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Default Extension="png" ContentType="image/png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Default Extension="jpg" ContentType="image/jpg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</p:sldIdLst>
  <p:sldSz cx="10693400" cy="10693400"/>
  <p:notesSz cx="10693400" cy="10693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83406" y="3120072"/>
            <a:ext cx="6611937" cy="21135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66812" y="5636260"/>
            <a:ext cx="5445125" cy="25161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88937" y="2314892"/>
            <a:ext cx="3383756" cy="664273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006056" y="2314892"/>
            <a:ext cx="3383756" cy="664273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Relationship Id="rId7" Type="http://schemas.openxmlformats.org/officeDocument/2006/relationships/image" Target="../media/image1.png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35570" y="499749"/>
            <a:ext cx="973363" cy="512440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8937" y="402590"/>
            <a:ext cx="7000875" cy="16103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88937" y="2314892"/>
            <a:ext cx="7000875" cy="664273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1068120" y="9175444"/>
            <a:ext cx="4914392" cy="3170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88937" y="9360218"/>
            <a:ext cx="1789112" cy="5032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6330441" y="9317177"/>
            <a:ext cx="384810" cy="17251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1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274320">
              <a:lnSpc>
                <a:spcPct val="10000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.png"/><Relationship Id="rId3" Type="http://schemas.openxmlformats.org/officeDocument/2006/relationships/image" Target="../media/image5.png"/><Relationship Id="rId4" Type="http://schemas.openxmlformats.org/officeDocument/2006/relationships/image" Target="../media/image6.png"/><Relationship Id="rId5" Type="http://schemas.openxmlformats.org/officeDocument/2006/relationships/image" Target="../media/image7.png"/><Relationship Id="rId6" Type="http://schemas.openxmlformats.org/officeDocument/2006/relationships/image" Target="../media/image8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9.pn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.png"/><Relationship Id="rId3" Type="http://schemas.openxmlformats.org/officeDocument/2006/relationships/image" Target="../media/image11.png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2.png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png"/><Relationship Id="rId3" Type="http://schemas.openxmlformats.org/officeDocument/2006/relationships/image" Target="../media/image14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jpg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Relationship Id="rId3" Type="http://schemas.openxmlformats.org/officeDocument/2006/relationships/image" Target="../media/image17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.png"/><Relationship Id="rId3" Type="http://schemas.openxmlformats.org/officeDocument/2006/relationships/image" Target="../media/image19.pn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.png"/><Relationship Id="rId3" Type="http://schemas.openxmlformats.org/officeDocument/2006/relationships/image" Target="../media/image21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.png"/><Relationship Id="rId3" Type="http://schemas.openxmlformats.org/officeDocument/2006/relationships/image" Target="../media/image2.png"/><Relationship Id="rId4" Type="http://schemas.openxmlformats.org/officeDocument/2006/relationships/image" Target="../media/image24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5.png"/><Relationship Id="rId4" Type="http://schemas.openxmlformats.org/officeDocument/2006/relationships/image" Target="../media/image26.png"/><Relationship Id="rId5" Type="http://schemas.openxmlformats.org/officeDocument/2006/relationships/image" Target="../media/image27.png"/><Relationship Id="rId6" Type="http://schemas.openxmlformats.org/officeDocument/2006/relationships/image" Target="../media/image28.png"/><Relationship Id="rId7" Type="http://schemas.openxmlformats.org/officeDocument/2006/relationships/image" Target="../media/image29.png"/><Relationship Id="rId8" Type="http://schemas.openxmlformats.org/officeDocument/2006/relationships/image" Target="../media/image30.png"/><Relationship Id="rId9" Type="http://schemas.openxmlformats.org/officeDocument/2006/relationships/image" Target="../media/image31.pn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Relationship Id="rId3" Type="http://schemas.openxmlformats.org/officeDocument/2006/relationships/image" Target="../media/image2.png"/><Relationship Id="rId4" Type="http://schemas.openxmlformats.org/officeDocument/2006/relationships/image" Target="../media/image33.png"/><Relationship Id="rId5" Type="http://schemas.openxmlformats.org/officeDocument/2006/relationships/image" Target="../media/image25.png"/><Relationship Id="rId6" Type="http://schemas.openxmlformats.org/officeDocument/2006/relationships/image" Target="../media/image34.png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5.png"/><Relationship Id="rId3" Type="http://schemas.openxmlformats.org/officeDocument/2006/relationships/image" Target="../media/image29.png"/><Relationship Id="rId4" Type="http://schemas.openxmlformats.org/officeDocument/2006/relationships/image" Target="../media/image36.png"/><Relationship Id="rId5" Type="http://schemas.openxmlformats.org/officeDocument/2006/relationships/image" Target="../media/image37.png"/><Relationship Id="rId6" Type="http://schemas.openxmlformats.org/officeDocument/2006/relationships/image" Target="../media/image38.png"/><Relationship Id="rId7" Type="http://schemas.openxmlformats.org/officeDocument/2006/relationships/image" Target="../media/image39.png"/><Relationship Id="rId8" Type="http://schemas.openxmlformats.org/officeDocument/2006/relationships/image" Target="../media/image40.png"/><Relationship Id="rId9" Type="http://schemas.openxmlformats.org/officeDocument/2006/relationships/image" Target="../media/image41.png"/><Relationship Id="rId10" Type="http://schemas.openxmlformats.org/officeDocument/2006/relationships/image" Target="../media/image42.png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3.png"/><Relationship Id="rId4" Type="http://schemas.openxmlformats.org/officeDocument/2006/relationships/image" Target="../media/image44.png"/><Relationship Id="rId5" Type="http://schemas.openxmlformats.org/officeDocument/2006/relationships/image" Target="../media/image45.png"/><Relationship Id="rId6" Type="http://schemas.openxmlformats.org/officeDocument/2006/relationships/image" Target="../media/image46.png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.png"/><Relationship Id="rId3" Type="http://schemas.openxmlformats.org/officeDocument/2006/relationships/image" Target="../media/image48.png"/><Relationship Id="rId4" Type="http://schemas.openxmlformats.org/officeDocument/2006/relationships/image" Target="../media/image49.png"/><Relationship Id="rId5" Type="http://schemas.openxmlformats.org/officeDocument/2006/relationships/image" Target="../media/image50.png"/><Relationship Id="rId6" Type="http://schemas.openxmlformats.org/officeDocument/2006/relationships/image" Target="../media/image51.png"/><Relationship Id="rId7" Type="http://schemas.openxmlformats.org/officeDocument/2006/relationships/image" Target="../media/image52.png"/><Relationship Id="rId8" Type="http://schemas.openxmlformats.org/officeDocument/2006/relationships/image" Target="../media/image53.png"/><Relationship Id="rId9" Type="http://schemas.openxmlformats.org/officeDocument/2006/relationships/image" Target="../media/image54.png"/><Relationship Id="rId10" Type="http://schemas.openxmlformats.org/officeDocument/2006/relationships/image" Target="../media/image55.png"/><Relationship Id="rId11" Type="http://schemas.openxmlformats.org/officeDocument/2006/relationships/image" Target="../media/image56.png"/><Relationship Id="rId12" Type="http://schemas.openxmlformats.org/officeDocument/2006/relationships/image" Target="../media/image57.png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9.png"/><Relationship Id="rId3" Type="http://schemas.openxmlformats.org/officeDocument/2006/relationships/image" Target="../media/image60.png"/><Relationship Id="rId4" Type="http://schemas.openxmlformats.org/officeDocument/2006/relationships/image" Target="../media/image61.png"/><Relationship Id="rId5" Type="http://schemas.openxmlformats.org/officeDocument/2006/relationships/image" Target="../media/image62.png"/><Relationship Id="rId6" Type="http://schemas.openxmlformats.org/officeDocument/2006/relationships/image" Target="../media/image63.png"/><Relationship Id="rId7" Type="http://schemas.openxmlformats.org/officeDocument/2006/relationships/image" Target="../media/image64.png"/><Relationship Id="rId8" Type="http://schemas.openxmlformats.org/officeDocument/2006/relationships/image" Target="../media/image65.png"/><Relationship Id="rId9" Type="http://schemas.openxmlformats.org/officeDocument/2006/relationships/image" Target="../media/image66.png"/><Relationship Id="rId10" Type="http://schemas.openxmlformats.org/officeDocument/2006/relationships/image" Target="../media/image67.png"/><Relationship Id="rId11" Type="http://schemas.openxmlformats.org/officeDocument/2006/relationships/image" Target="../media/image68.png"/><Relationship Id="rId12" Type="http://schemas.openxmlformats.org/officeDocument/2006/relationships/image" Target="../media/image69.png"/><Relationship Id="rId13" Type="http://schemas.openxmlformats.org/officeDocument/2006/relationships/image" Target="../media/image70.png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1.png"/><Relationship Id="rId3" Type="http://schemas.openxmlformats.org/officeDocument/2006/relationships/image" Target="../media/image72.png"/><Relationship Id="rId4" Type="http://schemas.openxmlformats.org/officeDocument/2006/relationships/image" Target="../media/image73.png"/><Relationship Id="rId5" Type="http://schemas.openxmlformats.org/officeDocument/2006/relationships/image" Target="../media/image74.png"/><Relationship Id="rId6" Type="http://schemas.openxmlformats.org/officeDocument/2006/relationships/image" Target="../media/image75.png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6.pn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7.png"/><Relationship Id="rId3" Type="http://schemas.openxmlformats.org/officeDocument/2006/relationships/image" Target="../media/image78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.png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0.png"/><Relationship Id="rId3" Type="http://schemas.openxmlformats.org/officeDocument/2006/relationships/image" Target="../media/image81.png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2.png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.png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4.png"/><Relationship Id="rId3" Type="http://schemas.openxmlformats.org/officeDocument/2006/relationships/image" Target="../media/image85.png"/><Relationship Id="rId4" Type="http://schemas.openxmlformats.org/officeDocument/2006/relationships/image" Target="../media/image86.png"/><Relationship Id="rId5" Type="http://schemas.openxmlformats.org/officeDocument/2006/relationships/image" Target="../media/image87.png"/><Relationship Id="rId6" Type="http://schemas.openxmlformats.org/officeDocument/2006/relationships/image" Target="../media/image88.png"/><Relationship Id="rId7" Type="http://schemas.openxmlformats.org/officeDocument/2006/relationships/image" Target="../media/image89.png"/><Relationship Id="rId8" Type="http://schemas.openxmlformats.org/officeDocument/2006/relationships/image" Target="../media/image90.png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1.png"/><Relationship Id="rId3" Type="http://schemas.openxmlformats.org/officeDocument/2006/relationships/image" Target="../media/image86.png"/><Relationship Id="rId4" Type="http://schemas.openxmlformats.org/officeDocument/2006/relationships/image" Target="../media/image92.png"/><Relationship Id="rId5" Type="http://schemas.openxmlformats.org/officeDocument/2006/relationships/image" Target="../media/image93.png"/><Relationship Id="rId6" Type="http://schemas.openxmlformats.org/officeDocument/2006/relationships/image" Target="../media/image94.png"/><Relationship Id="rId7" Type="http://schemas.openxmlformats.org/officeDocument/2006/relationships/image" Target="../media/image45.png"/><Relationship Id="rId8" Type="http://schemas.openxmlformats.org/officeDocument/2006/relationships/image" Target="../media/image95.png"/><Relationship Id="rId9" Type="http://schemas.openxmlformats.org/officeDocument/2006/relationships/image" Target="../media/image96.png"/><Relationship Id="rId10" Type="http://schemas.openxmlformats.org/officeDocument/2006/relationships/image" Target="../media/image97.png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8.png"/><Relationship Id="rId3" Type="http://schemas.openxmlformats.org/officeDocument/2006/relationships/image" Target="../media/image99.pn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0.png"/><Relationship Id="rId3" Type="http://schemas.openxmlformats.org/officeDocument/2006/relationships/image" Target="../media/image101.pn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2.png"/><Relationship Id="rId3" Type="http://schemas.openxmlformats.org/officeDocument/2006/relationships/image" Target="../media/image2.png"/><Relationship Id="rId4" Type="http://schemas.openxmlformats.org/officeDocument/2006/relationships/image" Target="../media/image27.png"/><Relationship Id="rId5" Type="http://schemas.openxmlformats.org/officeDocument/2006/relationships/image" Target="../media/image25.png"/><Relationship Id="rId6" Type="http://schemas.openxmlformats.org/officeDocument/2006/relationships/image" Target="../media/image33.png"/><Relationship Id="rId7" Type="http://schemas.openxmlformats.org/officeDocument/2006/relationships/image" Target="../media/image103.pn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4.png"/><Relationship Id="rId3" Type="http://schemas.openxmlformats.org/officeDocument/2006/relationships/image" Target="../media/image94.png"/><Relationship Id="rId4" Type="http://schemas.openxmlformats.org/officeDocument/2006/relationships/image" Target="../media/image105.png"/><Relationship Id="rId5" Type="http://schemas.openxmlformats.org/officeDocument/2006/relationships/image" Target="../media/image106.png"/><Relationship Id="rId6" Type="http://schemas.openxmlformats.org/officeDocument/2006/relationships/image" Target="../media/image107.png"/><Relationship Id="rId7" Type="http://schemas.openxmlformats.org/officeDocument/2006/relationships/image" Target="../media/image108.png"/><Relationship Id="rId8" Type="http://schemas.openxmlformats.org/officeDocument/2006/relationships/image" Target="../media/image90.png"/><Relationship Id="rId9" Type="http://schemas.openxmlformats.org/officeDocument/2006/relationships/image" Target="../media/image109.png"/><Relationship Id="rId10" Type="http://schemas.openxmlformats.org/officeDocument/2006/relationships/image" Target="../media/image110.png"/><Relationship Id="rId11" Type="http://schemas.openxmlformats.org/officeDocument/2006/relationships/image" Target="../media/image111.png"/><Relationship Id="rId12" Type="http://schemas.openxmlformats.org/officeDocument/2006/relationships/image" Target="../media/image112.png"/><Relationship Id="rId13" Type="http://schemas.openxmlformats.org/officeDocument/2006/relationships/image" Target="../media/image113.png"/><Relationship Id="rId14" Type="http://schemas.openxmlformats.org/officeDocument/2006/relationships/image" Target="../media/image114.png"/><Relationship Id="rId15" Type="http://schemas.openxmlformats.org/officeDocument/2006/relationships/image" Target="../media/image115.png"/><Relationship Id="rId16" Type="http://schemas.openxmlformats.org/officeDocument/2006/relationships/image" Target="../media/image116.png"/><Relationship Id="rId17" Type="http://schemas.openxmlformats.org/officeDocument/2006/relationships/image" Target="../media/image117.png"/><Relationship Id="rId18" Type="http://schemas.openxmlformats.org/officeDocument/2006/relationships/image" Target="../media/image118.png"/><Relationship Id="rId19" Type="http://schemas.openxmlformats.org/officeDocument/2006/relationships/image" Target="../media/image119.png"/><Relationship Id="rId20" Type="http://schemas.openxmlformats.org/officeDocument/2006/relationships/image" Target="../media/image120.png"/><Relationship Id="rId21" Type="http://schemas.openxmlformats.org/officeDocument/2006/relationships/image" Target="../media/image121.png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2.png"/><Relationship Id="rId3" Type="http://schemas.openxmlformats.org/officeDocument/2006/relationships/image" Target="../media/image123.png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4.png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.png"/><Relationship Id="rId3" Type="http://schemas.openxmlformats.org/officeDocument/2006/relationships/image" Target="../media/image125.png"/><Relationship Id="rId4" Type="http://schemas.openxmlformats.org/officeDocument/2006/relationships/image" Target="../media/image126.png"/><Relationship Id="rId5" Type="http://schemas.openxmlformats.org/officeDocument/2006/relationships/image" Target="../media/image127.png"/><Relationship Id="rId6" Type="http://schemas.openxmlformats.org/officeDocument/2006/relationships/image" Target="../media/image46.png"/><Relationship Id="rId7" Type="http://schemas.openxmlformats.org/officeDocument/2006/relationships/image" Target="../media/image108.png"/><Relationship Id="rId8" Type="http://schemas.openxmlformats.org/officeDocument/2006/relationships/image" Target="../media/image128.png"/><Relationship Id="rId9" Type="http://schemas.openxmlformats.org/officeDocument/2006/relationships/image" Target="../media/image111.png"/><Relationship Id="rId10" Type="http://schemas.openxmlformats.org/officeDocument/2006/relationships/image" Target="../media/image129.pn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0.png"/><Relationship Id="rId3" Type="http://schemas.openxmlformats.org/officeDocument/2006/relationships/image" Target="../media/image131.png"/><Relationship Id="rId4" Type="http://schemas.openxmlformats.org/officeDocument/2006/relationships/image" Target="../media/image132.png"/><Relationship Id="rId5" Type="http://schemas.openxmlformats.org/officeDocument/2006/relationships/image" Target="../media/image133.png"/><Relationship Id="rId6" Type="http://schemas.openxmlformats.org/officeDocument/2006/relationships/image" Target="../media/image134.png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5.png"/><Relationship Id="rId3" Type="http://schemas.openxmlformats.org/officeDocument/2006/relationships/image" Target="../media/image136.png"/><Relationship Id="rId4" Type="http://schemas.openxmlformats.org/officeDocument/2006/relationships/image" Target="../media/image137.png"/><Relationship Id="rId5" Type="http://schemas.openxmlformats.org/officeDocument/2006/relationships/image" Target="../media/image138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9.png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0.png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1.png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2.png"/><Relationship Id="rId3" Type="http://schemas.openxmlformats.org/officeDocument/2006/relationships/image" Target="../media/image143.png"/><Relationship Id="rId4" Type="http://schemas.openxmlformats.org/officeDocument/2006/relationships/image" Target="../media/image144.png"/><Relationship Id="rId5" Type="http://schemas.openxmlformats.org/officeDocument/2006/relationships/image" Target="../media/image145.png"/><Relationship Id="rId6" Type="http://schemas.openxmlformats.org/officeDocument/2006/relationships/image" Target="../media/image146.png"/><Relationship Id="rId7" Type="http://schemas.openxmlformats.org/officeDocument/2006/relationships/image" Target="../media/image147.png"/><Relationship Id="rId8" Type="http://schemas.openxmlformats.org/officeDocument/2006/relationships/image" Target="../media/image148.png"/><Relationship Id="rId9" Type="http://schemas.openxmlformats.org/officeDocument/2006/relationships/image" Target="../media/image149.png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0.jpg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.png"/><Relationship Id="rId3" Type="http://schemas.openxmlformats.org/officeDocument/2006/relationships/image" Target="../media/image33.png"/><Relationship Id="rId4" Type="http://schemas.openxmlformats.org/officeDocument/2006/relationships/image" Target="../media/image2.png"/><Relationship Id="rId5" Type="http://schemas.openxmlformats.org/officeDocument/2006/relationships/image" Target="../media/image151.png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2.png"/><Relationship Id="rId3" Type="http://schemas.openxmlformats.org/officeDocument/2006/relationships/image" Target="../media/image153.png"/><Relationship Id="rId4" Type="http://schemas.openxmlformats.org/officeDocument/2006/relationships/image" Target="../media/image154.png"/><Relationship Id="rId5" Type="http://schemas.openxmlformats.org/officeDocument/2006/relationships/image" Target="../media/image155.png"/><Relationship Id="rId6" Type="http://schemas.openxmlformats.org/officeDocument/2006/relationships/image" Target="../media/image156.png"/><Relationship Id="rId7" Type="http://schemas.openxmlformats.org/officeDocument/2006/relationships/image" Target="../media/image157.png"/><Relationship Id="rId8" Type="http://schemas.openxmlformats.org/officeDocument/2006/relationships/image" Target="../media/image158.png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9.png"/><Relationship Id="rId3" Type="http://schemas.openxmlformats.org/officeDocument/2006/relationships/image" Target="../media/image160.png"/><Relationship Id="rId4" Type="http://schemas.openxmlformats.org/officeDocument/2006/relationships/image" Target="../media/image161.png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2.png"/><Relationship Id="rId3" Type="http://schemas.openxmlformats.org/officeDocument/2006/relationships/image" Target="../media/image163.jp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4.png"/><Relationship Id="rId3" Type="http://schemas.openxmlformats.org/officeDocument/2006/relationships/image" Target="../media/image165.png"/><Relationship Id="rId4" Type="http://schemas.openxmlformats.org/officeDocument/2006/relationships/image" Target="../media/image166.jpg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70.png"/><Relationship Id="rId4" Type="http://schemas.openxmlformats.org/officeDocument/2006/relationships/image" Target="../media/image171.png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2.png"/><Relationship Id="rId3" Type="http://schemas.openxmlformats.org/officeDocument/2006/relationships/image" Target="../media/image46.png"/><Relationship Id="rId4" Type="http://schemas.openxmlformats.org/officeDocument/2006/relationships/image" Target="../media/image173.png"/><Relationship Id="rId5" Type="http://schemas.openxmlformats.org/officeDocument/2006/relationships/image" Target="../media/image174.png"/><Relationship Id="rId6" Type="http://schemas.openxmlformats.org/officeDocument/2006/relationships/image" Target="../media/image175.png"/><Relationship Id="rId7" Type="http://schemas.openxmlformats.org/officeDocument/2006/relationships/image" Target="../media/image176.png"/><Relationship Id="rId8" Type="http://schemas.openxmlformats.org/officeDocument/2006/relationships/image" Target="../media/image25.png"/><Relationship Id="rId9" Type="http://schemas.openxmlformats.org/officeDocument/2006/relationships/image" Target="../media/image177.pn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8.png"/><Relationship Id="rId3" Type="http://schemas.openxmlformats.org/officeDocument/2006/relationships/image" Target="../media/image179.png"/><Relationship Id="rId4" Type="http://schemas.openxmlformats.org/officeDocument/2006/relationships/image" Target="../media/image128.png"/><Relationship Id="rId5" Type="http://schemas.openxmlformats.org/officeDocument/2006/relationships/image" Target="../media/image180.png"/><Relationship Id="rId6" Type="http://schemas.openxmlformats.org/officeDocument/2006/relationships/image" Target="../media/image181.png"/><Relationship Id="rId7" Type="http://schemas.openxmlformats.org/officeDocument/2006/relationships/image" Target="../media/image96.png"/><Relationship Id="rId8" Type="http://schemas.openxmlformats.org/officeDocument/2006/relationships/image" Target="../media/image182.png"/><Relationship Id="rId9" Type="http://schemas.openxmlformats.org/officeDocument/2006/relationships/image" Target="../media/image127.png"/><Relationship Id="rId10" Type="http://schemas.openxmlformats.org/officeDocument/2006/relationships/image" Target="../media/image183.png"/><Relationship Id="rId11" Type="http://schemas.openxmlformats.org/officeDocument/2006/relationships/image" Target="../media/image184.png"/><Relationship Id="rId12" Type="http://schemas.openxmlformats.org/officeDocument/2006/relationships/image" Target="../media/image11.png"/><Relationship Id="rId13" Type="http://schemas.openxmlformats.org/officeDocument/2006/relationships/image" Target="../media/image185.png"/><Relationship Id="rId14" Type="http://schemas.openxmlformats.org/officeDocument/2006/relationships/image" Target="../media/image186.png"/><Relationship Id="rId15" Type="http://schemas.openxmlformats.org/officeDocument/2006/relationships/image" Target="../media/image187.png"/><Relationship Id="rId16" Type="http://schemas.openxmlformats.org/officeDocument/2006/relationships/image" Target="../media/image188.png"/><Relationship Id="rId17" Type="http://schemas.openxmlformats.org/officeDocument/2006/relationships/image" Target="../media/image189.png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0.png"/><Relationship Id="rId3" Type="http://schemas.openxmlformats.org/officeDocument/2006/relationships/image" Target="../media/image111.png"/><Relationship Id="rId4" Type="http://schemas.openxmlformats.org/officeDocument/2006/relationships/image" Target="../media/image191.png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2.jpg"/><Relationship Id="rId3" Type="http://schemas.openxmlformats.org/officeDocument/2006/relationships/image" Target="../media/image193.png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5.png"/><Relationship Id="rId4" Type="http://schemas.openxmlformats.org/officeDocument/2006/relationships/image" Target="../media/image27.png"/><Relationship Id="rId5" Type="http://schemas.openxmlformats.org/officeDocument/2006/relationships/image" Target="../media/image194.png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5.png"/><Relationship Id="rId3" Type="http://schemas.openxmlformats.org/officeDocument/2006/relationships/image" Target="../media/image196.png"/><Relationship Id="rId4" Type="http://schemas.openxmlformats.org/officeDocument/2006/relationships/image" Target="../media/image197.png"/><Relationship Id="rId5" Type="http://schemas.openxmlformats.org/officeDocument/2006/relationships/image" Target="../media/image198.png"/><Relationship Id="rId6" Type="http://schemas.openxmlformats.org/officeDocument/2006/relationships/image" Target="../media/image199.png"/><Relationship Id="rId7" Type="http://schemas.openxmlformats.org/officeDocument/2006/relationships/image" Target="../media/image200.png"/><Relationship Id="rId8" Type="http://schemas.openxmlformats.org/officeDocument/2006/relationships/image" Target="../media/image201.png"/><Relationship Id="rId9" Type="http://schemas.openxmlformats.org/officeDocument/2006/relationships/image" Target="../media/image202.png"/><Relationship Id="rId10" Type="http://schemas.openxmlformats.org/officeDocument/2006/relationships/image" Target="../media/image203.png"/><Relationship Id="rId11" Type="http://schemas.openxmlformats.org/officeDocument/2006/relationships/image" Target="../media/image204.png"/><Relationship Id="rId12" Type="http://schemas.openxmlformats.org/officeDocument/2006/relationships/image" Target="../media/image205.png"/><Relationship Id="rId13" Type="http://schemas.openxmlformats.org/officeDocument/2006/relationships/image" Target="../media/image206.png"/><Relationship Id="rId14" Type="http://schemas.openxmlformats.org/officeDocument/2006/relationships/image" Target="../media/image207.png"/><Relationship Id="rId15" Type="http://schemas.openxmlformats.org/officeDocument/2006/relationships/image" Target="../media/image208.png"/><Relationship Id="rId16" Type="http://schemas.openxmlformats.org/officeDocument/2006/relationships/image" Target="../media/image209.png"/><Relationship Id="rId17" Type="http://schemas.openxmlformats.org/officeDocument/2006/relationships/image" Target="../media/image210.png"/><Relationship Id="rId18" Type="http://schemas.openxmlformats.org/officeDocument/2006/relationships/image" Target="../media/image211.png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8.png"/><Relationship Id="rId3" Type="http://schemas.openxmlformats.org/officeDocument/2006/relationships/image" Target="../media/image11.png"/><Relationship Id="rId4" Type="http://schemas.openxmlformats.org/officeDocument/2006/relationships/image" Target="../media/image212.png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3.png"/><Relationship Id="rId3" Type="http://schemas.openxmlformats.org/officeDocument/2006/relationships/image" Target="../media/image2.png"/><Relationship Id="rId4" Type="http://schemas.openxmlformats.org/officeDocument/2006/relationships/image" Target="../media/image11.png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4.jpg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5.png"/><Relationship Id="rId4" Type="http://schemas.openxmlformats.org/officeDocument/2006/relationships/image" Target="../media/image215.png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6.png"/><Relationship Id="rId3" Type="http://schemas.openxmlformats.org/officeDocument/2006/relationships/image" Target="../media/image2.png"/><Relationship Id="rId4" Type="http://schemas.openxmlformats.org/officeDocument/2006/relationships/image" Target="../media/image217.jpg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18.png"/><Relationship Id="rId4" Type="http://schemas.openxmlformats.org/officeDocument/2006/relationships/image" Target="../media/image25.png"/><Relationship Id="rId5" Type="http://schemas.openxmlformats.org/officeDocument/2006/relationships/image" Target="../media/image219.png"/><Relationship Id="rId6" Type="http://schemas.openxmlformats.org/officeDocument/2006/relationships/image" Target="../media/image220.png"/><Relationship Id="rId7" Type="http://schemas.openxmlformats.org/officeDocument/2006/relationships/image" Target="../media/image221.png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2.png"/><Relationship Id="rId3" Type="http://schemas.openxmlformats.org/officeDocument/2006/relationships/image" Target="../media/image223.jp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4.png"/><Relationship Id="rId3" Type="http://schemas.openxmlformats.org/officeDocument/2006/relationships/image" Target="../media/image225.png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6.png"/><Relationship Id="rId3" Type="http://schemas.openxmlformats.org/officeDocument/2006/relationships/image" Target="../media/image227.png"/><Relationship Id="rId4" Type="http://schemas.openxmlformats.org/officeDocument/2006/relationships/image" Target="../media/image228.png"/><Relationship Id="rId5" Type="http://schemas.openxmlformats.org/officeDocument/2006/relationships/image" Target="../media/image229.png"/><Relationship Id="rId6" Type="http://schemas.openxmlformats.org/officeDocument/2006/relationships/image" Target="../media/image230.png"/><Relationship Id="rId7" Type="http://schemas.openxmlformats.org/officeDocument/2006/relationships/image" Target="../media/image231.png"/><Relationship Id="rId8" Type="http://schemas.openxmlformats.org/officeDocument/2006/relationships/image" Target="../media/image232.png"/><Relationship Id="rId9" Type="http://schemas.openxmlformats.org/officeDocument/2006/relationships/image" Target="../media/image233.png"/><Relationship Id="rId10" Type="http://schemas.openxmlformats.org/officeDocument/2006/relationships/image" Target="../media/image234.png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5.png"/><Relationship Id="rId3" Type="http://schemas.openxmlformats.org/officeDocument/2006/relationships/image" Target="../media/image236.png"/><Relationship Id="rId4" Type="http://schemas.openxmlformats.org/officeDocument/2006/relationships/image" Target="../media/image237.png"/><Relationship Id="rId5" Type="http://schemas.openxmlformats.org/officeDocument/2006/relationships/image" Target="../media/image238.png"/><Relationship Id="rId6" Type="http://schemas.openxmlformats.org/officeDocument/2006/relationships/image" Target="../media/image239.png"/><Relationship Id="rId7" Type="http://schemas.openxmlformats.org/officeDocument/2006/relationships/image" Target="../media/image240.png"/><Relationship Id="rId8" Type="http://schemas.openxmlformats.org/officeDocument/2006/relationships/image" Target="../media/image241.png"/><Relationship Id="rId9" Type="http://schemas.openxmlformats.org/officeDocument/2006/relationships/image" Target="../media/image242.png"/><Relationship Id="rId10" Type="http://schemas.openxmlformats.org/officeDocument/2006/relationships/image" Target="../media/image243.png"/><Relationship Id="rId11" Type="http://schemas.openxmlformats.org/officeDocument/2006/relationships/image" Target="../media/image244.png"/><Relationship Id="rId12" Type="http://schemas.openxmlformats.org/officeDocument/2006/relationships/image" Target="../media/image245.png"/><Relationship Id="rId13" Type="http://schemas.openxmlformats.org/officeDocument/2006/relationships/image" Target="../media/image246.png"/><Relationship Id="rId14" Type="http://schemas.openxmlformats.org/officeDocument/2006/relationships/image" Target="../media/image247.png"/><Relationship Id="rId15" Type="http://schemas.openxmlformats.org/officeDocument/2006/relationships/image" Target="../media/image248.png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18.png"/><Relationship Id="rId4" Type="http://schemas.openxmlformats.org/officeDocument/2006/relationships/image" Target="../media/image249.png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0.png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1.png"/><Relationship Id="rId3" Type="http://schemas.openxmlformats.org/officeDocument/2006/relationships/image" Target="../media/image252.jpg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3.png"/><Relationship Id="rId3" Type="http://schemas.openxmlformats.org/officeDocument/2006/relationships/image" Target="../media/image254.jpg"/><Relationship Id="rId4" Type="http://schemas.openxmlformats.org/officeDocument/2006/relationships/image" Target="../media/image255.png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.png"/><Relationship Id="rId3" Type="http://schemas.openxmlformats.org/officeDocument/2006/relationships/image" Target="../media/image221.png"/><Relationship Id="rId4" Type="http://schemas.openxmlformats.org/officeDocument/2006/relationships/image" Target="../media/image256.png"/><Relationship Id="rId5" Type="http://schemas.openxmlformats.org/officeDocument/2006/relationships/image" Target="../media/image257.png"/><Relationship Id="rId6" Type="http://schemas.openxmlformats.org/officeDocument/2006/relationships/image" Target="../media/image258.png"/><Relationship Id="rId7" Type="http://schemas.openxmlformats.org/officeDocument/2006/relationships/image" Target="../media/image259.png"/><Relationship Id="rId8" Type="http://schemas.openxmlformats.org/officeDocument/2006/relationships/image" Target="../media/image260.png"/><Relationship Id="rId9" Type="http://schemas.openxmlformats.org/officeDocument/2006/relationships/image" Target="../media/image261.png"/><Relationship Id="rId10" Type="http://schemas.openxmlformats.org/officeDocument/2006/relationships/image" Target="../media/image262.png"/><Relationship Id="rId11" Type="http://schemas.openxmlformats.org/officeDocument/2006/relationships/image" Target="../media/image263.png"/><Relationship Id="rId12" Type="http://schemas.openxmlformats.org/officeDocument/2006/relationships/image" Target="../media/image2.png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64.png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65.png"/><Relationship Id="rId4" Type="http://schemas.openxmlformats.org/officeDocument/2006/relationships/image" Target="../media/image2.png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66.png"/><Relationship Id="rId4" Type="http://schemas.openxmlformats.org/officeDocument/2006/relationships/image" Target="../media/image267.png"/><Relationship Id="rId5" Type="http://schemas.openxmlformats.org/officeDocument/2006/relationships/image" Target="../media/image268.png"/><Relationship Id="rId6" Type="http://schemas.openxmlformats.org/officeDocument/2006/relationships/image" Target="../media/image269.png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70.jpg"/><Relationship Id="rId4" Type="http://schemas.openxmlformats.org/officeDocument/2006/relationships/image" Target="../media/image271.png"/><Relationship Id="rId5" Type="http://schemas.openxmlformats.org/officeDocument/2006/relationships/image" Target="../media/image272.png"/><Relationship Id="rId6" Type="http://schemas.openxmlformats.org/officeDocument/2006/relationships/image" Target="../media/image263.png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73.jpg"/><Relationship Id="rId4" Type="http://schemas.openxmlformats.org/officeDocument/2006/relationships/image" Target="../media/image25.png"/><Relationship Id="rId5" Type="http://schemas.openxmlformats.org/officeDocument/2006/relationships/image" Target="../media/image274.png"/><Relationship Id="rId6" Type="http://schemas.openxmlformats.org/officeDocument/2006/relationships/image" Target="../media/image2.png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5.png"/><Relationship Id="rId4" Type="http://schemas.openxmlformats.org/officeDocument/2006/relationships/image" Target="../media/image275.png"/><Relationship Id="rId5" Type="http://schemas.openxmlformats.org/officeDocument/2006/relationships/image" Target="../media/image276.png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77.png"/><Relationship Id="rId4" Type="http://schemas.openxmlformats.org/officeDocument/2006/relationships/image" Target="../media/image2.png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78.png"/><Relationship Id="rId4" Type="http://schemas.openxmlformats.org/officeDocument/2006/relationships/image" Target="../media/image96.png"/><Relationship Id="rId5" Type="http://schemas.openxmlformats.org/officeDocument/2006/relationships/image" Target="../media/image279.png"/><Relationship Id="rId6" Type="http://schemas.openxmlformats.org/officeDocument/2006/relationships/image" Target="../media/image280.png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81.png"/><Relationship Id="rId4" Type="http://schemas.openxmlformats.org/officeDocument/2006/relationships/image" Target="../media/image282.png"/><Relationship Id="rId5" Type="http://schemas.openxmlformats.org/officeDocument/2006/relationships/image" Target="../media/image283.png"/><Relationship Id="rId6" Type="http://schemas.openxmlformats.org/officeDocument/2006/relationships/image" Target="../media/image284.png"/><Relationship Id="rId7" Type="http://schemas.openxmlformats.org/officeDocument/2006/relationships/image" Target="../media/image285.png"/><Relationship Id="rId8" Type="http://schemas.openxmlformats.org/officeDocument/2006/relationships/image" Target="../media/image286.png"/><Relationship Id="rId9" Type="http://schemas.openxmlformats.org/officeDocument/2006/relationships/image" Target="../media/image287.png"/><Relationship Id="rId10" Type="http://schemas.openxmlformats.org/officeDocument/2006/relationships/image" Target="../media/image288.png"/><Relationship Id="rId11" Type="http://schemas.openxmlformats.org/officeDocument/2006/relationships/image" Target="../media/image289.png"/><Relationship Id="rId12" Type="http://schemas.openxmlformats.org/officeDocument/2006/relationships/image" Target="../media/image290.png"/><Relationship Id="rId13" Type="http://schemas.openxmlformats.org/officeDocument/2006/relationships/image" Target="../media/image291.png"/><Relationship Id="rId14" Type="http://schemas.openxmlformats.org/officeDocument/2006/relationships/image" Target="../media/image292.png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5.png"/><Relationship Id="rId4" Type="http://schemas.openxmlformats.org/officeDocument/2006/relationships/image" Target="../media/image2.png"/><Relationship Id="rId5" Type="http://schemas.openxmlformats.org/officeDocument/2006/relationships/image" Target="../media/image189.png"/><Relationship Id="rId6" Type="http://schemas.openxmlformats.org/officeDocument/2006/relationships/image" Target="../media/image180.png"/><Relationship Id="rId7" Type="http://schemas.openxmlformats.org/officeDocument/2006/relationships/image" Target="../media/image293.png"/><Relationship Id="rId8" Type="http://schemas.openxmlformats.org/officeDocument/2006/relationships/image" Target="../media/image294.png"/><Relationship Id="rId9" Type="http://schemas.openxmlformats.org/officeDocument/2006/relationships/image" Target="../media/image295.png"/><Relationship Id="rId10" Type="http://schemas.openxmlformats.org/officeDocument/2006/relationships/image" Target="../media/image296.png"/><Relationship Id="rId11" Type="http://schemas.openxmlformats.org/officeDocument/2006/relationships/image" Target="../media/image297.png"/><Relationship Id="rId12" Type="http://schemas.openxmlformats.org/officeDocument/2006/relationships/image" Target="../media/image298.png"/><Relationship Id="rId13" Type="http://schemas.openxmlformats.org/officeDocument/2006/relationships/image" Target="../media/image299.png"/><Relationship Id="rId14" Type="http://schemas.openxmlformats.org/officeDocument/2006/relationships/image" Target="../media/image300.png"/><Relationship Id="rId15" Type="http://schemas.openxmlformats.org/officeDocument/2006/relationships/image" Target="../media/image301.png"/><Relationship Id="rId16" Type="http://schemas.openxmlformats.org/officeDocument/2006/relationships/image" Target="../media/image302.png"/><Relationship Id="rId17" Type="http://schemas.openxmlformats.org/officeDocument/2006/relationships/image" Target="../media/image303.png"/><Relationship Id="rId18" Type="http://schemas.openxmlformats.org/officeDocument/2006/relationships/image" Target="../media/image304.png"/><Relationship Id="rId19" Type="http://schemas.openxmlformats.org/officeDocument/2006/relationships/image" Target="../media/image305.png"/><Relationship Id="rId20" Type="http://schemas.openxmlformats.org/officeDocument/2006/relationships/image" Target="../media/image306.png"/><Relationship Id="rId21" Type="http://schemas.openxmlformats.org/officeDocument/2006/relationships/image" Target="../media/image307.png"/><Relationship Id="rId22" Type="http://schemas.openxmlformats.org/officeDocument/2006/relationships/image" Target="../media/image308.png"/><Relationship Id="rId23" Type="http://schemas.openxmlformats.org/officeDocument/2006/relationships/image" Target="../media/image309.png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10.png"/><Relationship Id="rId4" Type="http://schemas.openxmlformats.org/officeDocument/2006/relationships/image" Target="../media/image311.png"/><Relationship Id="rId5" Type="http://schemas.openxmlformats.org/officeDocument/2006/relationships/image" Target="../media/image312.png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13.png"/><Relationship Id="rId4" Type="http://schemas.openxmlformats.org/officeDocument/2006/relationships/image" Target="../media/image314.png"/><Relationship Id="rId5" Type="http://schemas.openxmlformats.org/officeDocument/2006/relationships/image" Target="../media/image315.png"/><Relationship Id="rId6" Type="http://schemas.openxmlformats.org/officeDocument/2006/relationships/image" Target="../media/image316.png"/><Relationship Id="rId7" Type="http://schemas.openxmlformats.org/officeDocument/2006/relationships/image" Target="../media/image317.png"/><Relationship Id="rId8" Type="http://schemas.openxmlformats.org/officeDocument/2006/relationships/image" Target="../media/image318.png"/><Relationship Id="rId9" Type="http://schemas.openxmlformats.org/officeDocument/2006/relationships/image" Target="../media/image319.png"/><Relationship Id="rId10" Type="http://schemas.openxmlformats.org/officeDocument/2006/relationships/image" Target="../media/image320.png"/><Relationship Id="rId11" Type="http://schemas.openxmlformats.org/officeDocument/2006/relationships/image" Target="../media/image321.png"/><Relationship Id="rId12" Type="http://schemas.openxmlformats.org/officeDocument/2006/relationships/image" Target="../media/image322.png"/><Relationship Id="rId13" Type="http://schemas.openxmlformats.org/officeDocument/2006/relationships/image" Target="../media/image323.png"/><Relationship Id="rId14" Type="http://schemas.openxmlformats.org/officeDocument/2006/relationships/image" Target="../media/image324.png"/><Relationship Id="rId15" Type="http://schemas.openxmlformats.org/officeDocument/2006/relationships/image" Target="../media/image325.png"/><Relationship Id="rId16" Type="http://schemas.openxmlformats.org/officeDocument/2006/relationships/image" Target="../media/image326.png"/><Relationship Id="rId17" Type="http://schemas.openxmlformats.org/officeDocument/2006/relationships/image" Target="../media/image327.png"/><Relationship Id="rId18" Type="http://schemas.openxmlformats.org/officeDocument/2006/relationships/image" Target="../media/image328.png"/><Relationship Id="rId19" Type="http://schemas.openxmlformats.org/officeDocument/2006/relationships/image" Target="../media/image329.png"/><Relationship Id="rId20" Type="http://schemas.openxmlformats.org/officeDocument/2006/relationships/image" Target="../media/image330.png"/><Relationship Id="rId21" Type="http://schemas.openxmlformats.org/officeDocument/2006/relationships/image" Target="../media/image331.png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32.jpg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33.jpg"/><Relationship Id="rId4" Type="http://schemas.openxmlformats.org/officeDocument/2006/relationships/image" Target="../media/image334.png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35.png"/><Relationship Id="rId4" Type="http://schemas.openxmlformats.org/officeDocument/2006/relationships/image" Target="../media/image336.png"/><Relationship Id="rId5" Type="http://schemas.openxmlformats.org/officeDocument/2006/relationships/image" Target="../media/image337.png"/><Relationship Id="rId6" Type="http://schemas.openxmlformats.org/officeDocument/2006/relationships/image" Target="../media/image338.png"/><Relationship Id="rId7" Type="http://schemas.openxmlformats.org/officeDocument/2006/relationships/image" Target="../media/image339.png"/><Relationship Id="rId8" Type="http://schemas.openxmlformats.org/officeDocument/2006/relationships/image" Target="../media/image340.png"/><Relationship Id="rId9" Type="http://schemas.openxmlformats.org/officeDocument/2006/relationships/image" Target="../media/image341.png"/><Relationship Id="rId10" Type="http://schemas.openxmlformats.org/officeDocument/2006/relationships/image" Target="../media/image2.png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42.png"/><Relationship Id="rId4" Type="http://schemas.openxmlformats.org/officeDocument/2006/relationships/image" Target="../media/image343.png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44.png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45.jpg"/><Relationship Id="rId4" Type="http://schemas.openxmlformats.org/officeDocument/2006/relationships/image" Target="../media/image346.jpg"/><Relationship Id="rId5" Type="http://schemas.openxmlformats.org/officeDocument/2006/relationships/image" Target="../media/image347.jpg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48.jpg"/><Relationship Id="rId4" Type="http://schemas.openxmlformats.org/officeDocument/2006/relationships/image" Target="../media/image349.png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50.png"/><Relationship Id="rId4" Type="http://schemas.openxmlformats.org/officeDocument/2006/relationships/image" Target="../media/image351.png"/><Relationship Id="rId5" Type="http://schemas.openxmlformats.org/officeDocument/2006/relationships/image" Target="../media/image352.png"/><Relationship Id="rId6" Type="http://schemas.openxmlformats.org/officeDocument/2006/relationships/image" Target="../media/image353.png"/><Relationship Id="rId7" Type="http://schemas.openxmlformats.org/officeDocument/2006/relationships/image" Target="../media/image354.png"/><Relationship Id="rId8" Type="http://schemas.openxmlformats.org/officeDocument/2006/relationships/image" Target="../media/image355.png"/><Relationship Id="rId9" Type="http://schemas.openxmlformats.org/officeDocument/2006/relationships/image" Target="../media/image356.png"/><Relationship Id="rId10" Type="http://schemas.openxmlformats.org/officeDocument/2006/relationships/image" Target="../media/image357.png"/><Relationship Id="rId11" Type="http://schemas.openxmlformats.org/officeDocument/2006/relationships/image" Target="../media/image358.png"/><Relationship Id="rId12" Type="http://schemas.openxmlformats.org/officeDocument/2006/relationships/image" Target="../media/image359.png"/><Relationship Id="rId13" Type="http://schemas.openxmlformats.org/officeDocument/2006/relationships/image" Target="../media/image360.png"/><Relationship Id="rId14" Type="http://schemas.openxmlformats.org/officeDocument/2006/relationships/image" Target="../media/image361.png"/><Relationship Id="rId15" Type="http://schemas.openxmlformats.org/officeDocument/2006/relationships/image" Target="../media/image309.png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62.png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63.png"/><Relationship Id="rId4" Type="http://schemas.openxmlformats.org/officeDocument/2006/relationships/image" Target="../media/image364.jpg"/><Relationship Id="rId5" Type="http://schemas.openxmlformats.org/officeDocument/2006/relationships/image" Target="../media/image365.png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66.png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67.jpg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68.jpg"/><Relationship Id="rId4" Type="http://schemas.openxmlformats.org/officeDocument/2006/relationships/image" Target="../media/image369.png"/><Relationship Id="rId5" Type="http://schemas.openxmlformats.org/officeDocument/2006/relationships/image" Target="../media/image370.png"/><Relationship Id="rId6" Type="http://schemas.openxmlformats.org/officeDocument/2006/relationships/image" Target="../media/image371.png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72.png"/><Relationship Id="rId4" Type="http://schemas.openxmlformats.org/officeDocument/2006/relationships/image" Target="../media/image373.png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74.png"/><Relationship Id="rId4" Type="http://schemas.openxmlformats.org/officeDocument/2006/relationships/image" Target="../media/image375.png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76.png"/><Relationship Id="rId4" Type="http://schemas.openxmlformats.org/officeDocument/2006/relationships/image" Target="../media/image25.png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77.png"/><Relationship Id="rId4" Type="http://schemas.openxmlformats.org/officeDocument/2006/relationships/image" Target="../media/image378.png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79.png"/><Relationship Id="rId4" Type="http://schemas.openxmlformats.org/officeDocument/2006/relationships/image" Target="../media/image2.png"/><Relationship Id="rId5" Type="http://schemas.openxmlformats.org/officeDocument/2006/relationships/image" Target="../media/image380.jpg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1.jpg"/><Relationship Id="rId4" Type="http://schemas.openxmlformats.org/officeDocument/2006/relationships/image" Target="../media/image382.png"/><Relationship Id="rId5" Type="http://schemas.openxmlformats.org/officeDocument/2006/relationships/image" Target="../media/image383.png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4.png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5.png"/><Relationship Id="rId4" Type="http://schemas.openxmlformats.org/officeDocument/2006/relationships/image" Target="../media/image2.png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6.png"/><Relationship Id="rId4" Type="http://schemas.openxmlformats.org/officeDocument/2006/relationships/image" Target="../media/image2.png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7.jpg"/><Relationship Id="rId4" Type="http://schemas.openxmlformats.org/officeDocument/2006/relationships/image" Target="../media/image388.png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89.jpg"/><Relationship Id="rId4" Type="http://schemas.openxmlformats.org/officeDocument/2006/relationships/image" Target="../media/image390.png"/><Relationship Id="rId5" Type="http://schemas.openxmlformats.org/officeDocument/2006/relationships/image" Target="../media/image391.png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92.png"/><Relationship Id="rId4" Type="http://schemas.openxmlformats.org/officeDocument/2006/relationships/image" Target="../media/image282.png"/><Relationship Id="rId5" Type="http://schemas.openxmlformats.org/officeDocument/2006/relationships/image" Target="../media/image393.png"/><Relationship Id="rId6" Type="http://schemas.openxmlformats.org/officeDocument/2006/relationships/image" Target="../media/image394.png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95.png"/><Relationship Id="rId4" Type="http://schemas.openxmlformats.org/officeDocument/2006/relationships/image" Target="../media/image396.png"/><Relationship Id="rId5" Type="http://schemas.openxmlformats.org/officeDocument/2006/relationships/image" Target="../media/image397.png"/><Relationship Id="rId6" Type="http://schemas.openxmlformats.org/officeDocument/2006/relationships/image" Target="../media/image398.png"/><Relationship Id="rId7" Type="http://schemas.openxmlformats.org/officeDocument/2006/relationships/image" Target="../media/image399.png"/><Relationship Id="rId8" Type="http://schemas.openxmlformats.org/officeDocument/2006/relationships/image" Target="../media/image400.png"/><Relationship Id="rId9" Type="http://schemas.openxmlformats.org/officeDocument/2006/relationships/image" Target="../media/image401.png"/><Relationship Id="rId10" Type="http://schemas.openxmlformats.org/officeDocument/2006/relationships/image" Target="../media/image402.png"/><Relationship Id="rId11" Type="http://schemas.openxmlformats.org/officeDocument/2006/relationships/image" Target="../media/image403.png"/><Relationship Id="rId12" Type="http://schemas.openxmlformats.org/officeDocument/2006/relationships/image" Target="../media/image404.png"/><Relationship Id="rId13" Type="http://schemas.openxmlformats.org/officeDocument/2006/relationships/image" Target="../media/image405.png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406.jpg"/><Relationship Id="rId4" Type="http://schemas.openxmlformats.org/officeDocument/2006/relationships/image" Target="../media/image407.jpg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408.png"/><Relationship Id="rId4" Type="http://schemas.openxmlformats.org/officeDocument/2006/relationships/image" Target="../media/image272.png"/><Relationship Id="rId5" Type="http://schemas.openxmlformats.org/officeDocument/2006/relationships/image" Target="../media/image409.png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410.png"/><Relationship Id="rId4" Type="http://schemas.openxmlformats.org/officeDocument/2006/relationships/image" Target="../media/image411.png"/><Relationship Id="rId5" Type="http://schemas.openxmlformats.org/officeDocument/2006/relationships/image" Target="../media/image412.png"/><Relationship Id="rId6" Type="http://schemas.openxmlformats.org/officeDocument/2006/relationships/image" Target="../media/image413.png"/><Relationship Id="rId7" Type="http://schemas.openxmlformats.org/officeDocument/2006/relationships/image" Target="../media/image414.png"/><Relationship Id="rId8" Type="http://schemas.openxmlformats.org/officeDocument/2006/relationships/image" Target="../media/image415.png"/><Relationship Id="rId9" Type="http://schemas.openxmlformats.org/officeDocument/2006/relationships/image" Target="../media/image416.png"/><Relationship Id="rId10" Type="http://schemas.openxmlformats.org/officeDocument/2006/relationships/image" Target="../media/image417.png"/><Relationship Id="rId11" Type="http://schemas.openxmlformats.org/officeDocument/2006/relationships/image" Target="../media/image418.png"/><Relationship Id="rId12" Type="http://schemas.openxmlformats.org/officeDocument/2006/relationships/image" Target="../media/image419.png"/><Relationship Id="rId13" Type="http://schemas.openxmlformats.org/officeDocument/2006/relationships/image" Target="../media/image420.jpg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311.png"/><Relationship Id="rId4" Type="http://schemas.openxmlformats.org/officeDocument/2006/relationships/image" Target="../media/image421.png"/><Relationship Id="rId5" Type="http://schemas.openxmlformats.org/officeDocument/2006/relationships/image" Target="../media/image422.png"/><Relationship Id="rId6" Type="http://schemas.openxmlformats.org/officeDocument/2006/relationships/image" Target="../media/image423.png"/><Relationship Id="rId7" Type="http://schemas.openxmlformats.org/officeDocument/2006/relationships/image" Target="../media/image424.png"/><Relationship Id="rId8" Type="http://schemas.openxmlformats.org/officeDocument/2006/relationships/image" Target="../media/image425.png"/><Relationship Id="rId9" Type="http://schemas.openxmlformats.org/officeDocument/2006/relationships/image" Target="../media/image426.png"/><Relationship Id="rId10" Type="http://schemas.openxmlformats.org/officeDocument/2006/relationships/image" Target="../media/image427.png"/><Relationship Id="rId11" Type="http://schemas.openxmlformats.org/officeDocument/2006/relationships/image" Target="../media/image428.png"/><Relationship Id="rId12" Type="http://schemas.openxmlformats.org/officeDocument/2006/relationships/image" Target="../media/image429.png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430.png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431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432.png"/><Relationship Id="rId4" Type="http://schemas.openxmlformats.org/officeDocument/2006/relationships/image" Target="../media/image433.png"/><Relationship Id="rId5" Type="http://schemas.openxmlformats.org/officeDocument/2006/relationships/image" Target="../media/image434.png"/><Relationship Id="rId6" Type="http://schemas.openxmlformats.org/officeDocument/2006/relationships/image" Target="../media/image435.png"/><Relationship Id="rId7" Type="http://schemas.openxmlformats.org/officeDocument/2006/relationships/image" Target="../media/image436.pn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eug.org/" TargetMode="External"/><Relationship Id="rId4" Type="http://schemas.openxmlformats.org/officeDocument/2006/relationships/hyperlink" Target="http://en.wikipedia.org/wiki/Transient_Recovery_Voltage" TargetMode="External"/><Relationship Id="rId5" Type="http://schemas.openxmlformats.org/officeDocument/2006/relationships/hyperlink" Target="http://www.meppi.com/Products/GIS/Pages/default.aspx" TargetMode="Externa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76129" y="2361791"/>
            <a:ext cx="1380735" cy="728753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226310" y="4924425"/>
            <a:ext cx="3502025" cy="143192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algn="ctr" marL="12700" marR="5080" indent="-2540">
              <a:lnSpc>
                <a:spcPts val="1839"/>
              </a:lnSpc>
              <a:spcBef>
                <a:spcPts val="220"/>
              </a:spcBef>
            </a:pP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CURSO</a:t>
            </a:r>
            <a:r>
              <a:rPr dirty="0" sz="1600" spc="-30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INTERNO</a:t>
            </a:r>
            <a:r>
              <a:rPr dirty="0" sz="1600" spc="-30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365F91"/>
                </a:solidFill>
                <a:latin typeface="Arial"/>
                <a:cs typeface="Arial"/>
              </a:rPr>
              <a:t>TRANSITORIOS </a:t>
            </a: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ELECTROMAGNETICOS</a:t>
            </a:r>
            <a:r>
              <a:rPr dirty="0" sz="1600" spc="-20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CON</a:t>
            </a:r>
            <a:r>
              <a:rPr dirty="0" sz="1600" spc="-15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365F91"/>
                </a:solidFill>
                <a:latin typeface="Arial"/>
                <a:cs typeface="Arial"/>
              </a:rPr>
              <a:t>EMTP</a:t>
            </a:r>
            <a:endParaRPr sz="1600">
              <a:latin typeface="Arial"/>
              <a:cs typeface="Arial"/>
            </a:endParaRPr>
          </a:p>
          <a:p>
            <a:pPr algn="ctr" marL="635">
              <a:lnSpc>
                <a:spcPct val="100000"/>
              </a:lnSpc>
              <a:spcBef>
                <a:spcPts val="465"/>
              </a:spcBef>
            </a:pPr>
            <a:r>
              <a:rPr dirty="0" sz="1600" spc="-10" b="1">
                <a:solidFill>
                  <a:srgbClr val="365F91"/>
                </a:solidFill>
                <a:latin typeface="Arial"/>
                <a:cs typeface="Arial"/>
              </a:rPr>
              <a:t>TE-1149-2140-</a:t>
            </a:r>
            <a:r>
              <a:rPr dirty="0" sz="1600" spc="-20" b="1">
                <a:solidFill>
                  <a:srgbClr val="365F91"/>
                </a:solidFill>
                <a:latin typeface="Arial"/>
                <a:cs typeface="Arial"/>
              </a:rPr>
              <a:t>2010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25"/>
              </a:spcBef>
            </a:pPr>
            <a:endParaRPr sz="16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Guillermo</a:t>
            </a:r>
            <a:r>
              <a:rPr dirty="0" sz="1600" spc="-55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365F91"/>
                </a:solidFill>
                <a:latin typeface="Arial"/>
                <a:cs typeface="Arial"/>
              </a:rPr>
              <a:t>Enrique</a:t>
            </a:r>
            <a:r>
              <a:rPr dirty="0" sz="1600" spc="-55" b="1">
                <a:solidFill>
                  <a:srgbClr val="365F9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365F91"/>
                </a:solidFill>
                <a:latin typeface="Arial"/>
                <a:cs typeface="Arial"/>
              </a:rPr>
              <a:t>Vinasco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2301594"/>
            <a:ext cx="142240" cy="42481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1.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50">
                <a:latin typeface="Microsoft Sans Serif"/>
                <a:cs typeface="Microsoft Sans Serif"/>
              </a:rPr>
              <a:t>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88110" y="2698978"/>
            <a:ext cx="220345" cy="42545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1100" spc="-25">
                <a:latin typeface="Microsoft Sans Serif"/>
                <a:cs typeface="Microsoft Sans Serif"/>
              </a:rPr>
              <a:t>2.1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 spc="-25">
                <a:latin typeface="Microsoft Sans Serif"/>
                <a:cs typeface="Microsoft Sans Serif"/>
              </a:rPr>
              <a:t>2.2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47952" y="3128898"/>
            <a:ext cx="10350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88110" y="3295625"/>
            <a:ext cx="220345" cy="42481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3.1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3.2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47952" y="3724782"/>
            <a:ext cx="1035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88110" y="3894556"/>
            <a:ext cx="220345" cy="42164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4.1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4.2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47952" y="4320666"/>
            <a:ext cx="1035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88110" y="4490440"/>
            <a:ext cx="220345" cy="62166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5.1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5.2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5.3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47952" y="5116448"/>
            <a:ext cx="1035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6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88110" y="5283175"/>
            <a:ext cx="220345" cy="42481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6.1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6.2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7952" y="5712332"/>
            <a:ext cx="1035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7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88110" y="5882106"/>
            <a:ext cx="220345" cy="81978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7.1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7.2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7.3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7.4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47952" y="6705980"/>
            <a:ext cx="1035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88110" y="6876135"/>
            <a:ext cx="220345" cy="42164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8.1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8.2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47952" y="7302245"/>
            <a:ext cx="10350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9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88110" y="7472019"/>
            <a:ext cx="220345" cy="161544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 spc="-25">
                <a:latin typeface="Microsoft Sans Serif"/>
                <a:cs typeface="Microsoft Sans Serif"/>
              </a:rPr>
              <a:t>9.8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88110" y="1317208"/>
            <a:ext cx="5313680" cy="7769859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15"/>
              </a:spcBef>
              <a:tabLst>
                <a:tab pos="372110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1.1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85" b="1">
                <a:solidFill>
                  <a:srgbClr val="336699"/>
                </a:solidFill>
                <a:latin typeface="Arial"/>
                <a:cs typeface="Arial"/>
              </a:rPr>
              <a:t>TABLA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0" b="1">
                <a:solidFill>
                  <a:srgbClr val="336699"/>
                </a:solidFill>
                <a:latin typeface="Arial"/>
                <a:cs typeface="Arial"/>
              </a:rPr>
              <a:t>CONTENIDO</a:t>
            </a:r>
            <a:endParaRPr sz="1600">
              <a:latin typeface="Arial"/>
              <a:cs typeface="Arial"/>
            </a:endParaRPr>
          </a:p>
          <a:p>
            <a:pPr lvl="1" marL="501650" indent="-488950">
              <a:lnSpc>
                <a:spcPct val="100000"/>
              </a:lnSpc>
              <a:spcBef>
                <a:spcPts val="575"/>
              </a:spcBef>
              <a:buAutoNum type="arabicPeriod"/>
              <a:tabLst>
                <a:tab pos="501650" algn="l"/>
              </a:tabLst>
            </a:pP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CONTENIDO...............................................................................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2</a:t>
            </a:r>
            <a:endParaRPr sz="1100">
              <a:latin typeface="Microsoft Sans Serif"/>
              <a:cs typeface="Microsoft Sans Serif"/>
            </a:endParaRPr>
          </a:p>
          <a:p>
            <a:pPr lvl="1" marL="50165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5016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LISTA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TABLAS........................................................................................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3</a:t>
            </a:r>
            <a:endParaRPr sz="1100">
              <a:latin typeface="Microsoft Sans Serif"/>
              <a:cs typeface="Microsoft Sans Serif"/>
            </a:endParaRPr>
          </a:p>
          <a:p>
            <a:pPr lvl="1" marL="501650" indent="-488950">
              <a:lnSpc>
                <a:spcPct val="100000"/>
              </a:lnSpc>
              <a:spcBef>
                <a:spcPts val="250"/>
              </a:spcBef>
              <a:buAutoNum type="arabicPeriod"/>
              <a:tabLst>
                <a:tab pos="5016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LISTA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4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40"/>
              </a:spcBef>
            </a:pPr>
            <a:r>
              <a:rPr dirty="0" sz="1100" spc="-10">
                <a:latin typeface="Microsoft Sans Serif"/>
                <a:cs typeface="Microsoft Sans Serif"/>
              </a:rPr>
              <a:t>ANTECEDENTES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OBJETIVOS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ELECTROMAGNETICOS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 </a:t>
            </a:r>
            <a:r>
              <a:rPr dirty="0" sz="1100">
                <a:latin typeface="Microsoft Sans Serif"/>
                <a:cs typeface="Microsoft Sans Serif"/>
              </a:rPr>
              <a:t>Origen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transitorios.............................................................................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  <a:spcBef>
                <a:spcPts val="10"/>
              </a:spcBef>
            </a:pPr>
            <a:r>
              <a:rPr dirty="0" sz="1100" spc="10">
                <a:latin typeface="Microsoft Sans Serif"/>
                <a:cs typeface="Microsoft Sans Serif"/>
              </a:rPr>
              <a:t>¿Cuándo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EMTP/ATP?..................................................................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 </a:t>
            </a:r>
            <a:r>
              <a:rPr dirty="0" sz="1100">
                <a:latin typeface="Microsoft Sans Serif"/>
                <a:cs typeface="Microsoft Sans Serif"/>
              </a:rPr>
              <a:t>INSTALACIÓN 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EMTP/ATP/ATPDRAW/PLOTXY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15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plataforma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15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Instalación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19 </a:t>
            </a:r>
            <a:r>
              <a:rPr dirty="0" sz="1100">
                <a:latin typeface="Microsoft Sans Serif"/>
                <a:cs typeface="Microsoft Sans Serif"/>
              </a:rPr>
              <a:t>CIRUCITO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RLC...........................................................................................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básico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</a:pPr>
            <a:r>
              <a:rPr dirty="0" sz="1100" spc="-10">
                <a:latin typeface="Microsoft Sans Serif"/>
                <a:cs typeface="Microsoft Sans Serif"/>
              </a:rPr>
              <a:t>Resultados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25 </a:t>
            </a:r>
            <a:r>
              <a:rPr dirty="0" sz="1100" spc="-10">
                <a:latin typeface="Microsoft Sans Serif"/>
                <a:cs typeface="Microsoft Sans Serif"/>
              </a:rPr>
              <a:t>INTERRUPTORES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SYSTEMÁTICOS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27</a:t>
            </a:r>
            <a:endParaRPr sz="1100">
              <a:latin typeface="Microsoft Sans Serif"/>
              <a:cs typeface="Microsoft Sans Serif"/>
            </a:endParaRPr>
          </a:p>
          <a:p>
            <a:pPr algn="just" marL="501650" marR="508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Reglas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27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básico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27</a:t>
            </a:r>
            <a:endParaRPr sz="1100">
              <a:latin typeface="Microsoft Sans Serif"/>
              <a:cs typeface="Microsoft Sans Serif"/>
            </a:endParaRPr>
          </a:p>
          <a:p>
            <a:pPr algn="just" marL="501650" marR="5080">
              <a:lnSpc>
                <a:spcPct val="118200"/>
              </a:lnSpc>
              <a:spcBef>
                <a:spcPts val="10"/>
              </a:spcBef>
            </a:pPr>
            <a:r>
              <a:rPr dirty="0" sz="1100" spc="-10">
                <a:latin typeface="Microsoft Sans Serif"/>
                <a:cs typeface="Microsoft Sans Serif"/>
              </a:rPr>
              <a:t>Resultados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36 </a:t>
            </a:r>
            <a:r>
              <a:rPr dirty="0" sz="1100" spc="-10">
                <a:latin typeface="Microsoft Sans Serif"/>
                <a:cs typeface="Microsoft Sans Serif"/>
              </a:rPr>
              <a:t>EQUIVALENTES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CORTOCIRCUITO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38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básico..........................................................................................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38</a:t>
            </a:r>
            <a:endParaRPr sz="1100">
              <a:latin typeface="Microsoft Sans Serif"/>
              <a:cs typeface="Microsoft Sans Serif"/>
            </a:endParaRPr>
          </a:p>
          <a:p>
            <a:pPr algn="just" marL="501650" marR="5080">
              <a:lnSpc>
                <a:spcPct val="118600"/>
              </a:lnSpc>
              <a:spcBef>
                <a:spcPts val="10"/>
              </a:spcBef>
            </a:pPr>
            <a:r>
              <a:rPr dirty="0" sz="1100" spc="-10">
                <a:latin typeface="Microsoft Sans Serif"/>
                <a:cs typeface="Microsoft Sans Serif"/>
              </a:rPr>
              <a:t>Resultados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41 </a:t>
            </a:r>
            <a:r>
              <a:rPr dirty="0" sz="1100">
                <a:latin typeface="Microsoft Sans Serif"/>
                <a:cs typeface="Microsoft Sans Serif"/>
              </a:rPr>
              <a:t>MANIOBRAS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COMPENSACION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42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básico..........................................................................................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42</a:t>
            </a:r>
            <a:endParaRPr sz="1100">
              <a:latin typeface="Microsoft Sans Serif"/>
              <a:cs typeface="Microsoft Sans Serif"/>
            </a:endParaRPr>
          </a:p>
          <a:p>
            <a:pPr algn="just" marL="50165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</a:t>
            </a:r>
            <a:r>
              <a:rPr dirty="0" sz="1100" spc="-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42</a:t>
            </a:r>
            <a:endParaRPr sz="1100">
              <a:latin typeface="Microsoft Sans Serif"/>
              <a:cs typeface="Microsoft Sans Serif"/>
            </a:endParaRPr>
          </a:p>
          <a:p>
            <a:pPr algn="just" marL="50165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Back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Back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banco.................................................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47</a:t>
            </a:r>
            <a:endParaRPr sz="1100">
              <a:latin typeface="Microsoft Sans Serif"/>
              <a:cs typeface="Microsoft Sans Serif"/>
            </a:endParaRPr>
          </a:p>
          <a:p>
            <a:pPr algn="just" marL="501650" marR="5080">
              <a:lnSpc>
                <a:spcPct val="1187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40">
                <a:latin typeface="Microsoft Sans Serif"/>
                <a:cs typeface="Microsoft Sans Serif"/>
              </a:rPr>
              <a:t>SVC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56 </a:t>
            </a:r>
            <a:r>
              <a:rPr dirty="0" sz="1100" spc="-10">
                <a:latin typeface="Microsoft Sans Serif"/>
                <a:cs typeface="Microsoft Sans Serif"/>
              </a:rPr>
              <a:t>INTERRUPTORES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ESTADÍSTICOS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TRIFÁSICOS.....................................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60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básico..........................................................................................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60</a:t>
            </a:r>
            <a:endParaRPr sz="1100">
              <a:latin typeface="Microsoft Sans Serif"/>
              <a:cs typeface="Microsoft Sans Serif"/>
            </a:endParaRPr>
          </a:p>
          <a:p>
            <a:pPr algn="just" marL="501650" marR="5080">
              <a:lnSpc>
                <a:spcPct val="118200"/>
              </a:lnSpc>
            </a:pPr>
            <a:r>
              <a:rPr dirty="0" sz="1100" spc="-10">
                <a:latin typeface="Microsoft Sans Serif"/>
                <a:cs typeface="Microsoft Sans Serif"/>
              </a:rPr>
              <a:t>Resultados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63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TRANSMISIÓN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70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básico..........................................................................................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70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concentrados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(Lumped).........................................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74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distribuidos (modelos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viajera)</a:t>
            </a:r>
            <a:r>
              <a:rPr dirty="0" sz="1100" spc="-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75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líneas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partir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su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geometría.................................................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80</a:t>
            </a:r>
            <a:endParaRPr sz="1100">
              <a:latin typeface="Microsoft Sans Serif"/>
              <a:cs typeface="Microsoft Sans Serif"/>
            </a:endParaRPr>
          </a:p>
          <a:p>
            <a:pPr marL="501650" marR="5080">
              <a:lnSpc>
                <a:spcPct val="118200"/>
              </a:lnSpc>
              <a:spcBef>
                <a:spcPts val="15"/>
              </a:spcBef>
            </a:pPr>
            <a:r>
              <a:rPr dirty="0" sz="1100" spc="-10">
                <a:latin typeface="Microsoft Sans Serif"/>
                <a:cs typeface="Microsoft Sans Serif"/>
              </a:rPr>
              <a:t>Simulación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88 </a:t>
            </a:r>
            <a:r>
              <a:rPr dirty="0" sz="1100">
                <a:latin typeface="Microsoft Sans Serif"/>
                <a:cs typeface="Microsoft Sans Serif"/>
              </a:rPr>
              <a:t>Tratamiento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Skin</a:t>
            </a:r>
            <a:r>
              <a:rPr dirty="0" sz="1100" spc="-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95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(Bundlig)..........................................................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96</a:t>
            </a:r>
            <a:endParaRPr sz="1100">
              <a:latin typeface="Microsoft Sans Serif"/>
              <a:cs typeface="Microsoft Sans Serif"/>
            </a:endParaRPr>
          </a:p>
          <a:p>
            <a:pPr marL="50165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-10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74320">
              <a:lnSpc>
                <a:spcPct val="100000"/>
              </a:lnSpc>
            </a:pPr>
            <a:r>
              <a:rPr dirty="0" spc="-50"/>
              <a:t>2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07364"/>
            <a:ext cx="5453380" cy="260921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641985" indent="-629285">
              <a:lnSpc>
                <a:spcPct val="100000"/>
              </a:lnSpc>
              <a:spcBef>
                <a:spcPts val="340"/>
              </a:spcBef>
              <a:buAutoNum type="arabicPlain" startAt="10"/>
              <a:tabLst>
                <a:tab pos="641985" algn="l"/>
              </a:tabLst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HVAC........................................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104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Uso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104</a:t>
            </a:r>
            <a:endParaRPr sz="1100">
              <a:latin typeface="Microsoft Sans Serif"/>
              <a:cs typeface="Microsoft Sans Serif"/>
            </a:endParaRPr>
          </a:p>
          <a:p>
            <a:pPr lvl="1" marL="641985" indent="-489584">
              <a:lnSpc>
                <a:spcPct val="100000"/>
              </a:lnSpc>
              <a:spcBef>
                <a:spcPts val="250"/>
              </a:spcBef>
              <a:buAutoNum type="arabicPeriod"/>
              <a:tabLst>
                <a:tab pos="641985" algn="l"/>
              </a:tabLst>
            </a:pP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CONSTANS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Tripolares.....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105</a:t>
            </a:r>
            <a:endParaRPr sz="1100">
              <a:latin typeface="Microsoft Sans Serif"/>
              <a:cs typeface="Microsoft Sans Serif"/>
            </a:endParaRPr>
          </a:p>
          <a:p>
            <a:pPr lvl="1" marL="641985" indent="-489584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641985" algn="l"/>
              </a:tabLst>
            </a:pP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EMTP/ATP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10">
                <a:latin typeface="Microsoft Sans Serif"/>
                <a:cs typeface="Microsoft Sans Serif"/>
              </a:rPr>
              <a:t> Monopolares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106</a:t>
            </a:r>
            <a:endParaRPr sz="1100">
              <a:latin typeface="Microsoft Sans Serif"/>
              <a:cs typeface="Microsoft Sans Serif"/>
            </a:endParaRPr>
          </a:p>
          <a:p>
            <a:pPr algn="r" marL="629285" marR="5080" indent="-629285">
              <a:lnSpc>
                <a:spcPct val="100000"/>
              </a:lnSpc>
              <a:spcBef>
                <a:spcPts val="250"/>
              </a:spcBef>
              <a:buAutoNum type="arabicPlain" startAt="10"/>
              <a:tabLst>
                <a:tab pos="629285" algn="l"/>
              </a:tabLst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TRANSFORMADORES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Uso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54"/>
              </a:spcBef>
              <a:buAutoNum type="arabicPeriod"/>
              <a:tabLst>
                <a:tab pos="488950" algn="l"/>
              </a:tabLst>
            </a:pPr>
            <a:r>
              <a:rPr dirty="0" sz="1100" spc="-10">
                <a:latin typeface="Microsoft Sans Serif"/>
                <a:cs typeface="Microsoft Sans Serif"/>
              </a:rPr>
              <a:t>Simplificación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cortocircuitos</a:t>
            </a:r>
            <a:r>
              <a:rPr dirty="0" sz="1100" spc="-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112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ideales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112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112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54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0">
                <a:latin typeface="Microsoft Sans Serif"/>
                <a:cs typeface="Microsoft Sans Serif"/>
              </a:rPr>
              <a:t> BCTRAN.......................................................................................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119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5080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Tratamiento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Deltas..........................................................................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125</a:t>
            </a:r>
            <a:endParaRPr sz="1100">
              <a:latin typeface="Microsoft Sans Serif"/>
              <a:cs typeface="Microsoft Sans Serif"/>
            </a:endParaRPr>
          </a:p>
          <a:p>
            <a:pPr lvl="1" marL="12700" marR="5080" indent="629285">
              <a:lnSpc>
                <a:spcPct val="118200"/>
              </a:lnSpc>
              <a:spcBef>
                <a:spcPts val="10"/>
              </a:spcBef>
              <a:buAutoNum type="arabicPeriod"/>
              <a:tabLst>
                <a:tab pos="641985" algn="l"/>
              </a:tabLst>
            </a:pP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125 12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47952" y="3622675"/>
            <a:ext cx="5457190" cy="95123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r" marL="641985" marR="5080">
              <a:lnSpc>
                <a:spcPts val="1260"/>
              </a:lnSpc>
              <a:spcBef>
                <a:spcPts val="195"/>
              </a:spcBef>
              <a:tabLst>
                <a:tab pos="1604645" algn="l"/>
                <a:tab pos="2063114" algn="l"/>
                <a:tab pos="3609340" algn="l"/>
                <a:tab pos="4067810" algn="l"/>
                <a:tab pos="4821555" algn="l"/>
              </a:tabLst>
            </a:pPr>
            <a:r>
              <a:rPr dirty="0" sz="1100" spc="-10">
                <a:latin typeface="Microsoft Sans Serif"/>
                <a:cs typeface="Microsoft Sans Serif"/>
              </a:rPr>
              <a:t>MODELOS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DE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DESCARGADORES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DE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SOBRE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TENSION </a:t>
            </a:r>
            <a:r>
              <a:rPr dirty="0" sz="1100">
                <a:latin typeface="Microsoft Sans Serif"/>
                <a:cs typeface="Microsoft Sans Serif"/>
              </a:rPr>
              <a:t>(“PARARRAYOS”).....................................................................................</a:t>
            </a:r>
            <a:r>
              <a:rPr dirty="0" sz="1100" spc="27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128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8255" indent="-488950">
              <a:lnSpc>
                <a:spcPct val="100000"/>
              </a:lnSpc>
              <a:spcBef>
                <a:spcPts val="220"/>
              </a:spcBef>
              <a:buAutoNum type="arabicPeriod"/>
              <a:tabLst>
                <a:tab pos="4889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Uso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8255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EMTP/ATP...................................................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spc="-25">
                <a:latin typeface="Microsoft Sans Serif"/>
                <a:cs typeface="Microsoft Sans Serif"/>
              </a:rPr>
              <a:t>13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47952" y="4380102"/>
            <a:ext cx="5458460" cy="175450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641985" marR="5080">
              <a:lnSpc>
                <a:spcPts val="1260"/>
              </a:lnSpc>
              <a:spcBef>
                <a:spcPts val="195"/>
              </a:spcBef>
              <a:tabLst>
                <a:tab pos="1290955" algn="l"/>
                <a:tab pos="1840864" algn="l"/>
                <a:tab pos="2577465" algn="l"/>
                <a:tab pos="3601085" algn="l"/>
                <a:tab pos="3963670" algn="l"/>
                <a:tab pos="5250815" algn="l"/>
              </a:tabLst>
            </a:pPr>
            <a:r>
              <a:rPr dirty="0" sz="1100" spc="-10">
                <a:latin typeface="Microsoft Sans Serif"/>
                <a:cs typeface="Microsoft Sans Serif"/>
              </a:rPr>
              <a:t>TEMAS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0">
                <a:latin typeface="Microsoft Sans Serif"/>
                <a:cs typeface="Microsoft Sans Serif"/>
              </a:rPr>
              <a:t>PARA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FUTURA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FORMACION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DE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COMPETENCIAS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ELECTROMAGNETICOS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135</a:t>
            </a:r>
            <a:endParaRPr sz="1100">
              <a:latin typeface="Microsoft Sans Serif"/>
              <a:cs typeface="Microsoft Sans Serif"/>
            </a:endParaRPr>
          </a:p>
          <a:p>
            <a:pPr algn="r" marL="629285" marR="9525" indent="-629285">
              <a:lnSpc>
                <a:spcPct val="100000"/>
              </a:lnSpc>
              <a:spcBef>
                <a:spcPts val="209"/>
              </a:spcBef>
              <a:buAutoNum type="arabicPlain" startAt="14"/>
              <a:tabLst>
                <a:tab pos="629285" algn="l"/>
              </a:tabLst>
            </a:pPr>
            <a:r>
              <a:rPr dirty="0" sz="1100">
                <a:latin typeface="Microsoft Sans Serif"/>
                <a:cs typeface="Microsoft Sans Serif"/>
              </a:rPr>
              <a:t>Anexo1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136</a:t>
            </a:r>
            <a:endParaRPr sz="1100">
              <a:latin typeface="Microsoft Sans Serif"/>
              <a:cs typeface="Microsoft Sans Serif"/>
            </a:endParaRPr>
          </a:p>
          <a:p>
            <a:pPr algn="r" marL="629285" marR="9525" indent="-629285">
              <a:lnSpc>
                <a:spcPct val="100000"/>
              </a:lnSpc>
              <a:spcBef>
                <a:spcPts val="250"/>
              </a:spcBef>
              <a:buAutoNum type="arabicPlain" startAt="14"/>
              <a:tabLst>
                <a:tab pos="629285" algn="l"/>
              </a:tabLst>
            </a:pPr>
            <a:r>
              <a:rPr dirty="0" sz="1100">
                <a:latin typeface="Microsoft Sans Serif"/>
                <a:cs typeface="Microsoft Sans Serif"/>
              </a:rPr>
              <a:t>Anexo2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comunes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corriendo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9525" indent="-48895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4889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No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startup............................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9525" indent="-488950">
              <a:lnSpc>
                <a:spcPct val="100000"/>
              </a:lnSpc>
              <a:spcBef>
                <a:spcPts val="254"/>
              </a:spcBef>
              <a:buAutoNum type="arabicPeriod"/>
              <a:tabLst>
                <a:tab pos="488950" algn="l"/>
              </a:tabLst>
            </a:pPr>
            <a:r>
              <a:rPr dirty="0" sz="1100" spc="10">
                <a:latin typeface="Microsoft Sans Serif"/>
                <a:cs typeface="Microsoft Sans Serif"/>
              </a:rPr>
              <a:t>No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correcto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el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formato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*.pl4..........................................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9525" indent="-488950">
              <a:lnSpc>
                <a:spcPct val="100000"/>
              </a:lnSpc>
              <a:spcBef>
                <a:spcPts val="250"/>
              </a:spcBef>
              <a:buFont typeface="Microsoft Sans Serif"/>
              <a:buAutoNum type="arabicPeriod"/>
              <a:tabLst>
                <a:tab pos="488950" algn="l"/>
              </a:tabLst>
            </a:pPr>
            <a:r>
              <a:rPr dirty="0" sz="1100">
                <a:latin typeface="Calibri"/>
                <a:cs typeface="Calibri"/>
              </a:rPr>
              <a:t>El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archivo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*.pl4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no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creado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algn="r" lvl="1" marL="488950" marR="9525" indent="-488950">
              <a:lnSpc>
                <a:spcPct val="100000"/>
              </a:lnSpc>
              <a:spcBef>
                <a:spcPts val="310"/>
              </a:spcBef>
              <a:buAutoNum type="arabicPeriod"/>
              <a:tabLst>
                <a:tab pos="488950" algn="l"/>
              </a:tabLst>
            </a:pP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ninguna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monitoreada................................................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139</a:t>
            </a:r>
            <a:endParaRPr sz="1100">
              <a:latin typeface="Microsoft Sans Serif"/>
              <a:cs typeface="Microsoft Sans Serif"/>
            </a:endParaRPr>
          </a:p>
          <a:p>
            <a:pPr algn="r" marL="629285" marR="9525" indent="-629285">
              <a:lnSpc>
                <a:spcPct val="100000"/>
              </a:lnSpc>
              <a:spcBef>
                <a:spcPts val="240"/>
              </a:spcBef>
              <a:buAutoNum type="arabicPlain" startAt="14"/>
              <a:tabLst>
                <a:tab pos="629285" algn="l"/>
              </a:tabLst>
            </a:pPr>
            <a:r>
              <a:rPr dirty="0" sz="1100">
                <a:latin typeface="Microsoft Sans Serif"/>
                <a:cs typeface="Microsoft Sans Serif"/>
              </a:rPr>
              <a:t>REFERENCIAS.........................................................................................</a:t>
            </a:r>
            <a:r>
              <a:rPr dirty="0" sz="1100" spc="31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140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47952" y="6418670"/>
            <a:ext cx="5457825" cy="2165985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915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1.2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30" b="1">
                <a:solidFill>
                  <a:srgbClr val="336699"/>
                </a:solidFill>
                <a:latin typeface="Arial"/>
                <a:cs typeface="Arial"/>
              </a:rPr>
              <a:t>LISTA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5" b="1">
                <a:solidFill>
                  <a:srgbClr val="336699"/>
                </a:solidFill>
                <a:latin typeface="Arial"/>
                <a:cs typeface="Arial"/>
              </a:rPr>
              <a:t>TABLAS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100" spc="10">
                <a:latin typeface="Microsoft Sans Serif"/>
                <a:cs typeface="Microsoft Sans Serif"/>
              </a:rPr>
              <a:t>Tabla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 </a:t>
            </a:r>
            <a:r>
              <a:rPr dirty="0" sz="1100" spc="1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1.........................................................................................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 spc="10">
                <a:latin typeface="Microsoft Sans Serif"/>
                <a:cs typeface="Microsoft Sans Serif"/>
              </a:rPr>
              <a:t>Tabla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 </a:t>
            </a:r>
            <a:r>
              <a:rPr dirty="0" sz="1100" spc="1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2.........................................................................................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Bosque-Ternera</a:t>
            </a:r>
            <a:r>
              <a:rPr dirty="0" sz="1100" spc="-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64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 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coeficientes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línea,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 distintos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carga.</a:t>
            </a:r>
            <a:r>
              <a:rPr dirty="0" sz="1100" spc="-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73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transitorios.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desbalanceados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fase.</a:t>
            </a:r>
            <a:r>
              <a:rPr dirty="0" sz="1100" spc="-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125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Resumen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desbalanceados.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125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desbalanceados.</a:t>
            </a:r>
            <a:endParaRPr sz="1100">
              <a:latin typeface="Microsoft Sans Serif"/>
              <a:cs typeface="Microsoft Sans Serif"/>
            </a:endParaRPr>
          </a:p>
          <a:p>
            <a:pPr marL="20320">
              <a:lnSpc>
                <a:spcPts val="1260"/>
              </a:lnSpc>
            </a:pP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..................................................................................................................................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74320">
              <a:lnSpc>
                <a:spcPct val="100000"/>
              </a:lnSpc>
            </a:pPr>
            <a:r>
              <a:rPr dirty="0" spc="-50"/>
              <a:t>3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800" cy="8095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1.3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30" b="1">
                <a:solidFill>
                  <a:srgbClr val="336699"/>
                </a:solidFill>
                <a:latin typeface="Arial"/>
                <a:cs typeface="Arial"/>
              </a:rPr>
              <a:t>LISTA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75" b="1">
                <a:solidFill>
                  <a:srgbClr val="336699"/>
                </a:solidFill>
                <a:latin typeface="Arial"/>
                <a:cs typeface="Arial"/>
              </a:rPr>
              <a:t>FIGURAS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2-1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electromecánico.................................................................................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2-2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sencillo.</a:t>
            </a:r>
            <a:r>
              <a:rPr dirty="0" sz="1100" spc="-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2-3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2-4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vez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lanzado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“atpwnt.exe”.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</a:t>
            </a:r>
            <a:r>
              <a:rPr dirty="0" sz="1100" spc="10">
                <a:latin typeface="Microsoft Sans Serif"/>
                <a:cs typeface="Microsoft Sans Serif"/>
              </a:rPr>
              <a:t>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*.atp.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</a:t>
            </a:r>
            <a:r>
              <a:rPr dirty="0" sz="1100" spc="10">
                <a:latin typeface="Microsoft Sans Serif"/>
                <a:cs typeface="Microsoft Sans Serif"/>
              </a:rPr>
              <a:t>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*.atp.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16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85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3-4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*.atp.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17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3-5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*.pl4.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preparar,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resultados.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3-7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“preferences”.......................................................................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3-8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“Files&amp;Folders”....................................................................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3-9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“Exa_1.acp”.......................................................................................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3-10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ATPDraw.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3-11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Estructura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ATPDraw.</a:t>
            </a:r>
            <a:r>
              <a:rPr dirty="0" sz="1100" spc="-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4-1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ejemplo1.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4-2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componentes...............................................................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4-3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Parámetros.</a:t>
            </a:r>
            <a:r>
              <a:rPr dirty="0" sz="1100">
                <a:latin typeface="Microsoft Sans Serif"/>
                <a:cs typeface="Microsoft Sans Serif"/>
              </a:rPr>
              <a:t> ....................................................................................................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</a:t>
            </a:r>
            <a:r>
              <a:rPr dirty="0" sz="1100" spc="10">
                <a:latin typeface="Microsoft Sans Serif"/>
                <a:cs typeface="Microsoft Sans Serif"/>
              </a:rPr>
              <a:t>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1.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4-5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Impresión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salida.</a:t>
            </a:r>
            <a:r>
              <a:rPr dirty="0" sz="1100" spc="-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</a:t>
            </a:r>
            <a:r>
              <a:rPr dirty="0" sz="1100" spc="-25">
                <a:latin typeface="Microsoft Sans Serif"/>
                <a:cs typeface="Microsoft Sans Serif"/>
              </a:rPr>
              <a:t> 26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4-6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Lectura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salida.............................................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26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5-1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</a:t>
            </a:r>
            <a:r>
              <a:rPr dirty="0" sz="1100" spc="10">
                <a:latin typeface="Microsoft Sans Serif"/>
                <a:cs typeface="Microsoft Sans Serif"/>
              </a:rPr>
              <a:t>2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sinusoidal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"AC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source"........................................................................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5-3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compensación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definir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sinusoidal</a:t>
            </a:r>
            <a:r>
              <a:rPr dirty="0" sz="1100" spc="-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30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5-5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cerrando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Vpico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50231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Vpico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decir </a:t>
            </a:r>
            <a:r>
              <a:rPr dirty="0" sz="1100" spc="10">
                <a:latin typeface="Microsoft Sans Serif"/>
                <a:cs typeface="Microsoft Sans Serif"/>
              </a:rPr>
              <a:t>1,9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p.u.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30</a:t>
            </a:r>
            <a:endParaRPr sz="1100">
              <a:latin typeface="Microsoft Sans Serif"/>
              <a:cs typeface="Microsoft Sans Serif"/>
            </a:endParaRPr>
          </a:p>
          <a:p>
            <a:pPr marL="12700" marR="6350">
              <a:lnSpc>
                <a:spcPts val="1260"/>
              </a:lnSpc>
              <a:spcBef>
                <a:spcPts val="3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cerrando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Ipico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687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Apico,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 </a:t>
            </a:r>
            <a:r>
              <a:rPr dirty="0" sz="1100">
                <a:latin typeface="Microsoft Sans Serif"/>
                <a:cs typeface="Microsoft Sans Serif"/>
              </a:rPr>
              <a:t>decir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9,6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p.u.</a:t>
            </a:r>
            <a:r>
              <a:rPr dirty="0" sz="1100" spc="-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....................................................................................................................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5-7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sistemático.</a:t>
            </a:r>
            <a:r>
              <a:rPr dirty="0" sz="1100" spc="-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5-8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2.</a:t>
            </a:r>
            <a:r>
              <a:rPr dirty="0" sz="1100" spc="-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32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5-9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2....................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33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</a:t>
            </a:r>
            <a:r>
              <a:rPr dirty="0" sz="1100" spc="10">
                <a:latin typeface="Microsoft Sans Serif"/>
                <a:cs typeface="Microsoft Sans Serif"/>
              </a:rPr>
              <a:t>10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estadístico....................................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33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</a:t>
            </a:r>
            <a:r>
              <a:rPr dirty="0" sz="1100" spc="10">
                <a:latin typeface="Microsoft Sans Serif"/>
                <a:cs typeface="Microsoft Sans Serif"/>
              </a:rPr>
              <a:t>11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34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86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5-12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55">
                <a:latin typeface="Microsoft Sans Serif"/>
                <a:cs typeface="Microsoft Sans Serif"/>
              </a:rPr>
              <a:t>2.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35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5-13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35 </a:t>
            </a:r>
            <a:r>
              <a:rPr dirty="0" sz="1100">
                <a:latin typeface="Microsoft Sans Serif"/>
                <a:cs typeface="Microsoft Sans Serif"/>
              </a:rPr>
              <a:t>Figura 5-14 Resultados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sistemática ocho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2.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36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object 5" descr=""/>
          <p:cNvSpPr txBox="1"/>
          <p:nvPr/>
        </p:nvSpPr>
        <p:spPr>
          <a:xfrm>
            <a:off x="6412229" y="9317177"/>
            <a:ext cx="82550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50" i="1"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705" cy="7970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1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13335">
              <a:lnSpc>
                <a:spcPct val="1185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</a:t>
            </a:r>
            <a:r>
              <a:rPr dirty="0" sz="1100" spc="10">
                <a:latin typeface="Microsoft Sans Serif"/>
                <a:cs typeface="Microsoft Sans Serif"/>
              </a:rPr>
              <a:t>15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Ocho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 </a:t>
            </a:r>
            <a:r>
              <a:rPr dirty="0" sz="1100" spc="10">
                <a:latin typeface="Microsoft Sans Serif"/>
                <a:cs typeface="Microsoft Sans Serif"/>
              </a:rPr>
              <a:t>2......................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37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6-1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cortocircuito...............................................................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6-2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39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</a:t>
            </a:r>
            <a:r>
              <a:rPr dirty="0" sz="1100" spc="10">
                <a:latin typeface="Microsoft Sans Serif"/>
                <a:cs typeface="Microsoft Sans Serif"/>
              </a:rPr>
              <a:t>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equivalentes.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40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6-4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equivalente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40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6-5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estable.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41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6-</a:t>
            </a:r>
            <a:r>
              <a:rPr dirty="0" sz="1100" spc="10">
                <a:latin typeface="Microsoft Sans Serif"/>
                <a:cs typeface="Microsoft Sans Serif"/>
              </a:rPr>
              <a:t>6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>
                <a:latin typeface="Microsoft Sans Serif"/>
                <a:cs typeface="Microsoft Sans Serif"/>
              </a:rPr>
              <a:t> estado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estable.........................................................................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41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r>
              <a:rPr dirty="0" sz="1100" spc="-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42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condensadores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....................................................................................................................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42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</a:t>
            </a:r>
            <a:r>
              <a:rPr dirty="0" sz="1100" spc="10">
                <a:latin typeface="Microsoft Sans Serif"/>
                <a:cs typeface="Microsoft Sans Serif"/>
              </a:rPr>
              <a:t>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43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</a:t>
            </a:r>
            <a:r>
              <a:rPr dirty="0" sz="1100" spc="10">
                <a:latin typeface="Microsoft Sans Serif"/>
                <a:cs typeface="Microsoft Sans Serif"/>
              </a:rPr>
              <a:t>4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fase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A.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44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 (al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fase).</a:t>
            </a:r>
            <a:endParaRPr sz="1100">
              <a:latin typeface="Microsoft Sans Serif"/>
              <a:cs typeface="Microsoft Sans Serif"/>
            </a:endParaRPr>
          </a:p>
          <a:p>
            <a:pPr marL="41275">
              <a:lnSpc>
                <a:spcPts val="1260"/>
              </a:lnSpc>
            </a:pP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9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7-6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fase).</a:t>
            </a:r>
            <a:endParaRPr sz="1100">
              <a:latin typeface="Microsoft Sans Serif"/>
              <a:cs typeface="Microsoft Sans Serif"/>
            </a:endParaRPr>
          </a:p>
          <a:p>
            <a:pPr marL="41275">
              <a:lnSpc>
                <a:spcPts val="1290"/>
              </a:lnSpc>
            </a:pP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45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7-7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fase).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46</a:t>
            </a:r>
            <a:endParaRPr sz="1100">
              <a:latin typeface="Microsoft Sans Serif"/>
              <a:cs typeface="Microsoft Sans Serif"/>
            </a:endParaRPr>
          </a:p>
          <a:p>
            <a:pPr marL="12700" marR="10160">
              <a:lnSpc>
                <a:spcPts val="1270"/>
              </a:lnSpc>
              <a:spcBef>
                <a:spcPts val="29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fase).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46</a:t>
            </a:r>
            <a:endParaRPr sz="1100">
              <a:latin typeface="Microsoft Sans Serif"/>
              <a:cs typeface="Microsoft Sans Serif"/>
            </a:endParaRPr>
          </a:p>
          <a:p>
            <a:pPr marL="12700" marR="10160">
              <a:lnSpc>
                <a:spcPts val="127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7-9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condensadores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9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7-10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48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3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7-11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Back-</a:t>
            </a:r>
            <a:r>
              <a:rPr dirty="0" sz="1100" spc="-25">
                <a:latin typeface="Microsoft Sans Serif"/>
                <a:cs typeface="Microsoft Sans Serif"/>
              </a:rPr>
              <a:t>to- </a:t>
            </a:r>
            <a:r>
              <a:rPr dirty="0" sz="1100" spc="10">
                <a:latin typeface="Microsoft Sans Serif"/>
                <a:cs typeface="Microsoft Sans Serif"/>
              </a:rPr>
              <a:t>back.................................................................................................................................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48</a:t>
            </a:r>
            <a:endParaRPr sz="1100">
              <a:latin typeface="Microsoft Sans Serif"/>
              <a:cs typeface="Microsoft Sans Serif"/>
            </a:endParaRPr>
          </a:p>
          <a:p>
            <a:pPr marL="12700" marR="8255">
              <a:lnSpc>
                <a:spcPts val="127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7-12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A.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Back-to-</a:t>
            </a:r>
            <a:r>
              <a:rPr dirty="0" sz="1100">
                <a:latin typeface="Microsoft Sans Serif"/>
                <a:cs typeface="Microsoft Sans Serif"/>
              </a:rPr>
              <a:t>back....................................................................................................................</a:t>
            </a:r>
            <a:r>
              <a:rPr dirty="0" sz="1100" spc="245">
                <a:latin typeface="Microsoft Sans Serif"/>
                <a:cs typeface="Microsoft Sans Serif"/>
              </a:rPr>
              <a:t>   </a:t>
            </a:r>
            <a:r>
              <a:rPr dirty="0" sz="1100" spc="-25">
                <a:latin typeface="Microsoft Sans Serif"/>
                <a:cs typeface="Microsoft Sans Serif"/>
              </a:rPr>
              <a:t>49</a:t>
            </a:r>
            <a:endParaRPr sz="1100">
              <a:latin typeface="Microsoft Sans Serif"/>
              <a:cs typeface="Microsoft Sans Serif"/>
            </a:endParaRPr>
          </a:p>
          <a:p>
            <a:pPr marL="12700" marR="6350">
              <a:lnSpc>
                <a:spcPts val="1260"/>
              </a:lnSpc>
              <a:spcBef>
                <a:spcPts val="300"/>
              </a:spcBef>
            </a:pPr>
            <a:r>
              <a:rPr dirty="0" sz="1100">
                <a:latin typeface="Microsoft Sans Serif"/>
                <a:cs typeface="Microsoft Sans Serif"/>
              </a:rPr>
              <a:t>Figura 7-13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entrada (Inrush)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Back-</a:t>
            </a:r>
            <a:r>
              <a:rPr dirty="0" sz="1100" spc="-10">
                <a:latin typeface="Microsoft Sans Serif"/>
                <a:cs typeface="Microsoft Sans Serif"/>
              </a:rPr>
              <a:t>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 spc="10">
                <a:latin typeface="Microsoft Sans Serif"/>
                <a:cs typeface="Microsoft Sans Serif"/>
              </a:rPr>
              <a:t>t=96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ms............................................................................................................................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7-14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 C2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50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7-15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51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260"/>
              </a:lnSpc>
              <a:spcBef>
                <a:spcPts val="3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16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ms.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51</a:t>
            </a:r>
            <a:endParaRPr sz="1100">
              <a:latin typeface="Microsoft Sans Serif"/>
              <a:cs typeface="Microsoft Sans Serif"/>
            </a:endParaRPr>
          </a:p>
          <a:p>
            <a:pPr marL="12700" marR="6350">
              <a:lnSpc>
                <a:spcPts val="1260"/>
              </a:lnSpc>
              <a:spcBef>
                <a:spcPts val="315"/>
              </a:spcBef>
            </a:pPr>
            <a:r>
              <a:rPr dirty="0" sz="1100">
                <a:latin typeface="Microsoft Sans Serif"/>
                <a:cs typeface="Microsoft Sans Serif"/>
              </a:rPr>
              <a:t>Figura 7-17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entrada (Inrush)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Back-</a:t>
            </a:r>
            <a:r>
              <a:rPr dirty="0" sz="1100" spc="-10">
                <a:latin typeface="Microsoft Sans Serif"/>
                <a:cs typeface="Microsoft Sans Serif"/>
              </a:rPr>
              <a:t>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 spc="10">
                <a:latin typeface="Microsoft Sans Serif"/>
                <a:cs typeface="Microsoft Sans Serif"/>
              </a:rPr>
              <a:t>t=100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ms..........................................................................................................................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7-18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 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52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270"/>
              </a:lnSpc>
              <a:spcBef>
                <a:spcPts val="3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7-19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ms.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53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260"/>
              </a:lnSpc>
              <a:spcBef>
                <a:spcPts val="3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ms.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68120" y="8880624"/>
            <a:ext cx="5631815" cy="4470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7-21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68120" y="9306312"/>
            <a:ext cx="473392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90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412229" y="9317177"/>
            <a:ext cx="82550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50" i="1"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6260" cy="7917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182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7-22 Tensión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54 </a:t>
            </a:r>
            <a:r>
              <a:rPr dirty="0" sz="1100">
                <a:latin typeface="Microsoft Sans Serif"/>
                <a:cs typeface="Microsoft Sans Serif"/>
              </a:rPr>
              <a:t>Figura 7-23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24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sincronizada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segundo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3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C2.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60"/>
              </a:lnSpc>
              <a:spcBef>
                <a:spcPts val="3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25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C2.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56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7-26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(condensador)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SVC...................................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56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86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</a:t>
            </a:r>
            <a:r>
              <a:rPr dirty="0" sz="1100" spc="10">
                <a:latin typeface="Microsoft Sans Serif"/>
                <a:cs typeface="Microsoft Sans Serif"/>
              </a:rPr>
              <a:t>27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emular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un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TCSC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un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SVC......................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57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7-28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 transitorio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7-29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7-30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indebida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TCSC.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59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31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indebida...........................................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59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8-1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Bosque-Ternera.</a:t>
            </a:r>
            <a:r>
              <a:rPr dirty="0" sz="1100" spc="-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61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8-2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Cartagena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aérea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subterráneo.</a:t>
            </a:r>
            <a:r>
              <a:rPr dirty="0" sz="1100" spc="-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61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86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8-</a:t>
            </a:r>
            <a:r>
              <a:rPr dirty="0" sz="1100" spc="10">
                <a:latin typeface="Microsoft Sans Serif"/>
                <a:cs typeface="Microsoft Sans Serif"/>
              </a:rPr>
              <a:t>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Datos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maestro.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62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8-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Representación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campana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Gauss.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62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8-5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resultantes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Bosque-Ternera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63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infinitesimal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transmisión............................................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transmisión.</a:t>
            </a:r>
            <a:r>
              <a:rPr dirty="0" sz="1100" spc="-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 Efecto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(diagramas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Bewley).</a:t>
            </a:r>
            <a:r>
              <a:rPr dirty="0" sz="1100" spc="-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71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modelada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1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concentrados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(circuitos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PI </a:t>
            </a:r>
            <a:r>
              <a:rPr dirty="0" sz="1100">
                <a:latin typeface="Microsoft Sans Serif"/>
                <a:cs typeface="Microsoft Sans Serif"/>
              </a:rPr>
              <a:t>polifásicos).......................................................................................................................</a:t>
            </a:r>
            <a:r>
              <a:rPr dirty="0" sz="1100" spc="47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74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9-5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transmisión........................................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6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Onda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estandarizada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tipo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75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9-7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Heidler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rayo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76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9-8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simular</a:t>
            </a:r>
            <a:r>
              <a:rPr dirty="0" sz="1100" spc="-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9-9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10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9.2.</a:t>
            </a:r>
            <a:r>
              <a:rPr dirty="0" sz="1100" spc="-18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78</a:t>
            </a:r>
            <a:endParaRPr sz="1100">
              <a:latin typeface="Microsoft Sans Serif"/>
              <a:cs typeface="Microsoft Sans Serif"/>
            </a:endParaRPr>
          </a:p>
          <a:p>
            <a:pPr marL="12700" marR="8890">
              <a:lnSpc>
                <a:spcPts val="1570"/>
              </a:lnSpc>
              <a:spcBef>
                <a:spcPts val="8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11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9.3.</a:t>
            </a:r>
            <a:r>
              <a:rPr dirty="0" sz="1100" spc="-18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12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eléctrica..............................................................................................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79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13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típica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230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circuito..................................................................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14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típica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230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circuito...................................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9-15</a:t>
            </a:r>
            <a:r>
              <a:rPr dirty="0" sz="1100" spc="-10">
                <a:latin typeface="Microsoft Sans Serif"/>
                <a:cs typeface="Microsoft Sans Serif"/>
              </a:rPr>
              <a:t> Configuración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“Segmented”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9-17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“View”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83</a:t>
            </a:r>
            <a:endParaRPr sz="1100">
              <a:latin typeface="Microsoft Sans Serif"/>
              <a:cs typeface="Microsoft Sans Serif"/>
            </a:endParaRPr>
          </a:p>
          <a:p>
            <a:pPr marL="12700" marR="6985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9-18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“Verify”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(impedancias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totales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 spc="10">
                <a:latin typeface="Microsoft Sans Serif"/>
                <a:cs typeface="Microsoft Sans Serif"/>
              </a:rPr>
              <a:t>línea).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83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19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doble circuito.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</a:t>
            </a:r>
            <a:r>
              <a:rPr dirty="0" sz="1100" spc="26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84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68120" y="8825760"/>
            <a:ext cx="5631815" cy="1822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kV.........................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" name="object 6" descr=""/>
          <p:cNvSpPr txBox="1"/>
          <p:nvPr/>
        </p:nvSpPr>
        <p:spPr>
          <a:xfrm>
            <a:off x="6412229" y="9317177"/>
            <a:ext cx="82550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50" i="1"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165" cy="8115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21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típica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230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85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22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“Verify”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geometría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típica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230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9-23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230 </a:t>
            </a:r>
            <a:r>
              <a:rPr dirty="0" sz="1100" spc="-10">
                <a:latin typeface="Microsoft Sans Serif"/>
                <a:cs typeface="Microsoft Sans Serif"/>
              </a:rPr>
              <a:t>kV.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...................................................................................................................................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85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ts val="1560"/>
              </a:lnSpc>
              <a:spcBef>
                <a:spcPts val="7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9-24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 energizado,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abierto, 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 circuito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86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25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típica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230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circuito...................................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86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87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simplificados </a:t>
            </a:r>
            <a:r>
              <a:rPr dirty="0" sz="1100">
                <a:latin typeface="Microsoft Sans Serif"/>
                <a:cs typeface="Microsoft Sans Serif"/>
              </a:rPr>
              <a:t>mediante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transformación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Kron.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88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ts val="1560"/>
              </a:lnSpc>
              <a:spcBef>
                <a:spcPts val="7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9-28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 geométrico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implementado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EMTP/ATP).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</a:t>
            </a:r>
            <a:r>
              <a:rPr dirty="0" sz="1100" spc="-25">
                <a:latin typeface="Microsoft Sans Serif"/>
                <a:cs typeface="Microsoft Sans Serif"/>
              </a:rPr>
              <a:t> 89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29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guarda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cable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fase.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89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ts val="156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30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torre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y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guarda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rayo....................................</a:t>
            </a:r>
            <a:r>
              <a:rPr dirty="0" sz="1100" spc="-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90 </a:t>
            </a:r>
            <a:r>
              <a:rPr dirty="0" sz="1100">
                <a:latin typeface="Microsoft Sans Serif"/>
                <a:cs typeface="Microsoft Sans Serif"/>
              </a:rPr>
              <a:t>Figura 9-31 Formulas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impedancia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rayos.......................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90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 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92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9-33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tensión.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93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9-34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(CIRC1A,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CIR2A),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brazo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sostiene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cadena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(FASE1),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Back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Flash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Over.............................................................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94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ts val="1260"/>
              </a:lnSpc>
              <a:spcBef>
                <a:spcPts val="3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netas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cadenas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(CIRC1A,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CIR2A),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Back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Flash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Over.</a:t>
            </a:r>
            <a:r>
              <a:rPr dirty="0" sz="1100" spc="-13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94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36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para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9.8.......................................................................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 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9.8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95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38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a 500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kV..............................................................................................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9-39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Bundling</a:t>
            </a:r>
            <a:r>
              <a:rPr dirty="0" sz="1100" spc="-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9-40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Automático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 </a:t>
            </a:r>
            <a:r>
              <a:rPr dirty="0" sz="1100" spc="-25">
                <a:latin typeface="Microsoft Sans Serif"/>
                <a:cs typeface="Microsoft Sans Serif"/>
              </a:rPr>
              <a:t>99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9-42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 </a:t>
            </a:r>
            <a:r>
              <a:rPr dirty="0" sz="1100" spc="-25">
                <a:latin typeface="Microsoft Sans Serif"/>
                <a:cs typeface="Microsoft Sans Serif"/>
              </a:rPr>
              <a:t>99</a:t>
            </a:r>
            <a:endParaRPr sz="1100">
              <a:latin typeface="Microsoft Sans Serif"/>
              <a:cs typeface="Microsoft Sans Serif"/>
            </a:endParaRPr>
          </a:p>
          <a:p>
            <a:pPr marL="12700" marR="10795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Redes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abierta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(recierre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monopolar). ..........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99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</a:t>
            </a:r>
            <a:r>
              <a:rPr dirty="0" sz="1100" spc="10">
                <a:latin typeface="Microsoft Sans Serif"/>
                <a:cs typeface="Microsoft Sans Serif"/>
              </a:rPr>
              <a:t>44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9.11..................................................................................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102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3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9-45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Chimbote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(sin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línea).</a:t>
            </a:r>
            <a:r>
              <a:rPr dirty="0" sz="1100" spc="-16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9-46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TRAS1.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9-47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TRAS1.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 </a:t>
            </a:r>
            <a:r>
              <a:rPr dirty="0" sz="1100" spc="-25">
                <a:latin typeface="Microsoft Sans Serif"/>
                <a:cs typeface="Microsoft Sans Serif"/>
              </a:rPr>
              <a:t>103</a:t>
            </a:r>
            <a:endParaRPr sz="1100">
              <a:latin typeface="Microsoft Sans Serif"/>
              <a:cs typeface="Microsoft Sans Serif"/>
            </a:endParaRPr>
          </a:p>
          <a:p>
            <a:pPr marL="12700" marR="10795">
              <a:lnSpc>
                <a:spcPct val="1182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potencia.....................................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104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tripolar...............................................................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105</a:t>
            </a:r>
            <a:endParaRPr sz="1100">
              <a:latin typeface="Microsoft Sans Serif"/>
              <a:cs typeface="Microsoft Sans Serif"/>
            </a:endParaRPr>
          </a:p>
          <a:p>
            <a:pPr marL="12700" marR="10795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cable.</a:t>
            </a:r>
            <a:r>
              <a:rPr dirty="0" sz="1100" spc="-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105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Tripolar.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Monopolar.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Monopolar.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107</a:t>
            </a:r>
            <a:endParaRPr sz="1100">
              <a:latin typeface="Microsoft Sans Serif"/>
              <a:cs typeface="Microsoft Sans Serif"/>
            </a:endParaRPr>
          </a:p>
          <a:p>
            <a:pPr marL="12700" marR="10795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monofásico.</a:t>
            </a:r>
            <a:r>
              <a:rPr dirty="0" sz="1100" spc="-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magnetización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(prueba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transformador).</a:t>
            </a:r>
            <a:r>
              <a:rPr dirty="0" sz="1100" spc="-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109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object 5" descr=""/>
          <p:cNvSpPr txBox="1"/>
          <p:nvPr/>
        </p:nvSpPr>
        <p:spPr>
          <a:xfrm>
            <a:off x="6412229" y="9317177"/>
            <a:ext cx="82550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50" i="1">
                <a:latin typeface="Times New Roman"/>
                <a:cs typeface="Times New Roman"/>
              </a:rPr>
              <a:t>7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800" cy="815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histéresis.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109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circuital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monofásico.</a:t>
            </a:r>
            <a:r>
              <a:rPr dirty="0" sz="1100" spc="-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109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82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96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trasformador................................ </a:t>
            </a:r>
            <a:r>
              <a:rPr dirty="0" sz="1100" spc="-25">
                <a:latin typeface="Microsoft Sans Serif"/>
                <a:cs typeface="Microsoft Sans Serif"/>
              </a:rPr>
              <a:t>110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reactor.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110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85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lineal.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111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Diagrama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111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112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Iconos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YY.</a:t>
            </a:r>
            <a:endParaRPr sz="1100">
              <a:latin typeface="Microsoft Sans Serif"/>
              <a:cs typeface="Microsoft Sans Serif"/>
            </a:endParaRPr>
          </a:p>
          <a:p>
            <a:pPr algn="just" marL="41275">
              <a:lnSpc>
                <a:spcPts val="1260"/>
              </a:lnSpc>
            </a:pPr>
            <a:r>
              <a:rPr dirty="0" sz="1100" spc="10">
                <a:latin typeface="Microsoft Sans Serif"/>
                <a:cs typeface="Microsoft Sans Serif"/>
              </a:rPr>
              <a:t>......................................................................................................................................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113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86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113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“Attributes”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saturable.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113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magnetización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transformador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saturable.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114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CT...................................................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115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15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CT......................................................................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116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3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16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CT,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versus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excitación.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17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artículo.</a:t>
            </a:r>
            <a:r>
              <a:rPr dirty="0" sz="1100" spc="-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18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trifásicos.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19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Icono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BCTRAN.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119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Carlos</a:t>
            </a:r>
            <a:r>
              <a:rPr dirty="0" sz="1100" spc="-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BCTRAN,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principales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22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BCTRAN,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121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33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23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Corrección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tridevanado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..................................................................................................................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121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3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24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autotransformador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convencional.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25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Betania.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26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56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Betania.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ETMTP/ATP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“atpwnt.exe”.</a:t>
            </a:r>
            <a:r>
              <a:rPr dirty="0" sz="1100" spc="-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28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98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SATURA...................................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127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sometido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128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92.........................................................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Coordinación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aislamiento.......................................................................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129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funcionamiento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r>
              <a:rPr dirty="0" sz="1100" spc="-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descargadores.</a:t>
            </a:r>
            <a:r>
              <a:rPr dirty="0" sz="1100" spc="-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130</a:t>
            </a:r>
            <a:endParaRPr sz="1100">
              <a:latin typeface="Microsoft Sans Serif"/>
              <a:cs typeface="Microsoft Sans Serif"/>
            </a:endParaRPr>
          </a:p>
          <a:p>
            <a:pPr marL="12700" marR="11430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Oxido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Zinc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550/10kA.</a:t>
            </a:r>
            <a:r>
              <a:rPr dirty="0" sz="1100" spc="-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131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92.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descargador.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simular.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buje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 </a:t>
            </a:r>
            <a:r>
              <a:rPr dirty="0" sz="1100" spc="-25">
                <a:latin typeface="Microsoft Sans Serif"/>
                <a:cs typeface="Microsoft Sans Serif"/>
              </a:rPr>
              <a:t>134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1815" cy="1149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r>
              <a:rPr dirty="0" sz="1100" spc="-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14-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 ................................................................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15-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impedancia................................................................................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15-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conectada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impedancia.</a:t>
            </a:r>
            <a:r>
              <a:rPr dirty="0" sz="1100" spc="-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......................................................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139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9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289558" y="2002789"/>
            <a:ext cx="5423535" cy="6350"/>
          </a:xfrm>
          <a:custGeom>
            <a:avLst/>
            <a:gdLst/>
            <a:ahLst/>
            <a:cxnLst/>
            <a:rect l="l" t="t" r="r" b="b"/>
            <a:pathLst>
              <a:path w="5423534" h="6350">
                <a:moveTo>
                  <a:pt x="5423280" y="0"/>
                </a:moveTo>
                <a:lnTo>
                  <a:pt x="0" y="0"/>
                </a:lnTo>
                <a:lnTo>
                  <a:pt x="0" y="6096"/>
                </a:lnTo>
                <a:lnTo>
                  <a:pt x="5423280" y="6096"/>
                </a:lnTo>
                <a:lnTo>
                  <a:pt x="5423280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4592446"/>
            <a:ext cx="128015" cy="172212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4837810"/>
            <a:ext cx="128015" cy="172212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2230" y="6759829"/>
            <a:ext cx="128015" cy="17221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2230" y="7288656"/>
            <a:ext cx="128015" cy="172212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2230" y="7662418"/>
            <a:ext cx="115824" cy="155448"/>
          </a:xfrm>
          <a:prstGeom prst="rect">
            <a:avLst/>
          </a:prstGeom>
        </p:spPr>
      </p:pic>
      <p:grpSp>
        <p:nvGrpSpPr>
          <p:cNvPr id="10" name="object 10" descr=""/>
          <p:cNvGrpSpPr/>
          <p:nvPr/>
        </p:nvGrpSpPr>
        <p:grpSpPr>
          <a:xfrm>
            <a:off x="1309369" y="8253730"/>
            <a:ext cx="128270" cy="797560"/>
            <a:chOff x="1309369" y="8253730"/>
            <a:chExt cx="128270" cy="797560"/>
          </a:xfrm>
        </p:grpSpPr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8253730"/>
              <a:ext cx="128015" cy="172212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8462518"/>
              <a:ext cx="128015" cy="172212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8669731"/>
              <a:ext cx="128015" cy="17221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8878519"/>
              <a:ext cx="128015" cy="172212"/>
            </a:xfrm>
            <a:prstGeom prst="rect">
              <a:avLst/>
            </a:prstGeom>
          </p:spPr>
        </p:pic>
      </p:grpSp>
      <p:sp>
        <p:nvSpPr>
          <p:cNvPr id="15" name="object 15" descr=""/>
          <p:cNvSpPr txBox="1"/>
          <p:nvPr/>
        </p:nvSpPr>
        <p:spPr>
          <a:xfrm>
            <a:off x="1068120" y="1436877"/>
            <a:ext cx="5640705" cy="7623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003B69"/>
                </a:solidFill>
                <a:latin typeface="Arial"/>
                <a:cs typeface="Arial"/>
              </a:rPr>
              <a:t>TRANSITORIOS</a:t>
            </a:r>
            <a:r>
              <a:rPr dirty="0" sz="1600" spc="-80" b="1">
                <a:solidFill>
                  <a:srgbClr val="003B69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003B69"/>
                </a:solidFill>
                <a:latin typeface="Arial"/>
                <a:cs typeface="Arial"/>
              </a:rPr>
              <a:t>ELECTROMAGNETICOS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1600">
              <a:latin typeface="Arial"/>
              <a:cs typeface="Arial"/>
            </a:endParaRPr>
          </a:p>
          <a:p>
            <a:pPr marL="2856230">
              <a:lnSpc>
                <a:spcPct val="100000"/>
              </a:lnSpc>
            </a:pP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1.</a:t>
            </a:r>
            <a:r>
              <a:rPr dirty="0" sz="1800" spc="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ANTECEDENTES</a:t>
            </a:r>
            <a:r>
              <a:rPr dirty="0" sz="18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Y</a:t>
            </a:r>
            <a:r>
              <a:rPr dirty="0" sz="1800" spc="-16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OBJETIVOS</a:t>
            </a:r>
            <a:endParaRPr sz="18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  <a:spcBef>
                <a:spcPts val="123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especializado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potencia,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evaluación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conocimiento </a:t>
            </a:r>
            <a:r>
              <a:rPr dirty="0" sz="1100">
                <a:latin typeface="Microsoft Sans Serif"/>
                <a:cs typeface="Microsoft Sans Serif"/>
              </a:rPr>
              <a:t>mínimo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fenómenos,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poseer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herramienta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permita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afrontar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complejidad.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otrora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dirección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Gestión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desarrolló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Electromagnetic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Transient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PC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(EMTP/ATP)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[1],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continúan </a:t>
            </a: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válidos,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fueron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implementados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manera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“antigua”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trabajo,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dificultando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entendimiento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utilización;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documento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entregarán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harán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fácil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utilización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ambiente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(ATPDraw).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futuro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seminario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refuerzo,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discutirán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aspectos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reposan 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 </a:t>
            </a:r>
            <a:r>
              <a:rPr dirty="0" sz="1100" spc="-10">
                <a:latin typeface="Microsoft Sans Serif"/>
                <a:cs typeface="Microsoft Sans Serif"/>
              </a:rPr>
              <a:t>documento.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excelente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material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empezando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propios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manuales:</a:t>
            </a:r>
            <a:endParaRPr sz="1100">
              <a:latin typeface="Microsoft Sans Serif"/>
              <a:cs typeface="Microsoft Sans Serif"/>
            </a:endParaRPr>
          </a:p>
          <a:p>
            <a:pPr algn="just" marL="372110" marR="240665">
              <a:lnSpc>
                <a:spcPct val="1464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Rulebook,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[1] </a:t>
            </a:r>
            <a:r>
              <a:rPr dirty="0" sz="1100">
                <a:latin typeface="Microsoft Sans Serif"/>
                <a:cs typeface="Microsoft Sans Serif"/>
              </a:rPr>
              <a:t>EMT/ATP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Theory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Book 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teórico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[2]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interface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trabajar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documento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encontrar 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Internet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(referencia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[3]).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ts val="126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excelentes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libros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tema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transitorios,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recomiendan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referencias [4] 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[5].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objetivo</a:t>
            </a:r>
            <a:r>
              <a:rPr dirty="0" sz="1100" spc="13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general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presente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seminario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desarrollo</a:t>
            </a:r>
            <a:r>
              <a:rPr dirty="0" sz="1100" spc="13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conocimientos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competencia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análisis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vista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potencia;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apoyará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herramienta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Electromagnetic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Transient </a:t>
            </a:r>
            <a:r>
              <a:rPr dirty="0" sz="1100">
                <a:latin typeface="Microsoft Sans Serif"/>
                <a:cs typeface="Microsoft Sans Serif"/>
              </a:rPr>
              <a:t>Program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PC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(EMTP/ATP).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finalizar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participantes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estarán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-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de:</a:t>
            </a:r>
            <a:endParaRPr sz="1100">
              <a:latin typeface="Microsoft Sans Serif"/>
              <a:cs typeface="Microsoft Sans Serif"/>
            </a:endParaRPr>
          </a:p>
          <a:p>
            <a:pPr algn="just" marL="492125" marR="6350" indent="-120650">
              <a:lnSpc>
                <a:spcPct val="95900"/>
              </a:lnSpc>
              <a:spcBef>
                <a:spcPts val="680"/>
              </a:spcBef>
            </a:pP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buena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comprensión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analítica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representación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conceptual/practica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cómo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interacciones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equipamientos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mismo.</a:t>
            </a:r>
            <a:endParaRPr sz="1100">
              <a:latin typeface="Microsoft Sans Serif"/>
              <a:cs typeface="Microsoft Sans Serif"/>
            </a:endParaRPr>
          </a:p>
          <a:p>
            <a:pPr algn="just" marL="492125" marR="8890" indent="-120650">
              <a:lnSpc>
                <a:spcPts val="1280"/>
              </a:lnSpc>
              <a:spcBef>
                <a:spcPts val="390"/>
              </a:spcBef>
            </a:pP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correctamente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software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interpretar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adecuada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 obtenidos.</a:t>
            </a:r>
            <a:endParaRPr sz="1100">
              <a:latin typeface="Microsoft Sans Serif"/>
              <a:cs typeface="Microsoft Sans Serif"/>
            </a:endParaRPr>
          </a:p>
          <a:p>
            <a:pPr algn="just" marL="492125" marR="10795" indent="-120650">
              <a:lnSpc>
                <a:spcPts val="1270"/>
              </a:lnSpc>
              <a:spcBef>
                <a:spcPts val="280"/>
              </a:spcBef>
            </a:pPr>
            <a:r>
              <a:rPr dirty="0" sz="1100">
                <a:latin typeface="Microsoft Sans Serif"/>
                <a:cs typeface="Microsoft Sans Serif"/>
              </a:rPr>
              <a:t>Fortalecer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conocimiento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análisis,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procesamiento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10">
                <a:latin typeface="Microsoft Sans Serif"/>
                <a:cs typeface="Microsoft Sans Serif"/>
              </a:rPr>
              <a:t> electromagnéticos.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facilitadores:</a:t>
            </a:r>
            <a:endParaRPr sz="1100">
              <a:latin typeface="Microsoft Sans Serif"/>
              <a:cs typeface="Microsoft Sans Serif"/>
            </a:endParaRPr>
          </a:p>
          <a:p>
            <a:pPr marL="469265" marR="3469004">
              <a:lnSpc>
                <a:spcPct val="124500"/>
              </a:lnSpc>
              <a:spcBef>
                <a:spcPts val="290"/>
              </a:spcBef>
            </a:pPr>
            <a:r>
              <a:rPr dirty="0" sz="1100">
                <a:latin typeface="Microsoft Sans Serif"/>
                <a:cs typeface="Microsoft Sans Serif"/>
              </a:rPr>
              <a:t>Guillermo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Enrique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Vinasco. </a:t>
            </a:r>
            <a:r>
              <a:rPr dirty="0" sz="1100">
                <a:latin typeface="Microsoft Sans Serif"/>
                <a:cs typeface="Microsoft Sans Serif"/>
              </a:rPr>
              <a:t>Jhon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Albeiro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Calderón.</a:t>
            </a:r>
            <a:endParaRPr sz="1100">
              <a:latin typeface="Microsoft Sans Serif"/>
              <a:cs typeface="Microsoft Sans Serif"/>
            </a:endParaRPr>
          </a:p>
          <a:p>
            <a:pPr marL="469265" marR="3661410">
              <a:lnSpc>
                <a:spcPts val="1639"/>
              </a:lnSpc>
              <a:spcBef>
                <a:spcPts val="95"/>
              </a:spcBef>
            </a:pPr>
            <a:r>
              <a:rPr dirty="0" sz="1100">
                <a:latin typeface="Microsoft Sans Serif"/>
                <a:cs typeface="Microsoft Sans Serif"/>
              </a:rPr>
              <a:t>Guillermo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León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Gómez. </a:t>
            </a:r>
            <a:r>
              <a:rPr dirty="0" sz="1100">
                <a:latin typeface="Microsoft Sans Serif"/>
                <a:cs typeface="Microsoft Sans Serif"/>
              </a:rPr>
              <a:t>Diego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Alejandro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Tejada.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10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410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068120" y="1528318"/>
            <a:ext cx="5639435" cy="1323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98345">
              <a:lnSpc>
                <a:spcPct val="100000"/>
              </a:lnSpc>
              <a:spcBef>
                <a:spcPts val="100"/>
              </a:spcBef>
              <a:tabLst>
                <a:tab pos="2358390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2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10" b="1">
                <a:solidFill>
                  <a:srgbClr val="336699"/>
                </a:solidFill>
                <a:latin typeface="Arial"/>
                <a:cs typeface="Arial"/>
              </a:rPr>
              <a:t>TRANSITORIOS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ELECTROMAGNETICOS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2.1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Origen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los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transitorios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condición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(ejemplo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apertura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interruptor)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elemento </a:t>
            </a:r>
            <a:r>
              <a:rPr dirty="0" sz="1100">
                <a:latin typeface="Microsoft Sans Serif"/>
                <a:cs typeface="Microsoft Sans Serif"/>
              </a:rPr>
              <a:t>físico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contenga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almacenadores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(inductores,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capacitores, </a:t>
            </a:r>
            <a:r>
              <a:rPr dirty="0" sz="1100">
                <a:latin typeface="Microsoft Sans Serif"/>
                <a:cs typeface="Microsoft Sans Serif"/>
              </a:rPr>
              <a:t>inercias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mecánicas,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73017" y="3000109"/>
            <a:ext cx="2794116" cy="1824238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52059" y="4535170"/>
            <a:ext cx="885189" cy="39052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068120" y="4871186"/>
            <a:ext cx="5640070" cy="121920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67386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2-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electromecánico.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manifiestan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distorsiones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ondas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originadas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intercambio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almacenadores.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cambios,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físicas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(eléctricas,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mecánicas,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térmicas)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tendrán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forma: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196862" y="6211046"/>
            <a:ext cx="354965" cy="3505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4550" sz="3150" i="1">
                <a:latin typeface="Times New Roman"/>
                <a:cs typeface="Times New Roman"/>
              </a:rPr>
              <a:t>x</a:t>
            </a:r>
            <a:r>
              <a:rPr dirty="0" baseline="14550" sz="3150" spc="-292" i="1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fo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28453" y="6143748"/>
            <a:ext cx="737870" cy="3505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473709" algn="l"/>
              </a:tabLst>
            </a:pPr>
            <a:r>
              <a:rPr dirty="0" sz="2100" spc="-50" i="1">
                <a:latin typeface="Times New Roman"/>
                <a:cs typeface="Times New Roman"/>
              </a:rPr>
              <a:t>x</a:t>
            </a:r>
            <a:r>
              <a:rPr dirty="0" sz="2100" i="1">
                <a:latin typeface="Times New Roman"/>
                <a:cs typeface="Times New Roman"/>
              </a:rPr>
              <a:t>	</a:t>
            </a:r>
            <a:r>
              <a:rPr dirty="0" sz="2100" spc="-25" i="1">
                <a:latin typeface="Times New Roman"/>
                <a:cs typeface="Times New Roman"/>
              </a:rPr>
              <a:t>x</a:t>
            </a:r>
            <a:r>
              <a:rPr dirty="0" baseline="-24444" sz="1875" spc="-37" i="1">
                <a:latin typeface="Times New Roman"/>
                <a:cs typeface="Times New Roman"/>
              </a:rPr>
              <a:t>n</a:t>
            </a:r>
            <a:endParaRPr baseline="-24444" sz="1875">
              <a:latin typeface="Times New Roman"/>
              <a:cs typeface="Times New Roman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011064" y="6156459"/>
            <a:ext cx="283469" cy="330411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465080" y="6156459"/>
            <a:ext cx="283469" cy="330411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1068120" y="6609969"/>
            <a:ext cx="404939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Xn</a:t>
            </a:r>
            <a:r>
              <a:rPr dirty="0" sz="1100" spc="-1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Xf0</a:t>
            </a:r>
            <a:r>
              <a:rPr dirty="0" sz="1100" spc="-2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forzada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0">
                <a:latin typeface="Microsoft Sans Serif"/>
                <a:cs typeface="Microsoft Sans Serif"/>
              </a:rPr>
              <a:t> final.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792545" y="6973811"/>
            <a:ext cx="4259765" cy="1875245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2275077" y="8957259"/>
            <a:ext cx="322326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sencillo.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11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1509013"/>
            <a:ext cx="128015" cy="172211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1877822"/>
            <a:ext cx="128015" cy="172211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2246629"/>
            <a:ext cx="128015" cy="17221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2615438"/>
            <a:ext cx="128015" cy="17221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420490"/>
            <a:ext cx="128015" cy="172211"/>
          </a:xfrm>
          <a:prstGeom prst="rect">
            <a:avLst/>
          </a:prstGeom>
        </p:spPr>
      </p:pic>
      <p:grpSp>
        <p:nvGrpSpPr>
          <p:cNvPr id="8" name="object 8" descr=""/>
          <p:cNvGrpSpPr/>
          <p:nvPr/>
        </p:nvGrpSpPr>
        <p:grpSpPr>
          <a:xfrm>
            <a:off x="1309369" y="3789298"/>
            <a:ext cx="128270" cy="381000"/>
            <a:chOff x="1309369" y="3789298"/>
            <a:chExt cx="128270" cy="381000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789298"/>
              <a:ext cx="128015" cy="17221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998086"/>
              <a:ext cx="128015" cy="172212"/>
            </a:xfrm>
            <a:prstGeom prst="rect">
              <a:avLst/>
            </a:prstGeom>
          </p:spPr>
        </p:pic>
      </p:grp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80820" y="5424804"/>
            <a:ext cx="128015" cy="172212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80820" y="5793613"/>
            <a:ext cx="128015" cy="172212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1068120" y="891032"/>
            <a:ext cx="5640705" cy="800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características:</a:t>
            </a:r>
            <a:endParaRPr sz="1100">
              <a:latin typeface="Microsoft Sans Serif"/>
              <a:cs typeface="Microsoft Sans Serif"/>
            </a:endParaRPr>
          </a:p>
          <a:p>
            <a:pPr marL="469265" marR="9525" indent="-97790">
              <a:lnSpc>
                <a:spcPts val="1270"/>
              </a:lnSpc>
              <a:spcBef>
                <a:spcPts val="700"/>
              </a:spcBef>
            </a:pPr>
            <a:r>
              <a:rPr dirty="0" sz="1100">
                <a:latin typeface="Microsoft Sans Serif"/>
                <a:cs typeface="Microsoft Sans Serif"/>
              </a:rPr>
              <a:t>Decae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transitoria;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tasa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decaimiento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tipo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(corriente,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temperatura).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70"/>
              </a:lnSpc>
              <a:spcBef>
                <a:spcPts val="36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señales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rápidamente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asocian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(señales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electromagnéticas).</a:t>
            </a:r>
            <a:endParaRPr sz="1100">
              <a:latin typeface="Microsoft Sans Serif"/>
              <a:cs typeface="Microsoft Sans Serif"/>
            </a:endParaRPr>
          </a:p>
          <a:p>
            <a:pPr marL="469265" marR="7620" indent="-97790">
              <a:lnSpc>
                <a:spcPts val="1270"/>
              </a:lnSpc>
              <a:spcBef>
                <a:spcPts val="36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variables </a:t>
            </a:r>
            <a:r>
              <a:rPr dirty="0" sz="1100">
                <a:latin typeface="Microsoft Sans Serif"/>
                <a:cs typeface="Microsoft Sans Serif"/>
              </a:rPr>
              <a:t>físicas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(sobretensiones,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sobrecorrientes,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etc.).</a:t>
            </a:r>
            <a:endParaRPr sz="1100">
              <a:latin typeface="Microsoft Sans Serif"/>
              <a:cs typeface="Microsoft Sans Serif"/>
            </a:endParaRPr>
          </a:p>
          <a:p>
            <a:pPr marL="469265" marR="8255" indent="-97790">
              <a:lnSpc>
                <a:spcPts val="1270"/>
              </a:lnSpc>
              <a:spcBef>
                <a:spcPts val="36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acumulada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elementos </a:t>
            </a:r>
            <a:r>
              <a:rPr dirty="0" sz="1100">
                <a:latin typeface="Microsoft Sans Serif"/>
                <a:cs typeface="Microsoft Sans Serif"/>
              </a:rPr>
              <a:t>almacenadores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energía.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forzada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-10">
                <a:latin typeface="Microsoft Sans Serif"/>
                <a:cs typeface="Microsoft Sans Serif"/>
              </a:rPr>
              <a:t> características:</a:t>
            </a:r>
            <a:endParaRPr sz="1100">
              <a:latin typeface="Microsoft Sans Serif"/>
              <a:cs typeface="Microsoft Sans Serif"/>
            </a:endParaRPr>
          </a:p>
          <a:p>
            <a:pPr marL="469265" marR="9525" indent="-97790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lineales,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sistema </a:t>
            </a:r>
            <a:r>
              <a:rPr dirty="0" sz="1100">
                <a:latin typeface="Microsoft Sans Serif"/>
                <a:cs typeface="Microsoft Sans Serif"/>
              </a:rPr>
              <a:t>(señal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entrada).</a:t>
            </a:r>
            <a:endParaRPr sz="1100">
              <a:latin typeface="Microsoft Sans Serif"/>
              <a:cs typeface="Microsoft Sans Serif"/>
            </a:endParaRPr>
          </a:p>
          <a:p>
            <a:pPr marL="372110" marR="220345">
              <a:lnSpc>
                <a:spcPts val="1639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La señal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 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quien aporta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 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mantener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forzada.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potencia, esta fuente de energía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 C.A.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Hz.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2.2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¿Cuándo</a:t>
            </a:r>
            <a:r>
              <a:rPr dirty="0" sz="16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40" b="1">
                <a:solidFill>
                  <a:srgbClr val="336699"/>
                </a:solidFill>
                <a:latin typeface="Arial"/>
                <a:cs typeface="Arial"/>
              </a:rPr>
              <a:t>utilizar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el</a:t>
            </a:r>
            <a:r>
              <a:rPr dirty="0" sz="16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65" b="1">
                <a:solidFill>
                  <a:srgbClr val="336699"/>
                </a:solidFill>
                <a:latin typeface="Arial"/>
                <a:cs typeface="Arial"/>
              </a:rPr>
              <a:t>EMTP/ATP?</a:t>
            </a:r>
            <a:endParaRPr sz="1600">
              <a:latin typeface="Arial"/>
              <a:cs typeface="Arial"/>
            </a:endParaRPr>
          </a:p>
          <a:p>
            <a:pPr algn="just" marL="12700" marR="6350">
              <a:lnSpc>
                <a:spcPct val="961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transitorios)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electromagnéticos;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herramientas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más </a:t>
            </a:r>
            <a:r>
              <a:rPr dirty="0" sz="1100">
                <a:latin typeface="Microsoft Sans Serif"/>
                <a:cs typeface="Microsoft Sans Serif"/>
              </a:rPr>
              <a:t>apropiadas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respuesta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permanente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(flujo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carga),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 </a:t>
            </a:r>
            <a:r>
              <a:rPr dirty="0" sz="1100">
                <a:latin typeface="Microsoft Sans Serif"/>
                <a:cs typeface="Microsoft Sans Serif"/>
              </a:rPr>
              <a:t>electromecánicos;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dividir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  <a:p>
            <a:pPr algn="just" marL="240665" marR="8255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interacción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energías </a:t>
            </a:r>
            <a:r>
              <a:rPr dirty="0" sz="1100">
                <a:latin typeface="Microsoft Sans Serif"/>
                <a:cs typeface="Microsoft Sans Serif"/>
              </a:rPr>
              <a:t>almacenadas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inductores.</a:t>
            </a:r>
            <a:endParaRPr sz="1100">
              <a:latin typeface="Microsoft Sans Serif"/>
              <a:cs typeface="Microsoft Sans Serif"/>
            </a:endParaRPr>
          </a:p>
          <a:p>
            <a:pPr algn="just" marL="240665" marR="8255">
              <a:lnSpc>
                <a:spcPct val="95900"/>
              </a:lnSpc>
              <a:spcBef>
                <a:spcPts val="335"/>
              </a:spcBef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electromecánicos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interacción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mecánica </a:t>
            </a:r>
            <a:r>
              <a:rPr dirty="0" sz="1100">
                <a:latin typeface="Microsoft Sans Serif"/>
                <a:cs typeface="Microsoft Sans Serif"/>
              </a:rPr>
              <a:t>almacenada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móviles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máquinas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almacenada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 spc="-10">
                <a:latin typeface="Microsoft Sans Serif"/>
                <a:cs typeface="Microsoft Sans Serif"/>
              </a:rPr>
              <a:t>circuitos.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96100"/>
              </a:lnSpc>
              <a:spcBef>
                <a:spcPts val="29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ligados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separar)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mundo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real,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superior,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nivel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3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electromagnética,</a:t>
            </a:r>
            <a:r>
              <a:rPr dirty="0" sz="1100" spc="3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3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3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3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constantes</a:t>
            </a:r>
            <a:r>
              <a:rPr dirty="0" sz="1100" spc="3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4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variables </a:t>
            </a:r>
            <a:r>
              <a:rPr dirty="0" sz="1100">
                <a:latin typeface="Microsoft Sans Serif"/>
                <a:cs typeface="Microsoft Sans Serif"/>
              </a:rPr>
              <a:t>electromecánicas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simulan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cientos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milisegundos,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señales </a:t>
            </a:r>
            <a:r>
              <a:rPr dirty="0" sz="1100">
                <a:latin typeface="Microsoft Sans Serif"/>
                <a:cs typeface="Microsoft Sans Serif"/>
              </a:rPr>
              <a:t>electromagnéticas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cambiar,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generadores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motores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mantienen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(wmec),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ángulo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constantes,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sinusoidales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(fuente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14)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e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(equivalentes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Thevenin);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cambiar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intervalo,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electrónicas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(ejemplo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sistemas HVDC).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manejan,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circunscriben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zona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sistema,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representa </a:t>
            </a:r>
            <a:r>
              <a:rPr dirty="0" sz="1100">
                <a:latin typeface="Microsoft Sans Serif"/>
                <a:cs typeface="Microsoft Sans Serif"/>
              </a:rPr>
              <a:t>explícitamente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afectado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(una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barraje,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" name="object 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12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2068322"/>
            <a:ext cx="128270" cy="1004569"/>
            <a:chOff x="1309369" y="2068322"/>
            <a:chExt cx="128270" cy="1004569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068322"/>
              <a:ext cx="128015" cy="17221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275586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484373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691638"/>
              <a:ext cx="128015" cy="172211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900425"/>
              <a:ext cx="128015" cy="172211"/>
            </a:xfrm>
            <a:prstGeom prst="rect">
              <a:avLst/>
            </a:prstGeom>
          </p:spPr>
        </p:pic>
      </p:grpSp>
      <p:grpSp>
        <p:nvGrpSpPr>
          <p:cNvPr id="9" name="object 9" descr=""/>
          <p:cNvGrpSpPr/>
          <p:nvPr/>
        </p:nvGrpSpPr>
        <p:grpSpPr>
          <a:xfrm>
            <a:off x="1309369" y="3269615"/>
            <a:ext cx="128270" cy="381000"/>
            <a:chOff x="1309369" y="3269615"/>
            <a:chExt cx="128270" cy="381000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269615"/>
              <a:ext cx="128015" cy="172211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478403"/>
              <a:ext cx="128015" cy="172212"/>
            </a:xfrm>
            <a:prstGeom prst="rect">
              <a:avLst/>
            </a:prstGeom>
          </p:spPr>
        </p:pic>
      </p:grpSp>
      <p:sp>
        <p:nvSpPr>
          <p:cNvPr id="12" name="object 12" descr=""/>
          <p:cNvSpPr txBox="1"/>
          <p:nvPr/>
        </p:nvSpPr>
        <p:spPr>
          <a:xfrm>
            <a:off x="1068120" y="891032"/>
            <a:ext cx="5640070" cy="3686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35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él,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resto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equivalente Thevenin.</a:t>
            </a:r>
            <a:endParaRPr sz="1100">
              <a:latin typeface="Microsoft Sans Serif"/>
              <a:cs typeface="Microsoft Sans Serif"/>
            </a:endParaRPr>
          </a:p>
          <a:p>
            <a:pPr marL="12700" marR="8255">
              <a:lnSpc>
                <a:spcPts val="126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(u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electromagnéticos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EMTDC/PSCAD):</a:t>
            </a:r>
            <a:endParaRPr sz="1100">
              <a:latin typeface="Microsoft Sans Serif"/>
              <a:cs typeface="Microsoft Sans Serif"/>
            </a:endParaRPr>
          </a:p>
          <a:p>
            <a:pPr marL="372110" marR="1042035">
              <a:lnSpc>
                <a:spcPct val="123600"/>
              </a:lnSpc>
              <a:spcBef>
                <a:spcPts val="280"/>
              </a:spcBef>
            </a:pP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líneas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superiores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 </a:t>
            </a:r>
            <a:r>
              <a:rPr dirty="0" sz="1100" spc="-25">
                <a:latin typeface="Microsoft Sans Serif"/>
                <a:cs typeface="Microsoft Sans Serif"/>
              </a:rPr>
              <a:t>Hz. </a:t>
            </a:r>
            <a:r>
              <a:rPr dirty="0" sz="1100">
                <a:latin typeface="Microsoft Sans Serif"/>
                <a:cs typeface="Microsoft Sans Serif"/>
              </a:rPr>
              <a:t>Ondas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cables.</a:t>
            </a:r>
            <a:endParaRPr sz="1100">
              <a:latin typeface="Microsoft Sans Serif"/>
              <a:cs typeface="Microsoft Sans Serif"/>
            </a:endParaRPr>
          </a:p>
          <a:p>
            <a:pPr marL="372110" marR="2323465">
              <a:lnSpc>
                <a:spcPct val="1236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Inducciones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paralelos.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atmosféricas.</a:t>
            </a:r>
            <a:endParaRPr sz="1100">
              <a:latin typeface="Microsoft Sans Serif"/>
              <a:cs typeface="Microsoft Sans Serif"/>
            </a:endParaRPr>
          </a:p>
          <a:p>
            <a:pPr marL="469265" marR="5080" indent="-97790">
              <a:lnSpc>
                <a:spcPts val="1280"/>
              </a:lnSpc>
              <a:spcBef>
                <a:spcPts val="400"/>
              </a:spcBef>
            </a:pP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limitadores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(resistencias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descargadores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sobretensión).</a:t>
            </a:r>
            <a:endParaRPr sz="1100">
              <a:latin typeface="Microsoft Sans Serif"/>
              <a:cs typeface="Microsoft Sans Serif"/>
            </a:endParaRPr>
          </a:p>
          <a:p>
            <a:pPr marL="372110" marR="374015">
              <a:lnSpc>
                <a:spcPts val="1639"/>
              </a:lnSpc>
              <a:spcBef>
                <a:spcPts val="60"/>
              </a:spcBef>
            </a:pP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-10">
                <a:latin typeface="Microsoft Sans Serif"/>
                <a:cs typeface="Microsoft Sans Serif"/>
              </a:rPr>
              <a:t> ferroresonancias. Simulación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detallada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electrónica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(diodos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tiristores,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HVDC,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etc.).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requieran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(tensiones,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frecuencias, </a:t>
            </a:r>
            <a:r>
              <a:rPr dirty="0" sz="1100">
                <a:latin typeface="Microsoft Sans Serif"/>
                <a:cs typeface="Microsoft Sans Serif"/>
              </a:rPr>
              <a:t>ángulos),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electromecánicos,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mejor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cuenta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maquinas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(síncronas,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asíncronas,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D.C),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gracias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practicidad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utilizan.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03988" y="4619370"/>
            <a:ext cx="110363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otros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programas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309369" y="5038978"/>
            <a:ext cx="128270" cy="1629410"/>
            <a:chOff x="1309369" y="5038978"/>
            <a:chExt cx="128270" cy="1629410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038978"/>
              <a:ext cx="128015" cy="172212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248020"/>
              <a:ext cx="128015" cy="172212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455284"/>
              <a:ext cx="128015" cy="172212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664072"/>
              <a:ext cx="128015" cy="172212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871336"/>
              <a:ext cx="128015" cy="172212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6080124"/>
              <a:ext cx="128015" cy="172212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6288912"/>
              <a:ext cx="128015" cy="172212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6496176"/>
              <a:ext cx="128015" cy="172212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1068120" y="4619370"/>
            <a:ext cx="4464685" cy="205803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(u </a:t>
            </a:r>
            <a:r>
              <a:rPr dirty="0" sz="1100">
                <a:latin typeface="Microsoft Sans Serif"/>
                <a:cs typeface="Microsoft Sans Serif"/>
              </a:rPr>
              <a:t>electromecánicos,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NEPLAN,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PSS/E)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serían:</a:t>
            </a:r>
            <a:endParaRPr sz="1100">
              <a:latin typeface="Microsoft Sans Serif"/>
              <a:cs typeface="Microsoft Sans Serif"/>
            </a:endParaRPr>
          </a:p>
          <a:p>
            <a:pPr marL="372110" marR="1590675">
              <a:lnSpc>
                <a:spcPct val="124700"/>
              </a:lnSpc>
              <a:spcBef>
                <a:spcPts val="254"/>
              </a:spcBef>
            </a:pP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(curvas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PV, curvas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QV). </a:t>
            </a:r>
            <a:r>
              <a:rPr dirty="0" sz="1100">
                <a:latin typeface="Microsoft Sans Serif"/>
                <a:cs typeface="Microsoft Sans Serif"/>
              </a:rPr>
              <a:t>Rechazos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Ferranti.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0"/>
              </a:spcBef>
            </a:pPr>
            <a:r>
              <a:rPr dirty="0" sz="1100" spc="-10">
                <a:latin typeface="Microsoft Sans Serif"/>
                <a:cs typeface="Microsoft Sans Serif"/>
              </a:rPr>
              <a:t>Cortocircuitos.</a:t>
            </a:r>
            <a:endParaRPr sz="1100">
              <a:latin typeface="Microsoft Sans Serif"/>
              <a:cs typeface="Microsoft Sans Serif"/>
            </a:endParaRPr>
          </a:p>
          <a:p>
            <a:pPr marL="372110" marR="992505">
              <a:lnSpc>
                <a:spcPct val="1236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Estabilidad, cambio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velocidad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generadores. </a:t>
            </a:r>
            <a:r>
              <a:rPr dirty="0" sz="1100">
                <a:latin typeface="Microsoft Sans Serif"/>
                <a:cs typeface="Microsoft Sans Serif"/>
              </a:rPr>
              <a:t>Efectos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reguladores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(AVR).</a:t>
            </a:r>
            <a:endParaRPr sz="1100">
              <a:latin typeface="Microsoft Sans Serif"/>
              <a:cs typeface="Microsoft Sans Serif"/>
            </a:endParaRPr>
          </a:p>
          <a:p>
            <a:pPr marL="372110" marR="906780">
              <a:lnSpc>
                <a:spcPct val="124500"/>
              </a:lnSpc>
            </a:pPr>
            <a:r>
              <a:rPr dirty="0" sz="1100">
                <a:latin typeface="Microsoft Sans Serif"/>
                <a:cs typeface="Microsoft Sans Serif"/>
              </a:rPr>
              <a:t>Efectos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reguladores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(Gobernador). Amónicos.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5"/>
              </a:spcBef>
            </a:pPr>
            <a:r>
              <a:rPr dirty="0" sz="1100" spc="-10">
                <a:latin typeface="Microsoft Sans Serif"/>
                <a:cs typeface="Microsoft Sans Serif"/>
              </a:rPr>
              <a:t>Z(w).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68120" y="6881241"/>
            <a:ext cx="43116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asociadas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5" name="object 2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44545" y="7202147"/>
            <a:ext cx="4715006" cy="1658339"/>
          </a:xfrm>
          <a:prstGeom prst="rect">
            <a:avLst/>
          </a:prstGeom>
        </p:spPr>
      </p:pic>
      <p:sp>
        <p:nvSpPr>
          <p:cNvPr id="26" name="object 26" descr=""/>
          <p:cNvSpPr txBox="1"/>
          <p:nvPr/>
        </p:nvSpPr>
        <p:spPr>
          <a:xfrm>
            <a:off x="2456814" y="8955735"/>
            <a:ext cx="28613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 de</a:t>
            </a:r>
            <a:r>
              <a:rPr dirty="0" sz="1100" spc="-10">
                <a:latin typeface="Microsoft Sans Serif"/>
                <a:cs typeface="Microsoft Sans Serif"/>
              </a:rPr>
              <a:t> transitorios.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13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165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duración,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siguiente: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9456" y="1788180"/>
            <a:ext cx="3780751" cy="2925995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571233" y="6840601"/>
            <a:ext cx="167640" cy="172212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068120" y="4754093"/>
            <a:ext cx="5639435" cy="410273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41922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2-</a:t>
            </a:r>
            <a:r>
              <a:rPr dirty="0" sz="1100">
                <a:latin typeface="Microsoft Sans Serif"/>
                <a:cs typeface="Microsoft Sans Serif"/>
              </a:rPr>
              <a:t>4 Magnitudes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vamos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maquinas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rotativas,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nos </a:t>
            </a:r>
            <a:r>
              <a:rPr dirty="0" sz="1100">
                <a:latin typeface="Microsoft Sans Serif"/>
                <a:cs typeface="Microsoft Sans Serif"/>
              </a:rPr>
              <a:t>entregará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señales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eléctricas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(tensiones,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corrientes,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potencias);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tampoco </a:t>
            </a:r>
            <a:r>
              <a:rPr dirty="0" sz="1100">
                <a:latin typeface="Microsoft Sans Serif"/>
                <a:cs typeface="Microsoft Sans Serif"/>
              </a:rPr>
              <a:t>calcula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campos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eléctricos,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interferencia.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8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electromagnéticos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redes </a:t>
            </a:r>
            <a:r>
              <a:rPr dirty="0" sz="1100">
                <a:latin typeface="Microsoft Sans Serif"/>
                <a:cs typeface="Microsoft Sans Serif"/>
              </a:rPr>
              <a:t>polifásicas,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configuraciones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arbitrarias,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formulando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admitancias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barras.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“escribe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internamente”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resuelve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numéricamente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ecuaciones </a:t>
            </a:r>
            <a:r>
              <a:rPr dirty="0" sz="1100">
                <a:latin typeface="Microsoft Sans Serif"/>
                <a:cs typeface="Microsoft Sans Serif"/>
              </a:rPr>
              <a:t>diferenciales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utilizando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método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trapezoidal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integración;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método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único,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paso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acuerdo 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vaya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realizar.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79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solución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instantáneos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(tensiones,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etc.),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calculados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intervalos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discretos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t </a:t>
            </a:r>
            <a:r>
              <a:rPr dirty="0" sz="1100">
                <a:latin typeface="Microsoft Sans Serif"/>
                <a:cs typeface="Microsoft Sans Serif"/>
              </a:rPr>
              <a:t>segundos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(periodo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integración);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arrojados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listado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texto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 un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*.pl4.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ts val="127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instantáneos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RMS),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fase-tierra;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simétricas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calcularse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externamente.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6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elegir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apropiado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acuerdo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-10">
                <a:latin typeface="Microsoft Sans Serif"/>
                <a:cs typeface="Microsoft Sans Serif"/>
              </a:rPr>
              <a:t> estimada.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auxiliares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ciertos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(parámetros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 otros).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14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309369" y="2781554"/>
            <a:ext cx="128270" cy="588645"/>
            <a:chOff x="1309369" y="2781554"/>
            <a:chExt cx="128270" cy="588645"/>
          </a:xfrm>
        </p:grpSpPr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781554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990342"/>
              <a:ext cx="128015" cy="172211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197987"/>
              <a:ext cx="128015" cy="172211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068120" y="1490218"/>
            <a:ext cx="5640070" cy="3760470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marL="3178175" marR="5080" indent="-977265">
              <a:lnSpc>
                <a:spcPts val="2080"/>
              </a:lnSpc>
              <a:spcBef>
                <a:spcPts val="235"/>
              </a:spcBef>
              <a:tabLst>
                <a:tab pos="2560955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3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15" b="1">
                <a:solidFill>
                  <a:srgbClr val="336699"/>
                </a:solidFill>
                <a:latin typeface="Arial"/>
                <a:cs typeface="Arial"/>
              </a:rPr>
              <a:t>INSTALACIÓN</a:t>
            </a:r>
            <a:r>
              <a:rPr dirty="0" sz="18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Y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CONFIGURACIÓN</a:t>
            </a:r>
            <a:r>
              <a:rPr dirty="0" sz="1800" spc="-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7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50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EMTP/ATP/ATPDRAW/PLOTXY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65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3.1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45" b="1">
                <a:solidFill>
                  <a:srgbClr val="336699"/>
                </a:solidFill>
                <a:latin typeface="Arial"/>
                <a:cs typeface="Arial"/>
              </a:rPr>
              <a:t>Componentes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plataforma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0" b="1">
                <a:solidFill>
                  <a:srgbClr val="336699"/>
                </a:solidFill>
                <a:latin typeface="Arial"/>
                <a:cs typeface="Arial"/>
              </a:rPr>
              <a:t>trabajo</a:t>
            </a:r>
            <a:r>
              <a:rPr dirty="0" sz="1600" spc="-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65" b="1">
                <a:solidFill>
                  <a:srgbClr val="336699"/>
                </a:solidFill>
                <a:latin typeface="Arial"/>
                <a:cs typeface="Arial"/>
              </a:rPr>
              <a:t>transitorios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electromagnéticos</a:t>
            </a:r>
            <a:endParaRPr sz="1600">
              <a:latin typeface="Arial"/>
              <a:cs typeface="Arial"/>
            </a:endParaRPr>
          </a:p>
          <a:p>
            <a:pPr marL="372110" marR="781050" indent="-360045">
              <a:lnSpc>
                <a:spcPct val="123600"/>
              </a:lnSpc>
              <a:spcBef>
                <a:spcPts val="260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programas</a:t>
            </a:r>
            <a:r>
              <a:rPr dirty="0" sz="1100" spc="-10">
                <a:latin typeface="Microsoft Sans Serif"/>
                <a:cs typeface="Microsoft Sans Serif"/>
              </a:rPr>
              <a:t> independientes EMTP/ATP.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 spc="-10">
                <a:latin typeface="Microsoft Sans Serif"/>
                <a:cs typeface="Microsoft Sans Serif"/>
              </a:rPr>
              <a:t>ATPDraw.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5"/>
              </a:spcBef>
            </a:pP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(u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gráficos).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dirty="0" sz="1400" spc="-10" b="1">
                <a:solidFill>
                  <a:srgbClr val="336699"/>
                </a:solidFill>
                <a:latin typeface="Arial"/>
                <a:cs typeface="Arial"/>
              </a:rPr>
              <a:t>3.1.1</a:t>
            </a:r>
            <a:r>
              <a:rPr dirty="0" sz="14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400" spc="-325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endParaRPr sz="1400">
              <a:latin typeface="Arial"/>
              <a:cs typeface="Arial"/>
            </a:endParaRPr>
          </a:p>
          <a:p>
            <a:pPr algn="just" marL="12700" marR="6350">
              <a:lnSpc>
                <a:spcPct val="9590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gratuita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libre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(tiene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dueño);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dueño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cobrar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cuales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solicitar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grupos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usuarios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autorizados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“licencia”.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desarrollada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FORTRAN,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compilada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compilador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FORTRAN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Salford,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Watcom,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„o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GNU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(Linux);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hará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uso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Watcom,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cuyo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“atpwnt.exe”;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recibe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*.atp,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entrega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(gráficos),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(listados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resultados):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87450" y="5550534"/>
            <a:ext cx="5397500" cy="1133475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2180589" y="6701408"/>
            <a:ext cx="341058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vez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lanzado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“atpwnt.exe”.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15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86510" y="1273810"/>
            <a:ext cx="5199380" cy="334518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634610"/>
            <a:ext cx="5639435" cy="82994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3-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0">
                <a:latin typeface="Microsoft Sans Serif"/>
                <a:cs typeface="Microsoft Sans Serif"/>
              </a:rPr>
              <a:t> *.atp.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“Ejemplo1.atp”,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escribe: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90001" y="5538160"/>
            <a:ext cx="5603533" cy="2525069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8009991"/>
            <a:ext cx="5640705" cy="113538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125730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3-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0">
                <a:latin typeface="Microsoft Sans Serif"/>
                <a:cs typeface="Microsoft Sans Serif"/>
              </a:rPr>
              <a:t> *.atp.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 </a:t>
            </a:r>
            <a:r>
              <a:rPr dirty="0" sz="1100" spc="-10">
                <a:latin typeface="Microsoft Sans Serif"/>
                <a:cs typeface="Microsoft Sans Serif"/>
              </a:rPr>
              <a:t>significa: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100" b="1">
                <a:latin typeface="Arial"/>
                <a:cs typeface="Arial"/>
              </a:rPr>
              <a:t>Atpwnt.exe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EMTP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35"/>
              </a:spcBef>
            </a:pPr>
            <a:r>
              <a:rPr dirty="0" sz="1100" b="1">
                <a:latin typeface="Arial"/>
                <a:cs typeface="Arial"/>
              </a:rPr>
              <a:t>disk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corrida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al </a:t>
            </a:r>
            <a:r>
              <a:rPr dirty="0" sz="1100">
                <a:latin typeface="Microsoft Sans Serif"/>
                <a:cs typeface="Microsoft Sans Serif"/>
              </a:rPr>
              <a:t>disco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duro.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16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3853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11430">
              <a:lnSpc>
                <a:spcPts val="1270"/>
              </a:lnSpc>
            </a:pPr>
            <a:r>
              <a:rPr dirty="0" sz="1100" b="1">
                <a:latin typeface="Arial"/>
                <a:cs typeface="Arial"/>
              </a:rPr>
              <a:t>Ejempo1.atp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simulación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  <a:spcBef>
                <a:spcPts val="560"/>
              </a:spcBef>
            </a:pPr>
            <a:r>
              <a:rPr dirty="0" sz="1100" b="1">
                <a:latin typeface="Arial"/>
                <a:cs typeface="Arial"/>
              </a:rPr>
              <a:t>*-r:</a:t>
            </a:r>
            <a:r>
              <a:rPr dirty="0" sz="1100" spc="5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tendrán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mismo </a:t>
            </a:r>
            <a:r>
              <a:rPr dirty="0" sz="1100">
                <a:latin typeface="Microsoft Sans Serif"/>
                <a:cs typeface="Microsoft Sans Serif"/>
              </a:rPr>
              <a:t>nombre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entrada;</a:t>
            </a:r>
            <a:r>
              <a:rPr dirty="0" sz="1100" spc="2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20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2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llama </a:t>
            </a:r>
            <a:r>
              <a:rPr dirty="0" sz="1100">
                <a:latin typeface="Microsoft Sans Serif"/>
                <a:cs typeface="Microsoft Sans Serif"/>
              </a:rPr>
              <a:t>“pruebasuiches.atp”,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corridas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escribirán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“pruebasuiches.lis” </a:t>
            </a:r>
            <a:r>
              <a:rPr dirty="0" sz="1100">
                <a:latin typeface="Microsoft Sans Serif"/>
                <a:cs typeface="Microsoft Sans Serif"/>
              </a:rPr>
              <a:t>(listados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resultados),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“ruebasuiches.pl4”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(gráficos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1230630">
              <a:lnSpc>
                <a:spcPts val="1870"/>
              </a:lnSpc>
              <a:spcBef>
                <a:spcPts val="140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invocar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 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de comandos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 </a:t>
            </a:r>
            <a:r>
              <a:rPr dirty="0" sz="1100" spc="-10">
                <a:latin typeface="Microsoft Sans Serif"/>
                <a:cs typeface="Microsoft Sans Serif"/>
              </a:rPr>
              <a:t>C:\ATPDraw\atpwnt\atpwnt.exe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disk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pruebasuiches.atp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r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  <a:spcBef>
                <a:spcPts val="445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*.pl4,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procesados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otras </a:t>
            </a:r>
            <a:r>
              <a:rPr dirty="0" sz="1100">
                <a:latin typeface="Microsoft Sans Serif"/>
                <a:cs typeface="Microsoft Sans Serif"/>
              </a:rPr>
              <a:t>aplicaciones,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escribe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*.pl4.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dirty="0" sz="1400" spc="-10" b="1">
                <a:solidFill>
                  <a:srgbClr val="336699"/>
                </a:solidFill>
                <a:latin typeface="Arial"/>
                <a:cs typeface="Arial"/>
              </a:rPr>
              <a:t>3.1.2</a:t>
            </a:r>
            <a:r>
              <a:rPr dirty="0" sz="14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400" spc="-310" b="1">
                <a:solidFill>
                  <a:srgbClr val="336699"/>
                </a:solidFill>
                <a:latin typeface="Arial"/>
                <a:cs typeface="Arial"/>
              </a:rPr>
              <a:t>.ATPDraw</a:t>
            </a:r>
            <a:endParaRPr sz="1400">
              <a:latin typeface="Arial"/>
              <a:cs typeface="Arial"/>
            </a:endParaRPr>
          </a:p>
          <a:p>
            <a:pPr algn="just" marL="12700" marR="8255">
              <a:lnSpc>
                <a:spcPts val="127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libre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gratuita,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ahora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dueño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sin </a:t>
            </a:r>
            <a:r>
              <a:rPr dirty="0" sz="1100">
                <a:latin typeface="Microsoft Sans Serif"/>
                <a:cs typeface="Microsoft Sans Serif"/>
              </a:rPr>
              <a:t>restricciones,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Internet.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60"/>
              </a:spcBef>
            </a:pP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difícil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“escribir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mano”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*.atp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Windows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denominada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ATPDraw,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escribe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 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“dibujo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circuital”,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(archivo</a:t>
            </a:r>
            <a:r>
              <a:rPr dirty="0" sz="1100" spc="-10">
                <a:latin typeface="Microsoft Sans Serif"/>
                <a:cs typeface="Microsoft Sans Serif"/>
              </a:rPr>
              <a:t> *.atp):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685" y="5045709"/>
            <a:ext cx="3151894" cy="291401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7975854"/>
            <a:ext cx="5638165" cy="1065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2357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*.atp.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(dibujo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parámetros)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*.adp,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95"/>
              </a:lnSpc>
            </a:pPr>
            <a:r>
              <a:rPr dirty="0" sz="1100" spc="-10">
                <a:latin typeface="Microsoft Sans Serif"/>
                <a:cs typeface="Microsoft Sans Serif"/>
              </a:rPr>
              <a:t>*acp.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sí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</a:t>
            </a:r>
            <a:r>
              <a:rPr dirty="0" sz="1100" spc="-10">
                <a:latin typeface="Microsoft Sans Serif"/>
                <a:cs typeface="Microsoft Sans Serif"/>
              </a:rPr>
              <a:t> resultados.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17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9435" cy="1391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dirty="0" sz="1400" spc="-10" b="1">
                <a:solidFill>
                  <a:srgbClr val="336699"/>
                </a:solidFill>
                <a:latin typeface="Arial"/>
                <a:cs typeface="Arial"/>
              </a:rPr>
              <a:t>3.1.3</a:t>
            </a:r>
            <a:r>
              <a:rPr dirty="0" sz="14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400" spc="-280" b="1">
                <a:solidFill>
                  <a:srgbClr val="336699"/>
                </a:solidFill>
                <a:latin typeface="Arial"/>
                <a:cs typeface="Arial"/>
              </a:rPr>
              <a:t>PlotXY</a:t>
            </a:r>
            <a:endParaRPr sz="1400">
              <a:latin typeface="Arial"/>
              <a:cs typeface="Arial"/>
            </a:endParaRPr>
          </a:p>
          <a:p>
            <a:pPr marL="12700" marR="5715">
              <a:lnSpc>
                <a:spcPts val="1260"/>
              </a:lnSpc>
              <a:spcBef>
                <a:spcPts val="655"/>
              </a:spcBef>
            </a:pP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 gratuita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libre (tiene dueño).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ahora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dueño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cobrar, bajo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ciertas</a:t>
            </a:r>
            <a:r>
              <a:rPr dirty="0" sz="1100" spc="-10">
                <a:latin typeface="Microsoft Sans Serif"/>
                <a:cs typeface="Microsoft Sans Serif"/>
              </a:rPr>
              <a:t> condiciones.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aplicaciones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(archivos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*.pl4):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989" y="2350135"/>
            <a:ext cx="5373903" cy="249618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793716"/>
            <a:ext cx="5634990" cy="65976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39179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*.¨pl4.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sí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simulaciones.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14825" y="5762644"/>
            <a:ext cx="4142748" cy="3039706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878838" y="8867343"/>
            <a:ext cx="40170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3-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preparar,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 </a:t>
            </a:r>
            <a:r>
              <a:rPr dirty="0" sz="1100" spc="-10">
                <a:latin typeface="Microsoft Sans Serif"/>
                <a:cs typeface="Microsoft Sans Serif"/>
              </a:rPr>
              <a:t>resultados.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18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4595495"/>
            <a:ext cx="128270" cy="381000"/>
            <a:chOff x="1309369" y="4595495"/>
            <a:chExt cx="128270" cy="38100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4595495"/>
              <a:ext cx="128015" cy="17221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4804283"/>
              <a:ext cx="128015" cy="172212"/>
            </a:xfrm>
            <a:prstGeom prst="rect">
              <a:avLst/>
            </a:prstGeom>
          </p:spPr>
        </p:pic>
      </p:grpSp>
      <p:grpSp>
        <p:nvGrpSpPr>
          <p:cNvPr id="6" name="object 6" descr=""/>
          <p:cNvGrpSpPr/>
          <p:nvPr/>
        </p:nvGrpSpPr>
        <p:grpSpPr>
          <a:xfrm>
            <a:off x="1309369" y="5571109"/>
            <a:ext cx="128270" cy="1004569"/>
            <a:chOff x="1309369" y="5571109"/>
            <a:chExt cx="128270" cy="1004569"/>
          </a:xfrm>
        </p:grpSpPr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571109"/>
              <a:ext cx="128015" cy="17221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778373"/>
              <a:ext cx="128015" cy="17221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5987161"/>
              <a:ext cx="128015" cy="17221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6194425"/>
              <a:ext cx="128015" cy="17221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6403213"/>
              <a:ext cx="128015" cy="172212"/>
            </a:xfrm>
            <a:prstGeom prst="rect">
              <a:avLst/>
            </a:prstGeom>
          </p:spPr>
        </p:pic>
      </p:grpSp>
      <p:sp>
        <p:nvSpPr>
          <p:cNvPr id="12" name="object 12" descr=""/>
          <p:cNvSpPr txBox="1"/>
          <p:nvPr/>
        </p:nvSpPr>
        <p:spPr>
          <a:xfrm>
            <a:off x="1068120" y="891032"/>
            <a:ext cx="5641975" cy="80651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0"/>
              </a:spcBef>
            </a:pPr>
            <a:endParaRPr sz="8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3.2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270" b="1">
                <a:solidFill>
                  <a:srgbClr val="336699"/>
                </a:solidFill>
                <a:latin typeface="Arial"/>
                <a:cs typeface="Arial"/>
              </a:rPr>
              <a:t>Instalación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cada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uno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los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componentes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60" b="1">
                <a:solidFill>
                  <a:srgbClr val="336699"/>
                </a:solidFill>
                <a:latin typeface="Arial"/>
                <a:cs typeface="Arial"/>
              </a:rPr>
              <a:t>trabajar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70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endParaRPr sz="1600">
              <a:latin typeface="Arial"/>
              <a:cs typeface="Arial"/>
            </a:endParaRPr>
          </a:p>
          <a:p>
            <a:pPr lvl="2" marL="469265" indent="-456565">
              <a:lnSpc>
                <a:spcPct val="100000"/>
              </a:lnSpc>
              <a:spcBef>
                <a:spcPts val="1735"/>
              </a:spcBef>
              <a:buAutoNum type="arabicPeriod"/>
              <a:tabLst>
                <a:tab pos="469265" algn="l"/>
              </a:tabLst>
            </a:pPr>
            <a:r>
              <a:rPr dirty="0" sz="1400" spc="-240" b="1">
                <a:solidFill>
                  <a:srgbClr val="336699"/>
                </a:solidFill>
                <a:latin typeface="Arial"/>
                <a:cs typeface="Arial"/>
              </a:rPr>
              <a:t>Instalación</a:t>
            </a:r>
            <a:r>
              <a:rPr dirty="0" sz="1400" spc="-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330" b="1">
                <a:solidFill>
                  <a:srgbClr val="336699"/>
                </a:solidFill>
                <a:latin typeface="Arial"/>
                <a:cs typeface="Arial"/>
              </a:rPr>
              <a:t>ATPDraw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Windows,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ubicación;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recomienda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“Archivos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Programa”,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“Programs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Files”,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destino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“C:\ATPDraw\atpwnt”;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ATPDraw </a:t>
            </a:r>
            <a:r>
              <a:rPr dirty="0" sz="1100">
                <a:latin typeface="Microsoft Sans Serif"/>
                <a:cs typeface="Microsoft Sans Serif"/>
              </a:rPr>
              <a:t>“llamar”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recomienda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tampoco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8 </a:t>
            </a:r>
            <a:r>
              <a:rPr dirty="0" sz="1100">
                <a:latin typeface="Microsoft Sans Serif"/>
                <a:cs typeface="Microsoft Sans Serif"/>
              </a:rPr>
              <a:t>caracteres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longitud,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“raros”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(tales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#, $,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%,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&amp;, </a:t>
            </a:r>
            <a:r>
              <a:rPr dirty="0" sz="1100" spc="-10">
                <a:latin typeface="Microsoft Sans Serif"/>
                <a:cs typeface="Microsoft Sans Serif"/>
              </a:rPr>
              <a:t>etc.).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2" marL="469265" indent="-456565">
              <a:lnSpc>
                <a:spcPct val="100000"/>
              </a:lnSpc>
              <a:buAutoNum type="arabicPeriod" startAt="2"/>
              <a:tabLst>
                <a:tab pos="469265" algn="l"/>
              </a:tabLst>
            </a:pPr>
            <a:r>
              <a:rPr dirty="0" sz="1400" spc="-240" b="1">
                <a:solidFill>
                  <a:srgbClr val="336699"/>
                </a:solidFill>
                <a:latin typeface="Arial"/>
                <a:cs typeface="Arial"/>
              </a:rPr>
              <a:t>Instalación</a:t>
            </a:r>
            <a:r>
              <a:rPr dirty="0" sz="1400" spc="-8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315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r>
              <a:rPr dirty="0" sz="1400" spc="-6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45" b="1">
                <a:solidFill>
                  <a:srgbClr val="336699"/>
                </a:solidFill>
                <a:latin typeface="Arial"/>
                <a:cs typeface="Arial"/>
              </a:rPr>
              <a:t>(versión</a:t>
            </a:r>
            <a:r>
              <a:rPr dirty="0" sz="1400" spc="-7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310" b="1">
                <a:solidFill>
                  <a:srgbClr val="336699"/>
                </a:solidFill>
                <a:latin typeface="Arial"/>
                <a:cs typeface="Arial"/>
              </a:rPr>
              <a:t>Watcom)</a:t>
            </a:r>
            <a:endParaRPr sz="1400">
              <a:latin typeface="Arial"/>
              <a:cs typeface="Arial"/>
            </a:endParaRPr>
          </a:p>
          <a:p>
            <a:pPr algn="just" marL="12700" marR="1059815">
              <a:lnSpc>
                <a:spcPct val="140900"/>
              </a:lnSpc>
              <a:spcBef>
                <a:spcPts val="25"/>
              </a:spcBef>
            </a:pP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copiar 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específica,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ejemplo: C:\ATPDraw\atpwnt.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recomendación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copiarlos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ninguna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tenga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espacios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blanco,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caracteres </a:t>
            </a:r>
            <a:r>
              <a:rPr dirty="0" sz="1100">
                <a:latin typeface="Microsoft Sans Serif"/>
                <a:cs typeface="Microsoft Sans Serif"/>
              </a:rPr>
              <a:t>“raros”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(tales como;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$,*,%, </a:t>
            </a:r>
            <a:r>
              <a:rPr dirty="0" sz="1100" spc="-20">
                <a:latin typeface="Microsoft Sans Serif"/>
                <a:cs typeface="Microsoft Sans Serif"/>
              </a:rPr>
              <a:t>etc.)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2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principales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EMT/ATPP</a:t>
            </a:r>
            <a:r>
              <a:rPr dirty="0" sz="1100" spc="-20">
                <a:latin typeface="Microsoft Sans Serif"/>
                <a:cs typeface="Microsoft Sans Serif"/>
              </a:rPr>
              <a:t> son:</a:t>
            </a:r>
            <a:endParaRPr sz="1100">
              <a:latin typeface="Microsoft Sans Serif"/>
              <a:cs typeface="Microsoft Sans Serif"/>
            </a:endParaRPr>
          </a:p>
          <a:p>
            <a:pPr algn="just" marL="372110">
              <a:lnSpc>
                <a:spcPct val="1000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Atpwnt.exe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ejecutable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6985" indent="-97790">
              <a:lnSpc>
                <a:spcPts val="1260"/>
              </a:lnSpc>
              <a:spcBef>
                <a:spcPts val="420"/>
              </a:spcBef>
            </a:pPr>
            <a:r>
              <a:rPr dirty="0" sz="1100">
                <a:latin typeface="Microsoft Sans Serif"/>
                <a:cs typeface="Microsoft Sans Serif"/>
              </a:rPr>
              <a:t>startup.wnt,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startup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corridas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 marL="12700" marR="7620">
              <a:lnSpc>
                <a:spcPts val="1260"/>
              </a:lnSpc>
              <a:spcBef>
                <a:spcPts val="31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Watcom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“startup”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“startup.nt”,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idénticos,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son:</a:t>
            </a:r>
            <a:endParaRPr sz="1100">
              <a:latin typeface="Microsoft Sans Serif"/>
              <a:cs typeface="Microsoft Sans Serif"/>
            </a:endParaRPr>
          </a:p>
          <a:p>
            <a:pPr marL="372110" marR="804545">
              <a:lnSpc>
                <a:spcPct val="123600"/>
              </a:lnSpc>
              <a:spcBef>
                <a:spcPts val="280"/>
              </a:spcBef>
            </a:pPr>
            <a:r>
              <a:rPr dirty="0" sz="1100">
                <a:latin typeface="Microsoft Sans Serif"/>
                <a:cs typeface="Microsoft Sans Serif"/>
              </a:rPr>
              <a:t>LUNIT4: donde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salvan 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(-4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“c”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-5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“d”,</a:t>
            </a:r>
            <a:r>
              <a:rPr dirty="0" sz="1100" spc="-10">
                <a:latin typeface="Microsoft Sans Serif"/>
                <a:cs typeface="Microsoft Sans Serif"/>
              </a:rPr>
              <a:t> etc.). </a:t>
            </a:r>
            <a:r>
              <a:rPr dirty="0" sz="1100">
                <a:latin typeface="Microsoft Sans Serif"/>
                <a:cs typeface="Microsoft Sans Serif"/>
              </a:rPr>
              <a:t>DATTYP: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(“atp”)</a:t>
            </a:r>
            <a:endParaRPr sz="1100">
              <a:latin typeface="Microsoft Sans Serif"/>
              <a:cs typeface="Microsoft Sans Serif"/>
            </a:endParaRPr>
          </a:p>
          <a:p>
            <a:pPr marL="372110" marR="2124075">
              <a:lnSpc>
                <a:spcPct val="12360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LISTYP: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texto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(“lis”). </a:t>
            </a:r>
            <a:r>
              <a:rPr dirty="0" sz="1100">
                <a:latin typeface="Microsoft Sans Serif"/>
                <a:cs typeface="Microsoft Sans Serif"/>
              </a:rPr>
              <a:t>PL4TYP: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graficas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(“pl4”).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FMTPL4;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pl4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(existen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ahora 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deja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blanco).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2" marL="469265" indent="-456565">
              <a:lnSpc>
                <a:spcPct val="100000"/>
              </a:lnSpc>
              <a:buAutoNum type="arabicPeriod" startAt="3"/>
              <a:tabLst>
                <a:tab pos="469265" algn="l"/>
              </a:tabLst>
            </a:pPr>
            <a:r>
              <a:rPr dirty="0" sz="1400" spc="-240" b="1">
                <a:solidFill>
                  <a:srgbClr val="336699"/>
                </a:solidFill>
                <a:latin typeface="Arial"/>
                <a:cs typeface="Arial"/>
              </a:rPr>
              <a:t>Instalación</a:t>
            </a:r>
            <a:r>
              <a:rPr dirty="0" sz="1400" spc="-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80" b="1">
                <a:solidFill>
                  <a:srgbClr val="336699"/>
                </a:solidFill>
                <a:latin typeface="Arial"/>
                <a:cs typeface="Arial"/>
              </a:rPr>
              <a:t>PlotXY</a:t>
            </a:r>
            <a:endParaRPr sz="1400">
              <a:latin typeface="Arial"/>
              <a:cs typeface="Arial"/>
            </a:endParaRPr>
          </a:p>
          <a:p>
            <a:pPr marL="12700" marR="983615">
              <a:lnSpc>
                <a:spcPts val="188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copiar 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específica,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0">
                <a:latin typeface="Microsoft Sans Serif"/>
                <a:cs typeface="Microsoft Sans Serif"/>
              </a:rPr>
              <a:t> ejemplo: C:\ATPDraw\plotXY.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2" marL="469265" indent="-456565">
              <a:lnSpc>
                <a:spcPct val="100000"/>
              </a:lnSpc>
              <a:buAutoNum type="arabicPeriod" startAt="4"/>
              <a:tabLst>
                <a:tab pos="469265" algn="l"/>
              </a:tabLst>
            </a:pPr>
            <a:r>
              <a:rPr dirty="0" sz="1400" spc="-260" b="1">
                <a:solidFill>
                  <a:srgbClr val="336699"/>
                </a:solidFill>
                <a:latin typeface="Arial"/>
                <a:cs typeface="Arial"/>
              </a:rPr>
              <a:t>Configuración</a:t>
            </a:r>
            <a:r>
              <a:rPr dirty="0" sz="1400" spc="-9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9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400" spc="-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65" b="1">
                <a:solidFill>
                  <a:srgbClr val="336699"/>
                </a:solidFill>
                <a:latin typeface="Arial"/>
                <a:cs typeface="Arial"/>
              </a:rPr>
              <a:t>todas</a:t>
            </a:r>
            <a:r>
              <a:rPr dirty="0" sz="1400" spc="-9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35" b="1">
                <a:solidFill>
                  <a:srgbClr val="336699"/>
                </a:solidFill>
                <a:latin typeface="Arial"/>
                <a:cs typeface="Arial"/>
              </a:rPr>
              <a:t>las</a:t>
            </a:r>
            <a:r>
              <a:rPr dirty="0" sz="1400" spc="-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54" b="1">
                <a:solidFill>
                  <a:srgbClr val="336699"/>
                </a:solidFill>
                <a:latin typeface="Arial"/>
                <a:cs typeface="Arial"/>
              </a:rPr>
              <a:t>aplicaciones</a:t>
            </a:r>
            <a:r>
              <a:rPr dirty="0" sz="1400" spc="-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45" b="1">
                <a:solidFill>
                  <a:srgbClr val="336699"/>
                </a:solidFill>
                <a:latin typeface="Arial"/>
                <a:cs typeface="Arial"/>
              </a:rPr>
              <a:t>anteriores</a:t>
            </a:r>
            <a:r>
              <a:rPr dirty="0" sz="1400" spc="-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265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4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400" spc="-80" b="1">
                <a:solidFill>
                  <a:srgbClr val="336699"/>
                </a:solidFill>
                <a:latin typeface="Arial"/>
                <a:cs typeface="Arial"/>
              </a:rPr>
              <a:t>trabajar</a:t>
            </a:r>
            <a:endParaRPr sz="1400">
              <a:latin typeface="Arial"/>
              <a:cs typeface="Arial"/>
            </a:endParaRPr>
          </a:p>
          <a:p>
            <a:pPr marL="12700" marR="6985">
              <a:lnSpc>
                <a:spcPts val="127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centro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allí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ello:</a:t>
            </a:r>
            <a:endParaRPr sz="1100">
              <a:latin typeface="Microsoft Sans Serif"/>
              <a:cs typeface="Microsoft Sans Serif"/>
            </a:endParaRPr>
          </a:p>
          <a:p>
            <a:pPr marL="372110" marR="384810" indent="-131445">
              <a:lnSpc>
                <a:spcPct val="118200"/>
              </a:lnSpc>
              <a:spcBef>
                <a:spcPts val="265"/>
              </a:spcBef>
            </a:pPr>
            <a:r>
              <a:rPr dirty="0" sz="1100">
                <a:latin typeface="Microsoft Sans Serif"/>
                <a:cs typeface="Microsoft Sans Serif"/>
              </a:rPr>
              <a:t>1)Crear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comandos,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“runATP.cmd”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contenido: </a:t>
            </a:r>
            <a:r>
              <a:rPr dirty="0" sz="1100">
                <a:latin typeface="Microsoft Sans Serif"/>
                <a:cs typeface="Microsoft Sans Serif"/>
              </a:rPr>
              <a:t>@echo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on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54"/>
              </a:spcBef>
            </a:pPr>
            <a:r>
              <a:rPr dirty="0" sz="1100" spc="-10">
                <a:latin typeface="Microsoft Sans Serif"/>
                <a:cs typeface="Microsoft Sans Serif"/>
              </a:rPr>
              <a:t>C:\ATPDraw\atpwnt\atpwnt.exe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disk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%1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r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19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632450" cy="87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463550" marR="5080" indent="-22860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2)Finalmente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invoque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“Tools”, </a:t>
            </a:r>
            <a:r>
              <a:rPr dirty="0" sz="1100">
                <a:latin typeface="Microsoft Sans Serif"/>
                <a:cs typeface="Microsoft Sans Serif"/>
              </a:rPr>
              <a:t>“Options”,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“Preferences”,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Casilla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“ATP”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comando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creado: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75814" y="1791970"/>
            <a:ext cx="3619500" cy="317182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912334"/>
            <a:ext cx="5639435" cy="820419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49733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“preferences”.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ventana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ilustrada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“PlotXY”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(casilla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“Plot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program”),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editor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texto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(Casilla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“Text</a:t>
            </a:r>
            <a:r>
              <a:rPr dirty="0" sz="1100" spc="-10">
                <a:latin typeface="Microsoft Sans Serif"/>
                <a:cs typeface="Microsoft Sans Serif"/>
              </a:rPr>
              <a:t> editor”).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07564" y="5797550"/>
            <a:ext cx="3557270" cy="311340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2494914" y="8928303"/>
            <a:ext cx="278384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“Files&amp;Folders”.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20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6895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corroborar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funcione,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cargar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tiene </a:t>
            </a:r>
            <a:r>
              <a:rPr dirty="0" sz="1100">
                <a:latin typeface="Microsoft Sans Serif"/>
                <a:cs typeface="Microsoft Sans Serif"/>
              </a:rPr>
              <a:t>incorporado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“Exa_1.acp”: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1119" y="1670050"/>
            <a:ext cx="5088889" cy="3573779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259704"/>
            <a:ext cx="3999229" cy="6680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812289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“Exa_1.acp”.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pulsar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ATP”,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“run</a:t>
            </a:r>
            <a:r>
              <a:rPr dirty="0" sz="1100" spc="-10">
                <a:latin typeface="Microsoft Sans Serif"/>
                <a:cs typeface="Microsoft Sans Serif"/>
              </a:rPr>
              <a:t> Plot”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1894" y="5992495"/>
            <a:ext cx="5387339" cy="226885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8277606"/>
            <a:ext cx="5640070" cy="828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ATPDraw.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quiere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*atp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“ATP”,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“Edit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file”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pulsar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“F4”;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corrida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podemos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“ATP”,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“View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File”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“F5”.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21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instalado,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estructura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forma: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14917" y="1776719"/>
            <a:ext cx="1113939" cy="1590062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3448938"/>
            <a:ext cx="5638165" cy="2257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3-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Estructura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ATPDraw.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 carpeta </a:t>
            </a:r>
            <a:r>
              <a:rPr dirty="0" sz="1100" spc="-10">
                <a:latin typeface="Microsoft Sans Serif"/>
                <a:cs typeface="Microsoft Sans Serif"/>
              </a:rPr>
              <a:t>C:\ATPDraw </a:t>
            </a:r>
            <a:r>
              <a:rPr dirty="0" sz="1100">
                <a:latin typeface="Microsoft Sans Serif"/>
                <a:cs typeface="Microsoft Sans Serif"/>
              </a:rPr>
              <a:t>contiene </a:t>
            </a:r>
            <a:r>
              <a:rPr dirty="0" sz="1100" spc="-20">
                <a:latin typeface="Microsoft Sans Serif"/>
                <a:cs typeface="Microsoft Sans Serif"/>
              </a:rPr>
              <a:t>todo.</a:t>
            </a:r>
            <a:endParaRPr sz="1100">
              <a:latin typeface="Microsoft Sans Serif"/>
              <a:cs typeface="Microsoft Sans Serif"/>
            </a:endParaRPr>
          </a:p>
          <a:p>
            <a:pPr marL="12700" marR="7620">
              <a:lnSpc>
                <a:spcPts val="127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C:\ATPDraw\Atp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allí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escribirán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(archivos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“.pl4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*.lis).</a:t>
            </a:r>
            <a:endParaRPr sz="1100">
              <a:latin typeface="Microsoft Sans Serif"/>
              <a:cs typeface="Microsoft Sans Serif"/>
            </a:endParaRPr>
          </a:p>
          <a:p>
            <a:pPr marL="12700" marR="5715">
              <a:lnSpc>
                <a:spcPts val="127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C:\ATPDraw\bct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 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C:\ATPDraw\lcc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desarrollados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subrutina </a:t>
            </a:r>
            <a:r>
              <a:rPr dirty="0" sz="1100">
                <a:latin typeface="Microsoft Sans Serif"/>
                <a:cs typeface="Microsoft Sans Serif"/>
              </a:rPr>
              <a:t>LCC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 marL="12700" marR="5715">
              <a:lnSpc>
                <a:spcPts val="126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carpeta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C:\ATPDraw\plotXY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contienen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“.pl4.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22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069204" y="1490218"/>
            <a:ext cx="163830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9100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4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00" b="1">
                <a:solidFill>
                  <a:srgbClr val="336699"/>
                </a:solidFill>
                <a:latin typeface="Arial"/>
                <a:cs typeface="Arial"/>
              </a:rPr>
              <a:t>CIRUCITO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60" b="1">
                <a:solidFill>
                  <a:srgbClr val="336699"/>
                </a:solidFill>
                <a:latin typeface="Arial"/>
                <a:cs typeface="Arial"/>
              </a:rPr>
              <a:t>RLC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068120" y="1879563"/>
            <a:ext cx="1727835" cy="614045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915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4.1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Montaje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Montar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6898" y="2776212"/>
            <a:ext cx="4666837" cy="1466242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9369" y="5237353"/>
            <a:ext cx="128015" cy="172212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068120" y="4505070"/>
            <a:ext cx="5634355" cy="10750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254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4-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10">
                <a:latin typeface="Microsoft Sans Serif"/>
                <a:cs typeface="Microsoft Sans Serif"/>
              </a:rPr>
              <a:t> ejemplo1.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Acciones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comenzar:</a:t>
            </a:r>
            <a:endParaRPr sz="1100">
              <a:latin typeface="Microsoft Sans Serif"/>
              <a:cs typeface="Microsoft Sans Serif"/>
            </a:endParaRPr>
          </a:p>
          <a:p>
            <a:pPr marL="469265" marR="5080" indent="-97790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click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derecho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zona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vacía,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aparece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componentes,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disponibles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ATPDraw: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71222" y="5862332"/>
            <a:ext cx="1468087" cy="2972423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2396998" y="8852103"/>
            <a:ext cx="297942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4-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componentes.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23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1272794"/>
            <a:ext cx="128015" cy="172211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1801622"/>
            <a:ext cx="128015" cy="172211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2491994"/>
            <a:ext cx="128015" cy="17221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022345"/>
            <a:ext cx="128015" cy="17221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31998" y="3193414"/>
            <a:ext cx="216407" cy="17221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37969" y="3365627"/>
            <a:ext cx="161544" cy="172211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036317" y="3365627"/>
            <a:ext cx="219456" cy="172211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572890"/>
            <a:ext cx="128015" cy="172212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941698"/>
            <a:ext cx="128015" cy="172212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4310507"/>
            <a:ext cx="128015" cy="172212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1068120" y="891032"/>
            <a:ext cx="5640070" cy="3960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469265" marR="7620" indent="-97790">
              <a:lnSpc>
                <a:spcPct val="959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soporta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muchos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todos.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Aún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incluirse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escribiendo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respectivos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entrada.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715" indent="-97790">
              <a:lnSpc>
                <a:spcPct val="96100"/>
              </a:lnSpc>
              <a:spcBef>
                <a:spcPts val="36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versión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5.6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estipular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rms,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(ver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2).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incompatibilidad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algunos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vengan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versiones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anteriores.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 indent="-97790">
              <a:lnSpc>
                <a:spcPct val="95900"/>
              </a:lnSpc>
              <a:spcBef>
                <a:spcPts val="365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asigna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nodos,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adjudicará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xxx01, </a:t>
            </a:r>
            <a:r>
              <a:rPr dirty="0" sz="1100" spc="55">
                <a:latin typeface="Microsoft Sans Serif"/>
                <a:cs typeface="Microsoft Sans Serif"/>
              </a:rPr>
              <a:t>xxx02,…;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cambiar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considerando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nombres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espacios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blanco,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letras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mayúsculas.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 indent="-97790">
              <a:lnSpc>
                <a:spcPct val="10240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introducen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ingeniería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p.u.: </a:t>
            </a:r>
            <a:r>
              <a:rPr dirty="0" sz="1100">
                <a:latin typeface="Microsoft Sans Serif"/>
                <a:cs typeface="Microsoft Sans Serif"/>
              </a:rPr>
              <a:t>resistencias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inductancias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elegir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mH,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Mho y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 dada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(generalmente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 </a:t>
            </a:r>
            <a:r>
              <a:rPr dirty="0" sz="1100" spc="-20">
                <a:latin typeface="Microsoft Sans Serif"/>
                <a:cs typeface="Microsoft Sans Serif"/>
              </a:rPr>
              <a:t>Hz).</a:t>
            </a:r>
            <a:endParaRPr sz="1100">
              <a:latin typeface="Microsoft Sans Serif"/>
              <a:cs typeface="Microsoft Sans Serif"/>
            </a:endParaRPr>
          </a:p>
          <a:p>
            <a:pPr marL="469265" marR="5080" indent="-97790">
              <a:lnSpc>
                <a:spcPts val="1260"/>
              </a:lnSpc>
              <a:spcBef>
                <a:spcPts val="40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conmutación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introducen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 spc="-10">
                <a:latin typeface="Microsoft Sans Serif"/>
                <a:cs typeface="Microsoft Sans Serif"/>
              </a:rPr>
              <a:t>segundos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60"/>
              </a:lnSpc>
              <a:spcBef>
                <a:spcPts val="384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(para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ejercicio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usaran monofásicos).</a:t>
            </a:r>
            <a:endParaRPr sz="1100">
              <a:latin typeface="Microsoft Sans Serif"/>
              <a:cs typeface="Microsoft Sans Serif"/>
            </a:endParaRPr>
          </a:p>
          <a:p>
            <a:pPr marL="469265" marR="8255" indent="-97790">
              <a:lnSpc>
                <a:spcPts val="1260"/>
              </a:lnSpc>
              <a:spcBef>
                <a:spcPts val="38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(también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por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medida,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otros).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oscilatorio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resonancia</a:t>
            </a:r>
            <a:r>
              <a:rPr dirty="0" sz="1100" spc="-25">
                <a:latin typeface="Microsoft Sans Serif"/>
                <a:cs typeface="Microsoft Sans Serif"/>
              </a:rPr>
              <a:t> en: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2656788" y="5358275"/>
            <a:ext cx="2112010" cy="208915"/>
            <a:chOff x="2656788" y="5358275"/>
            <a:chExt cx="2112010" cy="208915"/>
          </a:xfrm>
        </p:grpSpPr>
        <p:sp>
          <p:nvSpPr>
            <p:cNvPr id="15" name="object 15" descr=""/>
            <p:cNvSpPr/>
            <p:nvPr/>
          </p:nvSpPr>
          <p:spPr>
            <a:xfrm>
              <a:off x="2879967" y="5493625"/>
              <a:ext cx="26034" cy="13335"/>
            </a:xfrm>
            <a:custGeom>
              <a:avLst/>
              <a:gdLst/>
              <a:ahLst/>
              <a:cxnLst/>
              <a:rect l="l" t="t" r="r" b="b"/>
              <a:pathLst>
                <a:path w="26035" h="13335">
                  <a:moveTo>
                    <a:pt x="0" y="12905"/>
                  </a:moveTo>
                  <a:lnTo>
                    <a:pt x="2570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899504" y="5487530"/>
              <a:ext cx="40005" cy="71755"/>
            </a:xfrm>
            <a:custGeom>
              <a:avLst/>
              <a:gdLst/>
              <a:ahLst/>
              <a:cxnLst/>
              <a:rect l="l" t="t" r="r" b="b"/>
              <a:pathLst>
                <a:path w="40005" h="71754">
                  <a:moveTo>
                    <a:pt x="0" y="0"/>
                  </a:moveTo>
                  <a:lnTo>
                    <a:pt x="39824" y="716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658058" y="5359545"/>
              <a:ext cx="1035050" cy="206375"/>
            </a:xfrm>
            <a:custGeom>
              <a:avLst/>
              <a:gdLst/>
              <a:ahLst/>
              <a:cxnLst/>
              <a:rect l="l" t="t" r="r" b="b"/>
              <a:pathLst>
                <a:path w="1035050" h="206375">
                  <a:moveTo>
                    <a:pt x="287786" y="206138"/>
                  </a:moveTo>
                  <a:lnTo>
                    <a:pt x="327610" y="22947"/>
                  </a:lnTo>
                </a:path>
                <a:path w="1035050" h="206375">
                  <a:moveTo>
                    <a:pt x="327610" y="22582"/>
                  </a:moveTo>
                  <a:lnTo>
                    <a:pt x="579192" y="22582"/>
                  </a:lnTo>
                </a:path>
                <a:path w="1035050" h="206375">
                  <a:moveTo>
                    <a:pt x="0" y="0"/>
                  </a:moveTo>
                  <a:lnTo>
                    <a:pt x="594036" y="0"/>
                  </a:lnTo>
                </a:path>
                <a:path w="1035050" h="206375">
                  <a:moveTo>
                    <a:pt x="1009239" y="146985"/>
                  </a:moveTo>
                  <a:lnTo>
                    <a:pt x="1034940" y="1340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6849" y="5487530"/>
              <a:ext cx="40005" cy="71755"/>
            </a:xfrm>
            <a:custGeom>
              <a:avLst/>
              <a:gdLst/>
              <a:ahLst/>
              <a:cxnLst/>
              <a:rect l="l" t="t" r="r" b="b"/>
              <a:pathLst>
                <a:path w="40004" h="71754">
                  <a:moveTo>
                    <a:pt x="0" y="0"/>
                  </a:moveTo>
                  <a:lnTo>
                    <a:pt x="39824" y="716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445757" y="5359545"/>
              <a:ext cx="1321435" cy="206375"/>
            </a:xfrm>
            <a:custGeom>
              <a:avLst/>
              <a:gdLst/>
              <a:ahLst/>
              <a:cxnLst/>
              <a:rect l="l" t="t" r="r" b="b"/>
              <a:pathLst>
                <a:path w="1321435" h="206375">
                  <a:moveTo>
                    <a:pt x="287433" y="206138"/>
                  </a:moveTo>
                  <a:lnTo>
                    <a:pt x="327242" y="22947"/>
                  </a:lnTo>
                </a:path>
                <a:path w="1321435" h="206375">
                  <a:moveTo>
                    <a:pt x="327242" y="22582"/>
                  </a:moveTo>
                  <a:lnTo>
                    <a:pt x="1306441" y="22582"/>
                  </a:lnTo>
                </a:path>
                <a:path w="1321435" h="206375">
                  <a:moveTo>
                    <a:pt x="0" y="0"/>
                  </a:moveTo>
                  <a:lnTo>
                    <a:pt x="13212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4933102" y="5206671"/>
            <a:ext cx="49784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10">
                <a:latin typeface="Times New Roman"/>
                <a:cs typeface="Times New Roman"/>
              </a:rPr>
              <a:t>355</a:t>
            </a:r>
            <a:r>
              <a:rPr dirty="0" sz="1400" spc="-10" i="1">
                <a:latin typeface="Times New Roman"/>
                <a:cs typeface="Times New Roman"/>
              </a:rPr>
              <a:t>Hz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51155" y="5054525"/>
            <a:ext cx="2084705" cy="53594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253365">
              <a:lnSpc>
                <a:spcPct val="100000"/>
              </a:lnSpc>
              <a:spcBef>
                <a:spcPts val="425"/>
              </a:spcBef>
              <a:tabLst>
                <a:tab pos="1403985" algn="l"/>
              </a:tabLst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  <a:tabLst>
                <a:tab pos="344170" algn="l"/>
                <a:tab pos="799465" algn="l"/>
                <a:tab pos="1126490" algn="l"/>
              </a:tabLst>
            </a:pPr>
            <a:r>
              <a:rPr dirty="0" sz="1400" spc="-50">
                <a:latin typeface="Times New Roman"/>
                <a:cs typeface="Times New Roman"/>
              </a:rPr>
              <a:t>2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LC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2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10">
                <a:latin typeface="Times New Roman"/>
                <a:cs typeface="Times New Roman"/>
              </a:rPr>
              <a:t>20</a:t>
            </a:r>
            <a:r>
              <a:rPr dirty="0" sz="1400" spc="-10" i="1">
                <a:latin typeface="Times New Roman"/>
                <a:cs typeface="Times New Roman"/>
              </a:rPr>
              <a:t>uF</a:t>
            </a:r>
            <a:r>
              <a:rPr dirty="0" sz="1400" spc="-55" i="1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*10</a:t>
            </a:r>
            <a:r>
              <a:rPr dirty="0" sz="1400" spc="-10" i="1">
                <a:latin typeface="Times New Roman"/>
                <a:cs typeface="Times New Roman"/>
              </a:rPr>
              <a:t>mH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63000" y="5206671"/>
            <a:ext cx="7556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50" i="1">
                <a:latin typeface="Times New Roman"/>
                <a:cs typeface="Times New Roman"/>
              </a:rPr>
              <a:t>f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2508192" y="5218293"/>
            <a:ext cx="2510790" cy="363220"/>
            <a:chOff x="2508192" y="5218293"/>
            <a:chExt cx="2510790" cy="363220"/>
          </a:xfrm>
        </p:grpSpPr>
        <p:pic>
          <p:nvPicPr>
            <p:cNvPr id="24" name="object 2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10456" y="5218293"/>
              <a:ext cx="208506" cy="218689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95538" y="5218293"/>
              <a:ext cx="208506" cy="218689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8192" y="5218293"/>
              <a:ext cx="208506" cy="218689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31187" y="5362410"/>
              <a:ext cx="156383" cy="218689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43856" y="5362410"/>
              <a:ext cx="156383" cy="218689"/>
            </a:xfrm>
            <a:prstGeom prst="rect">
              <a:avLst/>
            </a:prstGeom>
          </p:spPr>
        </p:pic>
      </p:grpSp>
      <p:pic>
        <p:nvPicPr>
          <p:cNvPr id="29" name="object 29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91894" y="5844080"/>
            <a:ext cx="5344380" cy="2786083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3154807" y="8682938"/>
            <a:ext cx="146367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4-</a:t>
            </a:r>
            <a:r>
              <a:rPr dirty="0" sz="1100">
                <a:latin typeface="Microsoft Sans Serif"/>
                <a:cs typeface="Microsoft Sans Serif"/>
              </a:rPr>
              <a:t>3 </a:t>
            </a:r>
            <a:r>
              <a:rPr dirty="0" sz="1100" spc="-10">
                <a:latin typeface="Microsoft Sans Serif"/>
                <a:cs typeface="Microsoft Sans Serif"/>
              </a:rPr>
              <a:t>Parámetros.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24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1509013"/>
            <a:ext cx="304800" cy="1214755"/>
            <a:chOff x="1309369" y="1509013"/>
            <a:chExt cx="304800" cy="121475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509013"/>
              <a:ext cx="304800" cy="17221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1717802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1925065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2135377"/>
              <a:ext cx="128015" cy="172211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2342641"/>
              <a:ext cx="128015" cy="17221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2551430"/>
              <a:ext cx="128015" cy="172211"/>
            </a:xfrm>
            <a:prstGeom prst="rect">
              <a:avLst/>
            </a:prstGeom>
          </p:spPr>
        </p:pic>
      </p:grp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53791" y="2135377"/>
            <a:ext cx="158495" cy="172211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44419" y="3283330"/>
            <a:ext cx="158495" cy="172211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801490" y="3454019"/>
            <a:ext cx="216408" cy="172211"/>
          </a:xfrm>
          <a:prstGeom prst="rect">
            <a:avLst/>
          </a:prstGeom>
        </p:spPr>
      </p:pic>
      <p:grpSp>
        <p:nvGrpSpPr>
          <p:cNvPr id="13" name="object 13" descr=""/>
          <p:cNvGrpSpPr/>
          <p:nvPr/>
        </p:nvGrpSpPr>
        <p:grpSpPr>
          <a:xfrm>
            <a:off x="1691409" y="5331290"/>
            <a:ext cx="4525010" cy="2729230"/>
            <a:chOff x="1691409" y="5331290"/>
            <a:chExt cx="4525010" cy="2729230"/>
          </a:xfrm>
        </p:grpSpPr>
        <p:sp>
          <p:nvSpPr>
            <p:cNvPr id="14" name="object 14" descr=""/>
            <p:cNvSpPr/>
            <p:nvPr/>
          </p:nvSpPr>
          <p:spPr>
            <a:xfrm>
              <a:off x="1696172" y="5336053"/>
              <a:ext cx="4515485" cy="2676525"/>
            </a:xfrm>
            <a:custGeom>
              <a:avLst/>
              <a:gdLst/>
              <a:ahLst/>
              <a:cxnLst/>
              <a:rect l="l" t="t" r="r" b="b"/>
              <a:pathLst>
                <a:path w="4515485" h="2676525">
                  <a:moveTo>
                    <a:pt x="0" y="2676481"/>
                  </a:moveTo>
                  <a:lnTo>
                    <a:pt x="4515185" y="2676481"/>
                  </a:lnTo>
                  <a:lnTo>
                    <a:pt x="4515185" y="0"/>
                  </a:lnTo>
                  <a:lnTo>
                    <a:pt x="0" y="0"/>
                  </a:lnTo>
                  <a:lnTo>
                    <a:pt x="0" y="2676481"/>
                  </a:lnTo>
                  <a:close/>
                </a:path>
              </a:pathLst>
            </a:custGeom>
            <a:ln w="95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00936" y="8017283"/>
              <a:ext cx="2711450" cy="38100"/>
            </a:xfrm>
            <a:custGeom>
              <a:avLst/>
              <a:gdLst/>
              <a:ahLst/>
              <a:cxnLst/>
              <a:rect l="l" t="t" r="r" b="b"/>
              <a:pathLst>
                <a:path w="2711450" h="38100">
                  <a:moveTo>
                    <a:pt x="0" y="0"/>
                  </a:moveTo>
                  <a:lnTo>
                    <a:pt x="0" y="37993"/>
                  </a:lnTo>
                </a:path>
                <a:path w="2711450" h="38100">
                  <a:moveTo>
                    <a:pt x="448582" y="0"/>
                  </a:moveTo>
                  <a:lnTo>
                    <a:pt x="448582" y="37993"/>
                  </a:lnTo>
                </a:path>
                <a:path w="2711450" h="38100">
                  <a:moveTo>
                    <a:pt x="906984" y="0"/>
                  </a:moveTo>
                  <a:lnTo>
                    <a:pt x="906984" y="37993"/>
                  </a:lnTo>
                </a:path>
                <a:path w="2711450" h="38100">
                  <a:moveTo>
                    <a:pt x="1355480" y="0"/>
                  </a:moveTo>
                  <a:lnTo>
                    <a:pt x="1355480" y="37993"/>
                  </a:lnTo>
                </a:path>
                <a:path w="2711450" h="38100">
                  <a:moveTo>
                    <a:pt x="1804084" y="0"/>
                  </a:moveTo>
                  <a:lnTo>
                    <a:pt x="1804084" y="37993"/>
                  </a:lnTo>
                </a:path>
                <a:path w="2711450" h="38100">
                  <a:moveTo>
                    <a:pt x="2252903" y="0"/>
                  </a:moveTo>
                  <a:lnTo>
                    <a:pt x="2252903" y="37993"/>
                  </a:lnTo>
                </a:path>
                <a:path w="2711450" h="38100">
                  <a:moveTo>
                    <a:pt x="2711079" y="0"/>
                  </a:moveTo>
                  <a:lnTo>
                    <a:pt x="2711079" y="37993"/>
                  </a:lnTo>
                </a:path>
              </a:pathLst>
            </a:custGeom>
            <a:ln w="95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568885" y="8047315"/>
            <a:ext cx="29622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9480" algn="l"/>
                <a:tab pos="1816100" algn="l"/>
                <a:tab pos="272351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4860620" y="8017283"/>
            <a:ext cx="448945" cy="38100"/>
          </a:xfrm>
          <a:custGeom>
            <a:avLst/>
            <a:gdLst/>
            <a:ahLst/>
            <a:cxnLst/>
            <a:rect l="l" t="t" r="r" b="b"/>
            <a:pathLst>
              <a:path w="448945" h="38100">
                <a:moveTo>
                  <a:pt x="0" y="0"/>
                </a:moveTo>
                <a:lnTo>
                  <a:pt x="0" y="37993"/>
                </a:lnTo>
              </a:path>
              <a:path w="448945" h="38100">
                <a:moveTo>
                  <a:pt x="448819" y="0"/>
                </a:moveTo>
                <a:lnTo>
                  <a:pt x="448819" y="37993"/>
                </a:lnTo>
              </a:path>
            </a:pathLst>
          </a:custGeom>
          <a:ln w="95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177355" y="8047315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0.16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767508" y="8017283"/>
            <a:ext cx="448945" cy="38100"/>
          </a:xfrm>
          <a:custGeom>
            <a:avLst/>
            <a:gdLst/>
            <a:ahLst/>
            <a:cxnLst/>
            <a:rect l="l" t="t" r="r" b="b"/>
            <a:pathLst>
              <a:path w="448945" h="38100">
                <a:moveTo>
                  <a:pt x="0" y="0"/>
                </a:moveTo>
                <a:lnTo>
                  <a:pt x="0" y="37993"/>
                </a:lnTo>
              </a:path>
              <a:path w="448945" h="38100">
                <a:moveTo>
                  <a:pt x="448603" y="0"/>
                </a:moveTo>
                <a:lnTo>
                  <a:pt x="448603" y="37993"/>
                </a:lnTo>
              </a:path>
            </a:pathLst>
          </a:custGeom>
          <a:ln w="95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6084027" y="8047315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807186" y="8076067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648538" y="5331323"/>
            <a:ext cx="4119245" cy="2691130"/>
            <a:chOff x="1648538" y="5331323"/>
            <a:chExt cx="4119245" cy="2691130"/>
          </a:xfrm>
        </p:grpSpPr>
        <p:sp>
          <p:nvSpPr>
            <p:cNvPr id="23" name="object 23" descr=""/>
            <p:cNvSpPr/>
            <p:nvPr/>
          </p:nvSpPr>
          <p:spPr>
            <a:xfrm>
              <a:off x="2144754" y="5336085"/>
              <a:ext cx="3618229" cy="2676525"/>
            </a:xfrm>
            <a:custGeom>
              <a:avLst/>
              <a:gdLst/>
              <a:ahLst/>
              <a:cxnLst/>
              <a:rect l="l" t="t" r="r" b="b"/>
              <a:pathLst>
                <a:path w="3618229" h="2676525">
                  <a:moveTo>
                    <a:pt x="0" y="0"/>
                  </a:moveTo>
                  <a:lnTo>
                    <a:pt x="0" y="2676448"/>
                  </a:lnTo>
                </a:path>
                <a:path w="3618229" h="2676525">
                  <a:moveTo>
                    <a:pt x="458326" y="0"/>
                  </a:moveTo>
                  <a:lnTo>
                    <a:pt x="458326" y="2676448"/>
                  </a:lnTo>
                </a:path>
                <a:path w="3618229" h="2676525">
                  <a:moveTo>
                    <a:pt x="906930" y="0"/>
                  </a:moveTo>
                  <a:lnTo>
                    <a:pt x="906930" y="2676448"/>
                  </a:lnTo>
                </a:path>
                <a:path w="3618229" h="2676525">
                  <a:moveTo>
                    <a:pt x="1355534" y="0"/>
                  </a:moveTo>
                  <a:lnTo>
                    <a:pt x="1355534" y="2676448"/>
                  </a:lnTo>
                </a:path>
                <a:path w="3618229" h="2676525">
                  <a:moveTo>
                    <a:pt x="1804353" y="0"/>
                  </a:moveTo>
                  <a:lnTo>
                    <a:pt x="1804353" y="2676448"/>
                  </a:lnTo>
                </a:path>
                <a:path w="3618229" h="2676525">
                  <a:moveTo>
                    <a:pt x="2262529" y="0"/>
                  </a:moveTo>
                  <a:lnTo>
                    <a:pt x="2262529" y="2676448"/>
                  </a:lnTo>
                </a:path>
                <a:path w="3618229" h="2676525">
                  <a:moveTo>
                    <a:pt x="2711025" y="0"/>
                  </a:moveTo>
                  <a:lnTo>
                    <a:pt x="2711025" y="2676448"/>
                  </a:lnTo>
                </a:path>
                <a:path w="3618229" h="2676525">
                  <a:moveTo>
                    <a:pt x="3159952" y="0"/>
                  </a:moveTo>
                  <a:lnTo>
                    <a:pt x="3159952" y="2676448"/>
                  </a:lnTo>
                </a:path>
                <a:path w="3618229" h="2676525">
                  <a:moveTo>
                    <a:pt x="3618021" y="0"/>
                  </a:moveTo>
                  <a:lnTo>
                    <a:pt x="3618021" y="2676448"/>
                  </a:lnTo>
                </a:path>
              </a:pathLst>
            </a:custGeom>
            <a:ln w="951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653301" y="5340802"/>
              <a:ext cx="38100" cy="2676525"/>
            </a:xfrm>
            <a:custGeom>
              <a:avLst/>
              <a:gdLst/>
              <a:ahLst/>
              <a:cxnLst/>
              <a:rect l="l" t="t" r="r" b="b"/>
              <a:pathLst>
                <a:path w="38100" h="2676525">
                  <a:moveTo>
                    <a:pt x="38106" y="2676481"/>
                  </a:moveTo>
                  <a:lnTo>
                    <a:pt x="0" y="2676481"/>
                  </a:lnTo>
                </a:path>
                <a:path w="38100" h="2676525">
                  <a:moveTo>
                    <a:pt x="38106" y="2343052"/>
                  </a:moveTo>
                  <a:lnTo>
                    <a:pt x="0" y="2343052"/>
                  </a:lnTo>
                </a:path>
                <a:path w="38100" h="2676525">
                  <a:moveTo>
                    <a:pt x="38106" y="2009612"/>
                  </a:moveTo>
                  <a:lnTo>
                    <a:pt x="0" y="2009612"/>
                  </a:lnTo>
                </a:path>
                <a:path w="38100" h="2676525">
                  <a:moveTo>
                    <a:pt x="38106" y="1676150"/>
                  </a:moveTo>
                  <a:lnTo>
                    <a:pt x="0" y="1676150"/>
                  </a:lnTo>
                </a:path>
                <a:path w="38100" h="2676525">
                  <a:moveTo>
                    <a:pt x="38106" y="1343064"/>
                  </a:moveTo>
                  <a:lnTo>
                    <a:pt x="0" y="1343064"/>
                  </a:lnTo>
                </a:path>
                <a:path w="38100" h="2676525">
                  <a:moveTo>
                    <a:pt x="38106" y="1000115"/>
                  </a:moveTo>
                  <a:lnTo>
                    <a:pt x="0" y="1000115"/>
                  </a:lnTo>
                </a:path>
                <a:path w="38100" h="2676525">
                  <a:moveTo>
                    <a:pt x="38106" y="666600"/>
                  </a:moveTo>
                  <a:lnTo>
                    <a:pt x="0" y="666600"/>
                  </a:lnTo>
                </a:path>
                <a:path w="38100" h="2676525">
                  <a:moveTo>
                    <a:pt x="38106" y="333193"/>
                  </a:moveTo>
                  <a:lnTo>
                    <a:pt x="0" y="333193"/>
                  </a:lnTo>
                </a:path>
                <a:path w="38100" h="2676525">
                  <a:moveTo>
                    <a:pt x="38106" y="0"/>
                  </a:moveTo>
                  <a:lnTo>
                    <a:pt x="0" y="0"/>
                  </a:lnTo>
                </a:path>
              </a:pathLst>
            </a:custGeom>
            <a:ln w="95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1068120" y="891032"/>
            <a:ext cx="5640070" cy="71856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anterior:</a:t>
            </a:r>
            <a:endParaRPr sz="1100">
              <a:latin typeface="Microsoft Sans Serif"/>
              <a:cs typeface="Microsoft Sans Serif"/>
            </a:endParaRPr>
          </a:p>
          <a:p>
            <a:pPr algn="r" marR="4422140">
              <a:lnSpc>
                <a:spcPct val="100000"/>
              </a:lnSpc>
              <a:spcBef>
                <a:spcPts val="615"/>
              </a:spcBef>
            </a:pPr>
            <a:r>
              <a:rPr dirty="0" sz="1100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 0.0001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algn="r" marR="4422775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latin typeface="Arial"/>
                <a:cs typeface="Arial"/>
              </a:rPr>
              <a:t>Tmax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0.2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-5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372110">
              <a:lnSpc>
                <a:spcPct val="100000"/>
              </a:lnSpc>
              <a:spcBef>
                <a:spcPts val="310"/>
              </a:spcBef>
            </a:pPr>
            <a:r>
              <a:rPr dirty="0" sz="1100" b="1">
                <a:latin typeface="Arial"/>
                <a:cs typeface="Arial"/>
              </a:rPr>
              <a:t>Xopt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mH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35"/>
              </a:spcBef>
            </a:pPr>
            <a:r>
              <a:rPr dirty="0" sz="1100" b="1">
                <a:latin typeface="Arial"/>
                <a:cs typeface="Arial"/>
              </a:rPr>
              <a:t>Copt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capacitancias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F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5"/>
              </a:spcBef>
            </a:pPr>
            <a:r>
              <a:rPr dirty="0" sz="1100" b="1">
                <a:latin typeface="Arial"/>
                <a:cs typeface="Arial"/>
              </a:rPr>
              <a:t>Ploted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Output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 archivo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*.pl4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0"/>
              </a:spcBef>
            </a:pPr>
            <a:r>
              <a:rPr dirty="0" sz="1100" b="1">
                <a:latin typeface="Arial"/>
                <a:cs typeface="Arial"/>
              </a:rPr>
              <a:t>Extremal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Values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incluir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 más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</a:t>
            </a:r>
            <a:r>
              <a:rPr dirty="0" sz="1100" spc="-10">
                <a:latin typeface="Microsoft Sans Serif"/>
                <a:cs typeface="Microsoft Sans Serif"/>
              </a:rPr>
              <a:t> graficada.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89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COPT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XOPT,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unidades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cuales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 recibirán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Copt=0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Xopt=0 </a:t>
            </a:r>
            <a:r>
              <a:rPr dirty="0" sz="1100">
                <a:latin typeface="Microsoft Sans Serif"/>
                <a:cs typeface="Microsoft Sans Serif"/>
              </a:rPr>
              <a:t>indican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F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inductancias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mH,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Copt=60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Xopt=60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indican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uMho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inductancias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utilizarse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combinación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parámetros.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70"/>
              </a:lnSpc>
              <a:spcBef>
                <a:spcPts val="625"/>
              </a:spcBef>
            </a:pPr>
            <a:r>
              <a:rPr dirty="0" sz="1100" b="1">
                <a:latin typeface="Arial"/>
                <a:cs typeface="Arial"/>
              </a:rPr>
              <a:t>Supremamente</a:t>
            </a:r>
            <a:r>
              <a:rPr dirty="0" sz="1100" spc="3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importante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XOPT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COPT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reactancias.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3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4.2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Resultados</a:t>
            </a:r>
            <a:endParaRPr sz="16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70"/>
              </a:spcBef>
            </a:pPr>
            <a:r>
              <a:rPr dirty="0" sz="1100">
                <a:latin typeface="Microsoft Sans Serif"/>
                <a:cs typeface="Microsoft Sans Serif"/>
              </a:rPr>
              <a:t>Abriendo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*.pl4:</a:t>
            </a:r>
            <a:endParaRPr sz="1100">
              <a:latin typeface="Microsoft Sans Serif"/>
              <a:cs typeface="Microsoft Sans Serif"/>
            </a:endParaRPr>
          </a:p>
          <a:p>
            <a:pPr marL="427355" marR="5029200">
              <a:lnSpc>
                <a:spcPct val="121500"/>
              </a:lnSpc>
              <a:spcBef>
                <a:spcPts val="830"/>
              </a:spcBef>
            </a:pPr>
            <a:r>
              <a:rPr dirty="0" sz="900" spc="-25">
                <a:latin typeface="Microsoft Sans Serif"/>
                <a:cs typeface="Microsoft Sans Serif"/>
              </a:rPr>
              <a:t>80 [V] 60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0475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047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3650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3650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3650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365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60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7365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80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1696172" y="5355121"/>
            <a:ext cx="4525010" cy="2628900"/>
            <a:chOff x="1696172" y="5355121"/>
            <a:chExt cx="4525010" cy="2628900"/>
          </a:xfrm>
        </p:grpSpPr>
        <p:sp>
          <p:nvSpPr>
            <p:cNvPr id="27" name="object 27" descr=""/>
            <p:cNvSpPr/>
            <p:nvPr/>
          </p:nvSpPr>
          <p:spPr>
            <a:xfrm>
              <a:off x="1696172" y="5669278"/>
              <a:ext cx="4496435" cy="2010410"/>
            </a:xfrm>
            <a:custGeom>
              <a:avLst/>
              <a:gdLst/>
              <a:ahLst/>
              <a:cxnLst/>
              <a:rect l="l" t="t" r="r" b="b"/>
              <a:pathLst>
                <a:path w="4496435" h="2010409">
                  <a:moveTo>
                    <a:pt x="0" y="2009826"/>
                  </a:moveTo>
                  <a:lnTo>
                    <a:pt x="4496062" y="2009826"/>
                  </a:lnTo>
                </a:path>
                <a:path w="4496435" h="2010409">
                  <a:moveTo>
                    <a:pt x="0" y="1676397"/>
                  </a:moveTo>
                  <a:lnTo>
                    <a:pt x="4496062" y="1676397"/>
                  </a:lnTo>
                </a:path>
                <a:path w="4496435" h="2010409">
                  <a:moveTo>
                    <a:pt x="0" y="1342957"/>
                  </a:moveTo>
                  <a:lnTo>
                    <a:pt x="4496062" y="1342957"/>
                  </a:lnTo>
                </a:path>
                <a:path w="4496435" h="2010409">
                  <a:moveTo>
                    <a:pt x="0" y="1009764"/>
                  </a:moveTo>
                  <a:lnTo>
                    <a:pt x="4496062" y="1009764"/>
                  </a:lnTo>
                </a:path>
                <a:path w="4496435" h="2010409">
                  <a:moveTo>
                    <a:pt x="0" y="666815"/>
                  </a:moveTo>
                  <a:lnTo>
                    <a:pt x="4496062" y="666815"/>
                  </a:lnTo>
                </a:path>
                <a:path w="4496435" h="2010409">
                  <a:moveTo>
                    <a:pt x="0" y="333407"/>
                  </a:moveTo>
                  <a:lnTo>
                    <a:pt x="4496062" y="333407"/>
                  </a:lnTo>
                </a:path>
                <a:path w="4496435" h="2010409">
                  <a:moveTo>
                    <a:pt x="0" y="0"/>
                  </a:moveTo>
                  <a:lnTo>
                    <a:pt x="4496062" y="0"/>
                  </a:lnTo>
                </a:path>
              </a:pathLst>
            </a:custGeom>
            <a:ln w="951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696172" y="66791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700936" y="5359884"/>
              <a:ext cx="1165225" cy="2609850"/>
            </a:xfrm>
            <a:custGeom>
              <a:avLst/>
              <a:gdLst/>
              <a:ahLst/>
              <a:cxnLst/>
              <a:rect l="l" t="t" r="r" b="b"/>
              <a:pathLst>
                <a:path w="1165225" h="2609850">
                  <a:moveTo>
                    <a:pt x="0" y="1323982"/>
                  </a:moveTo>
                  <a:lnTo>
                    <a:pt x="1116820" y="1323982"/>
                  </a:lnTo>
                </a:path>
                <a:path w="1165225" h="2609850">
                  <a:moveTo>
                    <a:pt x="1126392" y="1323982"/>
                  </a:moveTo>
                  <a:lnTo>
                    <a:pt x="1126392" y="9434"/>
                  </a:lnTo>
                </a:path>
                <a:path w="1165225" h="2609850">
                  <a:moveTo>
                    <a:pt x="1126392" y="0"/>
                  </a:moveTo>
                  <a:lnTo>
                    <a:pt x="1135857" y="190396"/>
                  </a:lnTo>
                </a:path>
                <a:path w="1165225" h="2609850">
                  <a:moveTo>
                    <a:pt x="1135857" y="199937"/>
                  </a:moveTo>
                  <a:lnTo>
                    <a:pt x="1145429" y="1447696"/>
                  </a:lnTo>
                </a:path>
                <a:path w="1165225" h="2609850">
                  <a:moveTo>
                    <a:pt x="1145429" y="1457130"/>
                  </a:moveTo>
                  <a:lnTo>
                    <a:pt x="1164681" y="260964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860854" y="7974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865618" y="5416810"/>
              <a:ext cx="29209" cy="2562225"/>
            </a:xfrm>
            <a:custGeom>
              <a:avLst/>
              <a:gdLst/>
              <a:ahLst/>
              <a:cxnLst/>
              <a:rect l="l" t="t" r="r" b="b"/>
              <a:pathLst>
                <a:path w="29210" h="2562225">
                  <a:moveTo>
                    <a:pt x="0" y="2562222"/>
                  </a:moveTo>
                  <a:lnTo>
                    <a:pt x="0" y="2390758"/>
                  </a:lnTo>
                </a:path>
                <a:path w="29210" h="2562225">
                  <a:moveTo>
                    <a:pt x="0" y="2381259"/>
                  </a:moveTo>
                  <a:lnTo>
                    <a:pt x="9572" y="1171751"/>
                  </a:lnTo>
                </a:path>
                <a:path w="29210" h="2562225">
                  <a:moveTo>
                    <a:pt x="9572" y="1161995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889463" y="54026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894227" y="5397835"/>
              <a:ext cx="191135" cy="2543810"/>
            </a:xfrm>
            <a:custGeom>
              <a:avLst/>
              <a:gdLst/>
              <a:ahLst/>
              <a:cxnLst/>
              <a:rect l="l" t="t" r="r" b="b"/>
              <a:pathLst>
                <a:path w="191135" h="2543809">
                  <a:moveTo>
                    <a:pt x="0" y="0"/>
                  </a:moveTo>
                  <a:lnTo>
                    <a:pt x="9572" y="152445"/>
                  </a:lnTo>
                </a:path>
                <a:path w="191135" h="2543809">
                  <a:moveTo>
                    <a:pt x="9572" y="161986"/>
                  </a:moveTo>
                  <a:lnTo>
                    <a:pt x="19036" y="1342957"/>
                  </a:lnTo>
                </a:path>
                <a:path w="191135" h="2543809">
                  <a:moveTo>
                    <a:pt x="19036" y="1352498"/>
                  </a:moveTo>
                  <a:lnTo>
                    <a:pt x="28609" y="2514462"/>
                  </a:lnTo>
                </a:path>
                <a:path w="191135" h="2543809">
                  <a:moveTo>
                    <a:pt x="28609" y="2523960"/>
                  </a:moveTo>
                  <a:lnTo>
                    <a:pt x="28609" y="2533716"/>
                  </a:lnTo>
                </a:path>
                <a:path w="191135" h="2543809">
                  <a:moveTo>
                    <a:pt x="28609" y="2543214"/>
                  </a:moveTo>
                  <a:lnTo>
                    <a:pt x="38073" y="2400235"/>
                  </a:lnTo>
                </a:path>
                <a:path w="191135" h="2543809">
                  <a:moveTo>
                    <a:pt x="38073" y="2390747"/>
                  </a:moveTo>
                  <a:lnTo>
                    <a:pt x="47646" y="1523919"/>
                  </a:lnTo>
                </a:path>
                <a:path w="191135" h="2543809">
                  <a:moveTo>
                    <a:pt x="47646" y="1514378"/>
                  </a:moveTo>
                  <a:lnTo>
                    <a:pt x="57218" y="76222"/>
                  </a:lnTo>
                </a:path>
                <a:path w="191135" h="2543809">
                  <a:moveTo>
                    <a:pt x="57218" y="66788"/>
                  </a:moveTo>
                  <a:lnTo>
                    <a:pt x="66682" y="47706"/>
                  </a:lnTo>
                </a:path>
                <a:path w="191135" h="2543809">
                  <a:moveTo>
                    <a:pt x="66682" y="38272"/>
                  </a:moveTo>
                  <a:lnTo>
                    <a:pt x="66682" y="161986"/>
                  </a:lnTo>
                </a:path>
                <a:path w="191135" h="2543809">
                  <a:moveTo>
                    <a:pt x="66682" y="171420"/>
                  </a:moveTo>
                  <a:lnTo>
                    <a:pt x="76255" y="1009764"/>
                  </a:lnTo>
                </a:path>
                <a:path w="191135" h="2543809">
                  <a:moveTo>
                    <a:pt x="76255" y="1019305"/>
                  </a:moveTo>
                  <a:lnTo>
                    <a:pt x="95507" y="2457482"/>
                  </a:lnTo>
                </a:path>
                <a:path w="191135" h="2543809">
                  <a:moveTo>
                    <a:pt x="95507" y="2466981"/>
                  </a:moveTo>
                  <a:lnTo>
                    <a:pt x="95507" y="2485967"/>
                  </a:lnTo>
                </a:path>
                <a:path w="191135" h="2543809">
                  <a:moveTo>
                    <a:pt x="95507" y="2495465"/>
                  </a:moveTo>
                  <a:lnTo>
                    <a:pt x="105079" y="2390747"/>
                  </a:lnTo>
                </a:path>
                <a:path w="191135" h="2543809">
                  <a:moveTo>
                    <a:pt x="105079" y="2381249"/>
                  </a:moveTo>
                  <a:lnTo>
                    <a:pt x="105079" y="1571625"/>
                  </a:lnTo>
                </a:path>
                <a:path w="191135" h="2543809">
                  <a:moveTo>
                    <a:pt x="105079" y="1562191"/>
                  </a:moveTo>
                  <a:lnTo>
                    <a:pt x="124116" y="123929"/>
                  </a:lnTo>
                </a:path>
                <a:path w="191135" h="2543809">
                  <a:moveTo>
                    <a:pt x="124116" y="114494"/>
                  </a:moveTo>
                  <a:lnTo>
                    <a:pt x="124116" y="95198"/>
                  </a:lnTo>
                </a:path>
                <a:path w="191135" h="2543809">
                  <a:moveTo>
                    <a:pt x="124116" y="85764"/>
                  </a:moveTo>
                  <a:lnTo>
                    <a:pt x="133688" y="95198"/>
                  </a:lnTo>
                </a:path>
                <a:path w="191135" h="2543809">
                  <a:moveTo>
                    <a:pt x="133688" y="104739"/>
                  </a:moveTo>
                  <a:lnTo>
                    <a:pt x="133688" y="495394"/>
                  </a:lnTo>
                </a:path>
                <a:path w="191135" h="2543809">
                  <a:moveTo>
                    <a:pt x="133688" y="504935"/>
                  </a:moveTo>
                  <a:lnTo>
                    <a:pt x="162190" y="2447984"/>
                  </a:lnTo>
                </a:path>
                <a:path w="191135" h="2543809">
                  <a:moveTo>
                    <a:pt x="162190" y="2457482"/>
                  </a:moveTo>
                  <a:lnTo>
                    <a:pt x="162190" y="2447984"/>
                  </a:lnTo>
                </a:path>
                <a:path w="191135" h="2543809">
                  <a:moveTo>
                    <a:pt x="162190" y="2438485"/>
                  </a:moveTo>
                  <a:lnTo>
                    <a:pt x="171762" y="2076304"/>
                  </a:lnTo>
                </a:path>
                <a:path w="191135" h="2543809">
                  <a:moveTo>
                    <a:pt x="171762" y="2066806"/>
                  </a:moveTo>
                  <a:lnTo>
                    <a:pt x="190799" y="13347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080262" y="55170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085026" y="5531305"/>
              <a:ext cx="29209" cy="2266950"/>
            </a:xfrm>
            <a:custGeom>
              <a:avLst/>
              <a:gdLst/>
              <a:ahLst/>
              <a:cxnLst/>
              <a:rect l="l" t="t" r="r" b="b"/>
              <a:pathLst>
                <a:path w="29210" h="2266950">
                  <a:moveTo>
                    <a:pt x="0" y="0"/>
                  </a:moveTo>
                  <a:lnTo>
                    <a:pt x="9572" y="180962"/>
                  </a:lnTo>
                </a:path>
                <a:path w="29210" h="2266950">
                  <a:moveTo>
                    <a:pt x="9572" y="190503"/>
                  </a:moveTo>
                  <a:lnTo>
                    <a:pt x="19036" y="1295251"/>
                  </a:lnTo>
                </a:path>
                <a:path w="29210" h="2266950">
                  <a:moveTo>
                    <a:pt x="19036" y="1304685"/>
                  </a:moveTo>
                  <a:lnTo>
                    <a:pt x="28609" y="2266764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108871" y="78028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123207" y="5578797"/>
              <a:ext cx="29209" cy="2228850"/>
            </a:xfrm>
            <a:custGeom>
              <a:avLst/>
              <a:gdLst/>
              <a:ahLst/>
              <a:cxnLst/>
              <a:rect l="l" t="t" r="r" b="b"/>
              <a:pathLst>
                <a:path w="29210" h="2228850">
                  <a:moveTo>
                    <a:pt x="0" y="2228771"/>
                  </a:moveTo>
                  <a:lnTo>
                    <a:pt x="0" y="2066806"/>
                  </a:lnTo>
                </a:path>
                <a:path w="29210" h="2228850">
                  <a:moveTo>
                    <a:pt x="0" y="2057307"/>
                  </a:moveTo>
                  <a:lnTo>
                    <a:pt x="9787" y="981033"/>
                  </a:lnTo>
                </a:path>
                <a:path w="29210" h="2228850">
                  <a:moveTo>
                    <a:pt x="9787" y="971492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147268" y="55645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152032" y="5569256"/>
              <a:ext cx="28575" cy="2191385"/>
            </a:xfrm>
            <a:custGeom>
              <a:avLst/>
              <a:gdLst/>
              <a:ahLst/>
              <a:cxnLst/>
              <a:rect l="l" t="t" r="r" b="b"/>
              <a:pathLst>
                <a:path w="28575" h="2191384">
                  <a:moveTo>
                    <a:pt x="0" y="0"/>
                  </a:moveTo>
                  <a:lnTo>
                    <a:pt x="0" y="143011"/>
                  </a:lnTo>
                </a:path>
                <a:path w="28575" h="2191384">
                  <a:moveTo>
                    <a:pt x="0" y="152552"/>
                  </a:moveTo>
                  <a:lnTo>
                    <a:pt x="9464" y="1200267"/>
                  </a:lnTo>
                </a:path>
                <a:path w="28575" h="2191384">
                  <a:moveTo>
                    <a:pt x="9464" y="1209808"/>
                  </a:moveTo>
                  <a:lnTo>
                    <a:pt x="28501" y="2190831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175770" y="77648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180533" y="5597772"/>
              <a:ext cx="191135" cy="2172335"/>
            </a:xfrm>
            <a:custGeom>
              <a:avLst/>
              <a:gdLst/>
              <a:ahLst/>
              <a:cxnLst/>
              <a:rect l="l" t="t" r="r" b="b"/>
              <a:pathLst>
                <a:path w="191135" h="2172334">
                  <a:moveTo>
                    <a:pt x="0" y="2171813"/>
                  </a:moveTo>
                  <a:lnTo>
                    <a:pt x="9572" y="2038332"/>
                  </a:lnTo>
                </a:path>
                <a:path w="191135" h="2172334">
                  <a:moveTo>
                    <a:pt x="9572" y="2028834"/>
                  </a:moveTo>
                  <a:lnTo>
                    <a:pt x="19144" y="1019305"/>
                  </a:lnTo>
                </a:path>
                <a:path w="191135" h="2172334">
                  <a:moveTo>
                    <a:pt x="19144" y="1009764"/>
                  </a:moveTo>
                  <a:lnTo>
                    <a:pt x="28609" y="28730"/>
                  </a:lnTo>
                </a:path>
                <a:path w="191135" h="2172334">
                  <a:moveTo>
                    <a:pt x="28609" y="19296"/>
                  </a:moveTo>
                  <a:lnTo>
                    <a:pt x="28609" y="9755"/>
                  </a:lnTo>
                </a:path>
                <a:path w="191135" h="2172334">
                  <a:moveTo>
                    <a:pt x="28609" y="0"/>
                  </a:moveTo>
                  <a:lnTo>
                    <a:pt x="38181" y="124036"/>
                  </a:lnTo>
                </a:path>
                <a:path w="191135" h="2172334">
                  <a:moveTo>
                    <a:pt x="38181" y="133470"/>
                  </a:moveTo>
                  <a:lnTo>
                    <a:pt x="47646" y="876294"/>
                  </a:lnTo>
                </a:path>
                <a:path w="191135" h="2172334">
                  <a:moveTo>
                    <a:pt x="47646" y="885835"/>
                  </a:moveTo>
                  <a:lnTo>
                    <a:pt x="66790" y="2114565"/>
                  </a:lnTo>
                </a:path>
                <a:path w="191135" h="2172334">
                  <a:moveTo>
                    <a:pt x="66790" y="2124064"/>
                  </a:moveTo>
                  <a:lnTo>
                    <a:pt x="66790" y="2133562"/>
                  </a:lnTo>
                </a:path>
                <a:path w="191135" h="2172334">
                  <a:moveTo>
                    <a:pt x="66790" y="2143061"/>
                  </a:moveTo>
                  <a:lnTo>
                    <a:pt x="66790" y="2028834"/>
                  </a:lnTo>
                </a:path>
                <a:path w="191135" h="2172334">
                  <a:moveTo>
                    <a:pt x="66790" y="2019335"/>
                  </a:moveTo>
                  <a:lnTo>
                    <a:pt x="76255" y="1305007"/>
                  </a:lnTo>
                </a:path>
                <a:path w="191135" h="2172334">
                  <a:moveTo>
                    <a:pt x="76255" y="1295465"/>
                  </a:moveTo>
                  <a:lnTo>
                    <a:pt x="95614" y="76222"/>
                  </a:lnTo>
                </a:path>
                <a:path w="191135" h="2172334">
                  <a:moveTo>
                    <a:pt x="95614" y="66788"/>
                  </a:moveTo>
                  <a:lnTo>
                    <a:pt x="95614" y="47706"/>
                  </a:lnTo>
                </a:path>
                <a:path w="191135" h="2172334">
                  <a:moveTo>
                    <a:pt x="95614" y="38272"/>
                  </a:moveTo>
                  <a:lnTo>
                    <a:pt x="105079" y="133470"/>
                  </a:lnTo>
                </a:path>
                <a:path w="191135" h="2172334">
                  <a:moveTo>
                    <a:pt x="105079" y="143011"/>
                  </a:moveTo>
                  <a:lnTo>
                    <a:pt x="105079" y="828802"/>
                  </a:lnTo>
                </a:path>
                <a:path w="191135" h="2172334">
                  <a:moveTo>
                    <a:pt x="105079" y="838343"/>
                  </a:moveTo>
                  <a:lnTo>
                    <a:pt x="124223" y="2067084"/>
                  </a:lnTo>
                </a:path>
                <a:path w="191135" h="2172334">
                  <a:moveTo>
                    <a:pt x="124223" y="2076583"/>
                  </a:moveTo>
                  <a:lnTo>
                    <a:pt x="124223" y="2095579"/>
                  </a:lnTo>
                </a:path>
                <a:path w="191135" h="2172334">
                  <a:moveTo>
                    <a:pt x="124223" y="2105067"/>
                  </a:moveTo>
                  <a:lnTo>
                    <a:pt x="133688" y="2095579"/>
                  </a:lnTo>
                </a:path>
                <a:path w="191135" h="2172334">
                  <a:moveTo>
                    <a:pt x="133688" y="2086081"/>
                  </a:moveTo>
                  <a:lnTo>
                    <a:pt x="133688" y="1752641"/>
                  </a:lnTo>
                </a:path>
                <a:path w="191135" h="2172334">
                  <a:moveTo>
                    <a:pt x="133688" y="1743154"/>
                  </a:moveTo>
                  <a:lnTo>
                    <a:pt x="162297" y="85764"/>
                  </a:lnTo>
                </a:path>
                <a:path w="191135" h="2172334">
                  <a:moveTo>
                    <a:pt x="162297" y="76222"/>
                  </a:moveTo>
                  <a:lnTo>
                    <a:pt x="162297" y="85764"/>
                  </a:lnTo>
                </a:path>
                <a:path w="191135" h="2172334">
                  <a:moveTo>
                    <a:pt x="162297" y="95519"/>
                  </a:moveTo>
                  <a:lnTo>
                    <a:pt x="171762" y="409630"/>
                  </a:lnTo>
                </a:path>
                <a:path w="191135" h="2172334">
                  <a:moveTo>
                    <a:pt x="171762" y="419171"/>
                  </a:moveTo>
                  <a:lnTo>
                    <a:pt x="190906" y="2057586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366676" y="76601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371440" y="5721809"/>
              <a:ext cx="29209" cy="1933575"/>
            </a:xfrm>
            <a:custGeom>
              <a:avLst/>
              <a:gdLst/>
              <a:ahLst/>
              <a:cxnLst/>
              <a:rect l="l" t="t" r="r" b="b"/>
              <a:pathLst>
                <a:path w="29210" h="1933575">
                  <a:moveTo>
                    <a:pt x="0" y="1933550"/>
                  </a:moveTo>
                  <a:lnTo>
                    <a:pt x="9464" y="1781083"/>
                  </a:lnTo>
                </a:path>
                <a:path w="29210" h="1933575">
                  <a:moveTo>
                    <a:pt x="9464" y="1771584"/>
                  </a:moveTo>
                  <a:lnTo>
                    <a:pt x="19036" y="619109"/>
                  </a:lnTo>
                </a:path>
                <a:path w="29210" h="1933575">
                  <a:moveTo>
                    <a:pt x="19036" y="609567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395500" y="57075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409729" y="5712267"/>
              <a:ext cx="29209" cy="1905000"/>
            </a:xfrm>
            <a:custGeom>
              <a:avLst/>
              <a:gdLst/>
              <a:ahLst/>
              <a:cxnLst/>
              <a:rect l="l" t="t" r="r" b="b"/>
              <a:pathLst>
                <a:path w="29210" h="1905000">
                  <a:moveTo>
                    <a:pt x="0" y="0"/>
                  </a:moveTo>
                  <a:lnTo>
                    <a:pt x="0" y="142689"/>
                  </a:lnTo>
                </a:path>
                <a:path w="29210" h="1905000">
                  <a:moveTo>
                    <a:pt x="0" y="152231"/>
                  </a:moveTo>
                  <a:lnTo>
                    <a:pt x="9572" y="1066797"/>
                  </a:lnTo>
                </a:path>
                <a:path w="29210" h="1905000">
                  <a:moveTo>
                    <a:pt x="9572" y="1076231"/>
                  </a:moveTo>
                  <a:lnTo>
                    <a:pt x="28609" y="190484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433574" y="76218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438338" y="5759759"/>
              <a:ext cx="29209" cy="1866900"/>
            </a:xfrm>
            <a:custGeom>
              <a:avLst/>
              <a:gdLst/>
              <a:ahLst/>
              <a:cxnLst/>
              <a:rect l="l" t="t" r="r" b="b"/>
              <a:pathLst>
                <a:path w="29210" h="1866900">
                  <a:moveTo>
                    <a:pt x="0" y="1866847"/>
                  </a:moveTo>
                  <a:lnTo>
                    <a:pt x="0" y="1743132"/>
                  </a:lnTo>
                </a:path>
                <a:path w="29210" h="1866900">
                  <a:moveTo>
                    <a:pt x="0" y="1733634"/>
                  </a:moveTo>
                  <a:lnTo>
                    <a:pt x="19036" y="838343"/>
                  </a:lnTo>
                </a:path>
                <a:path w="29210" h="1866900">
                  <a:moveTo>
                    <a:pt x="19036" y="828802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462183" y="5745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466947" y="5740784"/>
              <a:ext cx="29209" cy="1838960"/>
            </a:xfrm>
            <a:custGeom>
              <a:avLst/>
              <a:gdLst/>
              <a:ahLst/>
              <a:cxnLst/>
              <a:rect l="l" t="t" r="r" b="b"/>
              <a:pathLst>
                <a:path w="29210" h="1838959">
                  <a:moveTo>
                    <a:pt x="0" y="0"/>
                  </a:moveTo>
                  <a:lnTo>
                    <a:pt x="9464" y="114173"/>
                  </a:lnTo>
                </a:path>
                <a:path w="29210" h="1838959">
                  <a:moveTo>
                    <a:pt x="9464" y="123714"/>
                  </a:moveTo>
                  <a:lnTo>
                    <a:pt x="19036" y="990467"/>
                  </a:lnTo>
                </a:path>
                <a:path w="29210" h="1838959">
                  <a:moveTo>
                    <a:pt x="19036" y="1000008"/>
                  </a:moveTo>
                  <a:lnTo>
                    <a:pt x="28609" y="1838341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490792" y="75838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495556" y="5769300"/>
              <a:ext cx="162560" cy="1829435"/>
            </a:xfrm>
            <a:custGeom>
              <a:avLst/>
              <a:gdLst/>
              <a:ahLst/>
              <a:cxnLst/>
              <a:rect l="l" t="t" r="r" b="b"/>
              <a:pathLst>
                <a:path w="162560" h="1829434">
                  <a:moveTo>
                    <a:pt x="0" y="1828821"/>
                  </a:moveTo>
                  <a:lnTo>
                    <a:pt x="9464" y="1724092"/>
                  </a:lnTo>
                </a:path>
                <a:path w="162560" h="1829434">
                  <a:moveTo>
                    <a:pt x="9464" y="1714594"/>
                  </a:moveTo>
                  <a:lnTo>
                    <a:pt x="19036" y="1085987"/>
                  </a:lnTo>
                </a:path>
                <a:path w="162560" h="1829434">
                  <a:moveTo>
                    <a:pt x="19036" y="1076231"/>
                  </a:moveTo>
                  <a:lnTo>
                    <a:pt x="38288" y="28730"/>
                  </a:lnTo>
                </a:path>
                <a:path w="162560" h="1829434">
                  <a:moveTo>
                    <a:pt x="38288" y="19189"/>
                  </a:moveTo>
                  <a:lnTo>
                    <a:pt x="38288" y="9755"/>
                  </a:lnTo>
                </a:path>
                <a:path w="162560" h="1829434">
                  <a:moveTo>
                    <a:pt x="38288" y="0"/>
                  </a:moveTo>
                  <a:lnTo>
                    <a:pt x="38288" y="95198"/>
                  </a:lnTo>
                </a:path>
                <a:path w="162560" h="1829434">
                  <a:moveTo>
                    <a:pt x="38288" y="104953"/>
                  </a:moveTo>
                  <a:lnTo>
                    <a:pt x="47861" y="714307"/>
                  </a:lnTo>
                </a:path>
                <a:path w="162560" h="1829434">
                  <a:moveTo>
                    <a:pt x="47861" y="723741"/>
                  </a:moveTo>
                  <a:lnTo>
                    <a:pt x="66898" y="1771574"/>
                  </a:lnTo>
                </a:path>
                <a:path w="162560" h="1829434">
                  <a:moveTo>
                    <a:pt x="66898" y="1781072"/>
                  </a:moveTo>
                  <a:lnTo>
                    <a:pt x="66898" y="1790570"/>
                  </a:lnTo>
                </a:path>
                <a:path w="162560" h="1829434">
                  <a:moveTo>
                    <a:pt x="66898" y="1800326"/>
                  </a:moveTo>
                  <a:lnTo>
                    <a:pt x="76470" y="1714594"/>
                  </a:lnTo>
                </a:path>
                <a:path w="162560" h="1829434">
                  <a:moveTo>
                    <a:pt x="76470" y="1704838"/>
                  </a:moveTo>
                  <a:lnTo>
                    <a:pt x="85934" y="1114503"/>
                  </a:lnTo>
                </a:path>
                <a:path w="162560" h="1829434">
                  <a:moveTo>
                    <a:pt x="85934" y="1104962"/>
                  </a:moveTo>
                  <a:lnTo>
                    <a:pt x="95507" y="66681"/>
                  </a:lnTo>
                </a:path>
                <a:path w="162560" h="1829434">
                  <a:moveTo>
                    <a:pt x="95507" y="57140"/>
                  </a:moveTo>
                  <a:lnTo>
                    <a:pt x="95507" y="47706"/>
                  </a:lnTo>
                </a:path>
                <a:path w="162560" h="1829434">
                  <a:moveTo>
                    <a:pt x="95507" y="38164"/>
                  </a:moveTo>
                  <a:lnTo>
                    <a:pt x="105079" y="47706"/>
                  </a:lnTo>
                </a:path>
                <a:path w="162560" h="1829434">
                  <a:moveTo>
                    <a:pt x="105079" y="57140"/>
                  </a:moveTo>
                  <a:lnTo>
                    <a:pt x="105079" y="342841"/>
                  </a:lnTo>
                </a:path>
                <a:path w="162560" h="1829434">
                  <a:moveTo>
                    <a:pt x="105079" y="352382"/>
                  </a:moveTo>
                  <a:lnTo>
                    <a:pt x="133580" y="1762075"/>
                  </a:lnTo>
                </a:path>
                <a:path w="162560" h="1829434">
                  <a:moveTo>
                    <a:pt x="133580" y="1771574"/>
                  </a:moveTo>
                  <a:lnTo>
                    <a:pt x="133580" y="1762075"/>
                  </a:lnTo>
                </a:path>
                <a:path w="162560" h="1829434">
                  <a:moveTo>
                    <a:pt x="133580" y="1752588"/>
                  </a:moveTo>
                  <a:lnTo>
                    <a:pt x="143153" y="1485861"/>
                  </a:lnTo>
                </a:path>
                <a:path w="162560" h="1829434">
                  <a:moveTo>
                    <a:pt x="143153" y="1476427"/>
                  </a:moveTo>
                  <a:lnTo>
                    <a:pt x="162190" y="7622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652983" y="58312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57746" y="5845523"/>
              <a:ext cx="29209" cy="1648460"/>
            </a:xfrm>
            <a:custGeom>
              <a:avLst/>
              <a:gdLst/>
              <a:ahLst/>
              <a:cxnLst/>
              <a:rect l="l" t="t" r="r" b="b"/>
              <a:pathLst>
                <a:path w="29210" h="1648459">
                  <a:moveTo>
                    <a:pt x="0" y="0"/>
                  </a:moveTo>
                  <a:lnTo>
                    <a:pt x="9572" y="133470"/>
                  </a:lnTo>
                </a:path>
                <a:path w="29210" h="1648459">
                  <a:moveTo>
                    <a:pt x="9572" y="142904"/>
                  </a:moveTo>
                  <a:lnTo>
                    <a:pt x="19359" y="1123937"/>
                  </a:lnTo>
                </a:path>
                <a:path w="29210" h="1648459">
                  <a:moveTo>
                    <a:pt x="19359" y="1133478"/>
                  </a:moveTo>
                  <a:lnTo>
                    <a:pt x="28824" y="164787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681807" y="74981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696143" y="5874254"/>
              <a:ext cx="29209" cy="1628775"/>
            </a:xfrm>
            <a:custGeom>
              <a:avLst/>
              <a:gdLst/>
              <a:ahLst/>
              <a:cxnLst/>
              <a:rect l="l" t="t" r="r" b="b"/>
              <a:pathLst>
                <a:path w="29210" h="1628775">
                  <a:moveTo>
                    <a:pt x="0" y="1628637"/>
                  </a:moveTo>
                  <a:lnTo>
                    <a:pt x="0" y="1504654"/>
                  </a:lnTo>
                </a:path>
                <a:path w="29210" h="1628775">
                  <a:moveTo>
                    <a:pt x="0" y="1495156"/>
                  </a:moveTo>
                  <a:lnTo>
                    <a:pt x="9464" y="714307"/>
                  </a:lnTo>
                </a:path>
                <a:path w="29210" h="1628775">
                  <a:moveTo>
                    <a:pt x="9464" y="704551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719988" y="58597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724752" y="5864498"/>
              <a:ext cx="28575" cy="1600200"/>
            </a:xfrm>
            <a:custGeom>
              <a:avLst/>
              <a:gdLst/>
              <a:ahLst/>
              <a:cxnLst/>
              <a:rect l="l" t="t" r="r" b="b"/>
              <a:pathLst>
                <a:path w="28575" h="1600200">
                  <a:moveTo>
                    <a:pt x="0" y="0"/>
                  </a:moveTo>
                  <a:lnTo>
                    <a:pt x="0" y="114494"/>
                  </a:lnTo>
                </a:path>
                <a:path w="28575" h="1600200">
                  <a:moveTo>
                    <a:pt x="0" y="123929"/>
                  </a:moveTo>
                  <a:lnTo>
                    <a:pt x="19036" y="885835"/>
                  </a:lnTo>
                </a:path>
                <a:path w="28575" h="1600200">
                  <a:moveTo>
                    <a:pt x="19036" y="895269"/>
                  </a:moveTo>
                  <a:lnTo>
                    <a:pt x="28501" y="160014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748490" y="74693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753253" y="5912205"/>
              <a:ext cx="29209" cy="1562100"/>
            </a:xfrm>
            <a:custGeom>
              <a:avLst/>
              <a:gdLst/>
              <a:ahLst/>
              <a:cxnLst/>
              <a:rect l="l" t="t" r="r" b="b"/>
              <a:pathLst>
                <a:path w="29210" h="1562100">
                  <a:moveTo>
                    <a:pt x="0" y="1561934"/>
                  </a:moveTo>
                  <a:lnTo>
                    <a:pt x="9572" y="1466704"/>
                  </a:lnTo>
                </a:path>
                <a:path w="29210" h="1562100">
                  <a:moveTo>
                    <a:pt x="9572" y="1457206"/>
                  </a:moveTo>
                  <a:lnTo>
                    <a:pt x="19036" y="714414"/>
                  </a:lnTo>
                </a:path>
                <a:path w="29210" h="1562100">
                  <a:moveTo>
                    <a:pt x="19036" y="704873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777099" y="5898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791435" y="5893229"/>
              <a:ext cx="29209" cy="1543050"/>
            </a:xfrm>
            <a:custGeom>
              <a:avLst/>
              <a:gdLst/>
              <a:ahLst/>
              <a:cxnLst/>
              <a:rect l="l" t="t" r="r" b="b"/>
              <a:pathLst>
                <a:path w="29210" h="1543050">
                  <a:moveTo>
                    <a:pt x="0" y="0"/>
                  </a:moveTo>
                  <a:lnTo>
                    <a:pt x="0" y="85764"/>
                  </a:lnTo>
                </a:path>
                <a:path w="29210" h="1543050">
                  <a:moveTo>
                    <a:pt x="0" y="95198"/>
                  </a:moveTo>
                  <a:lnTo>
                    <a:pt x="9464" y="819046"/>
                  </a:lnTo>
                </a:path>
                <a:path w="29210" h="1543050">
                  <a:moveTo>
                    <a:pt x="9464" y="828587"/>
                  </a:moveTo>
                  <a:lnTo>
                    <a:pt x="28824" y="1542927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815495" y="74408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820259" y="5940721"/>
              <a:ext cx="29209" cy="1514475"/>
            </a:xfrm>
            <a:custGeom>
              <a:avLst/>
              <a:gdLst/>
              <a:ahLst/>
              <a:cxnLst/>
              <a:rect l="l" t="t" r="r" b="b"/>
              <a:pathLst>
                <a:path w="29210" h="1514475">
                  <a:moveTo>
                    <a:pt x="0" y="1514421"/>
                  </a:moveTo>
                  <a:lnTo>
                    <a:pt x="0" y="1428689"/>
                  </a:lnTo>
                </a:path>
                <a:path w="29210" h="1514475">
                  <a:moveTo>
                    <a:pt x="0" y="1419191"/>
                  </a:moveTo>
                  <a:lnTo>
                    <a:pt x="9464" y="895269"/>
                  </a:lnTo>
                </a:path>
                <a:path w="29210" h="1514475">
                  <a:moveTo>
                    <a:pt x="9464" y="885835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844104" y="59264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848868" y="5921746"/>
              <a:ext cx="95885" cy="1504950"/>
            </a:xfrm>
            <a:custGeom>
              <a:avLst/>
              <a:gdLst/>
              <a:ahLst/>
              <a:cxnLst/>
              <a:rect l="l" t="t" r="r" b="b"/>
              <a:pathLst>
                <a:path w="95885" h="1504950">
                  <a:moveTo>
                    <a:pt x="0" y="0"/>
                  </a:moveTo>
                  <a:lnTo>
                    <a:pt x="9464" y="66681"/>
                  </a:lnTo>
                </a:path>
                <a:path w="95885" h="1504950">
                  <a:moveTo>
                    <a:pt x="9464" y="76222"/>
                  </a:moveTo>
                  <a:lnTo>
                    <a:pt x="19036" y="581158"/>
                  </a:lnTo>
                </a:path>
                <a:path w="95885" h="1504950">
                  <a:moveTo>
                    <a:pt x="19036" y="590592"/>
                  </a:moveTo>
                  <a:lnTo>
                    <a:pt x="28501" y="1476417"/>
                  </a:lnTo>
                </a:path>
                <a:path w="95885" h="1504950">
                  <a:moveTo>
                    <a:pt x="28501" y="1485915"/>
                  </a:moveTo>
                  <a:lnTo>
                    <a:pt x="28501" y="1495413"/>
                  </a:lnTo>
                </a:path>
                <a:path w="95885" h="1504950">
                  <a:moveTo>
                    <a:pt x="28501" y="1504912"/>
                  </a:moveTo>
                  <a:lnTo>
                    <a:pt x="38073" y="1447664"/>
                  </a:lnTo>
                </a:path>
                <a:path w="95885" h="1504950">
                  <a:moveTo>
                    <a:pt x="38073" y="1438166"/>
                  </a:moveTo>
                  <a:lnTo>
                    <a:pt x="47538" y="943082"/>
                  </a:lnTo>
                </a:path>
                <a:path w="95885" h="1504950">
                  <a:moveTo>
                    <a:pt x="47538" y="933541"/>
                  </a:moveTo>
                  <a:lnTo>
                    <a:pt x="66682" y="57247"/>
                  </a:lnTo>
                </a:path>
                <a:path w="95885" h="1504950">
                  <a:moveTo>
                    <a:pt x="66682" y="47706"/>
                  </a:moveTo>
                  <a:lnTo>
                    <a:pt x="66682" y="28516"/>
                  </a:lnTo>
                </a:path>
                <a:path w="95885" h="1504950">
                  <a:moveTo>
                    <a:pt x="66682" y="18975"/>
                  </a:moveTo>
                  <a:lnTo>
                    <a:pt x="66682" y="28516"/>
                  </a:lnTo>
                </a:path>
                <a:path w="95885" h="1504950">
                  <a:moveTo>
                    <a:pt x="66682" y="38272"/>
                  </a:moveTo>
                  <a:lnTo>
                    <a:pt x="76147" y="266618"/>
                  </a:lnTo>
                </a:path>
                <a:path w="95885" h="1504950">
                  <a:moveTo>
                    <a:pt x="76147" y="276160"/>
                  </a:moveTo>
                  <a:lnTo>
                    <a:pt x="95507" y="1466918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939612" y="7393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944375" y="5978993"/>
              <a:ext cx="29209" cy="1409700"/>
            </a:xfrm>
            <a:custGeom>
              <a:avLst/>
              <a:gdLst/>
              <a:ahLst/>
              <a:cxnLst/>
              <a:rect l="l" t="t" r="r" b="b"/>
              <a:pathLst>
                <a:path w="29210" h="1409700">
                  <a:moveTo>
                    <a:pt x="0" y="1409671"/>
                  </a:moveTo>
                  <a:lnTo>
                    <a:pt x="9464" y="1304685"/>
                  </a:lnTo>
                </a:path>
                <a:path w="29210" h="1409700">
                  <a:moveTo>
                    <a:pt x="9464" y="1295144"/>
                  </a:moveTo>
                  <a:lnTo>
                    <a:pt x="19036" y="447581"/>
                  </a:lnTo>
                </a:path>
                <a:path w="29210" h="1409700">
                  <a:moveTo>
                    <a:pt x="19036" y="438147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968221" y="5964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982449" y="5978993"/>
              <a:ext cx="29209" cy="1381125"/>
            </a:xfrm>
            <a:custGeom>
              <a:avLst/>
              <a:gdLst/>
              <a:ahLst/>
              <a:cxnLst/>
              <a:rect l="l" t="t" r="r" b="b"/>
              <a:pathLst>
                <a:path w="29210" h="1381125">
                  <a:moveTo>
                    <a:pt x="0" y="0"/>
                  </a:moveTo>
                  <a:lnTo>
                    <a:pt x="0" y="104739"/>
                  </a:lnTo>
                </a:path>
                <a:path w="29210" h="1381125">
                  <a:moveTo>
                    <a:pt x="0" y="114173"/>
                  </a:moveTo>
                  <a:lnTo>
                    <a:pt x="9572" y="780774"/>
                  </a:lnTo>
                </a:path>
                <a:path w="29210" h="1381125">
                  <a:moveTo>
                    <a:pt x="9572" y="790530"/>
                  </a:moveTo>
                  <a:lnTo>
                    <a:pt x="28609" y="1380918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006294" y="7364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011058" y="6007403"/>
              <a:ext cx="29209" cy="1362075"/>
            </a:xfrm>
            <a:custGeom>
              <a:avLst/>
              <a:gdLst/>
              <a:ahLst/>
              <a:cxnLst/>
              <a:rect l="l" t="t" r="r" b="b"/>
              <a:pathLst>
                <a:path w="29210" h="1362075">
                  <a:moveTo>
                    <a:pt x="0" y="1362007"/>
                  </a:moveTo>
                  <a:lnTo>
                    <a:pt x="0" y="1266734"/>
                  </a:lnTo>
                </a:path>
                <a:path w="29210" h="1362075">
                  <a:moveTo>
                    <a:pt x="0" y="1257300"/>
                  </a:moveTo>
                  <a:lnTo>
                    <a:pt x="19036" y="609675"/>
                  </a:lnTo>
                </a:path>
                <a:path w="29210" h="1362075">
                  <a:moveTo>
                    <a:pt x="19036" y="600133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034903" y="59932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039667" y="5997969"/>
              <a:ext cx="28575" cy="1343025"/>
            </a:xfrm>
            <a:custGeom>
              <a:avLst/>
              <a:gdLst/>
              <a:ahLst/>
              <a:cxnLst/>
              <a:rect l="l" t="t" r="r" b="b"/>
              <a:pathLst>
                <a:path w="28575" h="1343025">
                  <a:moveTo>
                    <a:pt x="0" y="0"/>
                  </a:moveTo>
                  <a:lnTo>
                    <a:pt x="9464" y="85764"/>
                  </a:lnTo>
                </a:path>
                <a:path w="28575" h="1343025">
                  <a:moveTo>
                    <a:pt x="9464" y="95198"/>
                  </a:moveTo>
                  <a:lnTo>
                    <a:pt x="19036" y="723848"/>
                  </a:lnTo>
                </a:path>
                <a:path w="28575" h="1343025">
                  <a:moveTo>
                    <a:pt x="19036" y="733282"/>
                  </a:moveTo>
                  <a:lnTo>
                    <a:pt x="28501" y="1342957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063405" y="7345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077956" y="6035919"/>
              <a:ext cx="29209" cy="1315085"/>
            </a:xfrm>
            <a:custGeom>
              <a:avLst/>
              <a:gdLst/>
              <a:ahLst/>
              <a:cxnLst/>
              <a:rect l="l" t="t" r="r" b="b"/>
              <a:pathLst>
                <a:path w="29210" h="1315084">
                  <a:moveTo>
                    <a:pt x="0" y="1314494"/>
                  </a:moveTo>
                  <a:lnTo>
                    <a:pt x="0" y="1238218"/>
                  </a:lnTo>
                </a:path>
                <a:path w="29210" h="1315084">
                  <a:moveTo>
                    <a:pt x="0" y="1228784"/>
                  </a:moveTo>
                  <a:lnTo>
                    <a:pt x="9572" y="619109"/>
                  </a:lnTo>
                </a:path>
                <a:path w="29210" h="1315084">
                  <a:moveTo>
                    <a:pt x="9572" y="609675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101801" y="60217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106565" y="6016944"/>
              <a:ext cx="29209" cy="1296035"/>
            </a:xfrm>
            <a:custGeom>
              <a:avLst/>
              <a:gdLst/>
              <a:ahLst/>
              <a:cxnLst/>
              <a:rect l="l" t="t" r="r" b="b"/>
              <a:pathLst>
                <a:path w="29210" h="1296034">
                  <a:moveTo>
                    <a:pt x="0" y="0"/>
                  </a:moveTo>
                  <a:lnTo>
                    <a:pt x="0" y="66788"/>
                  </a:lnTo>
                </a:path>
                <a:path w="29210" h="1296034">
                  <a:moveTo>
                    <a:pt x="0" y="76222"/>
                  </a:moveTo>
                  <a:lnTo>
                    <a:pt x="9572" y="523911"/>
                  </a:lnTo>
                </a:path>
                <a:path w="29210" h="1296034">
                  <a:moveTo>
                    <a:pt x="9572" y="533345"/>
                  </a:moveTo>
                  <a:lnTo>
                    <a:pt x="28609" y="1295487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4130411" y="73171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135174" y="6035919"/>
              <a:ext cx="95885" cy="1296035"/>
            </a:xfrm>
            <a:custGeom>
              <a:avLst/>
              <a:gdLst/>
              <a:ahLst/>
              <a:cxnLst/>
              <a:rect l="l" t="t" r="r" b="b"/>
              <a:pathLst>
                <a:path w="95885" h="1296034">
                  <a:moveTo>
                    <a:pt x="0" y="1295508"/>
                  </a:moveTo>
                  <a:lnTo>
                    <a:pt x="9572" y="1228784"/>
                  </a:lnTo>
                </a:path>
                <a:path w="95885" h="1296034">
                  <a:moveTo>
                    <a:pt x="9572" y="1219242"/>
                  </a:moveTo>
                  <a:lnTo>
                    <a:pt x="19036" y="790637"/>
                  </a:lnTo>
                </a:path>
                <a:path w="95885" h="1296034">
                  <a:moveTo>
                    <a:pt x="19036" y="781095"/>
                  </a:moveTo>
                  <a:lnTo>
                    <a:pt x="28609" y="28730"/>
                  </a:lnTo>
                </a:path>
                <a:path w="95885" h="1296034">
                  <a:moveTo>
                    <a:pt x="28609" y="19296"/>
                  </a:moveTo>
                  <a:lnTo>
                    <a:pt x="28609" y="9541"/>
                  </a:lnTo>
                </a:path>
                <a:path w="95885" h="1296034">
                  <a:moveTo>
                    <a:pt x="28609" y="0"/>
                  </a:moveTo>
                  <a:lnTo>
                    <a:pt x="38073" y="57247"/>
                  </a:lnTo>
                </a:path>
                <a:path w="95885" h="1296034">
                  <a:moveTo>
                    <a:pt x="38073" y="66788"/>
                  </a:moveTo>
                  <a:lnTo>
                    <a:pt x="47646" y="485960"/>
                  </a:lnTo>
                </a:path>
                <a:path w="95885" h="1296034">
                  <a:moveTo>
                    <a:pt x="47646" y="495394"/>
                  </a:moveTo>
                  <a:lnTo>
                    <a:pt x="66682" y="1247759"/>
                  </a:lnTo>
                </a:path>
                <a:path w="95885" h="1296034">
                  <a:moveTo>
                    <a:pt x="66682" y="1257300"/>
                  </a:moveTo>
                  <a:lnTo>
                    <a:pt x="66682" y="1267056"/>
                  </a:lnTo>
                </a:path>
                <a:path w="95885" h="1296034">
                  <a:moveTo>
                    <a:pt x="66682" y="1276511"/>
                  </a:moveTo>
                  <a:lnTo>
                    <a:pt x="66682" y="1267056"/>
                  </a:lnTo>
                </a:path>
                <a:path w="95885" h="1296034">
                  <a:moveTo>
                    <a:pt x="66682" y="1257300"/>
                  </a:moveTo>
                  <a:lnTo>
                    <a:pt x="76255" y="1057256"/>
                  </a:lnTo>
                </a:path>
                <a:path w="95885" h="1296034">
                  <a:moveTo>
                    <a:pt x="76255" y="1047822"/>
                  </a:moveTo>
                  <a:lnTo>
                    <a:pt x="95507" y="3827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225918" y="60599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230681" y="6074192"/>
              <a:ext cx="29209" cy="1200150"/>
            </a:xfrm>
            <a:custGeom>
              <a:avLst/>
              <a:gdLst/>
              <a:ahLst/>
              <a:cxnLst/>
              <a:rect l="l" t="t" r="r" b="b"/>
              <a:pathLst>
                <a:path w="29210" h="1200150">
                  <a:moveTo>
                    <a:pt x="0" y="0"/>
                  </a:moveTo>
                  <a:lnTo>
                    <a:pt x="9572" y="180962"/>
                  </a:lnTo>
                </a:path>
                <a:path w="29210" h="1200150">
                  <a:moveTo>
                    <a:pt x="9572" y="190503"/>
                  </a:moveTo>
                  <a:lnTo>
                    <a:pt x="28609" y="1199946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254527" y="72789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268863" y="6093167"/>
              <a:ext cx="28575" cy="1190625"/>
            </a:xfrm>
            <a:custGeom>
              <a:avLst/>
              <a:gdLst/>
              <a:ahLst/>
              <a:cxnLst/>
              <a:rect l="l" t="t" r="r" b="b"/>
              <a:pathLst>
                <a:path w="28575" h="1190625">
                  <a:moveTo>
                    <a:pt x="0" y="1190512"/>
                  </a:moveTo>
                  <a:lnTo>
                    <a:pt x="0" y="1095313"/>
                  </a:lnTo>
                </a:path>
                <a:path w="28575" h="1190625">
                  <a:moveTo>
                    <a:pt x="0" y="1085772"/>
                  </a:moveTo>
                  <a:lnTo>
                    <a:pt x="9464" y="514369"/>
                  </a:lnTo>
                </a:path>
                <a:path w="28575" h="1190625">
                  <a:moveTo>
                    <a:pt x="9464" y="504935"/>
                  </a:moveTo>
                  <a:lnTo>
                    <a:pt x="28501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292601" y="60789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297364" y="6083733"/>
              <a:ext cx="29209" cy="1171575"/>
            </a:xfrm>
            <a:custGeom>
              <a:avLst/>
              <a:gdLst/>
              <a:ahLst/>
              <a:cxnLst/>
              <a:rect l="l" t="t" r="r" b="b"/>
              <a:pathLst>
                <a:path w="29210" h="1171575">
                  <a:moveTo>
                    <a:pt x="0" y="0"/>
                  </a:moveTo>
                  <a:lnTo>
                    <a:pt x="0" y="85656"/>
                  </a:lnTo>
                </a:path>
                <a:path w="29210" h="1171575">
                  <a:moveTo>
                    <a:pt x="0" y="95198"/>
                  </a:moveTo>
                  <a:lnTo>
                    <a:pt x="19144" y="647518"/>
                  </a:lnTo>
                </a:path>
                <a:path w="29210" h="1171575">
                  <a:moveTo>
                    <a:pt x="19144" y="657059"/>
                  </a:moveTo>
                  <a:lnTo>
                    <a:pt x="28609" y="117142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321210" y="72599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325973" y="6121683"/>
              <a:ext cx="29209" cy="1143635"/>
            </a:xfrm>
            <a:custGeom>
              <a:avLst/>
              <a:gdLst/>
              <a:ahLst/>
              <a:cxnLst/>
              <a:rect l="l" t="t" r="r" b="b"/>
              <a:pathLst>
                <a:path w="29210" h="1143634">
                  <a:moveTo>
                    <a:pt x="0" y="1143020"/>
                  </a:moveTo>
                  <a:lnTo>
                    <a:pt x="9572" y="1066797"/>
                  </a:lnTo>
                </a:path>
                <a:path w="29210" h="1143634">
                  <a:moveTo>
                    <a:pt x="9572" y="1057256"/>
                  </a:moveTo>
                  <a:lnTo>
                    <a:pt x="19036" y="514369"/>
                  </a:lnTo>
                </a:path>
                <a:path w="29210" h="1143634">
                  <a:moveTo>
                    <a:pt x="19036" y="504935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350034" y="61073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364370" y="6102708"/>
              <a:ext cx="29209" cy="1124585"/>
            </a:xfrm>
            <a:custGeom>
              <a:avLst/>
              <a:gdLst/>
              <a:ahLst/>
              <a:cxnLst/>
              <a:rect l="l" t="t" r="r" b="b"/>
              <a:pathLst>
                <a:path w="29210" h="1124584">
                  <a:moveTo>
                    <a:pt x="0" y="0"/>
                  </a:moveTo>
                  <a:lnTo>
                    <a:pt x="0" y="66681"/>
                  </a:lnTo>
                </a:path>
                <a:path w="29210" h="1124584">
                  <a:moveTo>
                    <a:pt x="0" y="76222"/>
                  </a:moveTo>
                  <a:lnTo>
                    <a:pt x="9464" y="600133"/>
                  </a:lnTo>
                </a:path>
                <a:path w="29210" h="1124584">
                  <a:moveTo>
                    <a:pt x="9464" y="609567"/>
                  </a:moveTo>
                  <a:lnTo>
                    <a:pt x="28609" y="1124044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388215" y="72314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392979" y="6140980"/>
              <a:ext cx="28575" cy="1104900"/>
            </a:xfrm>
            <a:custGeom>
              <a:avLst/>
              <a:gdLst/>
              <a:ahLst/>
              <a:cxnLst/>
              <a:rect l="l" t="t" r="r" b="b"/>
              <a:pathLst>
                <a:path w="28575" h="1104900">
                  <a:moveTo>
                    <a:pt x="0" y="1104747"/>
                  </a:moveTo>
                  <a:lnTo>
                    <a:pt x="0" y="1047500"/>
                  </a:lnTo>
                </a:path>
                <a:path w="28575" h="1104900">
                  <a:moveTo>
                    <a:pt x="0" y="1037959"/>
                  </a:moveTo>
                  <a:lnTo>
                    <a:pt x="9464" y="647518"/>
                  </a:lnTo>
                </a:path>
                <a:path w="28575" h="1104900">
                  <a:moveTo>
                    <a:pt x="9464" y="638084"/>
                  </a:moveTo>
                  <a:lnTo>
                    <a:pt x="28501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416717" y="61264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421481" y="6121683"/>
              <a:ext cx="29209" cy="1085850"/>
            </a:xfrm>
            <a:custGeom>
              <a:avLst/>
              <a:gdLst/>
              <a:ahLst/>
              <a:cxnLst/>
              <a:rect l="l" t="t" r="r" b="b"/>
              <a:pathLst>
                <a:path w="29210" h="1085850">
                  <a:moveTo>
                    <a:pt x="0" y="0"/>
                  </a:moveTo>
                  <a:lnTo>
                    <a:pt x="9572" y="57247"/>
                  </a:lnTo>
                </a:path>
                <a:path w="29210" h="1085850">
                  <a:moveTo>
                    <a:pt x="9572" y="66681"/>
                  </a:moveTo>
                  <a:lnTo>
                    <a:pt x="19144" y="428605"/>
                  </a:lnTo>
                </a:path>
                <a:path w="29210" h="1085850">
                  <a:moveTo>
                    <a:pt x="19144" y="438147"/>
                  </a:moveTo>
                  <a:lnTo>
                    <a:pt x="28609" y="108577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445326" y="72124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459662" y="6150414"/>
              <a:ext cx="29209" cy="1076960"/>
            </a:xfrm>
            <a:custGeom>
              <a:avLst/>
              <a:gdLst/>
              <a:ahLst/>
              <a:cxnLst/>
              <a:rect l="l" t="t" r="r" b="b"/>
              <a:pathLst>
                <a:path w="29210" h="1076959">
                  <a:moveTo>
                    <a:pt x="0" y="1076338"/>
                  </a:moveTo>
                  <a:lnTo>
                    <a:pt x="0" y="1028525"/>
                  </a:lnTo>
                </a:path>
                <a:path w="29210" h="1076959">
                  <a:moveTo>
                    <a:pt x="0" y="1019091"/>
                  </a:moveTo>
                  <a:lnTo>
                    <a:pt x="9464" y="666600"/>
                  </a:lnTo>
                </a:path>
                <a:path w="29210" h="1076959">
                  <a:moveTo>
                    <a:pt x="9464" y="657166"/>
                  </a:moveTo>
                  <a:lnTo>
                    <a:pt x="28824" y="18975"/>
                  </a:lnTo>
                </a:path>
                <a:path w="29210" h="1076959">
                  <a:moveTo>
                    <a:pt x="28824" y="9541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483723" y="6136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488486" y="6150414"/>
              <a:ext cx="29209" cy="1047750"/>
            </a:xfrm>
            <a:custGeom>
              <a:avLst/>
              <a:gdLst/>
              <a:ahLst/>
              <a:cxnLst/>
              <a:rect l="l" t="t" r="r" b="b"/>
              <a:pathLst>
                <a:path w="29210" h="1047750">
                  <a:moveTo>
                    <a:pt x="0" y="0"/>
                  </a:moveTo>
                  <a:lnTo>
                    <a:pt x="9572" y="171528"/>
                  </a:lnTo>
                </a:path>
                <a:path w="29210" h="1047750">
                  <a:moveTo>
                    <a:pt x="9572" y="180962"/>
                  </a:moveTo>
                  <a:lnTo>
                    <a:pt x="28609" y="104750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512332" y="72027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517095" y="6169390"/>
              <a:ext cx="28575" cy="1028700"/>
            </a:xfrm>
            <a:custGeom>
              <a:avLst/>
              <a:gdLst/>
              <a:ahLst/>
              <a:cxnLst/>
              <a:rect l="l" t="t" r="r" b="b"/>
              <a:pathLst>
                <a:path w="28575" h="1028700">
                  <a:moveTo>
                    <a:pt x="0" y="1028525"/>
                  </a:moveTo>
                  <a:lnTo>
                    <a:pt x="9464" y="866859"/>
                  </a:lnTo>
                </a:path>
                <a:path w="28575" h="1028700">
                  <a:moveTo>
                    <a:pt x="9464" y="857104"/>
                  </a:moveTo>
                  <a:lnTo>
                    <a:pt x="28501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540833" y="61552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555169" y="6169390"/>
              <a:ext cx="29209" cy="1009650"/>
            </a:xfrm>
            <a:custGeom>
              <a:avLst/>
              <a:gdLst/>
              <a:ahLst/>
              <a:cxnLst/>
              <a:rect l="l" t="t" r="r" b="b"/>
              <a:pathLst>
                <a:path w="29210" h="1009650">
                  <a:moveTo>
                    <a:pt x="0" y="0"/>
                  </a:moveTo>
                  <a:lnTo>
                    <a:pt x="0" y="76222"/>
                  </a:lnTo>
                </a:path>
                <a:path w="29210" h="1009650">
                  <a:moveTo>
                    <a:pt x="0" y="85764"/>
                  </a:moveTo>
                  <a:lnTo>
                    <a:pt x="19036" y="685897"/>
                  </a:lnTo>
                </a:path>
                <a:path w="29210" h="1009650">
                  <a:moveTo>
                    <a:pt x="19036" y="695439"/>
                  </a:moveTo>
                  <a:lnTo>
                    <a:pt x="28609" y="100954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579015" y="71837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583778" y="6188365"/>
              <a:ext cx="29209" cy="1000125"/>
            </a:xfrm>
            <a:custGeom>
              <a:avLst/>
              <a:gdLst/>
              <a:ahLst/>
              <a:cxnLst/>
              <a:rect l="l" t="t" r="r" b="b"/>
              <a:pathLst>
                <a:path w="29210" h="1000125">
                  <a:moveTo>
                    <a:pt x="0" y="1000115"/>
                  </a:moveTo>
                  <a:lnTo>
                    <a:pt x="0" y="923893"/>
                  </a:lnTo>
                </a:path>
                <a:path w="29210" h="1000125">
                  <a:moveTo>
                    <a:pt x="0" y="914351"/>
                  </a:moveTo>
                  <a:lnTo>
                    <a:pt x="19036" y="438254"/>
                  </a:lnTo>
                </a:path>
                <a:path w="29210" h="1000125">
                  <a:moveTo>
                    <a:pt x="19036" y="428712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4607624" y="61741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612387" y="6178931"/>
              <a:ext cx="29209" cy="981075"/>
            </a:xfrm>
            <a:custGeom>
              <a:avLst/>
              <a:gdLst/>
              <a:ahLst/>
              <a:cxnLst/>
              <a:rect l="l" t="t" r="r" b="b"/>
              <a:pathLst>
                <a:path w="29210" h="981075">
                  <a:moveTo>
                    <a:pt x="0" y="0"/>
                  </a:moveTo>
                  <a:lnTo>
                    <a:pt x="9787" y="66681"/>
                  </a:lnTo>
                </a:path>
                <a:path w="29210" h="981075">
                  <a:moveTo>
                    <a:pt x="9787" y="76222"/>
                  </a:moveTo>
                  <a:lnTo>
                    <a:pt x="19252" y="533345"/>
                  </a:lnTo>
                </a:path>
                <a:path w="29210" h="981075">
                  <a:moveTo>
                    <a:pt x="19252" y="542886"/>
                  </a:moveTo>
                  <a:lnTo>
                    <a:pt x="28824" y="981033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636448" y="71647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650676" y="6207447"/>
              <a:ext cx="29209" cy="962660"/>
            </a:xfrm>
            <a:custGeom>
              <a:avLst/>
              <a:gdLst/>
              <a:ahLst/>
              <a:cxnLst/>
              <a:rect l="l" t="t" r="r" b="b"/>
              <a:pathLst>
                <a:path w="29210" h="962659">
                  <a:moveTo>
                    <a:pt x="0" y="962058"/>
                  </a:moveTo>
                  <a:lnTo>
                    <a:pt x="0" y="904810"/>
                  </a:lnTo>
                </a:path>
                <a:path w="29210" h="962659">
                  <a:moveTo>
                    <a:pt x="0" y="895269"/>
                  </a:moveTo>
                  <a:lnTo>
                    <a:pt x="9572" y="447581"/>
                  </a:lnTo>
                </a:path>
                <a:path w="29210" h="962659">
                  <a:moveTo>
                    <a:pt x="9572" y="438147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674522" y="61931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679285" y="6197906"/>
              <a:ext cx="29209" cy="943610"/>
            </a:xfrm>
            <a:custGeom>
              <a:avLst/>
              <a:gdLst/>
              <a:ahLst/>
              <a:cxnLst/>
              <a:rect l="l" t="t" r="r" b="b"/>
              <a:pathLst>
                <a:path w="29210" h="943609">
                  <a:moveTo>
                    <a:pt x="0" y="0"/>
                  </a:moveTo>
                  <a:lnTo>
                    <a:pt x="0" y="47706"/>
                  </a:lnTo>
                </a:path>
                <a:path w="29210" h="943609">
                  <a:moveTo>
                    <a:pt x="0" y="57247"/>
                  </a:moveTo>
                  <a:lnTo>
                    <a:pt x="9572" y="390655"/>
                  </a:lnTo>
                </a:path>
                <a:path w="29210" h="943609">
                  <a:moveTo>
                    <a:pt x="9572" y="400196"/>
                  </a:moveTo>
                  <a:lnTo>
                    <a:pt x="28609" y="94308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703131" y="71456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707894" y="6226637"/>
              <a:ext cx="29209" cy="923925"/>
            </a:xfrm>
            <a:custGeom>
              <a:avLst/>
              <a:gdLst/>
              <a:ahLst/>
              <a:cxnLst/>
              <a:rect l="l" t="t" r="r" b="b"/>
              <a:pathLst>
                <a:path w="29210" h="923925">
                  <a:moveTo>
                    <a:pt x="0" y="923785"/>
                  </a:moveTo>
                  <a:lnTo>
                    <a:pt x="9464" y="885620"/>
                  </a:lnTo>
                </a:path>
                <a:path w="29210" h="923925">
                  <a:moveTo>
                    <a:pt x="9464" y="876079"/>
                  </a:moveTo>
                  <a:lnTo>
                    <a:pt x="19036" y="561861"/>
                  </a:lnTo>
                </a:path>
                <a:path w="29210" h="923925">
                  <a:moveTo>
                    <a:pt x="19036" y="552427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731740" y="62121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745968" y="6207447"/>
              <a:ext cx="29209" cy="924560"/>
            </a:xfrm>
            <a:custGeom>
              <a:avLst/>
              <a:gdLst/>
              <a:ahLst/>
              <a:cxnLst/>
              <a:rect l="l" t="t" r="r" b="b"/>
              <a:pathLst>
                <a:path w="29210" h="924559">
                  <a:moveTo>
                    <a:pt x="0" y="0"/>
                  </a:moveTo>
                  <a:lnTo>
                    <a:pt x="0" y="38164"/>
                  </a:lnTo>
                </a:path>
                <a:path w="29210" h="924559">
                  <a:moveTo>
                    <a:pt x="0" y="47706"/>
                  </a:moveTo>
                  <a:lnTo>
                    <a:pt x="9572" y="361924"/>
                  </a:lnTo>
                </a:path>
                <a:path w="29210" h="924559">
                  <a:moveTo>
                    <a:pt x="9572" y="371358"/>
                  </a:moveTo>
                  <a:lnTo>
                    <a:pt x="28824" y="904810"/>
                  </a:lnTo>
                </a:path>
                <a:path w="29210" h="924559">
                  <a:moveTo>
                    <a:pt x="28824" y="914566"/>
                  </a:moveTo>
                  <a:lnTo>
                    <a:pt x="28824" y="92400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770029" y="71362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774793" y="6236178"/>
              <a:ext cx="29209" cy="895350"/>
            </a:xfrm>
            <a:custGeom>
              <a:avLst/>
              <a:gdLst/>
              <a:ahLst/>
              <a:cxnLst/>
              <a:rect l="l" t="t" r="r" b="b"/>
              <a:pathLst>
                <a:path w="29210" h="895350">
                  <a:moveTo>
                    <a:pt x="0" y="895269"/>
                  </a:moveTo>
                  <a:lnTo>
                    <a:pt x="9572" y="742823"/>
                  </a:lnTo>
                </a:path>
                <a:path w="29210" h="895350">
                  <a:moveTo>
                    <a:pt x="9572" y="733282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798638" y="62218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803402" y="6236178"/>
              <a:ext cx="29209" cy="876300"/>
            </a:xfrm>
            <a:custGeom>
              <a:avLst/>
              <a:gdLst/>
              <a:ahLst/>
              <a:cxnLst/>
              <a:rect l="l" t="t" r="r" b="b"/>
              <a:pathLst>
                <a:path w="29210" h="876300">
                  <a:moveTo>
                    <a:pt x="0" y="0"/>
                  </a:moveTo>
                  <a:lnTo>
                    <a:pt x="9572" y="133148"/>
                  </a:lnTo>
                </a:path>
                <a:path w="29210" h="876300">
                  <a:moveTo>
                    <a:pt x="9572" y="142689"/>
                  </a:moveTo>
                  <a:lnTo>
                    <a:pt x="28609" y="87607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827247" y="71172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841475" y="6255154"/>
              <a:ext cx="29209" cy="857250"/>
            </a:xfrm>
            <a:custGeom>
              <a:avLst/>
              <a:gdLst/>
              <a:ahLst/>
              <a:cxnLst/>
              <a:rect l="l" t="t" r="r" b="b"/>
              <a:pathLst>
                <a:path w="29210" h="857250">
                  <a:moveTo>
                    <a:pt x="0" y="857104"/>
                  </a:moveTo>
                  <a:lnTo>
                    <a:pt x="0" y="800071"/>
                  </a:lnTo>
                </a:path>
                <a:path w="29210" h="857250">
                  <a:moveTo>
                    <a:pt x="0" y="790637"/>
                  </a:moveTo>
                  <a:lnTo>
                    <a:pt x="19144" y="276160"/>
                  </a:lnTo>
                </a:path>
                <a:path w="29210" h="857250">
                  <a:moveTo>
                    <a:pt x="19144" y="266726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865321" y="62408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870084" y="6245612"/>
              <a:ext cx="29209" cy="847725"/>
            </a:xfrm>
            <a:custGeom>
              <a:avLst/>
              <a:gdLst/>
              <a:ahLst/>
              <a:cxnLst/>
              <a:rect l="l" t="t" r="r" b="b"/>
              <a:pathLst>
                <a:path w="29210" h="847725">
                  <a:moveTo>
                    <a:pt x="0" y="0"/>
                  </a:moveTo>
                  <a:lnTo>
                    <a:pt x="9572" y="57033"/>
                  </a:lnTo>
                </a:path>
                <a:path w="29210" h="847725">
                  <a:moveTo>
                    <a:pt x="9572" y="66574"/>
                  </a:moveTo>
                  <a:lnTo>
                    <a:pt x="19036" y="476204"/>
                  </a:lnTo>
                </a:path>
                <a:path w="29210" h="847725">
                  <a:moveTo>
                    <a:pt x="19036" y="485638"/>
                  </a:moveTo>
                  <a:lnTo>
                    <a:pt x="28824" y="847563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894145" y="70979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898909" y="6274129"/>
              <a:ext cx="29209" cy="828675"/>
            </a:xfrm>
            <a:custGeom>
              <a:avLst/>
              <a:gdLst/>
              <a:ahLst/>
              <a:cxnLst/>
              <a:rect l="l" t="t" r="r" b="b"/>
              <a:pathLst>
                <a:path w="29210" h="828675">
                  <a:moveTo>
                    <a:pt x="0" y="828587"/>
                  </a:moveTo>
                  <a:lnTo>
                    <a:pt x="9572" y="781095"/>
                  </a:lnTo>
                </a:path>
                <a:path w="29210" h="828675">
                  <a:moveTo>
                    <a:pt x="9572" y="771661"/>
                  </a:moveTo>
                  <a:lnTo>
                    <a:pt x="19144" y="371465"/>
                  </a:lnTo>
                </a:path>
                <a:path w="29210" h="828675">
                  <a:moveTo>
                    <a:pt x="19144" y="361924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922754" y="62599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937090" y="6255154"/>
              <a:ext cx="28575" cy="819150"/>
            </a:xfrm>
            <a:custGeom>
              <a:avLst/>
              <a:gdLst/>
              <a:ahLst/>
              <a:cxnLst/>
              <a:rect l="l" t="t" r="r" b="b"/>
              <a:pathLst>
                <a:path w="28575" h="819150">
                  <a:moveTo>
                    <a:pt x="0" y="0"/>
                  </a:moveTo>
                  <a:lnTo>
                    <a:pt x="0" y="47491"/>
                  </a:lnTo>
                </a:path>
                <a:path w="28575" h="819150">
                  <a:moveTo>
                    <a:pt x="0" y="57033"/>
                  </a:moveTo>
                  <a:lnTo>
                    <a:pt x="9464" y="447688"/>
                  </a:lnTo>
                </a:path>
                <a:path w="28575" h="819150">
                  <a:moveTo>
                    <a:pt x="9464" y="457122"/>
                  </a:moveTo>
                  <a:lnTo>
                    <a:pt x="28501" y="819046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960828" y="70789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965592" y="6283670"/>
              <a:ext cx="29209" cy="809625"/>
            </a:xfrm>
            <a:custGeom>
              <a:avLst/>
              <a:gdLst/>
              <a:ahLst/>
              <a:cxnLst/>
              <a:rect l="l" t="t" r="r" b="b"/>
              <a:pathLst>
                <a:path w="29210" h="809625">
                  <a:moveTo>
                    <a:pt x="0" y="809505"/>
                  </a:moveTo>
                  <a:lnTo>
                    <a:pt x="0" y="762120"/>
                  </a:lnTo>
                </a:path>
                <a:path w="29210" h="809625">
                  <a:moveTo>
                    <a:pt x="0" y="752579"/>
                  </a:moveTo>
                  <a:lnTo>
                    <a:pt x="9572" y="476097"/>
                  </a:lnTo>
                </a:path>
                <a:path w="29210" h="809625">
                  <a:moveTo>
                    <a:pt x="9572" y="466663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989437" y="62693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994201" y="6274129"/>
              <a:ext cx="29209" cy="791210"/>
            </a:xfrm>
            <a:custGeom>
              <a:avLst/>
              <a:gdLst/>
              <a:ahLst/>
              <a:cxnLst/>
              <a:rect l="l" t="t" r="r" b="b"/>
              <a:pathLst>
                <a:path w="29210" h="791209">
                  <a:moveTo>
                    <a:pt x="0" y="0"/>
                  </a:moveTo>
                  <a:lnTo>
                    <a:pt x="9572" y="38057"/>
                  </a:lnTo>
                </a:path>
                <a:path w="29210" h="791209">
                  <a:moveTo>
                    <a:pt x="9572" y="47813"/>
                  </a:moveTo>
                  <a:lnTo>
                    <a:pt x="19036" y="314432"/>
                  </a:lnTo>
                </a:path>
                <a:path w="29210" h="791209">
                  <a:moveTo>
                    <a:pt x="19036" y="323973"/>
                  </a:moveTo>
                  <a:lnTo>
                    <a:pt x="28609" y="790637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5018046" y="7069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5032597" y="6302646"/>
              <a:ext cx="29209" cy="772160"/>
            </a:xfrm>
            <a:custGeom>
              <a:avLst/>
              <a:gdLst/>
              <a:ahLst/>
              <a:cxnLst/>
              <a:rect l="l" t="t" r="r" b="b"/>
              <a:pathLst>
                <a:path w="29210" h="772159">
                  <a:moveTo>
                    <a:pt x="0" y="771554"/>
                  </a:moveTo>
                  <a:lnTo>
                    <a:pt x="0" y="743145"/>
                  </a:lnTo>
                </a:path>
                <a:path w="29210" h="772159">
                  <a:moveTo>
                    <a:pt x="0" y="733604"/>
                  </a:moveTo>
                  <a:lnTo>
                    <a:pt x="9572" y="476419"/>
                  </a:lnTo>
                </a:path>
                <a:path w="29210" h="772159">
                  <a:moveTo>
                    <a:pt x="9572" y="466877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5056443" y="6288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5061206" y="6283670"/>
              <a:ext cx="28575" cy="762635"/>
            </a:xfrm>
            <a:custGeom>
              <a:avLst/>
              <a:gdLst/>
              <a:ahLst/>
              <a:cxnLst/>
              <a:rect l="l" t="t" r="r" b="b"/>
              <a:pathLst>
                <a:path w="28575" h="762634">
                  <a:moveTo>
                    <a:pt x="0" y="0"/>
                  </a:moveTo>
                  <a:lnTo>
                    <a:pt x="0" y="28516"/>
                  </a:lnTo>
                </a:path>
                <a:path w="28575" h="762634">
                  <a:moveTo>
                    <a:pt x="0" y="38272"/>
                  </a:moveTo>
                  <a:lnTo>
                    <a:pt x="9464" y="295135"/>
                  </a:lnTo>
                </a:path>
                <a:path w="28575" h="762634">
                  <a:moveTo>
                    <a:pt x="9464" y="304891"/>
                  </a:moveTo>
                  <a:lnTo>
                    <a:pt x="28501" y="76212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5084940" y="7050481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25" y="14287"/>
                  </a:moveTo>
                  <a:lnTo>
                    <a:pt x="8128" y="10934"/>
                  </a:lnTo>
                  <a:lnTo>
                    <a:pt x="4762" y="9537"/>
                  </a:lnTo>
                  <a:lnTo>
                    <a:pt x="1397" y="10934"/>
                  </a:lnTo>
                  <a:lnTo>
                    <a:pt x="0" y="14287"/>
                  </a:lnTo>
                  <a:lnTo>
                    <a:pt x="1397" y="17653"/>
                  </a:lnTo>
                  <a:lnTo>
                    <a:pt x="4762" y="19037"/>
                  </a:lnTo>
                  <a:lnTo>
                    <a:pt x="8128" y="17653"/>
                  </a:lnTo>
                  <a:lnTo>
                    <a:pt x="9525" y="14287"/>
                  </a:lnTo>
                  <a:close/>
                </a:path>
                <a:path w="9525" h="19050">
                  <a:moveTo>
                    <a:pt x="9525" y="4749"/>
                  </a:moveTo>
                  <a:lnTo>
                    <a:pt x="8128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28" y="8102"/>
                  </a:lnTo>
                  <a:lnTo>
                    <a:pt x="9525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5089708" y="6312187"/>
              <a:ext cx="38735" cy="743585"/>
            </a:xfrm>
            <a:custGeom>
              <a:avLst/>
              <a:gdLst/>
              <a:ahLst/>
              <a:cxnLst/>
              <a:rect l="l" t="t" r="r" b="b"/>
              <a:pathLst>
                <a:path w="38735" h="743584">
                  <a:moveTo>
                    <a:pt x="0" y="743038"/>
                  </a:moveTo>
                  <a:lnTo>
                    <a:pt x="9572" y="628864"/>
                  </a:lnTo>
                </a:path>
                <a:path w="38735" h="743584">
                  <a:moveTo>
                    <a:pt x="9572" y="619109"/>
                  </a:moveTo>
                  <a:lnTo>
                    <a:pt x="38181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5123126" y="62978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5127889" y="6302646"/>
              <a:ext cx="29209" cy="743585"/>
            </a:xfrm>
            <a:custGeom>
              <a:avLst/>
              <a:gdLst/>
              <a:ahLst/>
              <a:cxnLst/>
              <a:rect l="l" t="t" r="r" b="b"/>
              <a:pathLst>
                <a:path w="29210" h="743584">
                  <a:moveTo>
                    <a:pt x="0" y="0"/>
                  </a:moveTo>
                  <a:lnTo>
                    <a:pt x="0" y="57247"/>
                  </a:lnTo>
                </a:path>
                <a:path w="29210" h="743584">
                  <a:moveTo>
                    <a:pt x="0" y="66681"/>
                  </a:moveTo>
                  <a:lnTo>
                    <a:pt x="19036" y="504935"/>
                  </a:lnTo>
                </a:path>
                <a:path w="29210" h="743584">
                  <a:moveTo>
                    <a:pt x="19036" y="514369"/>
                  </a:moveTo>
                  <a:lnTo>
                    <a:pt x="28609" y="743145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5151735" y="70504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156498" y="6321942"/>
              <a:ext cx="29209" cy="723900"/>
            </a:xfrm>
            <a:custGeom>
              <a:avLst/>
              <a:gdLst/>
              <a:ahLst/>
              <a:cxnLst/>
              <a:rect l="l" t="t" r="r" b="b"/>
              <a:pathLst>
                <a:path w="29210" h="723900">
                  <a:moveTo>
                    <a:pt x="0" y="723848"/>
                  </a:moveTo>
                  <a:lnTo>
                    <a:pt x="9787" y="676035"/>
                  </a:lnTo>
                </a:path>
                <a:path w="29210" h="723900">
                  <a:moveTo>
                    <a:pt x="9787" y="666600"/>
                  </a:moveTo>
                  <a:lnTo>
                    <a:pt x="19252" y="323652"/>
                  </a:lnTo>
                </a:path>
                <a:path w="29210" h="723900">
                  <a:moveTo>
                    <a:pt x="19252" y="314110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5180559" y="63074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5185323" y="6312187"/>
              <a:ext cx="29209" cy="714375"/>
            </a:xfrm>
            <a:custGeom>
              <a:avLst/>
              <a:gdLst/>
              <a:ahLst/>
              <a:cxnLst/>
              <a:rect l="l" t="t" r="r" b="b"/>
              <a:pathLst>
                <a:path w="29210" h="714375">
                  <a:moveTo>
                    <a:pt x="0" y="0"/>
                  </a:moveTo>
                  <a:lnTo>
                    <a:pt x="9464" y="47706"/>
                  </a:lnTo>
                </a:path>
                <a:path w="29210" h="714375">
                  <a:moveTo>
                    <a:pt x="9464" y="57140"/>
                  </a:moveTo>
                  <a:lnTo>
                    <a:pt x="19036" y="390655"/>
                  </a:lnTo>
                </a:path>
                <a:path w="29210" h="714375">
                  <a:moveTo>
                    <a:pt x="19036" y="400089"/>
                  </a:moveTo>
                  <a:lnTo>
                    <a:pt x="28609" y="714307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5209168" y="7031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5223396" y="6340918"/>
              <a:ext cx="29209" cy="695960"/>
            </a:xfrm>
            <a:custGeom>
              <a:avLst/>
              <a:gdLst/>
              <a:ahLst/>
              <a:cxnLst/>
              <a:rect l="l" t="t" r="r" b="b"/>
              <a:pathLst>
                <a:path w="29210" h="695959">
                  <a:moveTo>
                    <a:pt x="0" y="695331"/>
                  </a:moveTo>
                  <a:lnTo>
                    <a:pt x="0" y="657059"/>
                  </a:lnTo>
                </a:path>
                <a:path w="29210" h="695959">
                  <a:moveTo>
                    <a:pt x="0" y="647625"/>
                  </a:moveTo>
                  <a:lnTo>
                    <a:pt x="9572" y="323652"/>
                  </a:lnTo>
                </a:path>
                <a:path w="29210" h="695959">
                  <a:moveTo>
                    <a:pt x="9572" y="314110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5247242" y="63266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5252005" y="6321942"/>
              <a:ext cx="29209" cy="685800"/>
            </a:xfrm>
            <a:custGeom>
              <a:avLst/>
              <a:gdLst/>
              <a:ahLst/>
              <a:cxnLst/>
              <a:rect l="l" t="t" r="r" b="b"/>
              <a:pathLst>
                <a:path w="29210" h="685800">
                  <a:moveTo>
                    <a:pt x="0" y="0"/>
                  </a:moveTo>
                  <a:lnTo>
                    <a:pt x="0" y="37950"/>
                  </a:lnTo>
                </a:path>
                <a:path w="29210" h="685800">
                  <a:moveTo>
                    <a:pt x="0" y="47384"/>
                  </a:moveTo>
                  <a:lnTo>
                    <a:pt x="19036" y="371358"/>
                  </a:lnTo>
                </a:path>
                <a:path w="29210" h="685800">
                  <a:moveTo>
                    <a:pt x="19036" y="380899"/>
                  </a:moveTo>
                  <a:lnTo>
                    <a:pt x="28609" y="685576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5275851" y="70122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5280615" y="6350352"/>
              <a:ext cx="29209" cy="676275"/>
            </a:xfrm>
            <a:custGeom>
              <a:avLst/>
              <a:gdLst/>
              <a:ahLst/>
              <a:cxnLst/>
              <a:rect l="l" t="t" r="r" b="b"/>
              <a:pathLst>
                <a:path w="29210" h="676275">
                  <a:moveTo>
                    <a:pt x="0" y="676142"/>
                  </a:moveTo>
                  <a:lnTo>
                    <a:pt x="9464" y="647625"/>
                  </a:lnTo>
                </a:path>
                <a:path w="29210" h="676275">
                  <a:moveTo>
                    <a:pt x="9464" y="638191"/>
                  </a:moveTo>
                  <a:lnTo>
                    <a:pt x="19036" y="399982"/>
                  </a:lnTo>
                </a:path>
                <a:path w="29210" h="676275">
                  <a:moveTo>
                    <a:pt x="19036" y="390440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5304675" y="6336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5318904" y="6340918"/>
              <a:ext cx="29209" cy="657225"/>
            </a:xfrm>
            <a:custGeom>
              <a:avLst/>
              <a:gdLst/>
              <a:ahLst/>
              <a:cxnLst/>
              <a:rect l="l" t="t" r="r" b="b"/>
              <a:pathLst>
                <a:path w="29210" h="657225">
                  <a:moveTo>
                    <a:pt x="0" y="0"/>
                  </a:moveTo>
                  <a:lnTo>
                    <a:pt x="0" y="18975"/>
                  </a:lnTo>
                </a:path>
                <a:path w="29210" h="657225">
                  <a:moveTo>
                    <a:pt x="0" y="28409"/>
                  </a:moveTo>
                  <a:lnTo>
                    <a:pt x="9572" y="257184"/>
                  </a:lnTo>
                </a:path>
                <a:path w="29210" h="657225">
                  <a:moveTo>
                    <a:pt x="9572" y="266618"/>
                  </a:moveTo>
                  <a:lnTo>
                    <a:pt x="28609" y="65705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5342749" y="70027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5347513" y="6369327"/>
              <a:ext cx="29209" cy="647700"/>
            </a:xfrm>
            <a:custGeom>
              <a:avLst/>
              <a:gdLst/>
              <a:ahLst/>
              <a:cxnLst/>
              <a:rect l="l" t="t" r="r" b="b"/>
              <a:pathLst>
                <a:path w="29210" h="647700">
                  <a:moveTo>
                    <a:pt x="0" y="647625"/>
                  </a:moveTo>
                  <a:lnTo>
                    <a:pt x="0" y="619216"/>
                  </a:lnTo>
                </a:path>
                <a:path w="29210" h="647700">
                  <a:moveTo>
                    <a:pt x="0" y="609675"/>
                  </a:moveTo>
                  <a:lnTo>
                    <a:pt x="9572" y="400196"/>
                  </a:lnTo>
                </a:path>
                <a:path w="29210" h="647700">
                  <a:moveTo>
                    <a:pt x="9572" y="390440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5371350" y="634560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25" y="14300"/>
                  </a:moveTo>
                  <a:lnTo>
                    <a:pt x="8128" y="10934"/>
                  </a:lnTo>
                  <a:lnTo>
                    <a:pt x="4762" y="9550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53"/>
                  </a:lnTo>
                  <a:lnTo>
                    <a:pt x="4762" y="19037"/>
                  </a:lnTo>
                  <a:lnTo>
                    <a:pt x="8128" y="17653"/>
                  </a:lnTo>
                  <a:lnTo>
                    <a:pt x="9525" y="14300"/>
                  </a:lnTo>
                  <a:close/>
                </a:path>
                <a:path w="9525" h="19050">
                  <a:moveTo>
                    <a:pt x="9525" y="4749"/>
                  </a:moveTo>
                  <a:lnTo>
                    <a:pt x="8128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62" y="9499"/>
                  </a:lnTo>
                  <a:lnTo>
                    <a:pt x="8128" y="8115"/>
                  </a:lnTo>
                  <a:lnTo>
                    <a:pt x="9525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5376122" y="6359893"/>
              <a:ext cx="38100" cy="638175"/>
            </a:xfrm>
            <a:custGeom>
              <a:avLst/>
              <a:gdLst/>
              <a:ahLst/>
              <a:cxnLst/>
              <a:rect l="l" t="t" r="r" b="b"/>
              <a:pathLst>
                <a:path w="38100" h="638175">
                  <a:moveTo>
                    <a:pt x="0" y="0"/>
                  </a:moveTo>
                  <a:lnTo>
                    <a:pt x="9464" y="95198"/>
                  </a:lnTo>
                </a:path>
                <a:path w="38100" h="638175">
                  <a:moveTo>
                    <a:pt x="9464" y="104739"/>
                  </a:moveTo>
                  <a:lnTo>
                    <a:pt x="38073" y="638084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5409432" y="70027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5414195" y="6369327"/>
              <a:ext cx="29209" cy="628650"/>
            </a:xfrm>
            <a:custGeom>
              <a:avLst/>
              <a:gdLst/>
              <a:ahLst/>
              <a:cxnLst/>
              <a:rect l="l" t="t" r="r" b="b"/>
              <a:pathLst>
                <a:path w="29210" h="628650">
                  <a:moveTo>
                    <a:pt x="0" y="628650"/>
                  </a:moveTo>
                  <a:lnTo>
                    <a:pt x="9572" y="533452"/>
                  </a:lnTo>
                </a:path>
                <a:path w="29210" h="628650">
                  <a:moveTo>
                    <a:pt x="9572" y="523911"/>
                  </a:moveTo>
                  <a:lnTo>
                    <a:pt x="28824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438256" y="63551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5443020" y="6359893"/>
              <a:ext cx="29209" cy="619125"/>
            </a:xfrm>
            <a:custGeom>
              <a:avLst/>
              <a:gdLst/>
              <a:ahLst/>
              <a:cxnLst/>
              <a:rect l="l" t="t" r="r" b="b"/>
              <a:pathLst>
                <a:path w="29210" h="619125">
                  <a:moveTo>
                    <a:pt x="0" y="0"/>
                  </a:moveTo>
                  <a:lnTo>
                    <a:pt x="9572" y="47706"/>
                  </a:lnTo>
                </a:path>
                <a:path w="29210" h="619125">
                  <a:moveTo>
                    <a:pt x="9572" y="57247"/>
                  </a:moveTo>
                  <a:lnTo>
                    <a:pt x="19144" y="352382"/>
                  </a:lnTo>
                </a:path>
                <a:path w="29210" h="619125">
                  <a:moveTo>
                    <a:pt x="19144" y="361924"/>
                  </a:moveTo>
                  <a:lnTo>
                    <a:pt x="28609" y="619109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5466865" y="69837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5471629" y="6378868"/>
              <a:ext cx="38735" cy="610235"/>
            </a:xfrm>
            <a:custGeom>
              <a:avLst/>
              <a:gdLst/>
              <a:ahLst/>
              <a:cxnLst/>
              <a:rect l="l" t="t" r="r" b="b"/>
              <a:pathLst>
                <a:path w="38735" h="610234">
                  <a:moveTo>
                    <a:pt x="0" y="609675"/>
                  </a:moveTo>
                  <a:lnTo>
                    <a:pt x="9572" y="571617"/>
                  </a:lnTo>
                </a:path>
                <a:path w="38735" h="610234">
                  <a:moveTo>
                    <a:pt x="9572" y="562183"/>
                  </a:moveTo>
                  <a:lnTo>
                    <a:pt x="19036" y="276160"/>
                  </a:lnTo>
                </a:path>
                <a:path w="38735" h="610234">
                  <a:moveTo>
                    <a:pt x="19036" y="266726"/>
                  </a:moveTo>
                  <a:lnTo>
                    <a:pt x="38181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5505046" y="63645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509810" y="6369327"/>
              <a:ext cx="28575" cy="600710"/>
            </a:xfrm>
            <a:custGeom>
              <a:avLst/>
              <a:gdLst/>
              <a:ahLst/>
              <a:cxnLst/>
              <a:rect l="l" t="t" r="r" b="b"/>
              <a:pathLst>
                <a:path w="28575" h="600709">
                  <a:moveTo>
                    <a:pt x="0" y="0"/>
                  </a:moveTo>
                  <a:lnTo>
                    <a:pt x="0" y="38272"/>
                  </a:lnTo>
                </a:path>
                <a:path w="28575" h="600709">
                  <a:moveTo>
                    <a:pt x="0" y="47813"/>
                  </a:moveTo>
                  <a:lnTo>
                    <a:pt x="9464" y="323973"/>
                  </a:lnTo>
                </a:path>
                <a:path w="28575" h="600709">
                  <a:moveTo>
                    <a:pt x="9464" y="333514"/>
                  </a:moveTo>
                  <a:lnTo>
                    <a:pt x="28501" y="600133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533548" y="69742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538312" y="6397844"/>
              <a:ext cx="29209" cy="581660"/>
            </a:xfrm>
            <a:custGeom>
              <a:avLst/>
              <a:gdLst/>
              <a:ahLst/>
              <a:cxnLst/>
              <a:rect l="l" t="t" r="r" b="b"/>
              <a:pathLst>
                <a:path w="29210" h="581659">
                  <a:moveTo>
                    <a:pt x="0" y="581158"/>
                  </a:moveTo>
                  <a:lnTo>
                    <a:pt x="9572" y="552642"/>
                  </a:lnTo>
                </a:path>
                <a:path w="29210" h="581659">
                  <a:moveTo>
                    <a:pt x="9572" y="543207"/>
                  </a:moveTo>
                  <a:lnTo>
                    <a:pt x="19036" y="276481"/>
                  </a:lnTo>
                </a:path>
                <a:path w="29210" h="581659">
                  <a:moveTo>
                    <a:pt x="19036" y="266726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5562157" y="63836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5566921" y="6378868"/>
              <a:ext cx="29209" cy="581660"/>
            </a:xfrm>
            <a:custGeom>
              <a:avLst/>
              <a:gdLst/>
              <a:ahLst/>
              <a:cxnLst/>
              <a:rect l="l" t="t" r="r" b="b"/>
              <a:pathLst>
                <a:path w="29210" h="581659">
                  <a:moveTo>
                    <a:pt x="0" y="0"/>
                  </a:moveTo>
                  <a:lnTo>
                    <a:pt x="9787" y="28730"/>
                  </a:lnTo>
                </a:path>
                <a:path w="29210" h="581659">
                  <a:moveTo>
                    <a:pt x="9787" y="38272"/>
                  </a:moveTo>
                  <a:lnTo>
                    <a:pt x="19359" y="238209"/>
                  </a:lnTo>
                </a:path>
                <a:path w="29210" h="581659">
                  <a:moveTo>
                    <a:pt x="19359" y="247750"/>
                  </a:moveTo>
                  <a:lnTo>
                    <a:pt x="28824" y="581158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5590981" y="69647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5605317" y="6407599"/>
              <a:ext cx="29209" cy="561975"/>
            </a:xfrm>
            <a:custGeom>
              <a:avLst/>
              <a:gdLst/>
              <a:ahLst/>
              <a:cxnLst/>
              <a:rect l="l" t="t" r="r" b="b"/>
              <a:pathLst>
                <a:path w="29210" h="561975">
                  <a:moveTo>
                    <a:pt x="0" y="561861"/>
                  </a:moveTo>
                  <a:lnTo>
                    <a:pt x="0" y="542886"/>
                  </a:lnTo>
                </a:path>
                <a:path w="29210" h="561975">
                  <a:moveTo>
                    <a:pt x="0" y="533452"/>
                  </a:moveTo>
                  <a:lnTo>
                    <a:pt x="9464" y="342734"/>
                  </a:lnTo>
                </a:path>
                <a:path w="29210" h="561975">
                  <a:moveTo>
                    <a:pt x="9464" y="333193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629163" y="63930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633927" y="6388410"/>
              <a:ext cx="28575" cy="553085"/>
            </a:xfrm>
            <a:custGeom>
              <a:avLst/>
              <a:gdLst/>
              <a:ahLst/>
              <a:cxnLst/>
              <a:rect l="l" t="t" r="r" b="b"/>
              <a:pathLst>
                <a:path w="28575" h="553084">
                  <a:moveTo>
                    <a:pt x="0" y="0"/>
                  </a:moveTo>
                  <a:lnTo>
                    <a:pt x="0" y="19189"/>
                  </a:lnTo>
                </a:path>
                <a:path w="28575" h="553084">
                  <a:moveTo>
                    <a:pt x="0" y="28730"/>
                  </a:moveTo>
                  <a:lnTo>
                    <a:pt x="9464" y="219127"/>
                  </a:lnTo>
                </a:path>
                <a:path w="28575" h="553084">
                  <a:moveTo>
                    <a:pt x="9464" y="228668"/>
                  </a:moveTo>
                  <a:lnTo>
                    <a:pt x="28501" y="55264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5657659" y="69457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25" y="14287"/>
                  </a:moveTo>
                  <a:lnTo>
                    <a:pt x="8128" y="10934"/>
                  </a:lnTo>
                  <a:lnTo>
                    <a:pt x="4762" y="9537"/>
                  </a:lnTo>
                  <a:lnTo>
                    <a:pt x="1397" y="10934"/>
                  </a:lnTo>
                  <a:lnTo>
                    <a:pt x="0" y="14287"/>
                  </a:lnTo>
                  <a:lnTo>
                    <a:pt x="1397" y="17653"/>
                  </a:lnTo>
                  <a:lnTo>
                    <a:pt x="4762" y="19037"/>
                  </a:lnTo>
                  <a:lnTo>
                    <a:pt x="8128" y="17653"/>
                  </a:lnTo>
                  <a:lnTo>
                    <a:pt x="9525" y="14287"/>
                  </a:lnTo>
                  <a:close/>
                </a:path>
                <a:path w="9525" h="19050">
                  <a:moveTo>
                    <a:pt x="9525" y="4749"/>
                  </a:moveTo>
                  <a:lnTo>
                    <a:pt x="8128" y="1384"/>
                  </a:lnTo>
                  <a:lnTo>
                    <a:pt x="4762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28" y="8102"/>
                  </a:lnTo>
                  <a:lnTo>
                    <a:pt x="9525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5672000" y="6407599"/>
              <a:ext cx="29209" cy="552450"/>
            </a:xfrm>
            <a:custGeom>
              <a:avLst/>
              <a:gdLst/>
              <a:ahLst/>
              <a:cxnLst/>
              <a:rect l="l" t="t" r="r" b="b"/>
              <a:pathLst>
                <a:path w="29210" h="552450">
                  <a:moveTo>
                    <a:pt x="0" y="552427"/>
                  </a:moveTo>
                  <a:lnTo>
                    <a:pt x="0" y="466663"/>
                  </a:lnTo>
                </a:path>
                <a:path w="29210" h="552450">
                  <a:moveTo>
                    <a:pt x="0" y="457229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5695846" y="63930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5700609" y="6407599"/>
              <a:ext cx="29209" cy="534035"/>
            </a:xfrm>
            <a:custGeom>
              <a:avLst/>
              <a:gdLst/>
              <a:ahLst/>
              <a:cxnLst/>
              <a:rect l="l" t="t" r="r" b="b"/>
              <a:pathLst>
                <a:path w="29210" h="534034">
                  <a:moveTo>
                    <a:pt x="0" y="0"/>
                  </a:moveTo>
                  <a:lnTo>
                    <a:pt x="9787" y="76008"/>
                  </a:lnTo>
                </a:path>
                <a:path w="29210" h="534034">
                  <a:moveTo>
                    <a:pt x="9787" y="85442"/>
                  </a:moveTo>
                  <a:lnTo>
                    <a:pt x="28824" y="533452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5724670" y="69457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5729434" y="6417140"/>
              <a:ext cx="29209" cy="533400"/>
            </a:xfrm>
            <a:custGeom>
              <a:avLst/>
              <a:gdLst/>
              <a:ahLst/>
              <a:cxnLst/>
              <a:rect l="l" t="t" r="r" b="b"/>
              <a:pathLst>
                <a:path w="29210" h="533400">
                  <a:moveTo>
                    <a:pt x="0" y="533345"/>
                  </a:moveTo>
                  <a:lnTo>
                    <a:pt x="9464" y="495072"/>
                  </a:lnTo>
                </a:path>
                <a:path w="29210" h="533400">
                  <a:moveTo>
                    <a:pt x="9464" y="485638"/>
                  </a:moveTo>
                  <a:lnTo>
                    <a:pt x="19036" y="171420"/>
                  </a:lnTo>
                </a:path>
                <a:path w="29210" h="533400">
                  <a:moveTo>
                    <a:pt x="19036" y="161665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5753279" y="64028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5758043" y="6417140"/>
              <a:ext cx="38100" cy="514350"/>
            </a:xfrm>
            <a:custGeom>
              <a:avLst/>
              <a:gdLst/>
              <a:ahLst/>
              <a:cxnLst/>
              <a:rect l="l" t="t" r="r" b="b"/>
              <a:pathLst>
                <a:path w="38100" h="514350">
                  <a:moveTo>
                    <a:pt x="0" y="0"/>
                  </a:moveTo>
                  <a:lnTo>
                    <a:pt x="9464" y="28516"/>
                  </a:lnTo>
                </a:path>
                <a:path w="38100" h="514350">
                  <a:moveTo>
                    <a:pt x="9464" y="37950"/>
                  </a:moveTo>
                  <a:lnTo>
                    <a:pt x="19036" y="285701"/>
                  </a:lnTo>
                </a:path>
                <a:path w="38100" h="514350">
                  <a:moveTo>
                    <a:pt x="19036" y="295135"/>
                  </a:moveTo>
                  <a:lnTo>
                    <a:pt x="38073" y="514155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5791353" y="69363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5796117" y="6436116"/>
              <a:ext cx="29209" cy="505459"/>
            </a:xfrm>
            <a:custGeom>
              <a:avLst/>
              <a:gdLst/>
              <a:ahLst/>
              <a:cxnLst/>
              <a:rect l="l" t="t" r="r" b="b"/>
              <a:pathLst>
                <a:path w="29210" h="505459">
                  <a:moveTo>
                    <a:pt x="0" y="504935"/>
                  </a:moveTo>
                  <a:lnTo>
                    <a:pt x="0" y="476097"/>
                  </a:lnTo>
                </a:path>
                <a:path w="29210" h="505459">
                  <a:moveTo>
                    <a:pt x="0" y="466663"/>
                  </a:moveTo>
                  <a:lnTo>
                    <a:pt x="9464" y="228453"/>
                  </a:lnTo>
                </a:path>
                <a:path w="29210" h="505459">
                  <a:moveTo>
                    <a:pt x="9464" y="218912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5819962" y="64218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5824726" y="6417140"/>
              <a:ext cx="29209" cy="504825"/>
            </a:xfrm>
            <a:custGeom>
              <a:avLst/>
              <a:gdLst/>
              <a:ahLst/>
              <a:cxnLst/>
              <a:rect l="l" t="t" r="r" b="b"/>
              <a:pathLst>
                <a:path w="29210" h="504825">
                  <a:moveTo>
                    <a:pt x="0" y="0"/>
                  </a:moveTo>
                  <a:lnTo>
                    <a:pt x="9464" y="28516"/>
                  </a:lnTo>
                </a:path>
                <a:path w="29210" h="504825">
                  <a:moveTo>
                    <a:pt x="9464" y="37950"/>
                  </a:moveTo>
                  <a:lnTo>
                    <a:pt x="19036" y="266726"/>
                  </a:lnTo>
                </a:path>
                <a:path w="29210" h="504825">
                  <a:moveTo>
                    <a:pt x="19036" y="276160"/>
                  </a:moveTo>
                  <a:lnTo>
                    <a:pt x="28824" y="504614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5848786" y="69265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853550" y="6445657"/>
              <a:ext cx="29209" cy="485775"/>
            </a:xfrm>
            <a:custGeom>
              <a:avLst/>
              <a:gdLst/>
              <a:ahLst/>
              <a:cxnLst/>
              <a:rect l="l" t="t" r="r" b="b"/>
              <a:pathLst>
                <a:path w="29210" h="485775">
                  <a:moveTo>
                    <a:pt x="0" y="485638"/>
                  </a:moveTo>
                  <a:lnTo>
                    <a:pt x="9464" y="466556"/>
                  </a:lnTo>
                </a:path>
                <a:path w="29210" h="485775">
                  <a:moveTo>
                    <a:pt x="9464" y="457122"/>
                  </a:moveTo>
                  <a:lnTo>
                    <a:pt x="19036" y="285594"/>
                  </a:lnTo>
                </a:path>
                <a:path w="29210" h="485775">
                  <a:moveTo>
                    <a:pt x="19036" y="276160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877395" y="64313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891624" y="6426575"/>
              <a:ext cx="29209" cy="485775"/>
            </a:xfrm>
            <a:custGeom>
              <a:avLst/>
              <a:gdLst/>
              <a:ahLst/>
              <a:cxnLst/>
              <a:rect l="l" t="t" r="r" b="b"/>
              <a:pathLst>
                <a:path w="29210" h="485775">
                  <a:moveTo>
                    <a:pt x="0" y="0"/>
                  </a:moveTo>
                  <a:lnTo>
                    <a:pt x="0" y="19082"/>
                  </a:lnTo>
                </a:path>
                <a:path w="29210" h="485775">
                  <a:moveTo>
                    <a:pt x="0" y="28516"/>
                  </a:moveTo>
                  <a:lnTo>
                    <a:pt x="9572" y="190503"/>
                  </a:lnTo>
                </a:path>
                <a:path w="29210" h="485775">
                  <a:moveTo>
                    <a:pt x="9572" y="200044"/>
                  </a:moveTo>
                  <a:lnTo>
                    <a:pt x="28609" y="485638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915469" y="69170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920233" y="6455091"/>
              <a:ext cx="29209" cy="466725"/>
            </a:xfrm>
            <a:custGeom>
              <a:avLst/>
              <a:gdLst/>
              <a:ahLst/>
              <a:cxnLst/>
              <a:rect l="l" t="t" r="r" b="b"/>
              <a:pathLst>
                <a:path w="29210" h="466725">
                  <a:moveTo>
                    <a:pt x="0" y="466663"/>
                  </a:moveTo>
                  <a:lnTo>
                    <a:pt x="0" y="457122"/>
                  </a:lnTo>
                </a:path>
                <a:path w="29210" h="466725">
                  <a:moveTo>
                    <a:pt x="0" y="447688"/>
                  </a:moveTo>
                  <a:lnTo>
                    <a:pt x="9572" y="285701"/>
                  </a:lnTo>
                </a:path>
                <a:path w="29210" h="466725">
                  <a:moveTo>
                    <a:pt x="9572" y="276160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5944078" y="64409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5948842" y="6436116"/>
              <a:ext cx="28575" cy="466725"/>
            </a:xfrm>
            <a:custGeom>
              <a:avLst/>
              <a:gdLst/>
              <a:ahLst/>
              <a:cxnLst/>
              <a:rect l="l" t="t" r="r" b="b"/>
              <a:pathLst>
                <a:path w="28575" h="466725">
                  <a:moveTo>
                    <a:pt x="0" y="0"/>
                  </a:moveTo>
                  <a:lnTo>
                    <a:pt x="9464" y="18975"/>
                  </a:lnTo>
                </a:path>
                <a:path w="28575" h="466725">
                  <a:moveTo>
                    <a:pt x="9464" y="28516"/>
                  </a:moveTo>
                  <a:lnTo>
                    <a:pt x="19036" y="171420"/>
                  </a:lnTo>
                </a:path>
                <a:path w="28575" h="466725">
                  <a:moveTo>
                    <a:pt x="19036" y="180962"/>
                  </a:moveTo>
                  <a:lnTo>
                    <a:pt x="28501" y="466663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5972568" y="6907466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537" y="4749"/>
                  </a:moveTo>
                  <a:lnTo>
                    <a:pt x="8140" y="1397"/>
                  </a:lnTo>
                  <a:lnTo>
                    <a:pt x="4775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75" y="9499"/>
                  </a:lnTo>
                  <a:lnTo>
                    <a:pt x="8140" y="8115"/>
                  </a:lnTo>
                  <a:lnTo>
                    <a:pt x="9537" y="4749"/>
                  </a:lnTo>
                  <a:close/>
                </a:path>
                <a:path w="19685" h="9525">
                  <a:moveTo>
                    <a:pt x="19316" y="4749"/>
                  </a:moveTo>
                  <a:lnTo>
                    <a:pt x="17919" y="1397"/>
                  </a:lnTo>
                  <a:lnTo>
                    <a:pt x="14554" y="0"/>
                  </a:lnTo>
                  <a:lnTo>
                    <a:pt x="11188" y="1397"/>
                  </a:lnTo>
                  <a:lnTo>
                    <a:pt x="9791" y="4749"/>
                  </a:lnTo>
                  <a:lnTo>
                    <a:pt x="11188" y="8115"/>
                  </a:lnTo>
                  <a:lnTo>
                    <a:pt x="14554" y="9499"/>
                  </a:lnTo>
                  <a:lnTo>
                    <a:pt x="17919" y="8115"/>
                  </a:lnTo>
                  <a:lnTo>
                    <a:pt x="1931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5987131" y="6455091"/>
              <a:ext cx="29209" cy="457200"/>
            </a:xfrm>
            <a:custGeom>
              <a:avLst/>
              <a:gdLst/>
              <a:ahLst/>
              <a:cxnLst/>
              <a:rect l="l" t="t" r="r" b="b"/>
              <a:pathLst>
                <a:path w="29210" h="457200">
                  <a:moveTo>
                    <a:pt x="0" y="457122"/>
                  </a:moveTo>
                  <a:lnTo>
                    <a:pt x="9572" y="390440"/>
                  </a:lnTo>
                </a:path>
                <a:path w="29210" h="457200">
                  <a:moveTo>
                    <a:pt x="9572" y="380899"/>
                  </a:moveTo>
                  <a:lnTo>
                    <a:pt x="28609" y="0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6010976" y="64409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5" y="1390"/>
                  </a:lnTo>
                  <a:lnTo>
                    <a:pt x="4763" y="0"/>
                  </a:lnTo>
                  <a:lnTo>
                    <a:pt x="8132" y="1390"/>
                  </a:lnTo>
                  <a:lnTo>
                    <a:pt x="9527" y="4748"/>
                  </a:lnTo>
                  <a:lnTo>
                    <a:pt x="8132" y="8105"/>
                  </a:lnTo>
                  <a:lnTo>
                    <a:pt x="4763" y="9496"/>
                  </a:lnTo>
                  <a:lnTo>
                    <a:pt x="1395" y="8105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6015740" y="6445657"/>
              <a:ext cx="19050" cy="304800"/>
            </a:xfrm>
            <a:custGeom>
              <a:avLst/>
              <a:gdLst/>
              <a:ahLst/>
              <a:cxnLst/>
              <a:rect l="l" t="t" r="r" b="b"/>
              <a:pathLst>
                <a:path w="19050" h="304800">
                  <a:moveTo>
                    <a:pt x="0" y="0"/>
                  </a:moveTo>
                  <a:lnTo>
                    <a:pt x="9572" y="28409"/>
                  </a:lnTo>
                </a:path>
                <a:path w="19050" h="304800">
                  <a:moveTo>
                    <a:pt x="9572" y="37950"/>
                  </a:moveTo>
                  <a:lnTo>
                    <a:pt x="19036" y="304676"/>
                  </a:lnTo>
                </a:path>
              </a:pathLst>
            </a:custGeom>
            <a:ln w="951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4" name="object 19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30013" y="6450343"/>
              <a:ext cx="190861" cy="457198"/>
            </a:xfrm>
            <a:prstGeom prst="rect">
              <a:avLst/>
            </a:prstGeom>
          </p:spPr>
        </p:pic>
      </p:grpSp>
      <p:sp>
        <p:nvSpPr>
          <p:cNvPr id="195" name="object 195" descr=""/>
          <p:cNvSpPr txBox="1"/>
          <p:nvPr/>
        </p:nvSpPr>
        <p:spPr>
          <a:xfrm>
            <a:off x="1425707" y="8176512"/>
            <a:ext cx="3709670" cy="418465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ejemplo1.pl4;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8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7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v:SALIDA</a:t>
            </a:r>
            <a:endParaRPr sz="800">
              <a:latin typeface="Microsoft Sans Serif"/>
              <a:cs typeface="Microsoft Sans Serif"/>
            </a:endParaRPr>
          </a:p>
          <a:p>
            <a:pPr marL="1226185">
              <a:lnSpc>
                <a:spcPct val="100000"/>
              </a:lnSpc>
              <a:spcBef>
                <a:spcPts val="45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4-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96" name="object 19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97" name="object 19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25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68120" y="1487170"/>
            <a:ext cx="290703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Abriendo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editor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texto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*.lis: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3789" y="1748154"/>
            <a:ext cx="5495285" cy="569595"/>
          </a:xfrm>
          <a:prstGeom prst="rect">
            <a:avLst/>
          </a:prstGeom>
        </p:spPr>
      </p:pic>
      <p:grpSp>
        <p:nvGrpSpPr>
          <p:cNvPr id="6" name="object 6" descr=""/>
          <p:cNvGrpSpPr/>
          <p:nvPr/>
        </p:nvGrpSpPr>
        <p:grpSpPr>
          <a:xfrm>
            <a:off x="1697178" y="2732765"/>
            <a:ext cx="4570095" cy="2727960"/>
            <a:chOff x="1697178" y="2732765"/>
            <a:chExt cx="4570095" cy="2727960"/>
          </a:xfrm>
        </p:grpSpPr>
        <p:sp>
          <p:nvSpPr>
            <p:cNvPr id="7" name="object 7" descr=""/>
            <p:cNvSpPr/>
            <p:nvPr/>
          </p:nvSpPr>
          <p:spPr>
            <a:xfrm>
              <a:off x="1701941" y="2737527"/>
              <a:ext cx="4560570" cy="2675890"/>
            </a:xfrm>
            <a:custGeom>
              <a:avLst/>
              <a:gdLst/>
              <a:ahLst/>
              <a:cxnLst/>
              <a:rect l="l" t="t" r="r" b="b"/>
              <a:pathLst>
                <a:path w="4560570" h="2675890">
                  <a:moveTo>
                    <a:pt x="0" y="2675612"/>
                  </a:moveTo>
                  <a:lnTo>
                    <a:pt x="4560364" y="2675612"/>
                  </a:lnTo>
                  <a:lnTo>
                    <a:pt x="4560364" y="0"/>
                  </a:lnTo>
                  <a:lnTo>
                    <a:pt x="0" y="0"/>
                  </a:lnTo>
                  <a:lnTo>
                    <a:pt x="0" y="2675612"/>
                  </a:lnTo>
                  <a:close/>
                </a:path>
              </a:pathLst>
            </a:custGeom>
            <a:ln w="9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06688" y="5417882"/>
              <a:ext cx="1951989" cy="38100"/>
            </a:xfrm>
            <a:custGeom>
              <a:avLst/>
              <a:gdLst/>
              <a:ahLst/>
              <a:cxnLst/>
              <a:rect l="l" t="t" r="r" b="b"/>
              <a:pathLst>
                <a:path w="1951989" h="38100">
                  <a:moveTo>
                    <a:pt x="0" y="0"/>
                  </a:moveTo>
                  <a:lnTo>
                    <a:pt x="0" y="37976"/>
                  </a:lnTo>
                </a:path>
                <a:path w="1951989" h="38100">
                  <a:moveTo>
                    <a:pt x="647191" y="0"/>
                  </a:moveTo>
                  <a:lnTo>
                    <a:pt x="647191" y="37976"/>
                  </a:lnTo>
                </a:path>
                <a:path w="1951989" h="38100">
                  <a:moveTo>
                    <a:pt x="1304172" y="0"/>
                  </a:moveTo>
                  <a:lnTo>
                    <a:pt x="1304172" y="37976"/>
                  </a:lnTo>
                </a:path>
                <a:path w="1951989" h="38100">
                  <a:moveTo>
                    <a:pt x="1951725" y="0"/>
                  </a:moveTo>
                  <a:lnTo>
                    <a:pt x="1951725" y="37976"/>
                  </a:lnTo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1622394" y="5447908"/>
            <a:ext cx="211074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59765" algn="l"/>
                <a:tab pos="1316990" algn="l"/>
                <a:tab pos="1964055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49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50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51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52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4315354" y="5417882"/>
            <a:ext cx="1304925" cy="38100"/>
          </a:xfrm>
          <a:custGeom>
            <a:avLst/>
            <a:gdLst/>
            <a:ahLst/>
            <a:cxnLst/>
            <a:rect l="l" t="t" r="r" b="b"/>
            <a:pathLst>
              <a:path w="1304925" h="38100">
                <a:moveTo>
                  <a:pt x="0" y="0"/>
                </a:moveTo>
                <a:lnTo>
                  <a:pt x="0" y="37976"/>
                </a:lnTo>
              </a:path>
              <a:path w="1304925" h="38100">
                <a:moveTo>
                  <a:pt x="647553" y="0"/>
                </a:moveTo>
                <a:lnTo>
                  <a:pt x="647553" y="37976"/>
                </a:lnTo>
              </a:path>
              <a:path w="1304925" h="38100">
                <a:moveTo>
                  <a:pt x="1304628" y="0"/>
                </a:moveTo>
                <a:lnTo>
                  <a:pt x="1304628" y="37976"/>
                </a:lnTo>
              </a:path>
            </a:pathLst>
          </a:custGeom>
          <a:ln w="94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535674" y="5447908"/>
            <a:ext cx="158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55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6267133" y="5417882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7976"/>
                </a:lnTo>
              </a:path>
            </a:pathLst>
          </a:custGeom>
          <a:ln w="95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6183094" y="5447908"/>
            <a:ext cx="158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56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802393" y="5476387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654093" y="2732644"/>
            <a:ext cx="3966210" cy="2690495"/>
            <a:chOff x="1654093" y="2732644"/>
            <a:chExt cx="3966210" cy="2690495"/>
          </a:xfrm>
        </p:grpSpPr>
        <p:sp>
          <p:nvSpPr>
            <p:cNvPr id="16" name="object 16" descr=""/>
            <p:cNvSpPr/>
            <p:nvPr/>
          </p:nvSpPr>
          <p:spPr>
            <a:xfrm>
              <a:off x="2349119" y="2737406"/>
              <a:ext cx="3266440" cy="2675890"/>
            </a:xfrm>
            <a:custGeom>
              <a:avLst/>
              <a:gdLst/>
              <a:ahLst/>
              <a:cxnLst/>
              <a:rect l="l" t="t" r="r" b="b"/>
              <a:pathLst>
                <a:path w="3266440" h="2675890">
                  <a:moveTo>
                    <a:pt x="0" y="0"/>
                  </a:moveTo>
                  <a:lnTo>
                    <a:pt x="0" y="2675732"/>
                  </a:lnTo>
                </a:path>
                <a:path w="3266440" h="2675890">
                  <a:moveTo>
                    <a:pt x="657047" y="0"/>
                  </a:moveTo>
                  <a:lnTo>
                    <a:pt x="657047" y="2675732"/>
                  </a:lnTo>
                </a:path>
                <a:path w="3266440" h="2675890">
                  <a:moveTo>
                    <a:pt x="1304467" y="0"/>
                  </a:moveTo>
                  <a:lnTo>
                    <a:pt x="1304467" y="2675732"/>
                  </a:lnTo>
                </a:path>
                <a:path w="3266440" h="2675890">
                  <a:moveTo>
                    <a:pt x="1961541" y="0"/>
                  </a:moveTo>
                  <a:lnTo>
                    <a:pt x="1961541" y="2675732"/>
                  </a:lnTo>
                </a:path>
                <a:path w="3266440" h="2675890">
                  <a:moveTo>
                    <a:pt x="2609095" y="0"/>
                  </a:moveTo>
                  <a:lnTo>
                    <a:pt x="2609095" y="2675732"/>
                  </a:lnTo>
                </a:path>
                <a:path w="3266440" h="2675890">
                  <a:moveTo>
                    <a:pt x="3266035" y="0"/>
                  </a:moveTo>
                  <a:lnTo>
                    <a:pt x="3266035" y="2675732"/>
                  </a:lnTo>
                </a:path>
              </a:pathLst>
            </a:custGeom>
            <a:ln w="9497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658856" y="2742229"/>
              <a:ext cx="38735" cy="2675890"/>
            </a:xfrm>
            <a:custGeom>
              <a:avLst/>
              <a:gdLst/>
              <a:ahLst/>
              <a:cxnLst/>
              <a:rect l="l" t="t" r="r" b="b"/>
              <a:pathLst>
                <a:path w="38735" h="2675890">
                  <a:moveTo>
                    <a:pt x="38338" y="2675652"/>
                  </a:moveTo>
                  <a:lnTo>
                    <a:pt x="0" y="2675652"/>
                  </a:lnTo>
                </a:path>
                <a:path w="38735" h="2675890">
                  <a:moveTo>
                    <a:pt x="38338" y="2342426"/>
                  </a:moveTo>
                  <a:lnTo>
                    <a:pt x="0" y="2342426"/>
                  </a:lnTo>
                </a:path>
                <a:path w="38735" h="2675890">
                  <a:moveTo>
                    <a:pt x="38338" y="2009187"/>
                  </a:moveTo>
                  <a:lnTo>
                    <a:pt x="0" y="2009187"/>
                  </a:lnTo>
                </a:path>
                <a:path w="38735" h="2675890">
                  <a:moveTo>
                    <a:pt x="38338" y="1675907"/>
                  </a:moveTo>
                  <a:lnTo>
                    <a:pt x="0" y="1675907"/>
                  </a:lnTo>
                </a:path>
                <a:path w="38735" h="2675890">
                  <a:moveTo>
                    <a:pt x="38338" y="1342762"/>
                  </a:moveTo>
                  <a:lnTo>
                    <a:pt x="0" y="1342762"/>
                  </a:lnTo>
                </a:path>
                <a:path w="38735" h="2675890">
                  <a:moveTo>
                    <a:pt x="38338" y="999704"/>
                  </a:moveTo>
                  <a:lnTo>
                    <a:pt x="0" y="999704"/>
                  </a:lnTo>
                </a:path>
                <a:path w="38735" h="2675890">
                  <a:moveTo>
                    <a:pt x="38338" y="666424"/>
                  </a:moveTo>
                  <a:lnTo>
                    <a:pt x="0" y="666424"/>
                  </a:lnTo>
                </a:path>
                <a:path w="38735" h="2675890">
                  <a:moveTo>
                    <a:pt x="38338" y="333145"/>
                  </a:moveTo>
                  <a:lnTo>
                    <a:pt x="0" y="333145"/>
                  </a:lnTo>
                </a:path>
                <a:path w="38735" h="2675890">
                  <a:moveTo>
                    <a:pt x="38338" y="0"/>
                  </a:moveTo>
                  <a:lnTo>
                    <a:pt x="0" y="0"/>
                  </a:lnTo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1451013" y="2332989"/>
            <a:ext cx="4551680" cy="3154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579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4-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Impresión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 máximo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salida.</a:t>
            </a:r>
            <a:endParaRPr sz="1100">
              <a:latin typeface="Microsoft Sans Serif"/>
              <a:cs typeface="Microsoft Sans Serif"/>
            </a:endParaRPr>
          </a:p>
          <a:p>
            <a:pPr marL="50165" marR="4318000">
              <a:lnSpc>
                <a:spcPct val="121500"/>
              </a:lnSpc>
              <a:spcBef>
                <a:spcPts val="930"/>
              </a:spcBef>
            </a:pPr>
            <a:r>
              <a:rPr dirty="0" sz="900" spc="-25">
                <a:latin typeface="Microsoft Sans Serif"/>
                <a:cs typeface="Microsoft Sans Serif"/>
              </a:rPr>
              <a:t>80 [V] 60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59910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5991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62450">
              <a:lnSpc>
                <a:spcPct val="100000"/>
              </a:lnSpc>
              <a:spcBef>
                <a:spcPts val="5"/>
              </a:spcBef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63085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63085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63085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60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36308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80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901571" y="5632129"/>
            <a:ext cx="47625" cy="47625"/>
          </a:xfrm>
          <a:custGeom>
            <a:avLst/>
            <a:gdLst/>
            <a:ahLst/>
            <a:cxnLst/>
            <a:rect l="l" t="t" r="r" b="b"/>
            <a:pathLst>
              <a:path w="47625" h="47625">
                <a:moveTo>
                  <a:pt x="0" y="18985"/>
                </a:moveTo>
                <a:lnTo>
                  <a:pt x="1636" y="31444"/>
                </a:lnTo>
                <a:lnTo>
                  <a:pt x="5950" y="40344"/>
                </a:lnTo>
                <a:lnTo>
                  <a:pt x="12049" y="45684"/>
                </a:lnTo>
                <a:lnTo>
                  <a:pt x="19041" y="47464"/>
                </a:lnTo>
                <a:lnTo>
                  <a:pt x="31537" y="45684"/>
                </a:lnTo>
                <a:lnTo>
                  <a:pt x="40463" y="40344"/>
                </a:lnTo>
                <a:lnTo>
                  <a:pt x="45819" y="31444"/>
                </a:lnTo>
                <a:lnTo>
                  <a:pt x="47604" y="18985"/>
                </a:lnTo>
                <a:lnTo>
                  <a:pt x="45819" y="12016"/>
                </a:lnTo>
                <a:lnTo>
                  <a:pt x="40463" y="5934"/>
                </a:lnTo>
                <a:lnTo>
                  <a:pt x="31537" y="1632"/>
                </a:lnTo>
                <a:lnTo>
                  <a:pt x="19041" y="0"/>
                </a:lnTo>
                <a:lnTo>
                  <a:pt x="12049" y="1632"/>
                </a:lnTo>
                <a:lnTo>
                  <a:pt x="5950" y="5934"/>
                </a:lnTo>
                <a:lnTo>
                  <a:pt x="1636" y="12016"/>
                </a:lnTo>
                <a:lnTo>
                  <a:pt x="0" y="18985"/>
                </a:lnTo>
                <a:close/>
              </a:path>
            </a:pathLst>
          </a:custGeom>
          <a:ln w="94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1701941" y="2756502"/>
            <a:ext cx="4570095" cy="2628265"/>
            <a:chOff x="1701941" y="2756502"/>
            <a:chExt cx="4570095" cy="2628265"/>
          </a:xfrm>
        </p:grpSpPr>
        <p:sp>
          <p:nvSpPr>
            <p:cNvPr id="21" name="object 21" descr=""/>
            <p:cNvSpPr/>
            <p:nvPr/>
          </p:nvSpPr>
          <p:spPr>
            <a:xfrm>
              <a:off x="1701941" y="3070686"/>
              <a:ext cx="4541520" cy="2009775"/>
            </a:xfrm>
            <a:custGeom>
              <a:avLst/>
              <a:gdLst/>
              <a:ahLst/>
              <a:cxnLst/>
              <a:rect l="l" t="t" r="r" b="b"/>
              <a:pathLst>
                <a:path w="4541520" h="2009775">
                  <a:moveTo>
                    <a:pt x="0" y="2009214"/>
                  </a:moveTo>
                  <a:lnTo>
                    <a:pt x="4541457" y="2009214"/>
                  </a:lnTo>
                </a:path>
                <a:path w="4541520" h="2009775">
                  <a:moveTo>
                    <a:pt x="0" y="1675988"/>
                  </a:moveTo>
                  <a:lnTo>
                    <a:pt x="4541457" y="1675988"/>
                  </a:lnTo>
                </a:path>
                <a:path w="4541520" h="2009775">
                  <a:moveTo>
                    <a:pt x="0" y="1342762"/>
                  </a:moveTo>
                  <a:lnTo>
                    <a:pt x="4541457" y="1342762"/>
                  </a:lnTo>
                </a:path>
                <a:path w="4541520" h="2009775">
                  <a:moveTo>
                    <a:pt x="0" y="1009483"/>
                  </a:moveTo>
                  <a:lnTo>
                    <a:pt x="4541457" y="1009483"/>
                  </a:lnTo>
                </a:path>
                <a:path w="4541520" h="2009775">
                  <a:moveTo>
                    <a:pt x="0" y="666424"/>
                  </a:moveTo>
                  <a:lnTo>
                    <a:pt x="4541457" y="666424"/>
                  </a:lnTo>
                </a:path>
                <a:path w="4541520" h="2009775">
                  <a:moveTo>
                    <a:pt x="0" y="333279"/>
                  </a:moveTo>
                  <a:lnTo>
                    <a:pt x="4541457" y="333279"/>
                  </a:lnTo>
                </a:path>
                <a:path w="4541520" h="2009775">
                  <a:moveTo>
                    <a:pt x="0" y="0"/>
                  </a:moveTo>
                  <a:lnTo>
                    <a:pt x="4541457" y="0"/>
                  </a:lnTo>
                </a:path>
              </a:pathLst>
            </a:custGeom>
            <a:ln w="9497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706688" y="2761251"/>
              <a:ext cx="4560570" cy="2618740"/>
            </a:xfrm>
            <a:custGeom>
              <a:avLst/>
              <a:gdLst/>
              <a:ahLst/>
              <a:cxnLst/>
              <a:rect l="l" t="t" r="r" b="b"/>
              <a:pathLst>
                <a:path w="4560570" h="2618740">
                  <a:moveTo>
                    <a:pt x="0" y="1323740"/>
                  </a:moveTo>
                  <a:lnTo>
                    <a:pt x="637684" y="1323740"/>
                  </a:lnTo>
                </a:path>
                <a:path w="4560570" h="2618740">
                  <a:moveTo>
                    <a:pt x="647191" y="1323740"/>
                  </a:moveTo>
                  <a:lnTo>
                    <a:pt x="714038" y="9778"/>
                  </a:lnTo>
                </a:path>
                <a:path w="4560570" h="2618740">
                  <a:moveTo>
                    <a:pt x="714038" y="0"/>
                  </a:moveTo>
                  <a:lnTo>
                    <a:pt x="771056" y="57198"/>
                  </a:lnTo>
                </a:path>
                <a:path w="4560570" h="2618740">
                  <a:moveTo>
                    <a:pt x="780550" y="66709"/>
                  </a:moveTo>
                  <a:lnTo>
                    <a:pt x="847398" y="190483"/>
                  </a:lnTo>
                </a:path>
                <a:path w="4560570" h="2618740">
                  <a:moveTo>
                    <a:pt x="847398" y="199994"/>
                  </a:moveTo>
                  <a:lnTo>
                    <a:pt x="913923" y="371456"/>
                  </a:lnTo>
                </a:path>
                <a:path w="4560570" h="2618740">
                  <a:moveTo>
                    <a:pt x="913923" y="380967"/>
                  </a:moveTo>
                  <a:lnTo>
                    <a:pt x="980448" y="599983"/>
                  </a:lnTo>
                </a:path>
                <a:path w="4560570" h="2618740">
                  <a:moveTo>
                    <a:pt x="980448" y="609494"/>
                  </a:moveTo>
                  <a:lnTo>
                    <a:pt x="1037788" y="866419"/>
                  </a:lnTo>
                </a:path>
                <a:path w="4560570" h="2618740">
                  <a:moveTo>
                    <a:pt x="1037788" y="875930"/>
                  </a:moveTo>
                  <a:lnTo>
                    <a:pt x="1304172" y="1999663"/>
                  </a:lnTo>
                </a:path>
                <a:path w="4560570" h="2618740">
                  <a:moveTo>
                    <a:pt x="1304172" y="2009160"/>
                  </a:moveTo>
                  <a:lnTo>
                    <a:pt x="1371086" y="2228149"/>
                  </a:lnTo>
                </a:path>
                <a:path w="4560570" h="2618740">
                  <a:moveTo>
                    <a:pt x="1371086" y="2237633"/>
                  </a:moveTo>
                  <a:lnTo>
                    <a:pt x="1437598" y="2408841"/>
                  </a:lnTo>
                </a:path>
                <a:path w="4560570" h="2618740">
                  <a:moveTo>
                    <a:pt x="1437598" y="2418325"/>
                  </a:moveTo>
                  <a:lnTo>
                    <a:pt x="1494589" y="2542394"/>
                  </a:lnTo>
                </a:path>
                <a:path w="4560570" h="2618740">
                  <a:moveTo>
                    <a:pt x="1494589" y="2551891"/>
                  </a:moveTo>
                  <a:lnTo>
                    <a:pt x="1551983" y="2608849"/>
                  </a:lnTo>
                </a:path>
                <a:path w="4560570" h="2618740">
                  <a:moveTo>
                    <a:pt x="1561369" y="2618333"/>
                  </a:moveTo>
                  <a:lnTo>
                    <a:pt x="1618495" y="2618333"/>
                  </a:lnTo>
                </a:path>
                <a:path w="4560570" h="2618740">
                  <a:moveTo>
                    <a:pt x="1628015" y="2618333"/>
                  </a:moveTo>
                  <a:lnTo>
                    <a:pt x="1685275" y="2570873"/>
                  </a:lnTo>
                </a:path>
                <a:path w="4560570" h="2618740">
                  <a:moveTo>
                    <a:pt x="1694796" y="2561375"/>
                  </a:moveTo>
                  <a:lnTo>
                    <a:pt x="1761308" y="2447139"/>
                  </a:lnTo>
                </a:path>
                <a:path w="4560570" h="2618740">
                  <a:moveTo>
                    <a:pt x="1761308" y="2437641"/>
                  </a:moveTo>
                  <a:lnTo>
                    <a:pt x="1827820" y="2266112"/>
                  </a:lnTo>
                </a:path>
                <a:path w="4560570" h="2618740">
                  <a:moveTo>
                    <a:pt x="1827820" y="2256628"/>
                  </a:moveTo>
                  <a:lnTo>
                    <a:pt x="1885213" y="2047123"/>
                  </a:lnTo>
                </a:path>
                <a:path w="4560570" h="2618740">
                  <a:moveTo>
                    <a:pt x="1885213" y="2037639"/>
                  </a:moveTo>
                  <a:lnTo>
                    <a:pt x="1951725" y="1790171"/>
                  </a:lnTo>
                </a:path>
                <a:path w="4560570" h="2618740">
                  <a:moveTo>
                    <a:pt x="1951725" y="1780674"/>
                  </a:moveTo>
                  <a:lnTo>
                    <a:pt x="2218444" y="676203"/>
                  </a:lnTo>
                </a:path>
                <a:path w="4560570" h="2618740">
                  <a:moveTo>
                    <a:pt x="2218444" y="666692"/>
                  </a:moveTo>
                  <a:lnTo>
                    <a:pt x="2275435" y="447810"/>
                  </a:lnTo>
                </a:path>
                <a:path w="4560570" h="2618740">
                  <a:moveTo>
                    <a:pt x="2275435" y="437898"/>
                  </a:moveTo>
                  <a:lnTo>
                    <a:pt x="2341947" y="266703"/>
                  </a:lnTo>
                </a:path>
                <a:path w="4560570" h="2618740">
                  <a:moveTo>
                    <a:pt x="2341947" y="257193"/>
                  </a:moveTo>
                  <a:lnTo>
                    <a:pt x="2408861" y="133552"/>
                  </a:lnTo>
                </a:path>
                <a:path w="4560570" h="2618740">
                  <a:moveTo>
                    <a:pt x="2408861" y="124042"/>
                  </a:moveTo>
                  <a:lnTo>
                    <a:pt x="2465852" y="57198"/>
                  </a:lnTo>
                </a:path>
                <a:path w="4560570" h="2618740">
                  <a:moveTo>
                    <a:pt x="2475373" y="47687"/>
                  </a:moveTo>
                  <a:lnTo>
                    <a:pt x="2532633" y="38177"/>
                  </a:lnTo>
                </a:path>
                <a:path w="4560570" h="2618740">
                  <a:moveTo>
                    <a:pt x="2542154" y="38177"/>
                  </a:moveTo>
                  <a:lnTo>
                    <a:pt x="2599279" y="85731"/>
                  </a:lnTo>
                </a:path>
                <a:path w="4560570" h="2618740">
                  <a:moveTo>
                    <a:pt x="2608666" y="95241"/>
                  </a:moveTo>
                  <a:lnTo>
                    <a:pt x="2675178" y="190483"/>
                  </a:lnTo>
                </a:path>
                <a:path w="4560570" h="2618740">
                  <a:moveTo>
                    <a:pt x="2675178" y="199994"/>
                  </a:moveTo>
                  <a:lnTo>
                    <a:pt x="2732571" y="361945"/>
                  </a:lnTo>
                </a:path>
                <a:path w="4560570" h="2618740">
                  <a:moveTo>
                    <a:pt x="2732571" y="371456"/>
                  </a:moveTo>
                  <a:lnTo>
                    <a:pt x="2799083" y="580961"/>
                  </a:lnTo>
                </a:path>
                <a:path w="4560570" h="2618740">
                  <a:moveTo>
                    <a:pt x="2799083" y="590472"/>
                  </a:moveTo>
                  <a:lnTo>
                    <a:pt x="2865997" y="828376"/>
                  </a:lnTo>
                </a:path>
                <a:path w="4560570" h="2618740">
                  <a:moveTo>
                    <a:pt x="2865997" y="837887"/>
                  </a:moveTo>
                  <a:lnTo>
                    <a:pt x="3122927" y="1923389"/>
                  </a:lnTo>
                </a:path>
                <a:path w="4560570" h="2618740">
                  <a:moveTo>
                    <a:pt x="3122927" y="1932886"/>
                  </a:moveTo>
                  <a:lnTo>
                    <a:pt x="3189439" y="2151876"/>
                  </a:lnTo>
                </a:path>
                <a:path w="4560570" h="2618740">
                  <a:moveTo>
                    <a:pt x="3189439" y="2161373"/>
                  </a:moveTo>
                  <a:lnTo>
                    <a:pt x="3256219" y="2332889"/>
                  </a:lnTo>
                </a:path>
                <a:path w="4560570" h="2618740">
                  <a:moveTo>
                    <a:pt x="3256219" y="2342386"/>
                  </a:moveTo>
                  <a:lnTo>
                    <a:pt x="3322731" y="2475617"/>
                  </a:lnTo>
                </a:path>
                <a:path w="4560570" h="2618740">
                  <a:moveTo>
                    <a:pt x="3322731" y="2485101"/>
                  </a:moveTo>
                  <a:lnTo>
                    <a:pt x="3380125" y="2551891"/>
                  </a:lnTo>
                </a:path>
                <a:path w="4560570" h="2618740">
                  <a:moveTo>
                    <a:pt x="3389646" y="2561375"/>
                  </a:moveTo>
                  <a:lnTo>
                    <a:pt x="3446637" y="2580370"/>
                  </a:lnTo>
                </a:path>
                <a:path w="4560570" h="2618740">
                  <a:moveTo>
                    <a:pt x="3456158" y="2580370"/>
                  </a:moveTo>
                  <a:lnTo>
                    <a:pt x="3513149" y="2542394"/>
                  </a:lnTo>
                </a:path>
                <a:path w="4560570" h="2618740">
                  <a:moveTo>
                    <a:pt x="3522670" y="2532575"/>
                  </a:moveTo>
                  <a:lnTo>
                    <a:pt x="3579929" y="2437641"/>
                  </a:lnTo>
                </a:path>
                <a:path w="4560570" h="2618740">
                  <a:moveTo>
                    <a:pt x="3579929" y="2428157"/>
                  </a:moveTo>
                  <a:lnTo>
                    <a:pt x="3646441" y="2275610"/>
                  </a:lnTo>
                </a:path>
                <a:path w="4560570" h="2618740">
                  <a:moveTo>
                    <a:pt x="3646441" y="2266112"/>
                  </a:moveTo>
                  <a:lnTo>
                    <a:pt x="3713355" y="2075602"/>
                  </a:lnTo>
                </a:path>
                <a:path w="4560570" h="2618740">
                  <a:moveTo>
                    <a:pt x="3713355" y="2066118"/>
                  </a:moveTo>
                  <a:lnTo>
                    <a:pt x="3779867" y="1828134"/>
                  </a:lnTo>
                </a:path>
                <a:path w="4560570" h="2618740">
                  <a:moveTo>
                    <a:pt x="3779867" y="1818650"/>
                  </a:moveTo>
                  <a:lnTo>
                    <a:pt x="4036797" y="752155"/>
                  </a:lnTo>
                </a:path>
                <a:path w="4560570" h="2618740">
                  <a:moveTo>
                    <a:pt x="4036797" y="742645"/>
                  </a:moveTo>
                  <a:lnTo>
                    <a:pt x="4103577" y="523629"/>
                  </a:lnTo>
                </a:path>
                <a:path w="4560570" h="2618740">
                  <a:moveTo>
                    <a:pt x="4103577" y="514252"/>
                  </a:moveTo>
                  <a:lnTo>
                    <a:pt x="4170089" y="333547"/>
                  </a:lnTo>
                </a:path>
                <a:path w="4560570" h="2618740">
                  <a:moveTo>
                    <a:pt x="4170089" y="323634"/>
                  </a:moveTo>
                  <a:lnTo>
                    <a:pt x="4237003" y="199994"/>
                  </a:lnTo>
                </a:path>
                <a:path w="4560570" h="2618740">
                  <a:moveTo>
                    <a:pt x="4237003" y="190483"/>
                  </a:moveTo>
                  <a:lnTo>
                    <a:pt x="4293995" y="114531"/>
                  </a:lnTo>
                </a:path>
                <a:path w="4560570" h="2618740">
                  <a:moveTo>
                    <a:pt x="4303515" y="104752"/>
                  </a:moveTo>
                  <a:lnTo>
                    <a:pt x="4350986" y="76220"/>
                  </a:lnTo>
                </a:path>
                <a:path w="4560570" h="2618740">
                  <a:moveTo>
                    <a:pt x="4360507" y="76220"/>
                  </a:moveTo>
                  <a:lnTo>
                    <a:pt x="4417900" y="114531"/>
                  </a:lnTo>
                </a:path>
                <a:path w="4560570" h="2618740">
                  <a:moveTo>
                    <a:pt x="4427421" y="114531"/>
                  </a:moveTo>
                  <a:lnTo>
                    <a:pt x="4484412" y="199994"/>
                  </a:lnTo>
                </a:path>
                <a:path w="4560570" h="2618740">
                  <a:moveTo>
                    <a:pt x="4493933" y="209505"/>
                  </a:moveTo>
                  <a:lnTo>
                    <a:pt x="4560445" y="352434"/>
                  </a:lnTo>
                </a:path>
              </a:pathLst>
            </a:custGeom>
            <a:ln w="949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815749" y="4051369"/>
              <a:ext cx="47625" cy="48260"/>
            </a:xfrm>
            <a:custGeom>
              <a:avLst/>
              <a:gdLst/>
              <a:ahLst/>
              <a:cxnLst/>
              <a:rect l="l" t="t" r="r" b="b"/>
              <a:pathLst>
                <a:path w="47625" h="48260">
                  <a:moveTo>
                    <a:pt x="19041" y="0"/>
                  </a:moveTo>
                  <a:lnTo>
                    <a:pt x="12049" y="1634"/>
                  </a:lnTo>
                  <a:lnTo>
                    <a:pt x="5950" y="5944"/>
                  </a:lnTo>
                  <a:lnTo>
                    <a:pt x="1636" y="12037"/>
                  </a:lnTo>
                  <a:lnTo>
                    <a:pt x="0" y="19021"/>
                  </a:lnTo>
                  <a:lnTo>
                    <a:pt x="1636" y="31659"/>
                  </a:lnTo>
                  <a:lnTo>
                    <a:pt x="5950" y="40655"/>
                  </a:lnTo>
                  <a:lnTo>
                    <a:pt x="12049" y="46034"/>
                  </a:lnTo>
                  <a:lnTo>
                    <a:pt x="19041" y="47821"/>
                  </a:lnTo>
                  <a:lnTo>
                    <a:pt x="31460" y="46034"/>
                  </a:lnTo>
                  <a:lnTo>
                    <a:pt x="40346" y="40655"/>
                  </a:lnTo>
                  <a:lnTo>
                    <a:pt x="45687" y="31659"/>
                  </a:lnTo>
                  <a:lnTo>
                    <a:pt x="47470" y="19021"/>
                  </a:lnTo>
                  <a:lnTo>
                    <a:pt x="45687" y="12037"/>
                  </a:lnTo>
                  <a:lnTo>
                    <a:pt x="40346" y="5944"/>
                  </a:lnTo>
                  <a:lnTo>
                    <a:pt x="31460" y="1634"/>
                  </a:lnTo>
                  <a:lnTo>
                    <a:pt x="190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815749" y="4051369"/>
              <a:ext cx="47625" cy="48260"/>
            </a:xfrm>
            <a:custGeom>
              <a:avLst/>
              <a:gdLst/>
              <a:ahLst/>
              <a:cxnLst/>
              <a:rect l="l" t="t" r="r" b="b"/>
              <a:pathLst>
                <a:path w="47625" h="48260">
                  <a:moveTo>
                    <a:pt x="0" y="19021"/>
                  </a:moveTo>
                  <a:lnTo>
                    <a:pt x="1636" y="31659"/>
                  </a:lnTo>
                  <a:lnTo>
                    <a:pt x="5950" y="40655"/>
                  </a:lnTo>
                  <a:lnTo>
                    <a:pt x="12049" y="46034"/>
                  </a:lnTo>
                  <a:lnTo>
                    <a:pt x="19041" y="47821"/>
                  </a:lnTo>
                  <a:lnTo>
                    <a:pt x="31460" y="46034"/>
                  </a:lnTo>
                  <a:lnTo>
                    <a:pt x="40346" y="40655"/>
                  </a:lnTo>
                  <a:lnTo>
                    <a:pt x="45687" y="31659"/>
                  </a:lnTo>
                  <a:lnTo>
                    <a:pt x="47470" y="19021"/>
                  </a:lnTo>
                  <a:lnTo>
                    <a:pt x="45687" y="12037"/>
                  </a:lnTo>
                  <a:lnTo>
                    <a:pt x="40346" y="5944"/>
                  </a:lnTo>
                  <a:lnTo>
                    <a:pt x="31460" y="1634"/>
                  </a:lnTo>
                  <a:lnTo>
                    <a:pt x="19041" y="0"/>
                  </a:lnTo>
                  <a:lnTo>
                    <a:pt x="12049" y="1634"/>
                  </a:lnTo>
                  <a:lnTo>
                    <a:pt x="5950" y="5944"/>
                  </a:lnTo>
                  <a:lnTo>
                    <a:pt x="1636" y="12037"/>
                  </a:lnTo>
                  <a:lnTo>
                    <a:pt x="0" y="19021"/>
                  </a:lnTo>
                  <a:close/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653412" y="4041858"/>
              <a:ext cx="47625" cy="48260"/>
            </a:xfrm>
            <a:custGeom>
              <a:avLst/>
              <a:gdLst/>
              <a:ahLst/>
              <a:cxnLst/>
              <a:rect l="l" t="t" r="r" b="b"/>
              <a:pathLst>
                <a:path w="47625" h="48260">
                  <a:moveTo>
                    <a:pt x="19041" y="0"/>
                  </a:moveTo>
                  <a:lnTo>
                    <a:pt x="12049" y="1634"/>
                  </a:lnTo>
                  <a:lnTo>
                    <a:pt x="5950" y="5944"/>
                  </a:lnTo>
                  <a:lnTo>
                    <a:pt x="1636" y="12037"/>
                  </a:lnTo>
                  <a:lnTo>
                    <a:pt x="0" y="19021"/>
                  </a:lnTo>
                  <a:lnTo>
                    <a:pt x="1636" y="31659"/>
                  </a:lnTo>
                  <a:lnTo>
                    <a:pt x="5950" y="40655"/>
                  </a:lnTo>
                  <a:lnTo>
                    <a:pt x="12049" y="46034"/>
                  </a:lnTo>
                  <a:lnTo>
                    <a:pt x="19041" y="47821"/>
                  </a:lnTo>
                  <a:lnTo>
                    <a:pt x="31516" y="46034"/>
                  </a:lnTo>
                  <a:lnTo>
                    <a:pt x="40396" y="40655"/>
                  </a:lnTo>
                  <a:lnTo>
                    <a:pt x="45706" y="31659"/>
                  </a:lnTo>
                  <a:lnTo>
                    <a:pt x="47470" y="19021"/>
                  </a:lnTo>
                  <a:lnTo>
                    <a:pt x="45706" y="12037"/>
                  </a:lnTo>
                  <a:lnTo>
                    <a:pt x="40396" y="5944"/>
                  </a:lnTo>
                  <a:lnTo>
                    <a:pt x="31516" y="1634"/>
                  </a:lnTo>
                  <a:lnTo>
                    <a:pt x="190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653412" y="4041858"/>
              <a:ext cx="47625" cy="48260"/>
            </a:xfrm>
            <a:custGeom>
              <a:avLst/>
              <a:gdLst/>
              <a:ahLst/>
              <a:cxnLst/>
              <a:rect l="l" t="t" r="r" b="b"/>
              <a:pathLst>
                <a:path w="47625" h="48260">
                  <a:moveTo>
                    <a:pt x="0" y="19021"/>
                  </a:moveTo>
                  <a:lnTo>
                    <a:pt x="1636" y="31659"/>
                  </a:lnTo>
                  <a:lnTo>
                    <a:pt x="5950" y="40655"/>
                  </a:lnTo>
                  <a:lnTo>
                    <a:pt x="12049" y="46034"/>
                  </a:lnTo>
                  <a:lnTo>
                    <a:pt x="19041" y="47821"/>
                  </a:lnTo>
                  <a:lnTo>
                    <a:pt x="31516" y="46034"/>
                  </a:lnTo>
                  <a:lnTo>
                    <a:pt x="40396" y="40655"/>
                  </a:lnTo>
                  <a:lnTo>
                    <a:pt x="45706" y="31659"/>
                  </a:lnTo>
                  <a:lnTo>
                    <a:pt x="47470" y="19021"/>
                  </a:lnTo>
                  <a:lnTo>
                    <a:pt x="45706" y="12037"/>
                  </a:lnTo>
                  <a:lnTo>
                    <a:pt x="40396" y="5944"/>
                  </a:lnTo>
                  <a:lnTo>
                    <a:pt x="31516" y="1634"/>
                  </a:lnTo>
                  <a:lnTo>
                    <a:pt x="19041" y="0"/>
                  </a:lnTo>
                  <a:lnTo>
                    <a:pt x="12049" y="1634"/>
                  </a:lnTo>
                  <a:lnTo>
                    <a:pt x="5950" y="5944"/>
                  </a:lnTo>
                  <a:lnTo>
                    <a:pt x="1636" y="12037"/>
                  </a:lnTo>
                  <a:lnTo>
                    <a:pt x="0" y="19021"/>
                  </a:lnTo>
                  <a:close/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432007" y="5579030"/>
            <a:ext cx="2216150" cy="41402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RLC.pl4;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4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v:SALIDA</a:t>
            </a:r>
            <a:endParaRPr sz="800">
              <a:latin typeface="Microsoft Sans Serif"/>
              <a:cs typeface="Microsoft Sans Serif"/>
            </a:endParaRPr>
          </a:p>
          <a:p>
            <a:pPr marL="907415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Punto 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t=0.050754s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27372" y="5447908"/>
            <a:ext cx="1320800" cy="545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205">
              <a:lnSpc>
                <a:spcPct val="100000"/>
              </a:lnSpc>
              <a:spcBef>
                <a:spcPts val="100"/>
              </a:spcBef>
              <a:tabLst>
                <a:tab pos="763270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53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54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Punto 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t=0.053574s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68120" y="5997320"/>
            <a:ext cx="4669155" cy="6680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98171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4-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Lectura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salida.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puntos anteriores,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oscilación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2874717" y="6942156"/>
            <a:ext cx="1533525" cy="0"/>
          </a:xfrm>
          <a:custGeom>
            <a:avLst/>
            <a:gdLst/>
            <a:ahLst/>
            <a:cxnLst/>
            <a:rect l="l" t="t" r="r" b="b"/>
            <a:pathLst>
              <a:path w="1533525" h="0">
                <a:moveTo>
                  <a:pt x="0" y="0"/>
                </a:moveTo>
                <a:lnTo>
                  <a:pt x="15332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4574756" y="6786210"/>
            <a:ext cx="64770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10">
                <a:latin typeface="Times New Roman"/>
                <a:cs typeface="Times New Roman"/>
              </a:rPr>
              <a:t>354.6</a:t>
            </a:r>
            <a:r>
              <a:rPr dirty="0" sz="1400" spc="-10" i="1">
                <a:latin typeface="Times New Roman"/>
                <a:cs typeface="Times New Roman"/>
              </a:rPr>
              <a:t>Hz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576186" y="6786210"/>
            <a:ext cx="7747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 i="1">
                <a:latin typeface="Times New Roman"/>
                <a:cs typeface="Times New Roman"/>
              </a:rPr>
              <a:t>f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864605" y="6928367"/>
            <a:ext cx="156019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50900" algn="l"/>
              </a:tabLst>
            </a:pPr>
            <a:r>
              <a:rPr dirty="0" sz="1400" spc="-10">
                <a:latin typeface="Times New Roman"/>
                <a:cs typeface="Times New Roman"/>
              </a:rPr>
              <a:t>0.053574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10">
                <a:latin typeface="Times New Roman"/>
                <a:cs typeface="Times New Roman"/>
              </a:rPr>
              <a:t>0.050754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576580" y="6671688"/>
            <a:ext cx="11874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2722551" y="6797821"/>
            <a:ext cx="1942464" cy="365760"/>
            <a:chOff x="2722551" y="6797821"/>
            <a:chExt cx="1942464" cy="365760"/>
          </a:xfrm>
        </p:grpSpPr>
        <p:pic>
          <p:nvPicPr>
            <p:cNvPr id="36" name="object 3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50532" y="6797821"/>
              <a:ext cx="213992" cy="223223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86692" y="6939974"/>
              <a:ext cx="213992" cy="223223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22551" y="6797821"/>
              <a:ext cx="213992" cy="223223"/>
            </a:xfrm>
            <a:prstGeom prst="rect">
              <a:avLst/>
            </a:prstGeom>
          </p:spPr>
        </p:pic>
      </p:grpSp>
      <p:pic>
        <p:nvPicPr>
          <p:cNvPr id="39" name="object 39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80820" y="7685278"/>
            <a:ext cx="170687" cy="172212"/>
          </a:xfrm>
          <a:prstGeom prst="rect">
            <a:avLst/>
          </a:prstGeom>
        </p:spPr>
      </p:pic>
      <p:sp>
        <p:nvSpPr>
          <p:cNvPr id="40" name="object 40" descr=""/>
          <p:cNvSpPr txBox="1"/>
          <p:nvPr/>
        </p:nvSpPr>
        <p:spPr>
          <a:xfrm>
            <a:off x="1068120" y="7179944"/>
            <a:ext cx="5639435" cy="68643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60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teórico,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dado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señales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son </a:t>
            </a:r>
            <a:r>
              <a:rPr dirty="0" sz="1100">
                <a:latin typeface="Microsoft Sans Serif"/>
                <a:cs typeface="Microsoft Sans Serif"/>
              </a:rPr>
              <a:t>señales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continuas,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calculadas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(muestreadas),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frecuencia </a:t>
            </a:r>
            <a:r>
              <a:rPr dirty="0" sz="1100">
                <a:latin typeface="Microsoft Sans Serif"/>
                <a:cs typeface="Microsoft Sans Serif"/>
              </a:rPr>
              <a:t>mínima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evita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pérdida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(frecuencia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Shannon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[7]);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impone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</a:t>
            </a:r>
            <a:endParaRPr sz="1100">
              <a:latin typeface="Microsoft Sans Serif"/>
              <a:cs typeface="Microsoft Sans Serif"/>
            </a:endParaRPr>
          </a:p>
          <a:p>
            <a:pPr algn="just" marL="97790">
              <a:lnSpc>
                <a:spcPct val="100000"/>
              </a:lnSpc>
              <a:spcBef>
                <a:spcPts val="25"/>
              </a:spcBef>
            </a:pPr>
            <a:r>
              <a:rPr dirty="0" sz="1100">
                <a:latin typeface="Microsoft Sans Serif"/>
                <a:cs typeface="Microsoft Sans Serif"/>
              </a:rPr>
              <a:t>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máximo,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-20">
                <a:latin typeface="Microsoft Sans Serif"/>
                <a:cs typeface="Microsoft Sans Serif"/>
              </a:rPr>
              <a:t> ser: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360980" y="8141742"/>
            <a:ext cx="145415" cy="0"/>
          </a:xfrm>
          <a:custGeom>
            <a:avLst/>
            <a:gdLst/>
            <a:ahLst/>
            <a:cxnLst/>
            <a:rect l="l" t="t" r="r" b="b"/>
            <a:pathLst>
              <a:path w="145414" h="0">
                <a:moveTo>
                  <a:pt x="0" y="0"/>
                </a:moveTo>
                <a:lnTo>
                  <a:pt x="1451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3703901" y="8141742"/>
            <a:ext cx="635635" cy="0"/>
          </a:xfrm>
          <a:custGeom>
            <a:avLst/>
            <a:gdLst/>
            <a:ahLst/>
            <a:cxnLst/>
            <a:rect l="l" t="t" r="r" b="b"/>
            <a:pathLst>
              <a:path w="635635" h="0">
                <a:moveTo>
                  <a:pt x="0" y="0"/>
                </a:moveTo>
                <a:lnTo>
                  <a:pt x="6353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4512197" y="7985493"/>
            <a:ext cx="59245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45">
                <a:latin typeface="Times New Roman"/>
                <a:cs typeface="Times New Roman"/>
              </a:rPr>
              <a:t>0,0028</a:t>
            </a:r>
            <a:r>
              <a:rPr dirty="0" sz="1400" spc="-55">
                <a:latin typeface="Times New Roman"/>
                <a:cs typeface="Times New Roman"/>
              </a:rPr>
              <a:t> </a:t>
            </a:r>
            <a:r>
              <a:rPr dirty="0" sz="1400" spc="-50" i="1">
                <a:latin typeface="Times New Roman"/>
                <a:cs typeface="Times New Roman"/>
              </a:rPr>
              <a:t>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369640" y="7835987"/>
            <a:ext cx="940435" cy="535940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0"/>
              </a:spcBef>
              <a:tabLst>
                <a:tab pos="600075" algn="l"/>
              </a:tabLst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  <a:p>
            <a:pPr marL="30480">
              <a:lnSpc>
                <a:spcPct val="100000"/>
              </a:lnSpc>
              <a:spcBef>
                <a:spcPts val="325"/>
              </a:spcBef>
              <a:tabLst>
                <a:tab pos="334010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f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55">
                <a:latin typeface="Times New Roman"/>
                <a:cs typeface="Times New Roman"/>
              </a:rPr>
              <a:t>354</a:t>
            </a:r>
            <a:r>
              <a:rPr dirty="0" sz="1400" spc="-17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.6</a:t>
            </a:r>
            <a:r>
              <a:rPr dirty="0" sz="1400" spc="-20" i="1">
                <a:latin typeface="Times New Roman"/>
                <a:cs typeface="Times New Roman"/>
              </a:rPr>
              <a:t>Hz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78109" y="7985493"/>
            <a:ext cx="39878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20" i="1">
                <a:latin typeface="Times New Roman"/>
                <a:cs typeface="Times New Roman"/>
              </a:rPr>
              <a:t>tMax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6" name="object 46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383891" y="7997099"/>
            <a:ext cx="187110" cy="223616"/>
          </a:xfrm>
          <a:prstGeom prst="rect">
            <a:avLst/>
          </a:prstGeom>
        </p:spPr>
      </p:pic>
      <p:pic>
        <p:nvPicPr>
          <p:cNvPr id="47" name="object 47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550665" y="7997099"/>
            <a:ext cx="187110" cy="223616"/>
          </a:xfrm>
          <a:prstGeom prst="rect">
            <a:avLst/>
          </a:prstGeom>
        </p:spPr>
      </p:pic>
      <p:pic>
        <p:nvPicPr>
          <p:cNvPr id="48" name="object 4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208118" y="7997099"/>
            <a:ext cx="187110" cy="223616"/>
          </a:xfrm>
          <a:prstGeom prst="rect">
            <a:avLst/>
          </a:prstGeom>
        </p:spPr>
      </p:pic>
      <p:pic>
        <p:nvPicPr>
          <p:cNvPr id="49" name="object 49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681048" y="7997099"/>
            <a:ext cx="239411" cy="223616"/>
          </a:xfrm>
          <a:prstGeom prst="rect">
            <a:avLst/>
          </a:prstGeom>
        </p:spPr>
      </p:pic>
      <p:pic>
        <p:nvPicPr>
          <p:cNvPr id="50" name="object 50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999867" y="8598154"/>
            <a:ext cx="170687" cy="172212"/>
          </a:xfrm>
          <a:prstGeom prst="rect">
            <a:avLst/>
          </a:prstGeom>
        </p:spPr>
      </p:pic>
      <p:sp>
        <p:nvSpPr>
          <p:cNvPr id="51" name="object 51" descr=""/>
          <p:cNvSpPr txBox="1"/>
          <p:nvPr/>
        </p:nvSpPr>
        <p:spPr>
          <a:xfrm>
            <a:off x="1068120" y="8413242"/>
            <a:ext cx="5638800" cy="5264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12700" marR="5080">
              <a:lnSpc>
                <a:spcPct val="99100"/>
              </a:lnSpc>
              <a:spcBef>
                <a:spcPts val="114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recomendación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válida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elegir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adecuado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método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 i="1">
                <a:latin typeface="Arial"/>
                <a:cs typeface="Arial"/>
              </a:rPr>
              <a:t>t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grafiquen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calcula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adecuada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26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410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08328" y="1528318"/>
            <a:ext cx="5497830" cy="762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75030">
              <a:lnSpc>
                <a:spcPct val="100000"/>
              </a:lnSpc>
              <a:spcBef>
                <a:spcPts val="100"/>
              </a:spcBef>
              <a:tabLst>
                <a:tab pos="1234440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5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INTERRUPTORES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SYSTEMÁTICOS</a:t>
            </a:r>
            <a:r>
              <a:rPr dirty="0" sz="18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Y</a:t>
            </a:r>
            <a:r>
              <a:rPr dirty="0" sz="18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ESTADÍSTICOS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20"/>
              </a:spcBef>
              <a:tabLst>
                <a:tab pos="372110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5.1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Reglas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generales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45" b="1">
                <a:solidFill>
                  <a:srgbClr val="336699"/>
                </a:solidFill>
                <a:latin typeface="Arial"/>
                <a:cs typeface="Arial"/>
              </a:rPr>
              <a:t>el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uso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interruptores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635375"/>
            <a:ext cx="128015" cy="172212"/>
          </a:xfrm>
          <a:prstGeom prst="rect">
            <a:avLst/>
          </a:prstGeom>
        </p:spPr>
      </p:pic>
      <p:grpSp>
        <p:nvGrpSpPr>
          <p:cNvPr id="7" name="object 7" descr=""/>
          <p:cNvGrpSpPr/>
          <p:nvPr/>
        </p:nvGrpSpPr>
        <p:grpSpPr>
          <a:xfrm>
            <a:off x="1309369" y="4165727"/>
            <a:ext cx="128270" cy="379730"/>
            <a:chOff x="1309369" y="4165727"/>
            <a:chExt cx="128270" cy="379730"/>
          </a:xfrm>
        </p:grpSpPr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4165727"/>
              <a:ext cx="128015" cy="17221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4372991"/>
              <a:ext cx="128015" cy="172212"/>
            </a:xfrm>
            <a:prstGeom prst="rect">
              <a:avLst/>
            </a:prstGeom>
          </p:spPr>
        </p:pic>
      </p:grp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4741798"/>
            <a:ext cx="128015" cy="17221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068120" y="2337561"/>
            <a:ext cx="5639435" cy="3766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715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En el EMTP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 existen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 interruptores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ideales,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 decir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</a:t>
            </a:r>
            <a:r>
              <a:rPr dirty="0" sz="1100" spc="-20">
                <a:latin typeface="Microsoft Sans Serif"/>
                <a:cs typeface="Microsoft Sans Serif"/>
              </a:rPr>
              <a:t>cual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terminales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él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 </a:t>
            </a:r>
            <a:r>
              <a:rPr dirty="0" sz="1100">
                <a:latin typeface="Microsoft Sans Serif"/>
                <a:cs typeface="Microsoft Sans Serif"/>
              </a:rPr>
              <a:t>cero.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intermedios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(ejemplo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arco),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modelo externo.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dependiendo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control </a:t>
            </a:r>
            <a:r>
              <a:rPr dirty="0" sz="1100">
                <a:latin typeface="Microsoft Sans Serif"/>
                <a:cs typeface="Microsoft Sans Serif"/>
              </a:rPr>
              <a:t>(controlados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otros);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algunas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reglas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generales </a:t>
            </a:r>
            <a:r>
              <a:rPr dirty="0" sz="1100">
                <a:latin typeface="Microsoft Sans Serif"/>
                <a:cs typeface="Microsoft Sans Serif"/>
              </a:rPr>
              <a:t>para su </a:t>
            </a:r>
            <a:r>
              <a:rPr dirty="0" sz="1100" spc="-20">
                <a:latin typeface="Microsoft Sans Serif"/>
                <a:cs typeface="Microsoft Sans Serif"/>
              </a:rPr>
              <a:t>uso: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6350" indent="-97790">
              <a:lnSpc>
                <a:spcPct val="9590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cambiar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instantáneamente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inductor,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capacitor;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Snubber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caso.</a:t>
            </a:r>
            <a:endParaRPr sz="1100">
              <a:latin typeface="Microsoft Sans Serif"/>
              <a:cs typeface="Microsoft Sans Serif"/>
            </a:endParaRPr>
          </a:p>
          <a:p>
            <a:pPr algn="just" marL="372110">
              <a:lnSpc>
                <a:spcPct val="10000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tensión.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6350" indent="-97790">
              <a:lnSpc>
                <a:spcPts val="1270"/>
              </a:lnSpc>
              <a:spcBef>
                <a:spcPts val="395"/>
              </a:spcBef>
            </a:pP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incluyendo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 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nodo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tierra.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 indent="-97790">
              <a:lnSpc>
                <a:spcPct val="96100"/>
              </a:lnSpc>
              <a:spcBef>
                <a:spcPts val="334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(igual 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ramas),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tensiones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circulan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él;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medida </a:t>
            </a:r>
            <a:r>
              <a:rPr dirty="0" sz="1100">
                <a:latin typeface="Microsoft Sans Serif"/>
                <a:cs typeface="Microsoft Sans Serif"/>
              </a:rPr>
              <a:t>(Measuring),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quienes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siempre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cerrados,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conmutan,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para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menester.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5.2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Montaje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Montar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95085" y="6397410"/>
            <a:ext cx="4153714" cy="1361305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82769" y="8557833"/>
            <a:ext cx="182596" cy="220623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59916" y="8557833"/>
            <a:ext cx="182596" cy="220623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07447" y="8557833"/>
            <a:ext cx="182596" cy="220623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1017320" y="7812785"/>
            <a:ext cx="4394835" cy="1263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34493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aproximación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cruda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Mvar 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es;</a:t>
            </a:r>
            <a:endParaRPr sz="1100">
              <a:latin typeface="Microsoft Sans Serif"/>
              <a:cs typeface="Microsoft Sans Serif"/>
            </a:endParaRPr>
          </a:p>
          <a:p>
            <a:pPr algn="ctr" marL="1339215">
              <a:lnSpc>
                <a:spcPct val="100000"/>
              </a:lnSpc>
              <a:spcBef>
                <a:spcPts val="735"/>
              </a:spcBef>
              <a:tabLst>
                <a:tab pos="1657985" algn="l"/>
                <a:tab pos="2202180" algn="l"/>
                <a:tab pos="3724910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Q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0" i="1">
                <a:latin typeface="Times New Roman"/>
                <a:cs typeface="Times New Roman"/>
              </a:rPr>
              <a:t>wcv</a:t>
            </a:r>
            <a:r>
              <a:rPr dirty="0" baseline="45138" sz="1200" spc="-30">
                <a:latin typeface="Times New Roman"/>
                <a:cs typeface="Times New Roman"/>
              </a:rPr>
              <a:t>2</a:t>
            </a:r>
            <a:r>
              <a:rPr dirty="0" baseline="45138" sz="1200">
                <a:latin typeface="Times New Roman"/>
                <a:cs typeface="Times New Roman"/>
              </a:rPr>
              <a:t>	</a:t>
            </a:r>
            <a:r>
              <a:rPr dirty="0" sz="1400" spc="-65">
                <a:latin typeface="Times New Roman"/>
                <a:cs typeface="Times New Roman"/>
              </a:rPr>
              <a:t>377</a:t>
            </a:r>
            <a:r>
              <a:rPr dirty="0" sz="1400" spc="-1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*</a:t>
            </a:r>
            <a:r>
              <a:rPr dirty="0" sz="1400" spc="-195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6,7</a:t>
            </a:r>
            <a:r>
              <a:rPr dirty="0" sz="1400" spc="-10" i="1">
                <a:latin typeface="Times New Roman"/>
                <a:cs typeface="Times New Roman"/>
              </a:rPr>
              <a:t>uF</a:t>
            </a:r>
            <a:r>
              <a:rPr dirty="0" sz="1400" spc="-65" i="1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*</a:t>
            </a:r>
            <a:r>
              <a:rPr dirty="0" sz="1400" spc="-22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34,5</a:t>
            </a:r>
            <a:r>
              <a:rPr dirty="0" baseline="45138" sz="1200" spc="-30">
                <a:latin typeface="Times New Roman"/>
                <a:cs typeface="Times New Roman"/>
              </a:rPr>
              <a:t>2</a:t>
            </a:r>
            <a:r>
              <a:rPr dirty="0" baseline="45138" sz="1200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3</a:t>
            </a:r>
            <a:r>
              <a:rPr dirty="0" sz="1400" i="1">
                <a:latin typeface="Times New Roman"/>
                <a:cs typeface="Times New Roman"/>
              </a:rPr>
              <a:t>M</a:t>
            </a:r>
            <a:r>
              <a:rPr dirty="0" sz="1400" spc="25" i="1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var</a:t>
            </a:r>
            <a:endParaRPr sz="1400">
              <a:latin typeface="Times New Roman"/>
              <a:cs typeface="Times New Roman"/>
            </a:endParaRPr>
          </a:p>
          <a:p>
            <a:pPr algn="ctr" marL="1370330">
              <a:lnSpc>
                <a:spcPct val="100000"/>
              </a:lnSpc>
              <a:spcBef>
                <a:spcPts val="535"/>
              </a:spcBef>
              <a:tabLst>
                <a:tab pos="1901825" algn="l"/>
                <a:tab pos="2633980" algn="l"/>
              </a:tabLst>
            </a:pPr>
            <a:r>
              <a:rPr dirty="0" sz="1450" spc="-20" i="1">
                <a:latin typeface="Times New Roman"/>
                <a:cs typeface="Times New Roman"/>
              </a:rPr>
              <a:t>Inom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10">
                <a:latin typeface="Times New Roman"/>
                <a:cs typeface="Times New Roman"/>
              </a:rPr>
              <a:t>50</a:t>
            </a:r>
            <a:r>
              <a:rPr dirty="0" sz="1450" spc="-10" i="1">
                <a:latin typeface="Times New Roman"/>
                <a:cs typeface="Times New Roman"/>
              </a:rPr>
              <a:t>Arms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10">
                <a:latin typeface="Times New Roman"/>
                <a:cs typeface="Times New Roman"/>
              </a:rPr>
              <a:t>71</a:t>
            </a:r>
            <a:r>
              <a:rPr dirty="0" sz="1450" spc="-10" i="1">
                <a:latin typeface="Times New Roman"/>
                <a:cs typeface="Times New Roman"/>
              </a:rPr>
              <a:t>Apico</a:t>
            </a:r>
            <a:endParaRPr sz="1450">
              <a:latin typeface="Times New Roman"/>
              <a:cs typeface="Times New Roman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098173" y="8858377"/>
            <a:ext cx="207865" cy="208201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64933" y="8858377"/>
            <a:ext cx="207865" cy="208201"/>
          </a:xfrm>
          <a:prstGeom prst="rect">
            <a:avLst/>
          </a:prstGeom>
        </p:spPr>
      </p:pic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27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fuente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sinusoidal,</a:t>
            </a:r>
            <a:r>
              <a:rPr dirty="0" sz="1100">
                <a:latin typeface="Microsoft Sans Serif"/>
                <a:cs typeface="Microsoft Sans Serif"/>
              </a:rPr>
              <a:t> fuente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“AC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source”: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1744" y="1528757"/>
            <a:ext cx="5228198" cy="440103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888202"/>
            <a:ext cx="5636895" cy="65976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52146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sinusoidal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source”.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clásico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eligiendo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ventana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Amplitude “Peak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L-</a:t>
            </a:r>
            <a:r>
              <a:rPr dirty="0" sz="1100">
                <a:latin typeface="Microsoft Sans Serif"/>
                <a:cs typeface="Microsoft Sans Serif"/>
              </a:rPr>
              <a:t>G”, </a:t>
            </a:r>
            <a:r>
              <a:rPr dirty="0" sz="1100" spc="-25">
                <a:latin typeface="Microsoft Sans Serif"/>
                <a:cs typeface="Microsoft Sans Serif"/>
              </a:rPr>
              <a:t>y: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3360868" y="6654429"/>
            <a:ext cx="212725" cy="184785"/>
            <a:chOff x="3360868" y="6654429"/>
            <a:chExt cx="212725" cy="184785"/>
          </a:xfrm>
        </p:grpSpPr>
        <p:sp>
          <p:nvSpPr>
            <p:cNvPr id="7" name="object 7" descr=""/>
            <p:cNvSpPr/>
            <p:nvPr/>
          </p:nvSpPr>
          <p:spPr>
            <a:xfrm>
              <a:off x="3361908" y="6765870"/>
              <a:ext cx="26034" cy="13335"/>
            </a:xfrm>
            <a:custGeom>
              <a:avLst/>
              <a:gdLst/>
              <a:ahLst/>
              <a:cxnLst/>
              <a:rect l="l" t="t" r="r" b="b"/>
              <a:pathLst>
                <a:path w="26035" h="13334">
                  <a:moveTo>
                    <a:pt x="0" y="13207"/>
                  </a:moveTo>
                  <a:lnTo>
                    <a:pt x="255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381720" y="6760012"/>
              <a:ext cx="39370" cy="71755"/>
            </a:xfrm>
            <a:custGeom>
              <a:avLst/>
              <a:gdLst/>
              <a:ahLst/>
              <a:cxnLst/>
              <a:rect l="l" t="t" r="r" b="b"/>
              <a:pathLst>
                <a:path w="39370" h="71754">
                  <a:moveTo>
                    <a:pt x="0" y="0"/>
                  </a:moveTo>
                  <a:lnTo>
                    <a:pt x="39330" y="711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427508" y="6655472"/>
              <a:ext cx="146050" cy="182880"/>
            </a:xfrm>
            <a:custGeom>
              <a:avLst/>
              <a:gdLst/>
              <a:ahLst/>
              <a:cxnLst/>
              <a:rect l="l" t="t" r="r" b="b"/>
              <a:pathLst>
                <a:path w="146050" h="182879">
                  <a:moveTo>
                    <a:pt x="0" y="182292"/>
                  </a:moveTo>
                  <a:lnTo>
                    <a:pt x="40211" y="357"/>
                  </a:lnTo>
                </a:path>
                <a:path w="146050" h="182879">
                  <a:moveTo>
                    <a:pt x="40211" y="0"/>
                  </a:moveTo>
                  <a:lnTo>
                    <a:pt x="14558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 descr=""/>
          <p:cNvGrpSpPr/>
          <p:nvPr/>
        </p:nvGrpSpPr>
        <p:grpSpPr>
          <a:xfrm>
            <a:off x="3345815" y="6888951"/>
            <a:ext cx="243840" cy="210185"/>
            <a:chOff x="3345815" y="6888951"/>
            <a:chExt cx="243840" cy="210185"/>
          </a:xfrm>
        </p:grpSpPr>
        <p:sp>
          <p:nvSpPr>
            <p:cNvPr id="11" name="object 11" descr=""/>
            <p:cNvSpPr/>
            <p:nvPr/>
          </p:nvSpPr>
          <p:spPr>
            <a:xfrm>
              <a:off x="3367338" y="7025200"/>
              <a:ext cx="26034" cy="13335"/>
            </a:xfrm>
            <a:custGeom>
              <a:avLst/>
              <a:gdLst/>
              <a:ahLst/>
              <a:cxnLst/>
              <a:rect l="l" t="t" r="r" b="b"/>
              <a:pathLst>
                <a:path w="26035" h="13334">
                  <a:moveTo>
                    <a:pt x="0" y="13204"/>
                  </a:moveTo>
                  <a:lnTo>
                    <a:pt x="259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387150" y="7019331"/>
              <a:ext cx="39370" cy="72390"/>
            </a:xfrm>
            <a:custGeom>
              <a:avLst/>
              <a:gdLst/>
              <a:ahLst/>
              <a:cxnLst/>
              <a:rect l="l" t="t" r="r" b="b"/>
              <a:pathLst>
                <a:path w="39370" h="72390">
                  <a:moveTo>
                    <a:pt x="0" y="0"/>
                  </a:moveTo>
                  <a:lnTo>
                    <a:pt x="39330" y="718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347085" y="6890221"/>
              <a:ext cx="241300" cy="207645"/>
            </a:xfrm>
            <a:custGeom>
              <a:avLst/>
              <a:gdLst/>
              <a:ahLst/>
              <a:cxnLst/>
              <a:rect l="l" t="t" r="r" b="b"/>
              <a:pathLst>
                <a:path w="241300" h="207645">
                  <a:moveTo>
                    <a:pt x="85853" y="207605"/>
                  </a:moveTo>
                  <a:lnTo>
                    <a:pt x="125917" y="23105"/>
                  </a:lnTo>
                </a:path>
                <a:path w="241300" h="207645">
                  <a:moveTo>
                    <a:pt x="125917" y="22732"/>
                  </a:moveTo>
                  <a:lnTo>
                    <a:pt x="221016" y="22732"/>
                  </a:lnTo>
                </a:path>
                <a:path w="241300" h="207645">
                  <a:moveTo>
                    <a:pt x="0" y="0"/>
                  </a:moveTo>
                  <a:lnTo>
                    <a:pt x="2411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758661" y="6735939"/>
            <a:ext cx="213741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45">
                <a:latin typeface="Times New Roman"/>
                <a:cs typeface="Times New Roman"/>
              </a:rPr>
              <a:t>28169</a:t>
            </a:r>
            <a:r>
              <a:rPr dirty="0" sz="1400" spc="9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voltios</a:t>
            </a:r>
            <a:r>
              <a:rPr dirty="0" sz="1400" spc="-35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pico</a:t>
            </a:r>
            <a:r>
              <a:rPr dirty="0" sz="1400" spc="-65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fase</a:t>
            </a:r>
            <a:r>
              <a:rPr dirty="0" sz="1400" spc="-1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a</a:t>
            </a:r>
            <a:r>
              <a:rPr dirty="0" sz="1400" spc="-8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tierra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59716" y="6582323"/>
            <a:ext cx="114300" cy="54038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1400" spc="-50"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400" spc="-50">
                <a:latin typeface="Times New Roman"/>
                <a:cs typeface="Times New Roman"/>
              </a:rPr>
              <a:t>3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631207" y="6747909"/>
            <a:ext cx="182008" cy="220438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37837" y="6747909"/>
            <a:ext cx="182008" cy="220438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1854131" y="6735939"/>
            <a:ext cx="143256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017905" algn="l"/>
              </a:tabLst>
            </a:pPr>
            <a:r>
              <a:rPr dirty="0" sz="1400" spc="-10" i="1">
                <a:latin typeface="Times New Roman"/>
                <a:cs typeface="Times New Roman"/>
              </a:rPr>
              <a:t>AmplitudeA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65">
                <a:latin typeface="Times New Roman"/>
                <a:cs typeface="Times New Roman"/>
              </a:rPr>
              <a:t>34500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68120" y="7143368"/>
            <a:ext cx="5640070" cy="9137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61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(StartA)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-1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activa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simulación,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cesa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(StopA)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s;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debe </a:t>
            </a:r>
            <a:r>
              <a:rPr dirty="0" sz="1100">
                <a:latin typeface="Microsoft Sans Serif"/>
                <a:cs typeface="Microsoft Sans Serif"/>
              </a:rPr>
              <a:t>olvidar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coloca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pequeño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dejar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produciendo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debido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desconexión.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Las fuentes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podrían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expresar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analíticamente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69228" y="8654264"/>
            <a:ext cx="208828" cy="224197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53954" y="8654264"/>
            <a:ext cx="313257" cy="224197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05367" y="8380126"/>
            <a:ext cx="208828" cy="224197"/>
          </a:xfrm>
          <a:prstGeom prst="rect">
            <a:avLst/>
          </a:prstGeom>
        </p:spPr>
      </p:pic>
      <p:pic>
        <p:nvPicPr>
          <p:cNvPr id="23" name="object 23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768809" y="8380126"/>
            <a:ext cx="208828" cy="224197"/>
          </a:xfrm>
          <a:prstGeom prst="rect">
            <a:avLst/>
          </a:prstGeom>
        </p:spPr>
      </p:pic>
      <p:grpSp>
        <p:nvGrpSpPr>
          <p:cNvPr id="24" name="object 24" descr=""/>
          <p:cNvGrpSpPr/>
          <p:nvPr/>
        </p:nvGrpSpPr>
        <p:grpSpPr>
          <a:xfrm>
            <a:off x="1425492" y="8380126"/>
            <a:ext cx="548005" cy="224790"/>
            <a:chOff x="1425492" y="8380126"/>
            <a:chExt cx="548005" cy="224790"/>
          </a:xfrm>
        </p:grpSpPr>
        <p:pic>
          <p:nvPicPr>
            <p:cNvPr id="25" name="object 2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59620" y="8380126"/>
              <a:ext cx="313257" cy="224197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25492" y="8380126"/>
              <a:ext cx="208828" cy="224197"/>
            </a:xfrm>
            <a:prstGeom prst="rect">
              <a:avLst/>
            </a:prstGeom>
          </p:spPr>
        </p:pic>
      </p:grpSp>
      <p:pic>
        <p:nvPicPr>
          <p:cNvPr id="27" name="object 27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319363" y="8122387"/>
            <a:ext cx="208828" cy="207797"/>
          </a:xfrm>
          <a:prstGeom prst="rect">
            <a:avLst/>
          </a:prstGeom>
        </p:spPr>
      </p:pic>
      <p:pic>
        <p:nvPicPr>
          <p:cNvPr id="28" name="object 28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351061" y="8122387"/>
            <a:ext cx="208828" cy="207797"/>
          </a:xfrm>
          <a:prstGeom prst="rect">
            <a:avLst/>
          </a:prstGeom>
        </p:spPr>
      </p:pic>
      <p:sp>
        <p:nvSpPr>
          <p:cNvPr id="29" name="object 29" descr=""/>
          <p:cNvSpPr txBox="1"/>
          <p:nvPr/>
        </p:nvSpPr>
        <p:spPr>
          <a:xfrm>
            <a:off x="1580800" y="8642656"/>
            <a:ext cx="1029335" cy="2451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925194" algn="l"/>
              </a:tabLst>
            </a:pPr>
            <a:r>
              <a:rPr dirty="0" sz="1400" spc="-20" i="1">
                <a:latin typeface="Times New Roman"/>
                <a:cs typeface="Times New Roman"/>
              </a:rPr>
              <a:t>stopA</a:t>
            </a:r>
            <a:r>
              <a:rPr dirty="0" sz="1400" spc="-20">
                <a:latin typeface="Times New Roman"/>
                <a:cs typeface="Times New Roman"/>
              </a:rPr>
              <a:t>,</a:t>
            </a:r>
            <a:r>
              <a:rPr dirty="0" sz="1400" spc="-80">
                <a:latin typeface="Times New Roman"/>
                <a:cs typeface="Times New Roman"/>
              </a:rPr>
              <a:t> </a:t>
            </a:r>
            <a:r>
              <a:rPr dirty="0" sz="1400" spc="-20" i="1">
                <a:latin typeface="Times New Roman"/>
                <a:cs typeface="Times New Roman"/>
              </a:rPr>
              <a:t>v</a:t>
            </a:r>
            <a:r>
              <a:rPr dirty="0" sz="1400" spc="-20">
                <a:latin typeface="Times New Roman"/>
                <a:cs typeface="Times New Roman"/>
              </a:rPr>
              <a:t>(</a:t>
            </a:r>
            <a:r>
              <a:rPr dirty="0" sz="1400" spc="-20" i="1">
                <a:latin typeface="Times New Roman"/>
                <a:cs typeface="Times New Roman"/>
              </a:rPr>
              <a:t>t</a:t>
            </a:r>
            <a:r>
              <a:rPr dirty="0" sz="1400" spc="-20">
                <a:latin typeface="Times New Roman"/>
                <a:cs typeface="Times New Roman"/>
              </a:rPr>
              <a:t>)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0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47557" y="8368523"/>
            <a:ext cx="5113655" cy="2451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1790" algn="l"/>
                <a:tab pos="1374775" algn="l"/>
                <a:tab pos="2860040" algn="l"/>
                <a:tab pos="4094479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t</a:t>
            </a:r>
            <a:r>
              <a:rPr dirty="0" sz="1400" i="1">
                <a:latin typeface="Times New Roman"/>
                <a:cs typeface="Times New Roman"/>
              </a:rPr>
              <a:t>	StartA</a:t>
            </a:r>
            <a:r>
              <a:rPr dirty="0" sz="1400">
                <a:latin typeface="Times New Roman"/>
                <a:cs typeface="Times New Roman"/>
              </a:rPr>
              <a:t>,</a:t>
            </a:r>
            <a:r>
              <a:rPr dirty="0" sz="1400" spc="140">
                <a:latin typeface="Times New Roman"/>
                <a:cs typeface="Times New Roman"/>
              </a:rPr>
              <a:t> </a:t>
            </a:r>
            <a:r>
              <a:rPr dirty="0" sz="1400" spc="-20" i="1">
                <a:latin typeface="Times New Roman"/>
                <a:cs typeface="Times New Roman"/>
              </a:rPr>
              <a:t>v</a:t>
            </a:r>
            <a:r>
              <a:rPr dirty="0" sz="1400" spc="-20">
                <a:latin typeface="Times New Roman"/>
                <a:cs typeface="Times New Roman"/>
              </a:rPr>
              <a:t>(</a:t>
            </a:r>
            <a:r>
              <a:rPr dirty="0" sz="1400" spc="-20" i="1">
                <a:latin typeface="Times New Roman"/>
                <a:cs typeface="Times New Roman"/>
              </a:rPr>
              <a:t>t</a:t>
            </a:r>
            <a:r>
              <a:rPr dirty="0" sz="1400" spc="-20">
                <a:latin typeface="Times New Roman"/>
                <a:cs typeface="Times New Roman"/>
              </a:rPr>
              <a:t>)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i="1">
                <a:latin typeface="Times New Roman"/>
                <a:cs typeface="Times New Roman"/>
              </a:rPr>
              <a:t>AmplitudeA</a:t>
            </a:r>
            <a:r>
              <a:rPr dirty="0" sz="1400">
                <a:latin typeface="Times New Roman"/>
                <a:cs typeface="Times New Roman"/>
              </a:rPr>
              <a:t>*</a:t>
            </a:r>
            <a:r>
              <a:rPr dirty="0" sz="1400" spc="-14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cos(2</a:t>
            </a:r>
            <a:r>
              <a:rPr dirty="0" sz="1400">
                <a:latin typeface="Times New Roman"/>
                <a:cs typeface="Times New Roman"/>
              </a:rPr>
              <a:t>	*</a:t>
            </a:r>
            <a:r>
              <a:rPr dirty="0" sz="1400" spc="-70">
                <a:latin typeface="Times New Roman"/>
                <a:cs typeface="Times New Roman"/>
              </a:rPr>
              <a:t> </a:t>
            </a:r>
            <a:r>
              <a:rPr dirty="0" sz="1400" i="1">
                <a:latin typeface="Times New Roman"/>
                <a:cs typeface="Times New Roman"/>
              </a:rPr>
              <a:t>Frequency</a:t>
            </a:r>
            <a:r>
              <a:rPr dirty="0" sz="1400">
                <a:latin typeface="Times New Roman"/>
                <a:cs typeface="Times New Roman"/>
              </a:rPr>
              <a:t>*</a:t>
            </a:r>
            <a:r>
              <a:rPr dirty="0" sz="1400" spc="-180">
                <a:latin typeface="Times New Roman"/>
                <a:cs typeface="Times New Roman"/>
              </a:rPr>
              <a:t> </a:t>
            </a:r>
            <a:r>
              <a:rPr dirty="0" sz="1400" spc="-50" i="1">
                <a:latin typeface="Times New Roman"/>
                <a:cs typeface="Times New Roman"/>
              </a:rPr>
              <a:t>t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10" i="1">
                <a:latin typeface="Times New Roman"/>
                <a:cs typeface="Times New Roman"/>
              </a:rPr>
              <a:t>PhaseAngleA</a:t>
            </a:r>
            <a:r>
              <a:rPr dirty="0" sz="1400" spc="-1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090149" y="8039413"/>
            <a:ext cx="1470660" cy="84836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6515" marR="5080" indent="-44450">
              <a:lnSpc>
                <a:spcPct val="128499"/>
              </a:lnSpc>
              <a:spcBef>
                <a:spcPts val="90"/>
              </a:spcBef>
              <a:tabLst>
                <a:tab pos="403860" algn="l"/>
                <a:tab pos="1366520" algn="l"/>
              </a:tabLst>
            </a:pPr>
            <a:r>
              <a:rPr dirty="0" sz="1400">
                <a:latin typeface="Times New Roman"/>
                <a:cs typeface="Times New Roman"/>
              </a:rPr>
              <a:t>si</a:t>
            </a:r>
            <a:r>
              <a:rPr dirty="0" sz="1400" spc="-125">
                <a:latin typeface="Times New Roman"/>
                <a:cs typeface="Times New Roman"/>
              </a:rPr>
              <a:t> </a:t>
            </a:r>
            <a:r>
              <a:rPr dirty="0" sz="1400" spc="-50" i="1">
                <a:latin typeface="Times New Roman"/>
                <a:cs typeface="Times New Roman"/>
              </a:rPr>
              <a:t>t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0" i="1">
                <a:latin typeface="Times New Roman"/>
                <a:cs typeface="Times New Roman"/>
              </a:rPr>
              <a:t>StartA</a:t>
            </a:r>
            <a:r>
              <a:rPr dirty="0" sz="1400" spc="-20">
                <a:latin typeface="Times New Roman"/>
                <a:cs typeface="Times New Roman"/>
              </a:rPr>
              <a:t>,</a:t>
            </a:r>
            <a:r>
              <a:rPr dirty="0" sz="1400" spc="-65">
                <a:latin typeface="Times New Roman"/>
                <a:cs typeface="Times New Roman"/>
              </a:rPr>
              <a:t> </a:t>
            </a:r>
            <a:r>
              <a:rPr dirty="0" sz="1400" spc="-20" i="1">
                <a:latin typeface="Times New Roman"/>
                <a:cs typeface="Times New Roman"/>
              </a:rPr>
              <a:t>v</a:t>
            </a:r>
            <a:r>
              <a:rPr dirty="0" sz="1400" spc="-20">
                <a:latin typeface="Times New Roman"/>
                <a:cs typeface="Times New Roman"/>
              </a:rPr>
              <a:t>(</a:t>
            </a:r>
            <a:r>
              <a:rPr dirty="0" sz="1400" spc="-20" i="1">
                <a:latin typeface="Times New Roman"/>
                <a:cs typeface="Times New Roman"/>
              </a:rPr>
              <a:t>t</a:t>
            </a:r>
            <a:r>
              <a:rPr dirty="0" sz="1400" spc="-20">
                <a:latin typeface="Times New Roman"/>
                <a:cs typeface="Times New Roman"/>
              </a:rPr>
              <a:t>)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0 </a:t>
            </a:r>
            <a:r>
              <a:rPr dirty="0" sz="1400">
                <a:latin typeface="Times New Roman"/>
                <a:cs typeface="Times New Roman"/>
              </a:rPr>
              <a:t>si</a:t>
            </a:r>
            <a:r>
              <a:rPr dirty="0" sz="1400" spc="-105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0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1400">
                <a:latin typeface="Times New Roman"/>
                <a:cs typeface="Times New Roman"/>
              </a:rPr>
              <a:t>si</a:t>
            </a:r>
            <a:r>
              <a:rPr dirty="0" sz="1400" spc="-125">
                <a:latin typeface="Times New Roman"/>
                <a:cs typeface="Times New Roman"/>
              </a:rPr>
              <a:t> </a:t>
            </a:r>
            <a:r>
              <a:rPr dirty="0" sz="1400" spc="-50" i="1">
                <a:latin typeface="Times New Roman"/>
                <a:cs typeface="Times New Roman"/>
              </a:rPr>
              <a:t>t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262118" y="8380126"/>
            <a:ext cx="156085" cy="224197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>
            <a:off x="1068120" y="8937447"/>
            <a:ext cx="28257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PhaseAngleA=0 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coseno.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28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olvidar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activas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abiertos.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7450" y="1729089"/>
            <a:ext cx="5340484" cy="4475514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6286880"/>
            <a:ext cx="5638800" cy="23342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5-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compensación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pide </a:t>
            </a:r>
            <a:r>
              <a:rPr dirty="0" sz="1100">
                <a:latin typeface="Microsoft Sans Serif"/>
                <a:cs typeface="Microsoft Sans Serif"/>
              </a:rPr>
              <a:t>medir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él,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banco.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casi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solicitar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llevan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*.pl4)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-10">
                <a:latin typeface="Microsoft Sans Serif"/>
                <a:cs typeface="Microsoft Sans Serif"/>
              </a:rPr>
              <a:t> variables: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687070" indent="-225425">
              <a:lnSpc>
                <a:spcPct val="100000"/>
              </a:lnSpc>
              <a:buAutoNum type="arabicPeriod"/>
              <a:tabLst>
                <a:tab pos="687070" algn="l"/>
              </a:tabLst>
            </a:pP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elemento.</a:t>
            </a:r>
            <a:endParaRPr sz="1100">
              <a:latin typeface="Microsoft Sans Serif"/>
              <a:cs typeface="Microsoft Sans Serif"/>
            </a:endParaRPr>
          </a:p>
          <a:p>
            <a:pPr marL="687070" indent="-22542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687070" algn="l"/>
              </a:tabLst>
            </a:pP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elemento.</a:t>
            </a:r>
            <a:endParaRPr sz="1100">
              <a:latin typeface="Microsoft Sans Serif"/>
              <a:cs typeface="Microsoft Sans Serif"/>
            </a:endParaRPr>
          </a:p>
          <a:p>
            <a:pPr marL="687070" indent="-225425">
              <a:lnSpc>
                <a:spcPct val="100000"/>
              </a:lnSpc>
              <a:spcBef>
                <a:spcPts val="550"/>
              </a:spcBef>
              <a:buAutoNum type="arabicPeriod"/>
              <a:tabLst>
                <a:tab pos="687070" algn="l"/>
              </a:tabLst>
            </a:pP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elemento.</a:t>
            </a:r>
            <a:endParaRPr sz="1100">
              <a:latin typeface="Microsoft Sans Serif"/>
              <a:cs typeface="Microsoft Sans Serif"/>
            </a:endParaRPr>
          </a:p>
          <a:p>
            <a:pPr marL="687070" indent="-225425">
              <a:lnSpc>
                <a:spcPct val="100000"/>
              </a:lnSpc>
              <a:spcBef>
                <a:spcPts val="540"/>
              </a:spcBef>
              <a:buAutoNum type="arabicPeriod"/>
              <a:tabLst>
                <a:tab pos="687070" algn="l"/>
              </a:tabLst>
            </a:pP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elemento.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29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33888" y="1412803"/>
            <a:ext cx="4495800" cy="2700655"/>
            <a:chOff x="1733888" y="1412803"/>
            <a:chExt cx="4495800" cy="2700655"/>
          </a:xfrm>
        </p:grpSpPr>
        <p:sp>
          <p:nvSpPr>
            <p:cNvPr id="5" name="object 5" descr=""/>
            <p:cNvSpPr/>
            <p:nvPr/>
          </p:nvSpPr>
          <p:spPr>
            <a:xfrm>
              <a:off x="1738650" y="1417566"/>
              <a:ext cx="4486275" cy="2657475"/>
            </a:xfrm>
            <a:custGeom>
              <a:avLst/>
              <a:gdLst/>
              <a:ahLst/>
              <a:cxnLst/>
              <a:rect l="l" t="t" r="r" b="b"/>
              <a:pathLst>
                <a:path w="4486275" h="2657475">
                  <a:moveTo>
                    <a:pt x="0" y="2657324"/>
                  </a:moveTo>
                  <a:lnTo>
                    <a:pt x="4486040" y="2657324"/>
                  </a:lnTo>
                  <a:lnTo>
                    <a:pt x="4486040" y="0"/>
                  </a:lnTo>
                  <a:lnTo>
                    <a:pt x="0" y="0"/>
                  </a:lnTo>
                  <a:lnTo>
                    <a:pt x="0" y="2657324"/>
                  </a:lnTo>
                  <a:close/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43402" y="4079637"/>
              <a:ext cx="3743325" cy="29209"/>
            </a:xfrm>
            <a:custGeom>
              <a:avLst/>
              <a:gdLst/>
              <a:ahLst/>
              <a:cxnLst/>
              <a:rect l="l" t="t" r="r" b="b"/>
              <a:pathLst>
                <a:path w="3743325" h="29210">
                  <a:moveTo>
                    <a:pt x="0" y="0"/>
                  </a:moveTo>
                  <a:lnTo>
                    <a:pt x="0" y="28718"/>
                  </a:lnTo>
                </a:path>
                <a:path w="3743325" h="29210">
                  <a:moveTo>
                    <a:pt x="752520" y="0"/>
                  </a:moveTo>
                  <a:lnTo>
                    <a:pt x="752520" y="28718"/>
                  </a:lnTo>
                </a:path>
                <a:path w="3743325" h="29210">
                  <a:moveTo>
                    <a:pt x="1495394" y="0"/>
                  </a:moveTo>
                  <a:lnTo>
                    <a:pt x="1495394" y="28718"/>
                  </a:lnTo>
                </a:path>
                <a:path w="3743325" h="29210">
                  <a:moveTo>
                    <a:pt x="2247866" y="0"/>
                  </a:moveTo>
                  <a:lnTo>
                    <a:pt x="2247866" y="28718"/>
                  </a:lnTo>
                </a:path>
                <a:path w="3743325" h="29210">
                  <a:moveTo>
                    <a:pt x="2990741" y="0"/>
                  </a:moveTo>
                  <a:lnTo>
                    <a:pt x="2990741" y="28718"/>
                  </a:lnTo>
                </a:path>
                <a:path w="3743325" h="29210">
                  <a:moveTo>
                    <a:pt x="3743023" y="0"/>
                  </a:moveTo>
                  <a:lnTo>
                    <a:pt x="3743023" y="28718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697431" y="4100403"/>
            <a:ext cx="38639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64540" algn="l"/>
                <a:tab pos="1470025" algn="l"/>
                <a:tab pos="2221865" algn="l"/>
                <a:tab pos="2964815" algn="l"/>
                <a:tab pos="3717290" algn="l"/>
              </a:tabLst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50">
                <a:latin typeface="Microsoft Sans Serif"/>
                <a:cs typeface="Microsoft Sans Serif"/>
              </a:rPr>
              <a:t>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25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6229490" y="4079637"/>
            <a:ext cx="0" cy="29209"/>
          </a:xfrm>
          <a:custGeom>
            <a:avLst/>
            <a:gdLst/>
            <a:ahLst/>
            <a:cxnLst/>
            <a:rect l="l" t="t" r="r" b="b"/>
            <a:pathLst>
              <a:path w="0" h="29210">
                <a:moveTo>
                  <a:pt x="0" y="0"/>
                </a:moveTo>
                <a:lnTo>
                  <a:pt x="0" y="28718"/>
                </a:lnTo>
              </a:path>
            </a:pathLst>
          </a:custGeom>
          <a:ln w="95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6145230" y="4100403"/>
            <a:ext cx="1593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726134" y="4129132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691114" y="1412784"/>
            <a:ext cx="3795395" cy="2672080"/>
            <a:chOff x="1691114" y="1412784"/>
            <a:chExt cx="3795395" cy="2672080"/>
          </a:xfrm>
        </p:grpSpPr>
        <p:sp>
          <p:nvSpPr>
            <p:cNvPr id="12" name="object 12" descr=""/>
            <p:cNvSpPr/>
            <p:nvPr/>
          </p:nvSpPr>
          <p:spPr>
            <a:xfrm>
              <a:off x="2491171" y="1417547"/>
              <a:ext cx="2990850" cy="2657475"/>
            </a:xfrm>
            <a:custGeom>
              <a:avLst/>
              <a:gdLst/>
              <a:ahLst/>
              <a:cxnLst/>
              <a:rect l="l" t="t" r="r" b="b"/>
              <a:pathLst>
                <a:path w="2990850" h="2657475">
                  <a:moveTo>
                    <a:pt x="0" y="0"/>
                  </a:moveTo>
                  <a:lnTo>
                    <a:pt x="0" y="2657343"/>
                  </a:lnTo>
                </a:path>
                <a:path w="2990850" h="2657475">
                  <a:moveTo>
                    <a:pt x="742874" y="0"/>
                  </a:moveTo>
                  <a:lnTo>
                    <a:pt x="742874" y="2657343"/>
                  </a:lnTo>
                </a:path>
                <a:path w="2990850" h="2657475">
                  <a:moveTo>
                    <a:pt x="1495346" y="0"/>
                  </a:moveTo>
                  <a:lnTo>
                    <a:pt x="1495346" y="2657343"/>
                  </a:lnTo>
                </a:path>
                <a:path w="2990850" h="2657475">
                  <a:moveTo>
                    <a:pt x="2238221" y="0"/>
                  </a:moveTo>
                  <a:lnTo>
                    <a:pt x="2238221" y="2657343"/>
                  </a:lnTo>
                </a:path>
                <a:path w="2990850" h="2657475">
                  <a:moveTo>
                    <a:pt x="2990503" y="0"/>
                  </a:moveTo>
                  <a:lnTo>
                    <a:pt x="2990503" y="2657343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695876" y="1422294"/>
              <a:ext cx="38100" cy="2657475"/>
            </a:xfrm>
            <a:custGeom>
              <a:avLst/>
              <a:gdLst/>
              <a:ahLst/>
              <a:cxnLst/>
              <a:rect l="l" t="t" r="r" b="b"/>
              <a:pathLst>
                <a:path w="38100" h="2657475">
                  <a:moveTo>
                    <a:pt x="38022" y="2657343"/>
                  </a:moveTo>
                  <a:lnTo>
                    <a:pt x="0" y="2657343"/>
                  </a:lnTo>
                </a:path>
                <a:path w="38100" h="2657475">
                  <a:moveTo>
                    <a:pt x="38022" y="2219355"/>
                  </a:moveTo>
                  <a:lnTo>
                    <a:pt x="0" y="2219355"/>
                  </a:lnTo>
                </a:path>
                <a:path w="38100" h="2657475">
                  <a:moveTo>
                    <a:pt x="38022" y="1771644"/>
                  </a:moveTo>
                  <a:lnTo>
                    <a:pt x="0" y="1771644"/>
                  </a:lnTo>
                </a:path>
                <a:path w="38100" h="2657475">
                  <a:moveTo>
                    <a:pt x="38022" y="1333409"/>
                  </a:moveTo>
                  <a:lnTo>
                    <a:pt x="0" y="1333409"/>
                  </a:lnTo>
                </a:path>
                <a:path w="38100" h="2657475">
                  <a:moveTo>
                    <a:pt x="38022" y="885679"/>
                  </a:moveTo>
                  <a:lnTo>
                    <a:pt x="0" y="885679"/>
                  </a:lnTo>
                </a:path>
                <a:path w="38100" h="2657475">
                  <a:moveTo>
                    <a:pt x="38022" y="447729"/>
                  </a:moveTo>
                  <a:lnTo>
                    <a:pt x="0" y="447729"/>
                  </a:lnTo>
                </a:path>
                <a:path w="38100" h="2657475">
                  <a:moveTo>
                    <a:pt x="38022" y="0"/>
                  </a:moveTo>
                  <a:lnTo>
                    <a:pt x="0" y="0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487853" y="1328640"/>
            <a:ext cx="238760" cy="282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  <a:p>
            <a:pPr algn="ctr" marL="41275" marR="5080">
              <a:lnSpc>
                <a:spcPts val="1800"/>
              </a:lnSpc>
              <a:spcBef>
                <a:spcPts val="105"/>
              </a:spcBef>
            </a:pPr>
            <a:r>
              <a:rPr dirty="0" sz="900" spc="-40">
                <a:latin typeface="Microsoft Sans Serif"/>
                <a:cs typeface="Microsoft Sans Serif"/>
              </a:rPr>
              <a:t>[kV]</a:t>
            </a:r>
            <a:r>
              <a:rPr dirty="0" sz="900" spc="-25">
                <a:latin typeface="Microsoft Sans Serif"/>
                <a:cs typeface="Microsoft Sans Serif"/>
              </a:rPr>
              <a:t> 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 marL="6032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 marR="368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 marR="368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 marR="368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738650" y="1503274"/>
            <a:ext cx="4476750" cy="2495550"/>
            <a:chOff x="1738650" y="1503274"/>
            <a:chExt cx="4476750" cy="2495550"/>
          </a:xfrm>
        </p:grpSpPr>
        <p:sp>
          <p:nvSpPr>
            <p:cNvPr id="16" name="object 16" descr=""/>
            <p:cNvSpPr/>
            <p:nvPr/>
          </p:nvSpPr>
          <p:spPr>
            <a:xfrm>
              <a:off x="1738650" y="1865276"/>
              <a:ext cx="4467225" cy="1771650"/>
            </a:xfrm>
            <a:custGeom>
              <a:avLst/>
              <a:gdLst/>
              <a:ahLst/>
              <a:cxnLst/>
              <a:rect l="l" t="t" r="r" b="b"/>
              <a:pathLst>
                <a:path w="4467225" h="1771650">
                  <a:moveTo>
                    <a:pt x="0" y="1771625"/>
                  </a:moveTo>
                  <a:lnTo>
                    <a:pt x="4466796" y="1771625"/>
                  </a:lnTo>
                </a:path>
                <a:path w="4467225" h="1771650">
                  <a:moveTo>
                    <a:pt x="0" y="1323915"/>
                  </a:moveTo>
                  <a:lnTo>
                    <a:pt x="4466796" y="1323915"/>
                  </a:lnTo>
                </a:path>
                <a:path w="4467225" h="1771650">
                  <a:moveTo>
                    <a:pt x="0" y="885679"/>
                  </a:moveTo>
                  <a:lnTo>
                    <a:pt x="4466796" y="885679"/>
                  </a:lnTo>
                </a:path>
                <a:path w="4467225" h="1771650">
                  <a:moveTo>
                    <a:pt x="0" y="437950"/>
                  </a:moveTo>
                  <a:lnTo>
                    <a:pt x="4466796" y="437950"/>
                  </a:lnTo>
                </a:path>
                <a:path w="4467225" h="1771650">
                  <a:moveTo>
                    <a:pt x="0" y="0"/>
                  </a:moveTo>
                  <a:lnTo>
                    <a:pt x="4466796" y="0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43402" y="1508023"/>
              <a:ext cx="4467225" cy="2486025"/>
            </a:xfrm>
            <a:custGeom>
              <a:avLst/>
              <a:gdLst/>
              <a:ahLst/>
              <a:cxnLst/>
              <a:rect l="l" t="t" r="r" b="b"/>
              <a:pathLst>
                <a:path w="4467225" h="2486025">
                  <a:moveTo>
                    <a:pt x="0" y="0"/>
                  </a:moveTo>
                  <a:lnTo>
                    <a:pt x="19244" y="0"/>
                  </a:lnTo>
                </a:path>
                <a:path w="4467225" h="2486025">
                  <a:moveTo>
                    <a:pt x="28747" y="0"/>
                  </a:moveTo>
                  <a:lnTo>
                    <a:pt x="47763" y="9493"/>
                  </a:lnTo>
                </a:path>
                <a:path w="4467225" h="2486025">
                  <a:moveTo>
                    <a:pt x="57266" y="9493"/>
                  </a:moveTo>
                  <a:lnTo>
                    <a:pt x="95289" y="37975"/>
                  </a:lnTo>
                </a:path>
                <a:path w="4467225" h="2486025">
                  <a:moveTo>
                    <a:pt x="104793" y="37975"/>
                  </a:moveTo>
                  <a:lnTo>
                    <a:pt x="143043" y="76235"/>
                  </a:lnTo>
                </a:path>
                <a:path w="4467225" h="2486025">
                  <a:moveTo>
                    <a:pt x="152556" y="85729"/>
                  </a:moveTo>
                  <a:lnTo>
                    <a:pt x="190570" y="133388"/>
                  </a:lnTo>
                </a:path>
                <a:path w="4467225" h="2486025">
                  <a:moveTo>
                    <a:pt x="190570" y="142882"/>
                  </a:moveTo>
                  <a:lnTo>
                    <a:pt x="238105" y="209623"/>
                  </a:lnTo>
                </a:path>
                <a:path w="4467225" h="2486025">
                  <a:moveTo>
                    <a:pt x="238105" y="219117"/>
                  </a:moveTo>
                  <a:lnTo>
                    <a:pt x="295363" y="323834"/>
                  </a:lnTo>
                </a:path>
                <a:path w="4467225" h="2486025">
                  <a:moveTo>
                    <a:pt x="295363" y="333328"/>
                  </a:moveTo>
                  <a:lnTo>
                    <a:pt x="361905" y="466716"/>
                  </a:lnTo>
                </a:path>
                <a:path w="4467225" h="2486025">
                  <a:moveTo>
                    <a:pt x="361905" y="476210"/>
                  </a:moveTo>
                  <a:lnTo>
                    <a:pt x="438178" y="657353"/>
                  </a:lnTo>
                </a:path>
                <a:path w="4467225" h="2486025">
                  <a:moveTo>
                    <a:pt x="438178" y="666847"/>
                  </a:moveTo>
                  <a:lnTo>
                    <a:pt x="542971" y="971599"/>
                  </a:lnTo>
                </a:path>
                <a:path w="4467225" h="2486025">
                  <a:moveTo>
                    <a:pt x="542971" y="981093"/>
                  </a:moveTo>
                  <a:lnTo>
                    <a:pt x="819043" y="1838291"/>
                  </a:lnTo>
                </a:path>
                <a:path w="4467225" h="2486025">
                  <a:moveTo>
                    <a:pt x="819043" y="1847785"/>
                  </a:moveTo>
                  <a:lnTo>
                    <a:pt x="895354" y="2028709"/>
                  </a:lnTo>
                </a:path>
                <a:path w="4467225" h="2486025">
                  <a:moveTo>
                    <a:pt x="895354" y="2038203"/>
                  </a:moveTo>
                  <a:lnTo>
                    <a:pt x="971666" y="2190607"/>
                  </a:lnTo>
                </a:path>
                <a:path w="4467225" h="2486025">
                  <a:moveTo>
                    <a:pt x="971666" y="2200338"/>
                  </a:moveTo>
                  <a:lnTo>
                    <a:pt x="1028686" y="2305027"/>
                  </a:lnTo>
                </a:path>
                <a:path w="4467225" h="2486025">
                  <a:moveTo>
                    <a:pt x="1028686" y="2314521"/>
                  </a:moveTo>
                  <a:lnTo>
                    <a:pt x="1066699" y="2371731"/>
                  </a:lnTo>
                </a:path>
                <a:path w="4467225" h="2486025">
                  <a:moveTo>
                    <a:pt x="1076393" y="2381224"/>
                  </a:moveTo>
                  <a:lnTo>
                    <a:pt x="1114406" y="2419209"/>
                  </a:lnTo>
                </a:path>
                <a:path w="4467225" h="2486025">
                  <a:moveTo>
                    <a:pt x="1124004" y="2428940"/>
                  </a:moveTo>
                  <a:lnTo>
                    <a:pt x="1152514" y="2457422"/>
                  </a:lnTo>
                </a:path>
                <a:path w="4467225" h="2486025">
                  <a:moveTo>
                    <a:pt x="1162018" y="2466925"/>
                  </a:moveTo>
                  <a:lnTo>
                    <a:pt x="1200221" y="2485913"/>
                  </a:lnTo>
                </a:path>
                <a:path w="4467225" h="2486025">
                  <a:moveTo>
                    <a:pt x="1209724" y="2485913"/>
                  </a:moveTo>
                  <a:lnTo>
                    <a:pt x="1228731" y="2485913"/>
                  </a:lnTo>
                </a:path>
                <a:path w="4467225" h="2486025">
                  <a:moveTo>
                    <a:pt x="1238234" y="2485913"/>
                  </a:moveTo>
                  <a:lnTo>
                    <a:pt x="1257241" y="2485913"/>
                  </a:lnTo>
                </a:path>
                <a:path w="4467225" h="2486025">
                  <a:moveTo>
                    <a:pt x="1266744" y="2485913"/>
                  </a:moveTo>
                  <a:lnTo>
                    <a:pt x="1295254" y="2476419"/>
                  </a:lnTo>
                </a:path>
                <a:path w="4467225" h="2486025">
                  <a:moveTo>
                    <a:pt x="1304757" y="2476419"/>
                  </a:moveTo>
                  <a:lnTo>
                    <a:pt x="1333552" y="2457422"/>
                  </a:lnTo>
                </a:path>
                <a:path w="4467225" h="2486025">
                  <a:moveTo>
                    <a:pt x="1343056" y="2447928"/>
                  </a:moveTo>
                  <a:lnTo>
                    <a:pt x="1381069" y="2419209"/>
                  </a:lnTo>
                </a:path>
                <a:path w="4467225" h="2486025">
                  <a:moveTo>
                    <a:pt x="1390572" y="2409715"/>
                  </a:moveTo>
                  <a:lnTo>
                    <a:pt x="1428871" y="2362237"/>
                  </a:lnTo>
                </a:path>
                <a:path w="4467225" h="2486025">
                  <a:moveTo>
                    <a:pt x="1438374" y="2352733"/>
                  </a:moveTo>
                  <a:lnTo>
                    <a:pt x="1476387" y="2286030"/>
                  </a:lnTo>
                </a:path>
                <a:path w="4467225" h="2486025">
                  <a:moveTo>
                    <a:pt x="1476387" y="2276536"/>
                  </a:moveTo>
                  <a:lnTo>
                    <a:pt x="1543100" y="2171610"/>
                  </a:lnTo>
                </a:path>
                <a:path w="4467225" h="2486025">
                  <a:moveTo>
                    <a:pt x="1543100" y="2162116"/>
                  </a:moveTo>
                  <a:lnTo>
                    <a:pt x="1600120" y="2038203"/>
                  </a:lnTo>
                </a:path>
                <a:path w="4467225" h="2486025">
                  <a:moveTo>
                    <a:pt x="1600120" y="2028709"/>
                  </a:moveTo>
                  <a:lnTo>
                    <a:pt x="1676432" y="1838291"/>
                  </a:lnTo>
                </a:path>
                <a:path w="4467225" h="2486025">
                  <a:moveTo>
                    <a:pt x="1676432" y="1828797"/>
                  </a:moveTo>
                  <a:lnTo>
                    <a:pt x="1781254" y="1533539"/>
                  </a:lnTo>
                </a:path>
                <a:path w="4467225" h="2486025">
                  <a:moveTo>
                    <a:pt x="1781254" y="1524045"/>
                  </a:moveTo>
                  <a:lnTo>
                    <a:pt x="2076332" y="628586"/>
                  </a:lnTo>
                </a:path>
                <a:path w="4467225" h="2486025">
                  <a:moveTo>
                    <a:pt x="2076332" y="619093"/>
                  </a:moveTo>
                  <a:lnTo>
                    <a:pt x="2152643" y="428741"/>
                  </a:lnTo>
                </a:path>
                <a:path w="4467225" h="2486025">
                  <a:moveTo>
                    <a:pt x="2152643" y="418962"/>
                  </a:moveTo>
                  <a:lnTo>
                    <a:pt x="2209663" y="304847"/>
                  </a:lnTo>
                </a:path>
                <a:path w="4467225" h="2486025">
                  <a:moveTo>
                    <a:pt x="2209663" y="295353"/>
                  </a:moveTo>
                  <a:lnTo>
                    <a:pt x="2276471" y="190351"/>
                  </a:lnTo>
                </a:path>
                <a:path w="4467225" h="2486025">
                  <a:moveTo>
                    <a:pt x="2276471" y="180857"/>
                  </a:moveTo>
                  <a:lnTo>
                    <a:pt x="2314485" y="123894"/>
                  </a:lnTo>
                </a:path>
                <a:path w="4467225" h="2486025">
                  <a:moveTo>
                    <a:pt x="2314485" y="114210"/>
                  </a:moveTo>
                  <a:lnTo>
                    <a:pt x="2352498" y="66741"/>
                  </a:lnTo>
                </a:path>
                <a:path w="4467225" h="2486025">
                  <a:moveTo>
                    <a:pt x="2362191" y="57247"/>
                  </a:moveTo>
                  <a:lnTo>
                    <a:pt x="2400205" y="28481"/>
                  </a:lnTo>
                </a:path>
                <a:path w="4467225" h="2486025">
                  <a:moveTo>
                    <a:pt x="2409708" y="18987"/>
                  </a:moveTo>
                  <a:lnTo>
                    <a:pt x="2438218" y="0"/>
                  </a:lnTo>
                </a:path>
                <a:path w="4467225" h="2486025">
                  <a:moveTo>
                    <a:pt x="2447721" y="0"/>
                  </a:moveTo>
                  <a:lnTo>
                    <a:pt x="2476231" y="0"/>
                  </a:lnTo>
                </a:path>
                <a:path w="4467225" h="2486025">
                  <a:moveTo>
                    <a:pt x="2486020" y="0"/>
                  </a:moveTo>
                  <a:lnTo>
                    <a:pt x="2505026" y="0"/>
                  </a:lnTo>
                </a:path>
                <a:path w="4467225" h="2486025">
                  <a:moveTo>
                    <a:pt x="2514529" y="0"/>
                  </a:moveTo>
                  <a:lnTo>
                    <a:pt x="2533536" y="9493"/>
                  </a:lnTo>
                </a:path>
                <a:path w="4467225" h="2486025">
                  <a:moveTo>
                    <a:pt x="2543039" y="9493"/>
                  </a:moveTo>
                  <a:lnTo>
                    <a:pt x="2562046" y="18987"/>
                  </a:lnTo>
                </a:path>
                <a:path w="4467225" h="2486025">
                  <a:moveTo>
                    <a:pt x="2571549" y="18987"/>
                  </a:moveTo>
                  <a:lnTo>
                    <a:pt x="2609848" y="47753"/>
                  </a:lnTo>
                </a:path>
                <a:path w="4467225" h="2486025">
                  <a:moveTo>
                    <a:pt x="2619351" y="57247"/>
                  </a:moveTo>
                  <a:lnTo>
                    <a:pt x="2647861" y="95223"/>
                  </a:lnTo>
                </a:path>
                <a:path w="4467225" h="2486025">
                  <a:moveTo>
                    <a:pt x="2657364" y="104717"/>
                  </a:moveTo>
                  <a:lnTo>
                    <a:pt x="2695378" y="161869"/>
                  </a:lnTo>
                </a:path>
                <a:path w="4467225" h="2486025">
                  <a:moveTo>
                    <a:pt x="2704881" y="171363"/>
                  </a:moveTo>
                  <a:lnTo>
                    <a:pt x="2762091" y="276270"/>
                  </a:lnTo>
                </a:path>
                <a:path w="4467225" h="2486025">
                  <a:moveTo>
                    <a:pt x="2762091" y="285859"/>
                  </a:moveTo>
                  <a:lnTo>
                    <a:pt x="2828709" y="399975"/>
                  </a:lnTo>
                </a:path>
                <a:path w="4467225" h="2486025">
                  <a:moveTo>
                    <a:pt x="2828709" y="409469"/>
                  </a:moveTo>
                  <a:lnTo>
                    <a:pt x="2904926" y="590611"/>
                  </a:lnTo>
                </a:path>
                <a:path w="4467225" h="2486025">
                  <a:moveTo>
                    <a:pt x="2904926" y="600105"/>
                  </a:moveTo>
                  <a:lnTo>
                    <a:pt x="2990741" y="847704"/>
                  </a:lnTo>
                </a:path>
                <a:path w="4467225" h="2486025">
                  <a:moveTo>
                    <a:pt x="2990741" y="857198"/>
                  </a:moveTo>
                  <a:lnTo>
                    <a:pt x="3143079" y="1314421"/>
                  </a:lnTo>
                </a:path>
                <a:path w="4467225" h="2486025">
                  <a:moveTo>
                    <a:pt x="3143079" y="1323915"/>
                  </a:moveTo>
                  <a:lnTo>
                    <a:pt x="3276315" y="1723890"/>
                  </a:lnTo>
                </a:path>
                <a:path w="4467225" h="2486025">
                  <a:moveTo>
                    <a:pt x="3276315" y="1733669"/>
                  </a:moveTo>
                  <a:lnTo>
                    <a:pt x="3362130" y="1961996"/>
                  </a:lnTo>
                </a:path>
                <a:path w="4467225" h="2486025">
                  <a:moveTo>
                    <a:pt x="3362130" y="1971774"/>
                  </a:moveTo>
                  <a:lnTo>
                    <a:pt x="3438442" y="2143129"/>
                  </a:lnTo>
                </a:path>
                <a:path w="4467225" h="2486025">
                  <a:moveTo>
                    <a:pt x="3438442" y="2152622"/>
                  </a:moveTo>
                  <a:lnTo>
                    <a:pt x="3495462" y="2257311"/>
                  </a:lnTo>
                </a:path>
                <a:path w="4467225" h="2486025">
                  <a:moveTo>
                    <a:pt x="3495462" y="2266805"/>
                  </a:moveTo>
                  <a:lnTo>
                    <a:pt x="3552672" y="2352733"/>
                  </a:lnTo>
                </a:path>
                <a:path w="4467225" h="2486025">
                  <a:moveTo>
                    <a:pt x="3562175" y="2362237"/>
                  </a:moveTo>
                  <a:lnTo>
                    <a:pt x="3600188" y="2409715"/>
                  </a:lnTo>
                </a:path>
                <a:path w="4467225" h="2486025">
                  <a:moveTo>
                    <a:pt x="3600188" y="2419209"/>
                  </a:moveTo>
                  <a:lnTo>
                    <a:pt x="3638297" y="2447928"/>
                  </a:lnTo>
                </a:path>
                <a:path w="4467225" h="2486025">
                  <a:moveTo>
                    <a:pt x="3647800" y="2457422"/>
                  </a:moveTo>
                  <a:lnTo>
                    <a:pt x="3686003" y="2485913"/>
                  </a:lnTo>
                </a:path>
                <a:path w="4467225" h="2486025">
                  <a:moveTo>
                    <a:pt x="3695507" y="2485913"/>
                  </a:moveTo>
                  <a:lnTo>
                    <a:pt x="3714513" y="2485913"/>
                  </a:lnTo>
                </a:path>
                <a:path w="4467225" h="2486025">
                  <a:moveTo>
                    <a:pt x="3724017" y="2485913"/>
                  </a:moveTo>
                  <a:lnTo>
                    <a:pt x="3743023" y="2485913"/>
                  </a:lnTo>
                </a:path>
                <a:path w="4467225" h="2486025">
                  <a:moveTo>
                    <a:pt x="3752527" y="2485913"/>
                  </a:moveTo>
                  <a:lnTo>
                    <a:pt x="3771818" y="2485913"/>
                  </a:lnTo>
                </a:path>
                <a:path w="4467225" h="2486025">
                  <a:moveTo>
                    <a:pt x="3781322" y="2485913"/>
                  </a:moveTo>
                  <a:lnTo>
                    <a:pt x="3800328" y="2466925"/>
                  </a:lnTo>
                </a:path>
                <a:path w="4467225" h="2486025">
                  <a:moveTo>
                    <a:pt x="3809832" y="2466925"/>
                  </a:moveTo>
                  <a:lnTo>
                    <a:pt x="3847845" y="2438434"/>
                  </a:lnTo>
                </a:path>
                <a:path w="4467225" h="2486025">
                  <a:moveTo>
                    <a:pt x="3857348" y="2438434"/>
                  </a:moveTo>
                  <a:lnTo>
                    <a:pt x="3895551" y="2390718"/>
                  </a:lnTo>
                </a:path>
                <a:path w="4467225" h="2486025">
                  <a:moveTo>
                    <a:pt x="3905055" y="2381224"/>
                  </a:moveTo>
                  <a:lnTo>
                    <a:pt x="3943163" y="2333508"/>
                  </a:lnTo>
                </a:path>
                <a:path w="4467225" h="2486025">
                  <a:moveTo>
                    <a:pt x="3943163" y="2324015"/>
                  </a:moveTo>
                  <a:lnTo>
                    <a:pt x="4009876" y="2219326"/>
                  </a:lnTo>
                </a:path>
                <a:path w="4467225" h="2486025">
                  <a:moveTo>
                    <a:pt x="4009876" y="2209832"/>
                  </a:moveTo>
                  <a:lnTo>
                    <a:pt x="4066896" y="2095413"/>
                  </a:lnTo>
                </a:path>
                <a:path w="4467225" h="2486025">
                  <a:moveTo>
                    <a:pt x="4066896" y="2085919"/>
                  </a:moveTo>
                  <a:lnTo>
                    <a:pt x="4143208" y="1905033"/>
                  </a:lnTo>
                </a:path>
                <a:path w="4467225" h="2486025">
                  <a:moveTo>
                    <a:pt x="4143208" y="1895539"/>
                  </a:moveTo>
                  <a:lnTo>
                    <a:pt x="4228738" y="1657433"/>
                  </a:lnTo>
                </a:path>
                <a:path w="4467225" h="2486025">
                  <a:moveTo>
                    <a:pt x="4228738" y="1647750"/>
                  </a:moveTo>
                  <a:lnTo>
                    <a:pt x="4381266" y="1190527"/>
                  </a:lnTo>
                </a:path>
                <a:path w="4467225" h="2486025">
                  <a:moveTo>
                    <a:pt x="4381266" y="1181033"/>
                  </a:moveTo>
                  <a:lnTo>
                    <a:pt x="4466891" y="914446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 descr=""/>
          <p:cNvGrpSpPr/>
          <p:nvPr/>
        </p:nvGrpSpPr>
        <p:grpSpPr>
          <a:xfrm>
            <a:off x="1862794" y="5957375"/>
            <a:ext cx="4248150" cy="2540000"/>
            <a:chOff x="1862794" y="5957375"/>
            <a:chExt cx="4248150" cy="2540000"/>
          </a:xfrm>
        </p:grpSpPr>
        <p:sp>
          <p:nvSpPr>
            <p:cNvPr id="19" name="object 19" descr=""/>
            <p:cNvSpPr/>
            <p:nvPr/>
          </p:nvSpPr>
          <p:spPr>
            <a:xfrm>
              <a:off x="1867239" y="5961820"/>
              <a:ext cx="4235450" cy="2491105"/>
            </a:xfrm>
            <a:custGeom>
              <a:avLst/>
              <a:gdLst/>
              <a:ahLst/>
              <a:cxnLst/>
              <a:rect l="l" t="t" r="r" b="b"/>
              <a:pathLst>
                <a:path w="4235450" h="2491104">
                  <a:moveTo>
                    <a:pt x="0" y="2491100"/>
                  </a:moveTo>
                  <a:lnTo>
                    <a:pt x="4234835" y="2491100"/>
                  </a:lnTo>
                  <a:lnTo>
                    <a:pt x="4234835" y="0"/>
                  </a:lnTo>
                  <a:lnTo>
                    <a:pt x="0" y="0"/>
                  </a:lnTo>
                  <a:lnTo>
                    <a:pt x="0" y="2491100"/>
                  </a:lnTo>
                  <a:close/>
                </a:path>
              </a:pathLst>
            </a:custGeom>
            <a:ln w="88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71670" y="8457340"/>
              <a:ext cx="4234815" cy="35560"/>
            </a:xfrm>
            <a:custGeom>
              <a:avLst/>
              <a:gdLst/>
              <a:ahLst/>
              <a:cxnLst/>
              <a:rect l="l" t="t" r="r" b="b"/>
              <a:pathLst>
                <a:path w="4234815" h="35559">
                  <a:moveTo>
                    <a:pt x="0" y="0"/>
                  </a:moveTo>
                  <a:lnTo>
                    <a:pt x="0" y="35361"/>
                  </a:lnTo>
                </a:path>
                <a:path w="4234815" h="35559">
                  <a:moveTo>
                    <a:pt x="426284" y="0"/>
                  </a:moveTo>
                  <a:lnTo>
                    <a:pt x="426284" y="35361"/>
                  </a:lnTo>
                </a:path>
                <a:path w="4234815" h="35559">
                  <a:moveTo>
                    <a:pt x="843476" y="0"/>
                  </a:moveTo>
                  <a:lnTo>
                    <a:pt x="843476" y="35361"/>
                  </a:lnTo>
                </a:path>
                <a:path w="4234815" h="35559">
                  <a:moveTo>
                    <a:pt x="1269480" y="0"/>
                  </a:moveTo>
                  <a:lnTo>
                    <a:pt x="1269480" y="35361"/>
                  </a:lnTo>
                </a:path>
                <a:path w="4234815" h="35559">
                  <a:moveTo>
                    <a:pt x="1695784" y="0"/>
                  </a:moveTo>
                  <a:lnTo>
                    <a:pt x="1695784" y="35361"/>
                  </a:lnTo>
                </a:path>
                <a:path w="4234815" h="35559">
                  <a:moveTo>
                    <a:pt x="2112986" y="0"/>
                  </a:moveTo>
                  <a:lnTo>
                    <a:pt x="2112986" y="35361"/>
                  </a:lnTo>
                </a:path>
                <a:path w="4234815" h="35559">
                  <a:moveTo>
                    <a:pt x="2538990" y="0"/>
                  </a:moveTo>
                  <a:lnTo>
                    <a:pt x="2538990" y="35361"/>
                  </a:lnTo>
                </a:path>
                <a:path w="4234815" h="35559">
                  <a:moveTo>
                    <a:pt x="2965294" y="0"/>
                  </a:moveTo>
                  <a:lnTo>
                    <a:pt x="2965294" y="35361"/>
                  </a:lnTo>
                </a:path>
                <a:path w="4234815" h="35559">
                  <a:moveTo>
                    <a:pt x="3391298" y="0"/>
                  </a:moveTo>
                  <a:lnTo>
                    <a:pt x="3391298" y="35361"/>
                  </a:lnTo>
                </a:path>
                <a:path w="4234815" h="35559">
                  <a:moveTo>
                    <a:pt x="3808500" y="0"/>
                  </a:moveTo>
                  <a:lnTo>
                    <a:pt x="3808500" y="35361"/>
                  </a:lnTo>
                </a:path>
                <a:path w="4234815" h="35559">
                  <a:moveTo>
                    <a:pt x="4234805" y="0"/>
                  </a:moveTo>
                  <a:lnTo>
                    <a:pt x="4234805" y="35361"/>
                  </a:lnTo>
                </a:path>
              </a:pathLst>
            </a:custGeom>
            <a:ln w="88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827952" y="8484413"/>
            <a:ext cx="4349115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20419" algn="l"/>
                <a:tab pos="1672589" algn="l"/>
                <a:tab pos="2515870" algn="l"/>
                <a:tab pos="3368040" algn="l"/>
                <a:tab pos="421132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20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30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40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680774" y="8511173"/>
            <a:ext cx="241300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20">
                <a:latin typeface="Microsoft Sans Serif"/>
                <a:cs typeface="Microsoft Sans Serif"/>
              </a:rPr>
              <a:t>[ms]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822924" y="5957404"/>
            <a:ext cx="3857625" cy="2504440"/>
            <a:chOff x="1822924" y="5957404"/>
            <a:chExt cx="3857625" cy="2504440"/>
          </a:xfrm>
        </p:grpSpPr>
        <p:sp>
          <p:nvSpPr>
            <p:cNvPr id="24" name="object 24" descr=""/>
            <p:cNvSpPr/>
            <p:nvPr/>
          </p:nvSpPr>
          <p:spPr>
            <a:xfrm>
              <a:off x="2293523" y="5961849"/>
              <a:ext cx="3382645" cy="2491105"/>
            </a:xfrm>
            <a:custGeom>
              <a:avLst/>
              <a:gdLst/>
              <a:ahLst/>
              <a:cxnLst/>
              <a:rect l="l" t="t" r="r" b="b"/>
              <a:pathLst>
                <a:path w="3382645" h="2491104">
                  <a:moveTo>
                    <a:pt x="0" y="0"/>
                  </a:moveTo>
                  <a:lnTo>
                    <a:pt x="0" y="2491070"/>
                  </a:lnTo>
                </a:path>
                <a:path w="3382645" h="2491104">
                  <a:moveTo>
                    <a:pt x="417221" y="0"/>
                  </a:moveTo>
                  <a:lnTo>
                    <a:pt x="417221" y="2491070"/>
                  </a:lnTo>
                </a:path>
                <a:path w="3382645" h="2491104">
                  <a:moveTo>
                    <a:pt x="843226" y="0"/>
                  </a:moveTo>
                  <a:lnTo>
                    <a:pt x="843226" y="2491070"/>
                  </a:lnTo>
                </a:path>
                <a:path w="3382645" h="2491104">
                  <a:moveTo>
                    <a:pt x="1269530" y="0"/>
                  </a:moveTo>
                  <a:lnTo>
                    <a:pt x="1269530" y="2491070"/>
                  </a:lnTo>
                </a:path>
                <a:path w="3382645" h="2491104">
                  <a:moveTo>
                    <a:pt x="1686632" y="0"/>
                  </a:moveTo>
                  <a:lnTo>
                    <a:pt x="1686632" y="2491070"/>
                  </a:lnTo>
                </a:path>
                <a:path w="3382645" h="2491104">
                  <a:moveTo>
                    <a:pt x="2112736" y="0"/>
                  </a:moveTo>
                  <a:lnTo>
                    <a:pt x="2112736" y="2491070"/>
                  </a:lnTo>
                </a:path>
                <a:path w="3382645" h="2491104">
                  <a:moveTo>
                    <a:pt x="2539040" y="0"/>
                  </a:moveTo>
                  <a:lnTo>
                    <a:pt x="2539040" y="2491070"/>
                  </a:lnTo>
                </a:path>
                <a:path w="3382645" h="2491104">
                  <a:moveTo>
                    <a:pt x="2965044" y="0"/>
                  </a:moveTo>
                  <a:lnTo>
                    <a:pt x="2965044" y="2491070"/>
                  </a:lnTo>
                </a:path>
                <a:path w="3382645" h="2491104">
                  <a:moveTo>
                    <a:pt x="3382246" y="0"/>
                  </a:moveTo>
                  <a:lnTo>
                    <a:pt x="3382246" y="2491070"/>
                  </a:lnTo>
                </a:path>
              </a:pathLst>
            </a:custGeom>
            <a:ln w="884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27369" y="5966240"/>
              <a:ext cx="35560" cy="2491105"/>
            </a:xfrm>
            <a:custGeom>
              <a:avLst/>
              <a:gdLst/>
              <a:ahLst/>
              <a:cxnLst/>
              <a:rect l="l" t="t" r="r" b="b"/>
              <a:pathLst>
                <a:path w="35560" h="2491104">
                  <a:moveTo>
                    <a:pt x="35438" y="2491100"/>
                  </a:moveTo>
                  <a:lnTo>
                    <a:pt x="0" y="2491100"/>
                  </a:lnTo>
                </a:path>
                <a:path w="35560" h="2491104">
                  <a:moveTo>
                    <a:pt x="35438" y="2242878"/>
                  </a:moveTo>
                  <a:lnTo>
                    <a:pt x="0" y="2242878"/>
                  </a:lnTo>
                </a:path>
                <a:path w="35560" h="2491104">
                  <a:moveTo>
                    <a:pt x="35438" y="1994656"/>
                  </a:moveTo>
                  <a:lnTo>
                    <a:pt x="0" y="1994656"/>
                  </a:lnTo>
                </a:path>
                <a:path w="35560" h="2491104">
                  <a:moveTo>
                    <a:pt x="35438" y="1746444"/>
                  </a:moveTo>
                  <a:lnTo>
                    <a:pt x="0" y="1746444"/>
                  </a:lnTo>
                </a:path>
                <a:path w="35560" h="2491104">
                  <a:moveTo>
                    <a:pt x="35438" y="1498192"/>
                  </a:moveTo>
                  <a:lnTo>
                    <a:pt x="0" y="1498192"/>
                  </a:lnTo>
                </a:path>
                <a:path w="35560" h="2491104">
                  <a:moveTo>
                    <a:pt x="35438" y="1250040"/>
                  </a:moveTo>
                  <a:lnTo>
                    <a:pt x="0" y="1250040"/>
                  </a:lnTo>
                </a:path>
                <a:path w="35560" h="2491104">
                  <a:moveTo>
                    <a:pt x="35438" y="992907"/>
                  </a:moveTo>
                  <a:lnTo>
                    <a:pt x="0" y="992907"/>
                  </a:lnTo>
                </a:path>
                <a:path w="35560" h="2491104">
                  <a:moveTo>
                    <a:pt x="35438" y="744755"/>
                  </a:moveTo>
                  <a:lnTo>
                    <a:pt x="0" y="744755"/>
                  </a:lnTo>
                </a:path>
                <a:path w="35560" h="2491104">
                  <a:moveTo>
                    <a:pt x="35438" y="496503"/>
                  </a:moveTo>
                  <a:lnTo>
                    <a:pt x="0" y="496503"/>
                  </a:lnTo>
                </a:path>
                <a:path w="35560" h="2491104">
                  <a:moveTo>
                    <a:pt x="35438" y="248251"/>
                  </a:moveTo>
                  <a:lnTo>
                    <a:pt x="0" y="248251"/>
                  </a:lnTo>
                </a:path>
                <a:path w="35560" h="2491104">
                  <a:moveTo>
                    <a:pt x="35438" y="0"/>
                  </a:moveTo>
                  <a:lnTo>
                    <a:pt x="0" y="0"/>
                  </a:lnTo>
                </a:path>
              </a:pathLst>
            </a:custGeom>
            <a:ln w="88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247952" y="4231656"/>
            <a:ext cx="5459730" cy="229616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233045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6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Pag27-Ejemplo2_Montaje_básico.pl4;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0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4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v:CANLIM</a:t>
            </a:r>
            <a:endParaRPr sz="800">
              <a:latin typeface="Microsoft Sans Serif"/>
              <a:cs typeface="Microsoft Sans Serif"/>
            </a:endParaRPr>
          </a:p>
          <a:p>
            <a:pPr algn="just" marL="1027430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5-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definir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sinusoidal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Dado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inicialmente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teoría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instante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(energizar)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será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máximo,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este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mejor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 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 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sea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próxima 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(cero)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t=4,2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ts val="126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peor </a:t>
            </a:r>
            <a:r>
              <a:rPr dirty="0" sz="1100">
                <a:latin typeface="Microsoft Sans Serif"/>
                <a:cs typeface="Microsoft Sans Serif"/>
              </a:rPr>
              <a:t>caso,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 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ms:</a:t>
            </a:r>
            <a:endParaRPr sz="1100">
              <a:latin typeface="Microsoft Sans Serif"/>
              <a:cs typeface="Microsoft Sans Serif"/>
            </a:endParaRPr>
          </a:p>
          <a:p>
            <a:pPr marL="396875" marR="4883150" indent="35560">
              <a:lnSpc>
                <a:spcPct val="138100"/>
              </a:lnSpc>
              <a:spcBef>
                <a:spcPts val="760"/>
              </a:spcBef>
            </a:pPr>
            <a:r>
              <a:rPr dirty="0" sz="800" spc="-25">
                <a:latin typeface="Microsoft Sans Serif"/>
                <a:cs typeface="Microsoft Sans Serif"/>
              </a:rPr>
              <a:t>60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432434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38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32535" y="8369266"/>
            <a:ext cx="182245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32535" y="7872823"/>
            <a:ext cx="182245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94800" y="7376348"/>
            <a:ext cx="120650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5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68222" y="6871064"/>
            <a:ext cx="149860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25">
                <a:latin typeface="Microsoft Sans Serif"/>
                <a:cs typeface="Microsoft Sans Serif"/>
              </a:rPr>
              <a:t>16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1867239" y="6112378"/>
            <a:ext cx="4234815" cy="2287905"/>
            <a:chOff x="1867239" y="6112378"/>
            <a:chExt cx="4234815" cy="2287905"/>
          </a:xfrm>
        </p:grpSpPr>
        <p:sp>
          <p:nvSpPr>
            <p:cNvPr id="32" name="object 32" descr=""/>
            <p:cNvSpPr/>
            <p:nvPr/>
          </p:nvSpPr>
          <p:spPr>
            <a:xfrm>
              <a:off x="1867239" y="6210102"/>
              <a:ext cx="4217035" cy="1995170"/>
            </a:xfrm>
            <a:custGeom>
              <a:avLst/>
              <a:gdLst/>
              <a:ahLst/>
              <a:cxnLst/>
              <a:rect l="l" t="t" r="r" b="b"/>
              <a:pathLst>
                <a:path w="4217035" h="1995170">
                  <a:moveTo>
                    <a:pt x="0" y="1994596"/>
                  </a:moveTo>
                  <a:lnTo>
                    <a:pt x="4217030" y="1994596"/>
                  </a:lnTo>
                </a:path>
                <a:path w="4217035" h="1995170">
                  <a:moveTo>
                    <a:pt x="0" y="1746374"/>
                  </a:moveTo>
                  <a:lnTo>
                    <a:pt x="4217030" y="1746374"/>
                  </a:lnTo>
                </a:path>
                <a:path w="4217035" h="1995170">
                  <a:moveTo>
                    <a:pt x="0" y="1498192"/>
                  </a:moveTo>
                  <a:lnTo>
                    <a:pt x="4217030" y="1498192"/>
                  </a:lnTo>
                </a:path>
                <a:path w="4217035" h="1995170">
                  <a:moveTo>
                    <a:pt x="0" y="1249940"/>
                  </a:moveTo>
                  <a:lnTo>
                    <a:pt x="4217030" y="1249940"/>
                  </a:lnTo>
                </a:path>
                <a:path w="4217035" h="1995170">
                  <a:moveTo>
                    <a:pt x="0" y="1001688"/>
                  </a:moveTo>
                  <a:lnTo>
                    <a:pt x="4217030" y="1001688"/>
                  </a:lnTo>
                </a:path>
                <a:path w="4217035" h="1995170">
                  <a:moveTo>
                    <a:pt x="0" y="744655"/>
                  </a:moveTo>
                  <a:lnTo>
                    <a:pt x="4217030" y="744655"/>
                  </a:lnTo>
                </a:path>
                <a:path w="4217035" h="1995170">
                  <a:moveTo>
                    <a:pt x="0" y="496404"/>
                  </a:moveTo>
                  <a:lnTo>
                    <a:pt x="4217030" y="496404"/>
                  </a:lnTo>
                </a:path>
                <a:path w="4217035" h="1995170">
                  <a:moveTo>
                    <a:pt x="0" y="248251"/>
                  </a:moveTo>
                  <a:lnTo>
                    <a:pt x="4217030" y="248251"/>
                  </a:lnTo>
                </a:path>
                <a:path w="4217035" h="1995170">
                  <a:moveTo>
                    <a:pt x="0" y="0"/>
                  </a:moveTo>
                  <a:lnTo>
                    <a:pt x="4217030" y="0"/>
                  </a:lnTo>
                </a:path>
              </a:pathLst>
            </a:custGeom>
            <a:ln w="884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871670" y="6134668"/>
              <a:ext cx="71755" cy="1188085"/>
            </a:xfrm>
            <a:custGeom>
              <a:avLst/>
              <a:gdLst/>
              <a:ahLst/>
              <a:cxnLst/>
              <a:rect l="l" t="t" r="r" b="b"/>
              <a:pathLst>
                <a:path w="71755" h="1188084">
                  <a:moveTo>
                    <a:pt x="0" y="1187877"/>
                  </a:moveTo>
                  <a:lnTo>
                    <a:pt x="8862" y="1178997"/>
                  </a:lnTo>
                </a:path>
                <a:path w="71755" h="1188084">
                  <a:moveTo>
                    <a:pt x="8862" y="1170216"/>
                  </a:moveTo>
                  <a:lnTo>
                    <a:pt x="17714" y="1090392"/>
                  </a:lnTo>
                </a:path>
                <a:path w="71755" h="1188084">
                  <a:moveTo>
                    <a:pt x="17714" y="1081612"/>
                  </a:moveTo>
                  <a:lnTo>
                    <a:pt x="35438" y="717915"/>
                  </a:lnTo>
                </a:path>
                <a:path w="71755" h="1188084">
                  <a:moveTo>
                    <a:pt x="35438" y="709134"/>
                  </a:moveTo>
                  <a:lnTo>
                    <a:pt x="62265" y="97484"/>
                  </a:lnTo>
                </a:path>
                <a:path w="71755" h="1188084">
                  <a:moveTo>
                    <a:pt x="62265" y="88704"/>
                  </a:moveTo>
                  <a:lnTo>
                    <a:pt x="71127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938367" y="612146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951659" y="6116808"/>
              <a:ext cx="266700" cy="1551940"/>
            </a:xfrm>
            <a:custGeom>
              <a:avLst/>
              <a:gdLst/>
              <a:ahLst/>
              <a:cxnLst/>
              <a:rect l="l" t="t" r="r" b="b"/>
              <a:pathLst>
                <a:path w="266700" h="1551940">
                  <a:moveTo>
                    <a:pt x="0" y="0"/>
                  </a:moveTo>
                  <a:lnTo>
                    <a:pt x="8862" y="62062"/>
                  </a:lnTo>
                </a:path>
                <a:path w="266700" h="1551940">
                  <a:moveTo>
                    <a:pt x="8862" y="70943"/>
                  </a:moveTo>
                  <a:lnTo>
                    <a:pt x="17714" y="425760"/>
                  </a:lnTo>
                </a:path>
                <a:path w="266700" h="1551940">
                  <a:moveTo>
                    <a:pt x="17714" y="434540"/>
                  </a:moveTo>
                  <a:lnTo>
                    <a:pt x="44300" y="1081512"/>
                  </a:lnTo>
                </a:path>
                <a:path w="266700" h="1551940">
                  <a:moveTo>
                    <a:pt x="44300" y="1090592"/>
                  </a:moveTo>
                  <a:lnTo>
                    <a:pt x="53162" y="1214618"/>
                  </a:lnTo>
                </a:path>
                <a:path w="266700" h="1551940">
                  <a:moveTo>
                    <a:pt x="53162" y="1223399"/>
                  </a:moveTo>
                  <a:lnTo>
                    <a:pt x="62025" y="1267900"/>
                  </a:lnTo>
                </a:path>
                <a:path w="266700" h="1551940">
                  <a:moveTo>
                    <a:pt x="62025" y="1276681"/>
                  </a:moveTo>
                  <a:lnTo>
                    <a:pt x="70877" y="1249940"/>
                  </a:lnTo>
                </a:path>
                <a:path w="266700" h="1551940">
                  <a:moveTo>
                    <a:pt x="70877" y="1241060"/>
                  </a:moveTo>
                  <a:lnTo>
                    <a:pt x="79739" y="1143575"/>
                  </a:lnTo>
                </a:path>
                <a:path w="266700" h="1551940">
                  <a:moveTo>
                    <a:pt x="79739" y="1134794"/>
                  </a:moveTo>
                  <a:lnTo>
                    <a:pt x="124290" y="310314"/>
                  </a:lnTo>
                </a:path>
                <a:path w="266700" h="1551940">
                  <a:moveTo>
                    <a:pt x="124290" y="301434"/>
                  </a:moveTo>
                  <a:lnTo>
                    <a:pt x="133152" y="274992"/>
                  </a:lnTo>
                </a:path>
                <a:path w="266700" h="1551940">
                  <a:moveTo>
                    <a:pt x="133152" y="266112"/>
                  </a:moveTo>
                  <a:lnTo>
                    <a:pt x="142014" y="301434"/>
                  </a:lnTo>
                </a:path>
                <a:path w="266700" h="1551940">
                  <a:moveTo>
                    <a:pt x="142014" y="310314"/>
                  </a:moveTo>
                  <a:lnTo>
                    <a:pt x="159729" y="611849"/>
                  </a:lnTo>
                </a:path>
                <a:path w="266700" h="1551940">
                  <a:moveTo>
                    <a:pt x="159729" y="620629"/>
                  </a:moveTo>
                  <a:lnTo>
                    <a:pt x="195177" y="1427448"/>
                  </a:lnTo>
                </a:path>
                <a:path w="266700" h="1551940">
                  <a:moveTo>
                    <a:pt x="195177" y="1436328"/>
                  </a:moveTo>
                  <a:lnTo>
                    <a:pt x="195177" y="1524933"/>
                  </a:lnTo>
                </a:path>
                <a:path w="266700" h="1551940">
                  <a:moveTo>
                    <a:pt x="195177" y="1533713"/>
                  </a:moveTo>
                  <a:lnTo>
                    <a:pt x="204029" y="1542594"/>
                  </a:lnTo>
                </a:path>
                <a:path w="266700" h="1551940">
                  <a:moveTo>
                    <a:pt x="204029" y="1551474"/>
                  </a:moveTo>
                  <a:lnTo>
                    <a:pt x="212892" y="1498192"/>
                  </a:lnTo>
                </a:path>
                <a:path w="266700" h="1551940">
                  <a:moveTo>
                    <a:pt x="212892" y="1489311"/>
                  </a:moveTo>
                  <a:lnTo>
                    <a:pt x="230866" y="1214618"/>
                  </a:lnTo>
                </a:path>
                <a:path w="266700" h="1551940">
                  <a:moveTo>
                    <a:pt x="230866" y="1205738"/>
                  </a:moveTo>
                  <a:lnTo>
                    <a:pt x="257442" y="753536"/>
                  </a:lnTo>
                </a:path>
                <a:path w="266700" h="1551940">
                  <a:moveTo>
                    <a:pt x="257442" y="744655"/>
                  </a:moveTo>
                  <a:lnTo>
                    <a:pt x="266305" y="700453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213534" y="680396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226827" y="6817261"/>
              <a:ext cx="204470" cy="1463040"/>
            </a:xfrm>
            <a:custGeom>
              <a:avLst/>
              <a:gdLst/>
              <a:ahLst/>
              <a:cxnLst/>
              <a:rect l="l" t="t" r="r" b="b"/>
              <a:pathLst>
                <a:path w="204469" h="1463040">
                  <a:moveTo>
                    <a:pt x="0" y="0"/>
                  </a:moveTo>
                  <a:lnTo>
                    <a:pt x="8852" y="79823"/>
                  </a:lnTo>
                </a:path>
                <a:path w="204469" h="1463040">
                  <a:moveTo>
                    <a:pt x="8852" y="88604"/>
                  </a:moveTo>
                  <a:lnTo>
                    <a:pt x="26576" y="425460"/>
                  </a:lnTo>
                </a:path>
                <a:path w="204469" h="1463040">
                  <a:moveTo>
                    <a:pt x="26576" y="434341"/>
                  </a:moveTo>
                  <a:lnTo>
                    <a:pt x="53162" y="1019399"/>
                  </a:lnTo>
                </a:path>
                <a:path w="204469" h="1463040">
                  <a:moveTo>
                    <a:pt x="53162" y="1028239"/>
                  </a:moveTo>
                  <a:lnTo>
                    <a:pt x="62015" y="1143635"/>
                  </a:lnTo>
                </a:path>
                <a:path w="204469" h="1463040">
                  <a:moveTo>
                    <a:pt x="62015" y="1152475"/>
                  </a:moveTo>
                  <a:lnTo>
                    <a:pt x="71127" y="1196668"/>
                  </a:lnTo>
                </a:path>
                <a:path w="204469" h="1463040">
                  <a:moveTo>
                    <a:pt x="71127" y="1205508"/>
                  </a:moveTo>
                  <a:lnTo>
                    <a:pt x="79989" y="1187827"/>
                  </a:lnTo>
                </a:path>
                <a:path w="204469" h="1463040">
                  <a:moveTo>
                    <a:pt x="79989" y="1178997"/>
                  </a:moveTo>
                  <a:lnTo>
                    <a:pt x="88851" y="1108033"/>
                  </a:lnTo>
                </a:path>
                <a:path w="204469" h="1463040">
                  <a:moveTo>
                    <a:pt x="88851" y="1099203"/>
                  </a:moveTo>
                  <a:lnTo>
                    <a:pt x="124290" y="434341"/>
                  </a:lnTo>
                </a:path>
                <a:path w="204469" h="1463040">
                  <a:moveTo>
                    <a:pt x="124290" y="425460"/>
                  </a:moveTo>
                  <a:lnTo>
                    <a:pt x="133152" y="407799"/>
                  </a:lnTo>
                </a:path>
                <a:path w="204469" h="1463040">
                  <a:moveTo>
                    <a:pt x="133152" y="399019"/>
                  </a:moveTo>
                  <a:lnTo>
                    <a:pt x="142004" y="434341"/>
                  </a:lnTo>
                </a:path>
                <a:path w="204469" h="1463040">
                  <a:moveTo>
                    <a:pt x="142004" y="443121"/>
                  </a:moveTo>
                  <a:lnTo>
                    <a:pt x="159729" y="709034"/>
                  </a:lnTo>
                </a:path>
                <a:path w="204469" h="1463040">
                  <a:moveTo>
                    <a:pt x="159729" y="717915"/>
                  </a:moveTo>
                  <a:lnTo>
                    <a:pt x="195417" y="1391857"/>
                  </a:lnTo>
                </a:path>
                <a:path w="204469" h="1463040">
                  <a:moveTo>
                    <a:pt x="195417" y="1400697"/>
                  </a:moveTo>
                  <a:lnTo>
                    <a:pt x="204279" y="146257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426676" y="828449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439969" y="7508635"/>
              <a:ext cx="62230" cy="789305"/>
            </a:xfrm>
            <a:custGeom>
              <a:avLst/>
              <a:gdLst/>
              <a:ahLst/>
              <a:cxnLst/>
              <a:rect l="l" t="t" r="r" b="b"/>
              <a:pathLst>
                <a:path w="62230" h="789304">
                  <a:moveTo>
                    <a:pt x="0" y="789117"/>
                  </a:moveTo>
                  <a:lnTo>
                    <a:pt x="8862" y="735845"/>
                  </a:lnTo>
                </a:path>
                <a:path w="62230" h="789304">
                  <a:moveTo>
                    <a:pt x="8862" y="727004"/>
                  </a:moveTo>
                  <a:lnTo>
                    <a:pt x="26576" y="478782"/>
                  </a:lnTo>
                </a:path>
                <a:path w="62230" h="789304">
                  <a:moveTo>
                    <a:pt x="26576" y="469942"/>
                  </a:moveTo>
                  <a:lnTo>
                    <a:pt x="53162" y="53282"/>
                  </a:lnTo>
                </a:path>
                <a:path w="62230" h="789304">
                  <a:moveTo>
                    <a:pt x="53162" y="44501"/>
                  </a:moveTo>
                  <a:lnTo>
                    <a:pt x="62025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497564" y="749543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510846" y="7340207"/>
              <a:ext cx="337820" cy="1055370"/>
            </a:xfrm>
            <a:custGeom>
              <a:avLst/>
              <a:gdLst/>
              <a:ahLst/>
              <a:cxnLst/>
              <a:rect l="l" t="t" r="r" b="b"/>
              <a:pathLst>
                <a:path w="337819" h="1055370">
                  <a:moveTo>
                    <a:pt x="0" y="159647"/>
                  </a:moveTo>
                  <a:lnTo>
                    <a:pt x="8862" y="212929"/>
                  </a:lnTo>
                </a:path>
                <a:path w="337819" h="1055370">
                  <a:moveTo>
                    <a:pt x="8862" y="221710"/>
                  </a:moveTo>
                  <a:lnTo>
                    <a:pt x="17724" y="487623"/>
                  </a:lnTo>
                </a:path>
                <a:path w="337819" h="1055370">
                  <a:moveTo>
                    <a:pt x="17724" y="496453"/>
                  </a:moveTo>
                  <a:lnTo>
                    <a:pt x="44550" y="939625"/>
                  </a:lnTo>
                </a:path>
                <a:path w="337819" h="1055370">
                  <a:moveTo>
                    <a:pt x="44550" y="948705"/>
                  </a:moveTo>
                  <a:lnTo>
                    <a:pt x="53413" y="1019419"/>
                  </a:lnTo>
                </a:path>
                <a:path w="337819" h="1055370">
                  <a:moveTo>
                    <a:pt x="53413" y="1028259"/>
                  </a:moveTo>
                  <a:lnTo>
                    <a:pt x="62275" y="1046180"/>
                  </a:lnTo>
                </a:path>
                <a:path w="337819" h="1055370">
                  <a:moveTo>
                    <a:pt x="62275" y="1055020"/>
                  </a:moveTo>
                  <a:lnTo>
                    <a:pt x="71137" y="1019419"/>
                  </a:lnTo>
                </a:path>
                <a:path w="337819" h="1055370">
                  <a:moveTo>
                    <a:pt x="71137" y="1010578"/>
                  </a:moveTo>
                  <a:lnTo>
                    <a:pt x="88871" y="789117"/>
                  </a:lnTo>
                </a:path>
                <a:path w="337819" h="1055370">
                  <a:moveTo>
                    <a:pt x="88871" y="780277"/>
                  </a:moveTo>
                  <a:lnTo>
                    <a:pt x="115478" y="336856"/>
                  </a:lnTo>
                </a:path>
                <a:path w="337819" h="1055370">
                  <a:moveTo>
                    <a:pt x="115478" y="328075"/>
                  </a:moveTo>
                  <a:lnTo>
                    <a:pt x="124280" y="239371"/>
                  </a:lnTo>
                </a:path>
                <a:path w="337819" h="1055370">
                  <a:moveTo>
                    <a:pt x="124280" y="230590"/>
                  </a:moveTo>
                  <a:lnTo>
                    <a:pt x="133182" y="204049"/>
                  </a:lnTo>
                </a:path>
                <a:path w="337819" h="1055370">
                  <a:moveTo>
                    <a:pt x="133182" y="194969"/>
                  </a:moveTo>
                  <a:lnTo>
                    <a:pt x="141984" y="204049"/>
                  </a:lnTo>
                </a:path>
                <a:path w="337819" h="1055370">
                  <a:moveTo>
                    <a:pt x="141984" y="212929"/>
                  </a:moveTo>
                  <a:lnTo>
                    <a:pt x="150886" y="274793"/>
                  </a:lnTo>
                </a:path>
                <a:path w="337819" h="1055370">
                  <a:moveTo>
                    <a:pt x="150886" y="283873"/>
                  </a:moveTo>
                  <a:lnTo>
                    <a:pt x="195397" y="904273"/>
                  </a:lnTo>
                </a:path>
                <a:path w="337819" h="1055370">
                  <a:moveTo>
                    <a:pt x="195397" y="913104"/>
                  </a:moveTo>
                  <a:lnTo>
                    <a:pt x="204299" y="895433"/>
                  </a:lnTo>
                </a:path>
                <a:path w="337819" h="1055370">
                  <a:moveTo>
                    <a:pt x="204299" y="886592"/>
                  </a:moveTo>
                  <a:lnTo>
                    <a:pt x="213102" y="815639"/>
                  </a:lnTo>
                </a:path>
                <a:path w="337819" h="1055370">
                  <a:moveTo>
                    <a:pt x="213102" y="806798"/>
                  </a:moveTo>
                  <a:lnTo>
                    <a:pt x="239708" y="372477"/>
                  </a:lnTo>
                </a:path>
                <a:path w="337819" h="1055370">
                  <a:moveTo>
                    <a:pt x="239708" y="363397"/>
                  </a:moveTo>
                  <a:lnTo>
                    <a:pt x="257412" y="106365"/>
                  </a:lnTo>
                </a:path>
                <a:path w="337819" h="1055370">
                  <a:moveTo>
                    <a:pt x="257412" y="97484"/>
                  </a:moveTo>
                  <a:lnTo>
                    <a:pt x="266315" y="26541"/>
                  </a:lnTo>
                </a:path>
                <a:path w="337819" h="1055370">
                  <a:moveTo>
                    <a:pt x="266315" y="17661"/>
                  </a:moveTo>
                  <a:lnTo>
                    <a:pt x="275217" y="8880"/>
                  </a:lnTo>
                </a:path>
                <a:path w="337819" h="1055370">
                  <a:moveTo>
                    <a:pt x="275217" y="0"/>
                  </a:moveTo>
                  <a:lnTo>
                    <a:pt x="284019" y="26541"/>
                  </a:lnTo>
                </a:path>
                <a:path w="337819" h="1055370">
                  <a:moveTo>
                    <a:pt x="284019" y="35621"/>
                  </a:moveTo>
                  <a:lnTo>
                    <a:pt x="302023" y="204049"/>
                  </a:lnTo>
                </a:path>
                <a:path w="337819" h="1055370">
                  <a:moveTo>
                    <a:pt x="302023" y="212929"/>
                  </a:moveTo>
                  <a:lnTo>
                    <a:pt x="328530" y="522975"/>
                  </a:lnTo>
                </a:path>
                <a:path w="337819" h="1055370">
                  <a:moveTo>
                    <a:pt x="328530" y="532055"/>
                  </a:moveTo>
                  <a:lnTo>
                    <a:pt x="337432" y="558576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843848" y="790320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857181" y="7012231"/>
              <a:ext cx="62230" cy="887094"/>
            </a:xfrm>
            <a:custGeom>
              <a:avLst/>
              <a:gdLst/>
              <a:ahLst/>
              <a:cxnLst/>
              <a:rect l="l" t="t" r="r" b="b"/>
              <a:pathLst>
                <a:path w="62230" h="887095">
                  <a:moveTo>
                    <a:pt x="0" y="886552"/>
                  </a:moveTo>
                  <a:lnTo>
                    <a:pt x="8802" y="833270"/>
                  </a:lnTo>
                </a:path>
                <a:path w="62230" h="887095">
                  <a:moveTo>
                    <a:pt x="8802" y="824429"/>
                  </a:moveTo>
                  <a:lnTo>
                    <a:pt x="26506" y="585008"/>
                  </a:lnTo>
                </a:path>
                <a:path w="62230" h="887095">
                  <a:moveTo>
                    <a:pt x="26506" y="576227"/>
                  </a:moveTo>
                  <a:lnTo>
                    <a:pt x="44310" y="141886"/>
                  </a:lnTo>
                </a:path>
                <a:path w="62230" h="887095">
                  <a:moveTo>
                    <a:pt x="44310" y="133006"/>
                  </a:moveTo>
                  <a:lnTo>
                    <a:pt x="62015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914766" y="699893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928298" y="7003350"/>
              <a:ext cx="53340" cy="470534"/>
            </a:xfrm>
            <a:custGeom>
              <a:avLst/>
              <a:gdLst/>
              <a:ahLst/>
              <a:cxnLst/>
              <a:rect l="l" t="t" r="r" b="b"/>
              <a:pathLst>
                <a:path w="53339" h="470534">
                  <a:moveTo>
                    <a:pt x="0" y="0"/>
                  </a:moveTo>
                  <a:lnTo>
                    <a:pt x="8802" y="35322"/>
                  </a:lnTo>
                </a:path>
                <a:path w="53339" h="470534">
                  <a:moveTo>
                    <a:pt x="8802" y="44501"/>
                  </a:moveTo>
                  <a:lnTo>
                    <a:pt x="35408" y="328075"/>
                  </a:lnTo>
                </a:path>
                <a:path w="53339" h="470534">
                  <a:moveTo>
                    <a:pt x="35408" y="336856"/>
                  </a:moveTo>
                  <a:lnTo>
                    <a:pt x="53112" y="469962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976981" y="747767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990313" y="6648833"/>
              <a:ext cx="133350" cy="842644"/>
            </a:xfrm>
            <a:custGeom>
              <a:avLst/>
              <a:gdLst/>
              <a:ahLst/>
              <a:cxnLst/>
              <a:rect l="l" t="t" r="r" b="b"/>
              <a:pathLst>
                <a:path w="133350" h="842645">
                  <a:moveTo>
                    <a:pt x="0" y="842140"/>
                  </a:moveTo>
                  <a:lnTo>
                    <a:pt x="8802" y="815599"/>
                  </a:lnTo>
                </a:path>
                <a:path w="133350" h="842645">
                  <a:moveTo>
                    <a:pt x="8802" y="806818"/>
                  </a:moveTo>
                  <a:lnTo>
                    <a:pt x="26606" y="611549"/>
                  </a:lnTo>
                </a:path>
                <a:path w="133350" h="842645">
                  <a:moveTo>
                    <a:pt x="26606" y="602769"/>
                  </a:moveTo>
                  <a:lnTo>
                    <a:pt x="62215" y="88604"/>
                  </a:lnTo>
                </a:path>
                <a:path w="133350" h="842645">
                  <a:moveTo>
                    <a:pt x="62215" y="79823"/>
                  </a:moveTo>
                  <a:lnTo>
                    <a:pt x="71117" y="26541"/>
                  </a:lnTo>
                </a:path>
                <a:path w="133350" h="842645">
                  <a:moveTo>
                    <a:pt x="71117" y="17661"/>
                  </a:moveTo>
                  <a:lnTo>
                    <a:pt x="80019" y="8880"/>
                  </a:lnTo>
                </a:path>
                <a:path w="133350" h="842645">
                  <a:moveTo>
                    <a:pt x="80019" y="0"/>
                  </a:moveTo>
                  <a:lnTo>
                    <a:pt x="80019" y="17661"/>
                  </a:lnTo>
                </a:path>
                <a:path w="133350" h="842645">
                  <a:moveTo>
                    <a:pt x="80019" y="26541"/>
                  </a:moveTo>
                  <a:lnTo>
                    <a:pt x="97723" y="177308"/>
                  </a:lnTo>
                </a:path>
                <a:path w="133350" h="842645">
                  <a:moveTo>
                    <a:pt x="97723" y="186089"/>
                  </a:moveTo>
                  <a:lnTo>
                    <a:pt x="124230" y="443121"/>
                  </a:lnTo>
                </a:path>
                <a:path w="133350" h="842645">
                  <a:moveTo>
                    <a:pt x="124230" y="452002"/>
                  </a:moveTo>
                  <a:lnTo>
                    <a:pt x="133132" y="478743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19016" y="713203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132348" y="6427122"/>
              <a:ext cx="177800" cy="701040"/>
            </a:xfrm>
            <a:custGeom>
              <a:avLst/>
              <a:gdLst/>
              <a:ahLst/>
              <a:cxnLst/>
              <a:rect l="l" t="t" r="r" b="b"/>
              <a:pathLst>
                <a:path w="177800" h="701040">
                  <a:moveTo>
                    <a:pt x="0" y="700453"/>
                  </a:moveTo>
                  <a:lnTo>
                    <a:pt x="8802" y="656051"/>
                  </a:lnTo>
                </a:path>
                <a:path w="177800" h="701040">
                  <a:moveTo>
                    <a:pt x="8802" y="647171"/>
                  </a:moveTo>
                  <a:lnTo>
                    <a:pt x="26506" y="452301"/>
                  </a:lnTo>
                </a:path>
                <a:path w="177800" h="701040">
                  <a:moveTo>
                    <a:pt x="26506" y="443221"/>
                  </a:moveTo>
                  <a:lnTo>
                    <a:pt x="53413" y="106365"/>
                  </a:lnTo>
                </a:path>
                <a:path w="177800" h="701040">
                  <a:moveTo>
                    <a:pt x="53413" y="97484"/>
                  </a:moveTo>
                  <a:lnTo>
                    <a:pt x="62215" y="35621"/>
                  </a:lnTo>
                </a:path>
                <a:path w="177800" h="701040">
                  <a:moveTo>
                    <a:pt x="62215" y="26541"/>
                  </a:moveTo>
                  <a:lnTo>
                    <a:pt x="71117" y="8880"/>
                  </a:lnTo>
                </a:path>
                <a:path w="177800" h="701040">
                  <a:moveTo>
                    <a:pt x="71117" y="0"/>
                  </a:moveTo>
                  <a:lnTo>
                    <a:pt x="79919" y="8880"/>
                  </a:lnTo>
                </a:path>
                <a:path w="177800" h="701040">
                  <a:moveTo>
                    <a:pt x="79919" y="17661"/>
                  </a:moveTo>
                  <a:lnTo>
                    <a:pt x="88821" y="62162"/>
                  </a:lnTo>
                </a:path>
                <a:path w="177800" h="701040">
                  <a:moveTo>
                    <a:pt x="88821" y="70943"/>
                  </a:moveTo>
                  <a:lnTo>
                    <a:pt x="124230" y="505284"/>
                  </a:lnTo>
                </a:path>
                <a:path w="177800" h="701040">
                  <a:moveTo>
                    <a:pt x="124230" y="514164"/>
                  </a:moveTo>
                  <a:lnTo>
                    <a:pt x="133132" y="532025"/>
                  </a:lnTo>
                </a:path>
                <a:path w="177800" h="701040">
                  <a:moveTo>
                    <a:pt x="133132" y="540905"/>
                  </a:moveTo>
                  <a:lnTo>
                    <a:pt x="141934" y="532025"/>
                  </a:lnTo>
                </a:path>
                <a:path w="177800" h="701040">
                  <a:moveTo>
                    <a:pt x="141934" y="522945"/>
                  </a:moveTo>
                  <a:lnTo>
                    <a:pt x="150836" y="478743"/>
                  </a:lnTo>
                </a:path>
                <a:path w="177800" h="701040">
                  <a:moveTo>
                    <a:pt x="150836" y="469962"/>
                  </a:moveTo>
                  <a:lnTo>
                    <a:pt x="177643" y="194969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05561" y="6422703"/>
              <a:ext cx="70875" cy="248221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3372007" y="6675374"/>
              <a:ext cx="26670" cy="292735"/>
            </a:xfrm>
            <a:custGeom>
              <a:avLst/>
              <a:gdLst/>
              <a:ahLst/>
              <a:cxnLst/>
              <a:rect l="l" t="t" r="r" b="b"/>
              <a:pathLst>
                <a:path w="26670" h="292734">
                  <a:moveTo>
                    <a:pt x="0" y="0"/>
                  </a:moveTo>
                  <a:lnTo>
                    <a:pt x="26606" y="292653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94183" y="6653284"/>
              <a:ext cx="115385" cy="398993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3505139" y="6879424"/>
              <a:ext cx="35560" cy="389890"/>
            </a:xfrm>
            <a:custGeom>
              <a:avLst/>
              <a:gdLst/>
              <a:ahLst/>
              <a:cxnLst/>
              <a:rect l="l" t="t" r="r" b="b"/>
              <a:pathLst>
                <a:path w="35560" h="389890">
                  <a:moveTo>
                    <a:pt x="0" y="0"/>
                  </a:moveTo>
                  <a:lnTo>
                    <a:pt x="35508" y="389839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36218" y="7029892"/>
              <a:ext cx="106583" cy="305962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3638372" y="7216280"/>
              <a:ext cx="35560" cy="398780"/>
            </a:xfrm>
            <a:custGeom>
              <a:avLst/>
              <a:gdLst/>
              <a:ahLst/>
              <a:cxnLst/>
              <a:rect l="l" t="t" r="r" b="b"/>
              <a:pathLst>
                <a:path w="35560" h="398779">
                  <a:moveTo>
                    <a:pt x="0" y="0"/>
                  </a:moveTo>
                  <a:lnTo>
                    <a:pt x="35408" y="398719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9351" y="7433272"/>
              <a:ext cx="124288" cy="274751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3789209" y="7650521"/>
              <a:ext cx="17780" cy="266065"/>
            </a:xfrm>
            <a:custGeom>
              <a:avLst/>
              <a:gdLst/>
              <a:ahLst/>
              <a:cxnLst/>
              <a:rect l="l" t="t" r="r" b="b"/>
              <a:pathLst>
                <a:path w="17779" h="266065">
                  <a:moveTo>
                    <a:pt x="0" y="0"/>
                  </a:moveTo>
                  <a:lnTo>
                    <a:pt x="17704" y="265942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02483" y="7708259"/>
              <a:ext cx="124287" cy="318939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3922341" y="7836661"/>
              <a:ext cx="36195" cy="274955"/>
            </a:xfrm>
            <a:custGeom>
              <a:avLst/>
              <a:gdLst/>
              <a:ahLst/>
              <a:cxnLst/>
              <a:rect l="l" t="t" r="r" b="b"/>
              <a:pathLst>
                <a:path w="36195" h="274954">
                  <a:moveTo>
                    <a:pt x="0" y="0"/>
                  </a:moveTo>
                  <a:lnTo>
                    <a:pt x="35708" y="274743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53621" y="7761242"/>
              <a:ext cx="186302" cy="399031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4135493" y="7632861"/>
              <a:ext cx="35560" cy="283845"/>
            </a:xfrm>
            <a:custGeom>
              <a:avLst/>
              <a:gdLst/>
              <a:ahLst/>
              <a:cxnLst/>
              <a:rect l="l" t="t" r="r" b="b"/>
              <a:pathLst>
                <a:path w="35560" h="283845">
                  <a:moveTo>
                    <a:pt x="0" y="283603"/>
                  </a:moveTo>
                  <a:lnTo>
                    <a:pt x="35408" y="0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66472" y="7575153"/>
              <a:ext cx="106584" cy="194942"/>
            </a:xfrm>
            <a:prstGeom prst="rect">
              <a:avLst/>
            </a:prstGeom>
          </p:spPr>
        </p:pic>
        <p:sp>
          <p:nvSpPr>
            <p:cNvPr id="63" name="object 63" descr=""/>
            <p:cNvSpPr/>
            <p:nvPr/>
          </p:nvSpPr>
          <p:spPr>
            <a:xfrm>
              <a:off x="4268626" y="7269263"/>
              <a:ext cx="44450" cy="354965"/>
            </a:xfrm>
            <a:custGeom>
              <a:avLst/>
              <a:gdLst/>
              <a:ahLst/>
              <a:cxnLst/>
              <a:rect l="l" t="t" r="r" b="b"/>
              <a:pathLst>
                <a:path w="44450" h="354965">
                  <a:moveTo>
                    <a:pt x="0" y="354816"/>
                  </a:moveTo>
                  <a:lnTo>
                    <a:pt x="44310" y="0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08509" y="7229522"/>
              <a:ext cx="97779" cy="141651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4401858" y="6914746"/>
              <a:ext cx="45085" cy="337185"/>
            </a:xfrm>
            <a:custGeom>
              <a:avLst/>
              <a:gdLst/>
              <a:ahLst/>
              <a:cxnLst/>
              <a:rect l="l" t="t" r="r" b="b"/>
              <a:pathLst>
                <a:path w="45085" h="337184">
                  <a:moveTo>
                    <a:pt x="0" y="336856"/>
                  </a:moveTo>
                  <a:lnTo>
                    <a:pt x="44510" y="0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41940" y="6564590"/>
              <a:ext cx="461469" cy="443188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4898980" y="6852583"/>
              <a:ext cx="35560" cy="266065"/>
            </a:xfrm>
            <a:custGeom>
              <a:avLst/>
              <a:gdLst/>
              <a:ahLst/>
              <a:cxnLst/>
              <a:rect l="l" t="t" r="r" b="b"/>
              <a:pathLst>
                <a:path w="35560" h="266065">
                  <a:moveTo>
                    <a:pt x="0" y="0"/>
                  </a:moveTo>
                  <a:lnTo>
                    <a:pt x="35408" y="265912"/>
                  </a:lnTo>
                </a:path>
              </a:pathLst>
            </a:custGeom>
            <a:ln w="886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9960" y="7096410"/>
              <a:ext cx="106581" cy="97458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5032112" y="7198320"/>
              <a:ext cx="62865" cy="337185"/>
            </a:xfrm>
            <a:custGeom>
              <a:avLst/>
              <a:gdLst/>
              <a:ahLst/>
              <a:cxnLst/>
              <a:rect l="l" t="t" r="r" b="b"/>
              <a:pathLst>
                <a:path w="62864" h="337184">
                  <a:moveTo>
                    <a:pt x="0" y="0"/>
                  </a:moveTo>
                  <a:lnTo>
                    <a:pt x="53413" y="310314"/>
                  </a:lnTo>
                </a:path>
                <a:path w="62864" h="337184">
                  <a:moveTo>
                    <a:pt x="53413" y="319195"/>
                  </a:moveTo>
                  <a:lnTo>
                    <a:pt x="62315" y="336856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089995" y="753983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851" y="4419"/>
                  </a:moveTo>
                  <a:lnTo>
                    <a:pt x="7556" y="1295"/>
                  </a:lnTo>
                  <a:lnTo>
                    <a:pt x="4432" y="0"/>
                  </a:lnTo>
                  <a:lnTo>
                    <a:pt x="1295" y="1295"/>
                  </a:lnTo>
                  <a:lnTo>
                    <a:pt x="0" y="4419"/>
                  </a:lnTo>
                  <a:lnTo>
                    <a:pt x="1295" y="7556"/>
                  </a:lnTo>
                  <a:lnTo>
                    <a:pt x="4432" y="8839"/>
                  </a:lnTo>
                  <a:lnTo>
                    <a:pt x="7556" y="7556"/>
                  </a:lnTo>
                  <a:lnTo>
                    <a:pt x="8851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103230" y="7508635"/>
              <a:ext cx="26670" cy="36195"/>
            </a:xfrm>
            <a:custGeom>
              <a:avLst/>
              <a:gdLst/>
              <a:ahLst/>
              <a:cxnLst/>
              <a:rect l="l" t="t" r="r" b="b"/>
              <a:pathLst>
                <a:path w="26670" h="36195">
                  <a:moveTo>
                    <a:pt x="0" y="35621"/>
                  </a:moveTo>
                  <a:lnTo>
                    <a:pt x="26606" y="0"/>
                  </a:lnTo>
                </a:path>
              </a:pathLst>
            </a:custGeom>
            <a:ln w="885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125402" y="7495438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90">
                  <a:moveTo>
                    <a:pt x="8851" y="4419"/>
                  </a:moveTo>
                  <a:lnTo>
                    <a:pt x="7556" y="1295"/>
                  </a:lnTo>
                  <a:lnTo>
                    <a:pt x="4432" y="0"/>
                  </a:lnTo>
                  <a:lnTo>
                    <a:pt x="1295" y="1295"/>
                  </a:lnTo>
                  <a:lnTo>
                    <a:pt x="0" y="4419"/>
                  </a:lnTo>
                  <a:lnTo>
                    <a:pt x="1295" y="7543"/>
                  </a:lnTo>
                  <a:lnTo>
                    <a:pt x="4432" y="8839"/>
                  </a:lnTo>
                  <a:lnTo>
                    <a:pt x="7556" y="7543"/>
                  </a:lnTo>
                  <a:lnTo>
                    <a:pt x="8851" y="4419"/>
                  </a:lnTo>
                  <a:close/>
                </a:path>
                <a:path w="17779" h="8890">
                  <a:moveTo>
                    <a:pt x="17754" y="4419"/>
                  </a:moveTo>
                  <a:lnTo>
                    <a:pt x="16459" y="1295"/>
                  </a:lnTo>
                  <a:lnTo>
                    <a:pt x="13335" y="0"/>
                  </a:lnTo>
                  <a:lnTo>
                    <a:pt x="10198" y="1295"/>
                  </a:lnTo>
                  <a:lnTo>
                    <a:pt x="8902" y="4419"/>
                  </a:lnTo>
                  <a:lnTo>
                    <a:pt x="10198" y="7543"/>
                  </a:lnTo>
                  <a:lnTo>
                    <a:pt x="13335" y="8839"/>
                  </a:lnTo>
                  <a:lnTo>
                    <a:pt x="16459" y="7543"/>
                  </a:lnTo>
                  <a:lnTo>
                    <a:pt x="17754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5147541" y="7508635"/>
              <a:ext cx="80645" cy="354965"/>
            </a:xfrm>
            <a:custGeom>
              <a:avLst/>
              <a:gdLst/>
              <a:ahLst/>
              <a:cxnLst/>
              <a:rect l="l" t="t" r="r" b="b"/>
              <a:pathLst>
                <a:path w="80645" h="354965">
                  <a:moveTo>
                    <a:pt x="0" y="0"/>
                  </a:moveTo>
                  <a:lnTo>
                    <a:pt x="8902" y="17661"/>
                  </a:lnTo>
                </a:path>
                <a:path w="80645" h="354965">
                  <a:moveTo>
                    <a:pt x="8902" y="26541"/>
                  </a:moveTo>
                  <a:lnTo>
                    <a:pt x="26606" y="97484"/>
                  </a:lnTo>
                </a:path>
                <a:path w="80645" h="354965">
                  <a:moveTo>
                    <a:pt x="26606" y="106365"/>
                  </a:moveTo>
                  <a:lnTo>
                    <a:pt x="71117" y="336866"/>
                  </a:lnTo>
                </a:path>
                <a:path w="80645" h="354965">
                  <a:moveTo>
                    <a:pt x="71117" y="345706"/>
                  </a:moveTo>
                  <a:lnTo>
                    <a:pt x="80019" y="354547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223129" y="786785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8851" y="4419"/>
                  </a:moveTo>
                  <a:lnTo>
                    <a:pt x="7556" y="1295"/>
                  </a:lnTo>
                  <a:lnTo>
                    <a:pt x="4419" y="0"/>
                  </a:lnTo>
                  <a:lnTo>
                    <a:pt x="1295" y="1295"/>
                  </a:lnTo>
                  <a:lnTo>
                    <a:pt x="0" y="4419"/>
                  </a:lnTo>
                  <a:lnTo>
                    <a:pt x="1295" y="7543"/>
                  </a:lnTo>
                  <a:lnTo>
                    <a:pt x="4419" y="8839"/>
                  </a:lnTo>
                  <a:lnTo>
                    <a:pt x="7556" y="7543"/>
                  </a:lnTo>
                  <a:lnTo>
                    <a:pt x="8851" y="4419"/>
                  </a:lnTo>
                  <a:close/>
                </a:path>
                <a:path w="17779" h="17779">
                  <a:moveTo>
                    <a:pt x="17754" y="13258"/>
                  </a:moveTo>
                  <a:lnTo>
                    <a:pt x="16459" y="10134"/>
                  </a:lnTo>
                  <a:lnTo>
                    <a:pt x="13322" y="8839"/>
                  </a:lnTo>
                  <a:lnTo>
                    <a:pt x="10198" y="10134"/>
                  </a:lnTo>
                  <a:lnTo>
                    <a:pt x="8902" y="13258"/>
                  </a:lnTo>
                  <a:lnTo>
                    <a:pt x="10198" y="16383"/>
                  </a:lnTo>
                  <a:lnTo>
                    <a:pt x="13322" y="17678"/>
                  </a:lnTo>
                  <a:lnTo>
                    <a:pt x="16459" y="16383"/>
                  </a:lnTo>
                  <a:lnTo>
                    <a:pt x="17754" y="1325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5245264" y="7810149"/>
              <a:ext cx="35560" cy="62230"/>
            </a:xfrm>
            <a:custGeom>
              <a:avLst/>
              <a:gdLst/>
              <a:ahLst/>
              <a:cxnLst/>
              <a:rect l="l" t="t" r="r" b="b"/>
              <a:pathLst>
                <a:path w="35560" h="62229">
                  <a:moveTo>
                    <a:pt x="0" y="62112"/>
                  </a:moveTo>
                  <a:lnTo>
                    <a:pt x="35408" y="0"/>
                  </a:lnTo>
                </a:path>
              </a:pathLst>
            </a:custGeom>
            <a:ln w="88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5276243" y="779688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5289575" y="7810149"/>
              <a:ext cx="71120" cy="231140"/>
            </a:xfrm>
            <a:custGeom>
              <a:avLst/>
              <a:gdLst/>
              <a:ahLst/>
              <a:cxnLst/>
              <a:rect l="l" t="t" r="r" b="b"/>
              <a:pathLst>
                <a:path w="71120" h="231140">
                  <a:moveTo>
                    <a:pt x="0" y="0"/>
                  </a:moveTo>
                  <a:lnTo>
                    <a:pt x="8902" y="8840"/>
                  </a:lnTo>
                </a:path>
                <a:path w="71120" h="231140">
                  <a:moveTo>
                    <a:pt x="8902" y="17680"/>
                  </a:moveTo>
                  <a:lnTo>
                    <a:pt x="26606" y="70953"/>
                  </a:lnTo>
                </a:path>
                <a:path w="71120" h="231140">
                  <a:moveTo>
                    <a:pt x="26606" y="79793"/>
                  </a:moveTo>
                  <a:lnTo>
                    <a:pt x="53413" y="186109"/>
                  </a:lnTo>
                </a:path>
                <a:path w="71120" h="231140">
                  <a:moveTo>
                    <a:pt x="53413" y="194939"/>
                  </a:moveTo>
                  <a:lnTo>
                    <a:pt x="71117" y="230541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356250" y="803628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8864" y="13258"/>
                  </a:moveTo>
                  <a:lnTo>
                    <a:pt x="7569" y="10134"/>
                  </a:lnTo>
                  <a:lnTo>
                    <a:pt x="4432" y="8839"/>
                  </a:lnTo>
                  <a:lnTo>
                    <a:pt x="1308" y="10134"/>
                  </a:lnTo>
                  <a:lnTo>
                    <a:pt x="0" y="13258"/>
                  </a:lnTo>
                  <a:lnTo>
                    <a:pt x="1308" y="16383"/>
                  </a:lnTo>
                  <a:lnTo>
                    <a:pt x="4432" y="17678"/>
                  </a:lnTo>
                  <a:lnTo>
                    <a:pt x="7569" y="16383"/>
                  </a:lnTo>
                  <a:lnTo>
                    <a:pt x="8864" y="13258"/>
                  </a:lnTo>
                  <a:close/>
                </a:path>
                <a:path w="17779" h="17779">
                  <a:moveTo>
                    <a:pt x="17767" y="4419"/>
                  </a:moveTo>
                  <a:lnTo>
                    <a:pt x="16471" y="1295"/>
                  </a:lnTo>
                  <a:lnTo>
                    <a:pt x="13335" y="0"/>
                  </a:lnTo>
                  <a:lnTo>
                    <a:pt x="10210" y="1295"/>
                  </a:lnTo>
                  <a:lnTo>
                    <a:pt x="8902" y="4419"/>
                  </a:lnTo>
                  <a:lnTo>
                    <a:pt x="10210" y="7543"/>
                  </a:lnTo>
                  <a:lnTo>
                    <a:pt x="13335" y="8839"/>
                  </a:lnTo>
                  <a:lnTo>
                    <a:pt x="16471" y="7543"/>
                  </a:lnTo>
                  <a:lnTo>
                    <a:pt x="17767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378397" y="7898783"/>
              <a:ext cx="44450" cy="133350"/>
            </a:xfrm>
            <a:custGeom>
              <a:avLst/>
              <a:gdLst/>
              <a:ahLst/>
              <a:cxnLst/>
              <a:rect l="l" t="t" r="r" b="b"/>
              <a:pathLst>
                <a:path w="44450" h="133350">
                  <a:moveTo>
                    <a:pt x="0" y="132826"/>
                  </a:moveTo>
                  <a:lnTo>
                    <a:pt x="17804" y="88634"/>
                  </a:lnTo>
                </a:path>
                <a:path w="44450" h="133350">
                  <a:moveTo>
                    <a:pt x="17804" y="79793"/>
                  </a:moveTo>
                  <a:lnTo>
                    <a:pt x="44310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418277" y="7876692"/>
              <a:ext cx="26670" cy="17780"/>
            </a:xfrm>
            <a:custGeom>
              <a:avLst/>
              <a:gdLst/>
              <a:ahLst/>
              <a:cxnLst/>
              <a:rect l="l" t="t" r="r" b="b"/>
              <a:pathLst>
                <a:path w="26670" h="17779">
                  <a:moveTo>
                    <a:pt x="8851" y="13258"/>
                  </a:moveTo>
                  <a:lnTo>
                    <a:pt x="7556" y="10134"/>
                  </a:lnTo>
                  <a:lnTo>
                    <a:pt x="4419" y="8839"/>
                  </a:lnTo>
                  <a:lnTo>
                    <a:pt x="1295" y="10134"/>
                  </a:lnTo>
                  <a:lnTo>
                    <a:pt x="0" y="13258"/>
                  </a:lnTo>
                  <a:lnTo>
                    <a:pt x="1295" y="16383"/>
                  </a:lnTo>
                  <a:lnTo>
                    <a:pt x="4419" y="17678"/>
                  </a:lnTo>
                  <a:lnTo>
                    <a:pt x="7556" y="16383"/>
                  </a:lnTo>
                  <a:lnTo>
                    <a:pt x="8851" y="13258"/>
                  </a:lnTo>
                  <a:close/>
                </a:path>
                <a:path w="26670" h="17779">
                  <a:moveTo>
                    <a:pt x="26555" y="4419"/>
                  </a:moveTo>
                  <a:lnTo>
                    <a:pt x="25260" y="1295"/>
                  </a:lnTo>
                  <a:lnTo>
                    <a:pt x="22123" y="0"/>
                  </a:lnTo>
                  <a:lnTo>
                    <a:pt x="18999" y="1295"/>
                  </a:lnTo>
                  <a:lnTo>
                    <a:pt x="17729" y="4368"/>
                  </a:lnTo>
                  <a:lnTo>
                    <a:pt x="16459" y="1295"/>
                  </a:lnTo>
                  <a:lnTo>
                    <a:pt x="13322" y="0"/>
                  </a:lnTo>
                  <a:lnTo>
                    <a:pt x="10198" y="1295"/>
                  </a:lnTo>
                  <a:lnTo>
                    <a:pt x="8902" y="4419"/>
                  </a:lnTo>
                  <a:lnTo>
                    <a:pt x="10198" y="7543"/>
                  </a:lnTo>
                  <a:lnTo>
                    <a:pt x="13322" y="8839"/>
                  </a:lnTo>
                  <a:lnTo>
                    <a:pt x="16459" y="7543"/>
                  </a:lnTo>
                  <a:lnTo>
                    <a:pt x="17729" y="4483"/>
                  </a:lnTo>
                  <a:lnTo>
                    <a:pt x="18999" y="7543"/>
                  </a:lnTo>
                  <a:lnTo>
                    <a:pt x="22123" y="8839"/>
                  </a:lnTo>
                  <a:lnTo>
                    <a:pt x="25260" y="7543"/>
                  </a:lnTo>
                  <a:lnTo>
                    <a:pt x="26555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5449314" y="7889943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5" h="88900">
                  <a:moveTo>
                    <a:pt x="0" y="0"/>
                  </a:moveTo>
                  <a:lnTo>
                    <a:pt x="9102" y="26521"/>
                  </a:lnTo>
                </a:path>
                <a:path w="36195" h="88900">
                  <a:moveTo>
                    <a:pt x="9102" y="35351"/>
                  </a:moveTo>
                  <a:lnTo>
                    <a:pt x="26806" y="70953"/>
                  </a:lnTo>
                </a:path>
                <a:path w="36195" h="88900">
                  <a:moveTo>
                    <a:pt x="26806" y="79793"/>
                  </a:moveTo>
                  <a:lnTo>
                    <a:pt x="35708" y="88634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480583" y="7983004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90">
                  <a:moveTo>
                    <a:pt x="17665" y="4419"/>
                  </a:moveTo>
                  <a:lnTo>
                    <a:pt x="16370" y="1295"/>
                  </a:lnTo>
                  <a:lnTo>
                    <a:pt x="13233" y="0"/>
                  </a:lnTo>
                  <a:lnTo>
                    <a:pt x="10109" y="1295"/>
                  </a:lnTo>
                  <a:lnTo>
                    <a:pt x="8826" y="4343"/>
                  </a:lnTo>
                  <a:lnTo>
                    <a:pt x="7569" y="1295"/>
                  </a:lnTo>
                  <a:lnTo>
                    <a:pt x="4432" y="0"/>
                  </a:lnTo>
                  <a:lnTo>
                    <a:pt x="1295" y="1295"/>
                  </a:lnTo>
                  <a:lnTo>
                    <a:pt x="0" y="4419"/>
                  </a:lnTo>
                  <a:lnTo>
                    <a:pt x="1295" y="7543"/>
                  </a:lnTo>
                  <a:lnTo>
                    <a:pt x="4432" y="8839"/>
                  </a:lnTo>
                  <a:lnTo>
                    <a:pt x="7569" y="7543"/>
                  </a:lnTo>
                  <a:lnTo>
                    <a:pt x="8826" y="4495"/>
                  </a:lnTo>
                  <a:lnTo>
                    <a:pt x="10109" y="7543"/>
                  </a:lnTo>
                  <a:lnTo>
                    <a:pt x="13233" y="8839"/>
                  </a:lnTo>
                  <a:lnTo>
                    <a:pt x="16370" y="7543"/>
                  </a:lnTo>
                  <a:lnTo>
                    <a:pt x="17665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5502727" y="7712684"/>
              <a:ext cx="71120" cy="266065"/>
            </a:xfrm>
            <a:custGeom>
              <a:avLst/>
              <a:gdLst/>
              <a:ahLst/>
              <a:cxnLst/>
              <a:rect l="l" t="t" r="r" b="b"/>
              <a:pathLst>
                <a:path w="71120" h="266065">
                  <a:moveTo>
                    <a:pt x="0" y="265892"/>
                  </a:moveTo>
                  <a:lnTo>
                    <a:pt x="17704" y="221451"/>
                  </a:lnTo>
                </a:path>
                <a:path w="71120" h="266065">
                  <a:moveTo>
                    <a:pt x="17704" y="212610"/>
                  </a:moveTo>
                  <a:lnTo>
                    <a:pt x="62015" y="26541"/>
                  </a:lnTo>
                </a:path>
                <a:path w="71120" h="266065">
                  <a:moveTo>
                    <a:pt x="62015" y="17661"/>
                  </a:moveTo>
                  <a:lnTo>
                    <a:pt x="70917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578317" y="769918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0" y="4419"/>
                  </a:moveTo>
                  <a:lnTo>
                    <a:pt x="1297" y="1294"/>
                  </a:lnTo>
                  <a:lnTo>
                    <a:pt x="4430" y="0"/>
                  </a:lnTo>
                  <a:lnTo>
                    <a:pt x="7562" y="1294"/>
                  </a:lnTo>
                  <a:lnTo>
                    <a:pt x="8860" y="4419"/>
                  </a:lnTo>
                  <a:lnTo>
                    <a:pt x="7562" y="7544"/>
                  </a:lnTo>
                  <a:lnTo>
                    <a:pt x="4430" y="8838"/>
                  </a:lnTo>
                  <a:lnTo>
                    <a:pt x="1297" y="7544"/>
                  </a:lnTo>
                  <a:lnTo>
                    <a:pt x="0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5591549" y="7703604"/>
              <a:ext cx="26670" cy="18415"/>
            </a:xfrm>
            <a:custGeom>
              <a:avLst/>
              <a:gdLst/>
              <a:ahLst/>
              <a:cxnLst/>
              <a:rect l="l" t="t" r="r" b="b"/>
              <a:pathLst>
                <a:path w="26670" h="18415">
                  <a:moveTo>
                    <a:pt x="0" y="0"/>
                  </a:moveTo>
                  <a:lnTo>
                    <a:pt x="26606" y="17960"/>
                  </a:lnTo>
                </a:path>
              </a:pathLst>
            </a:custGeom>
            <a:ln w="884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622620" y="771715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8864" y="13195"/>
                  </a:moveTo>
                  <a:lnTo>
                    <a:pt x="7569" y="10071"/>
                  </a:lnTo>
                  <a:lnTo>
                    <a:pt x="4432" y="8775"/>
                  </a:lnTo>
                  <a:lnTo>
                    <a:pt x="1295" y="10071"/>
                  </a:lnTo>
                  <a:lnTo>
                    <a:pt x="0" y="13195"/>
                  </a:lnTo>
                  <a:lnTo>
                    <a:pt x="1295" y="16319"/>
                  </a:lnTo>
                  <a:lnTo>
                    <a:pt x="4432" y="17614"/>
                  </a:lnTo>
                  <a:lnTo>
                    <a:pt x="7569" y="16319"/>
                  </a:lnTo>
                  <a:lnTo>
                    <a:pt x="8864" y="13195"/>
                  </a:lnTo>
                  <a:close/>
                </a:path>
                <a:path w="17779" h="17779">
                  <a:moveTo>
                    <a:pt x="17665" y="4419"/>
                  </a:moveTo>
                  <a:lnTo>
                    <a:pt x="16370" y="1295"/>
                  </a:lnTo>
                  <a:lnTo>
                    <a:pt x="13233" y="0"/>
                  </a:lnTo>
                  <a:lnTo>
                    <a:pt x="10096" y="1295"/>
                  </a:lnTo>
                  <a:lnTo>
                    <a:pt x="8801" y="4419"/>
                  </a:lnTo>
                  <a:lnTo>
                    <a:pt x="10096" y="7543"/>
                  </a:lnTo>
                  <a:lnTo>
                    <a:pt x="13233" y="8839"/>
                  </a:lnTo>
                  <a:lnTo>
                    <a:pt x="16370" y="7543"/>
                  </a:lnTo>
                  <a:lnTo>
                    <a:pt x="17665" y="441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5644762" y="7393489"/>
              <a:ext cx="62230" cy="319405"/>
            </a:xfrm>
            <a:custGeom>
              <a:avLst/>
              <a:gdLst/>
              <a:ahLst/>
              <a:cxnLst/>
              <a:rect l="l" t="t" r="r" b="b"/>
              <a:pathLst>
                <a:path w="62229" h="319404">
                  <a:moveTo>
                    <a:pt x="0" y="319195"/>
                  </a:moveTo>
                  <a:lnTo>
                    <a:pt x="8802" y="265912"/>
                  </a:lnTo>
                </a:path>
                <a:path w="62229" h="319404">
                  <a:moveTo>
                    <a:pt x="8802" y="257032"/>
                  </a:moveTo>
                  <a:lnTo>
                    <a:pt x="62015" y="0"/>
                  </a:lnTo>
                </a:path>
              </a:pathLst>
            </a:custGeom>
            <a:ln w="884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02350" y="7273714"/>
              <a:ext cx="97677" cy="115420"/>
            </a:xfrm>
            <a:prstGeom prst="rect">
              <a:avLst/>
            </a:prstGeom>
          </p:spPr>
        </p:pic>
        <p:sp>
          <p:nvSpPr>
            <p:cNvPr id="89" name="object 89" descr=""/>
            <p:cNvSpPr/>
            <p:nvPr/>
          </p:nvSpPr>
          <p:spPr>
            <a:xfrm>
              <a:off x="5795599" y="6994570"/>
              <a:ext cx="53975" cy="274955"/>
            </a:xfrm>
            <a:custGeom>
              <a:avLst/>
              <a:gdLst/>
              <a:ahLst/>
              <a:cxnLst/>
              <a:rect l="l" t="t" r="r" b="b"/>
              <a:pathLst>
                <a:path w="53975" h="274954">
                  <a:moveTo>
                    <a:pt x="0" y="274693"/>
                  </a:moveTo>
                  <a:lnTo>
                    <a:pt x="53413" y="0"/>
                  </a:lnTo>
                </a:path>
              </a:pathLst>
            </a:custGeom>
            <a:ln w="88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44587" y="6679727"/>
              <a:ext cx="257413" cy="310387"/>
            </a:xfrm>
            <a:prstGeom prst="rect">
              <a:avLst/>
            </a:prstGeom>
          </p:spPr>
        </p:pic>
      </p:grpSp>
      <p:sp>
        <p:nvSpPr>
          <p:cNvPr id="91" name="object 91" descr=""/>
          <p:cNvSpPr txBox="1"/>
          <p:nvPr/>
        </p:nvSpPr>
        <p:spPr>
          <a:xfrm>
            <a:off x="1116888" y="8607138"/>
            <a:ext cx="5538470" cy="56261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492759">
              <a:lnSpc>
                <a:spcPct val="100000"/>
              </a:lnSpc>
              <a:spcBef>
                <a:spcPts val="405"/>
              </a:spcBef>
            </a:pPr>
            <a:r>
              <a:rPr dirty="0" sz="750">
                <a:latin typeface="Microsoft Sans Serif"/>
                <a:cs typeface="Microsoft Sans Serif"/>
              </a:rPr>
              <a:t>(file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ejemplo2.pl4;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x-var</a:t>
            </a:r>
            <a:r>
              <a:rPr dirty="0" sz="750" spc="7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t)</a:t>
            </a:r>
            <a:r>
              <a:rPr dirty="0" sz="750" spc="345">
                <a:latin typeface="Microsoft Sans Serif"/>
                <a:cs typeface="Microsoft Sans Serif"/>
              </a:rPr>
              <a:t> </a:t>
            </a:r>
            <a:r>
              <a:rPr dirty="0" sz="750" spc="-10">
                <a:solidFill>
                  <a:srgbClr val="FF0000"/>
                </a:solidFill>
                <a:latin typeface="Microsoft Sans Serif"/>
                <a:cs typeface="Microsoft Sans Serif"/>
              </a:rPr>
              <a:t>v:BANCO1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lnSpc>
                <a:spcPts val="1295"/>
              </a:lnSpc>
              <a:spcBef>
                <a:spcPts val="4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Vpico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50231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Vpico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 </a:t>
            </a:r>
            <a:r>
              <a:rPr dirty="0" sz="1100" spc="-10">
                <a:latin typeface="Microsoft Sans Serif"/>
                <a:cs typeface="Microsoft Sans Serif"/>
              </a:rPr>
              <a:t>decir</a:t>
            </a:r>
            <a:endParaRPr sz="1100">
              <a:latin typeface="Microsoft Sans Serif"/>
              <a:cs typeface="Microsoft Sans Serif"/>
            </a:endParaRPr>
          </a:p>
          <a:p>
            <a:pPr algn="ctr" marL="182245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1,9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p.u.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2" name="object 9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3" name="object 9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30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838627" y="1407562"/>
            <a:ext cx="4348480" cy="2630805"/>
            <a:chOff x="1838627" y="1407562"/>
            <a:chExt cx="4348480" cy="2630805"/>
          </a:xfrm>
        </p:grpSpPr>
        <p:sp>
          <p:nvSpPr>
            <p:cNvPr id="4" name="object 4" descr=""/>
            <p:cNvSpPr/>
            <p:nvPr/>
          </p:nvSpPr>
          <p:spPr>
            <a:xfrm>
              <a:off x="1843390" y="1412325"/>
              <a:ext cx="4334510" cy="2580640"/>
            </a:xfrm>
            <a:custGeom>
              <a:avLst/>
              <a:gdLst/>
              <a:ahLst/>
              <a:cxnLst/>
              <a:rect l="l" t="t" r="r" b="b"/>
              <a:pathLst>
                <a:path w="4334510" h="2580640">
                  <a:moveTo>
                    <a:pt x="0" y="2580070"/>
                  </a:moveTo>
                  <a:lnTo>
                    <a:pt x="4334061" y="2580070"/>
                  </a:lnTo>
                  <a:lnTo>
                    <a:pt x="4334061" y="0"/>
                  </a:lnTo>
                  <a:lnTo>
                    <a:pt x="0" y="0"/>
                  </a:lnTo>
                  <a:lnTo>
                    <a:pt x="0" y="2580070"/>
                  </a:lnTo>
                  <a:close/>
                </a:path>
              </a:pathLst>
            </a:custGeom>
            <a:ln w="91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847973" y="3996974"/>
              <a:ext cx="4334510" cy="36830"/>
            </a:xfrm>
            <a:custGeom>
              <a:avLst/>
              <a:gdLst/>
              <a:ahLst/>
              <a:cxnLst/>
              <a:rect l="l" t="t" r="r" b="b"/>
              <a:pathLst>
                <a:path w="4334510" h="36829">
                  <a:moveTo>
                    <a:pt x="0" y="0"/>
                  </a:moveTo>
                  <a:lnTo>
                    <a:pt x="0" y="36624"/>
                  </a:lnTo>
                </a:path>
                <a:path w="4334510" h="36829">
                  <a:moveTo>
                    <a:pt x="431492" y="0"/>
                  </a:moveTo>
                  <a:lnTo>
                    <a:pt x="431492" y="36624"/>
                  </a:lnTo>
                </a:path>
                <a:path w="4334510" h="36829">
                  <a:moveTo>
                    <a:pt x="862973" y="0"/>
                  </a:moveTo>
                  <a:lnTo>
                    <a:pt x="862973" y="36624"/>
                  </a:lnTo>
                </a:path>
                <a:path w="4334510" h="36829">
                  <a:moveTo>
                    <a:pt x="1303704" y="0"/>
                  </a:moveTo>
                  <a:lnTo>
                    <a:pt x="1303704" y="36624"/>
                  </a:lnTo>
                </a:path>
                <a:path w="4334510" h="36829">
                  <a:moveTo>
                    <a:pt x="1735435" y="0"/>
                  </a:moveTo>
                  <a:lnTo>
                    <a:pt x="1735435" y="36624"/>
                  </a:lnTo>
                </a:path>
                <a:path w="4334510" h="36829">
                  <a:moveTo>
                    <a:pt x="2166958" y="0"/>
                  </a:moveTo>
                  <a:lnTo>
                    <a:pt x="2166958" y="36624"/>
                  </a:lnTo>
                </a:path>
                <a:path w="4334510" h="36829">
                  <a:moveTo>
                    <a:pt x="2598377" y="0"/>
                  </a:moveTo>
                  <a:lnTo>
                    <a:pt x="2598377" y="36624"/>
                  </a:lnTo>
                </a:path>
                <a:path w="4334510" h="36829">
                  <a:moveTo>
                    <a:pt x="3030211" y="0"/>
                  </a:moveTo>
                  <a:lnTo>
                    <a:pt x="3030211" y="36624"/>
                  </a:lnTo>
                </a:path>
                <a:path w="4334510" h="36829">
                  <a:moveTo>
                    <a:pt x="3470838" y="0"/>
                  </a:moveTo>
                  <a:lnTo>
                    <a:pt x="3470838" y="36624"/>
                  </a:lnTo>
                </a:path>
                <a:path w="4334510" h="36829">
                  <a:moveTo>
                    <a:pt x="3902362" y="0"/>
                  </a:moveTo>
                  <a:lnTo>
                    <a:pt x="3902362" y="36624"/>
                  </a:lnTo>
                </a:path>
                <a:path w="4334510" h="36829">
                  <a:moveTo>
                    <a:pt x="4334092" y="0"/>
                  </a:moveTo>
                  <a:lnTo>
                    <a:pt x="4334092" y="36624"/>
                  </a:lnTo>
                </a:path>
              </a:pathLst>
            </a:custGeom>
            <a:ln w="91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802932" y="4025467"/>
            <a:ext cx="4451350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838835" algn="l"/>
                <a:tab pos="1711325" algn="l"/>
                <a:tab pos="2574290" algn="l"/>
                <a:tab pos="3446779" algn="l"/>
                <a:tab pos="4309745" algn="l"/>
              </a:tabLst>
            </a:pPr>
            <a:r>
              <a:rPr dirty="0" sz="850" spc="-50">
                <a:latin typeface="Microsoft Sans Serif"/>
                <a:cs typeface="Microsoft Sans Serif"/>
              </a:rPr>
              <a:t>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5">
                <a:latin typeface="Microsoft Sans Serif"/>
                <a:cs typeface="Microsoft Sans Serif"/>
              </a:rPr>
              <a:t>10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5">
                <a:latin typeface="Microsoft Sans Serif"/>
                <a:cs typeface="Microsoft Sans Serif"/>
              </a:rPr>
              <a:t>20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5">
                <a:latin typeface="Microsoft Sans Serif"/>
                <a:cs typeface="Microsoft Sans Serif"/>
              </a:rPr>
              <a:t>30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5">
                <a:latin typeface="Microsoft Sans Serif"/>
                <a:cs typeface="Microsoft Sans Serif"/>
              </a:rPr>
              <a:t>40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5">
                <a:latin typeface="Microsoft Sans Serif"/>
                <a:cs typeface="Microsoft Sans Serif"/>
              </a:rPr>
              <a:t>50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742187" y="4053183"/>
            <a:ext cx="248920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-20">
                <a:latin typeface="Microsoft Sans Serif"/>
                <a:cs typeface="Microsoft Sans Serif"/>
              </a:rPr>
              <a:t>[ms]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797130" y="1407593"/>
            <a:ext cx="3953510" cy="2594610"/>
            <a:chOff x="1797130" y="1407593"/>
            <a:chExt cx="3953510" cy="2594610"/>
          </a:xfrm>
        </p:grpSpPr>
        <p:sp>
          <p:nvSpPr>
            <p:cNvPr id="9" name="object 9" descr=""/>
            <p:cNvSpPr/>
            <p:nvPr/>
          </p:nvSpPr>
          <p:spPr>
            <a:xfrm>
              <a:off x="2274882" y="1412356"/>
              <a:ext cx="3470910" cy="2580640"/>
            </a:xfrm>
            <a:custGeom>
              <a:avLst/>
              <a:gdLst/>
              <a:ahLst/>
              <a:cxnLst/>
              <a:rect l="l" t="t" r="r" b="b"/>
              <a:pathLst>
                <a:path w="3470910" h="2580640">
                  <a:moveTo>
                    <a:pt x="0" y="0"/>
                  </a:moveTo>
                  <a:lnTo>
                    <a:pt x="0" y="2580039"/>
                  </a:lnTo>
                </a:path>
                <a:path w="3470910" h="2580640">
                  <a:moveTo>
                    <a:pt x="431512" y="0"/>
                  </a:moveTo>
                  <a:lnTo>
                    <a:pt x="431512" y="2580039"/>
                  </a:lnTo>
                </a:path>
                <a:path w="3470910" h="2580640">
                  <a:moveTo>
                    <a:pt x="872140" y="0"/>
                  </a:moveTo>
                  <a:lnTo>
                    <a:pt x="872140" y="2580039"/>
                  </a:lnTo>
                </a:path>
                <a:path w="3470910" h="2580640">
                  <a:moveTo>
                    <a:pt x="1303870" y="0"/>
                  </a:moveTo>
                  <a:lnTo>
                    <a:pt x="1303870" y="2580039"/>
                  </a:lnTo>
                </a:path>
                <a:path w="3470910" h="2580640">
                  <a:moveTo>
                    <a:pt x="1735393" y="0"/>
                  </a:moveTo>
                  <a:lnTo>
                    <a:pt x="1735393" y="2580039"/>
                  </a:lnTo>
                </a:path>
                <a:path w="3470910" h="2580640">
                  <a:moveTo>
                    <a:pt x="2166916" y="0"/>
                  </a:moveTo>
                  <a:lnTo>
                    <a:pt x="2166916" y="2580039"/>
                  </a:lnTo>
                </a:path>
                <a:path w="3470910" h="2580640">
                  <a:moveTo>
                    <a:pt x="2598646" y="0"/>
                  </a:moveTo>
                  <a:lnTo>
                    <a:pt x="2598646" y="2580039"/>
                  </a:lnTo>
                </a:path>
                <a:path w="3470910" h="2580640">
                  <a:moveTo>
                    <a:pt x="3039377" y="0"/>
                  </a:moveTo>
                  <a:lnTo>
                    <a:pt x="3039377" y="2580039"/>
                  </a:lnTo>
                </a:path>
                <a:path w="3470910" h="2580640">
                  <a:moveTo>
                    <a:pt x="3470797" y="0"/>
                  </a:moveTo>
                  <a:lnTo>
                    <a:pt x="3470797" y="2580039"/>
                  </a:lnTo>
                </a:path>
              </a:pathLst>
            </a:custGeom>
            <a:ln w="91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801893" y="1416903"/>
              <a:ext cx="36830" cy="2580640"/>
            </a:xfrm>
            <a:custGeom>
              <a:avLst/>
              <a:gdLst/>
              <a:ahLst/>
              <a:cxnLst/>
              <a:rect l="l" t="t" r="r" b="b"/>
              <a:pathLst>
                <a:path w="36830" h="2580640">
                  <a:moveTo>
                    <a:pt x="36655" y="2580070"/>
                  </a:moveTo>
                  <a:lnTo>
                    <a:pt x="0" y="2580070"/>
                  </a:lnTo>
                </a:path>
                <a:path w="36830" h="2580640">
                  <a:moveTo>
                    <a:pt x="36655" y="2322983"/>
                  </a:moveTo>
                  <a:lnTo>
                    <a:pt x="0" y="2322983"/>
                  </a:lnTo>
                </a:path>
                <a:path w="36830" h="2580640">
                  <a:moveTo>
                    <a:pt x="36655" y="2065896"/>
                  </a:moveTo>
                  <a:lnTo>
                    <a:pt x="0" y="2065896"/>
                  </a:lnTo>
                </a:path>
                <a:path w="36830" h="2580640">
                  <a:moveTo>
                    <a:pt x="36655" y="1808819"/>
                  </a:moveTo>
                  <a:lnTo>
                    <a:pt x="0" y="1808819"/>
                  </a:lnTo>
                </a:path>
                <a:path w="36830" h="2580640">
                  <a:moveTo>
                    <a:pt x="36655" y="1551700"/>
                  </a:moveTo>
                  <a:lnTo>
                    <a:pt x="0" y="1551700"/>
                  </a:lnTo>
                </a:path>
                <a:path w="36830" h="2580640">
                  <a:moveTo>
                    <a:pt x="36655" y="1285488"/>
                  </a:moveTo>
                  <a:lnTo>
                    <a:pt x="0" y="1285488"/>
                  </a:lnTo>
                </a:path>
                <a:path w="36830" h="2580640">
                  <a:moveTo>
                    <a:pt x="36655" y="1028369"/>
                  </a:moveTo>
                  <a:lnTo>
                    <a:pt x="0" y="1028369"/>
                  </a:lnTo>
                </a:path>
                <a:path w="36830" h="2580640">
                  <a:moveTo>
                    <a:pt x="36655" y="771354"/>
                  </a:moveTo>
                  <a:lnTo>
                    <a:pt x="0" y="771354"/>
                  </a:lnTo>
                </a:path>
                <a:path w="36830" h="2580640">
                  <a:moveTo>
                    <a:pt x="36655" y="514236"/>
                  </a:moveTo>
                  <a:lnTo>
                    <a:pt x="0" y="514236"/>
                  </a:lnTo>
                </a:path>
                <a:path w="36830" h="2580640">
                  <a:moveTo>
                    <a:pt x="36655" y="257118"/>
                  </a:moveTo>
                  <a:lnTo>
                    <a:pt x="0" y="257118"/>
                  </a:lnTo>
                </a:path>
                <a:path w="36830" h="2580640">
                  <a:moveTo>
                    <a:pt x="36655" y="0"/>
                  </a:moveTo>
                  <a:lnTo>
                    <a:pt x="0" y="0"/>
                  </a:lnTo>
                </a:path>
              </a:pathLst>
            </a:custGeom>
            <a:ln w="91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074216" y="891032"/>
            <a:ext cx="5437505" cy="1107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00">
              <a:latin typeface="Times New Roman"/>
              <a:cs typeface="Times New Roman"/>
            </a:endParaRPr>
          </a:p>
          <a:p>
            <a:pPr marL="594360" marR="4712970" indent="-82550">
              <a:lnSpc>
                <a:spcPct val="134600"/>
              </a:lnSpc>
            </a:pPr>
            <a:r>
              <a:rPr dirty="0" sz="850" spc="-25">
                <a:latin typeface="Microsoft Sans Serif"/>
                <a:cs typeface="Microsoft Sans Serif"/>
              </a:rPr>
              <a:t>700</a:t>
            </a:r>
            <a:r>
              <a:rPr dirty="0" sz="850" spc="500">
                <a:latin typeface="Microsoft Sans Serif"/>
                <a:cs typeface="Microsoft Sans Serif"/>
              </a:rPr>
              <a:t> </a:t>
            </a:r>
            <a:r>
              <a:rPr dirty="0" sz="850" spc="-45">
                <a:latin typeface="Microsoft Sans Serif"/>
                <a:cs typeface="Microsoft Sans Serif"/>
              </a:rPr>
              <a:t>[A]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511809">
              <a:lnSpc>
                <a:spcPct val="100000"/>
              </a:lnSpc>
              <a:spcBef>
                <a:spcPts val="5"/>
              </a:spcBef>
            </a:pPr>
            <a:r>
              <a:rPr dirty="0" sz="850" spc="-25">
                <a:latin typeface="Microsoft Sans Serif"/>
                <a:cs typeface="Microsoft Sans Serif"/>
              </a:rPr>
              <a:t>400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36655" y="3906208"/>
            <a:ext cx="252095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800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36655" y="3392034"/>
            <a:ext cx="252095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500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36655" y="2877828"/>
            <a:ext cx="252095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200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73568" y="2354497"/>
            <a:ext cx="218440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-25">
                <a:latin typeface="Microsoft Sans Serif"/>
                <a:cs typeface="Microsoft Sans Serif"/>
              </a:rPr>
              <a:t>100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843390" y="1439810"/>
            <a:ext cx="4324985" cy="2414905"/>
            <a:chOff x="1843390" y="1439810"/>
            <a:chExt cx="4324985" cy="2414905"/>
          </a:xfrm>
        </p:grpSpPr>
        <p:sp>
          <p:nvSpPr>
            <p:cNvPr id="17" name="object 17" descr=""/>
            <p:cNvSpPr/>
            <p:nvPr/>
          </p:nvSpPr>
          <p:spPr>
            <a:xfrm>
              <a:off x="1843390" y="1669474"/>
              <a:ext cx="4316095" cy="2066289"/>
            </a:xfrm>
            <a:custGeom>
              <a:avLst/>
              <a:gdLst/>
              <a:ahLst/>
              <a:cxnLst/>
              <a:rect l="l" t="t" r="r" b="b"/>
              <a:pathLst>
                <a:path w="4316095" h="2066289">
                  <a:moveTo>
                    <a:pt x="0" y="2065834"/>
                  </a:moveTo>
                  <a:lnTo>
                    <a:pt x="4315707" y="2065834"/>
                  </a:lnTo>
                </a:path>
                <a:path w="4316095" h="2066289">
                  <a:moveTo>
                    <a:pt x="0" y="1808746"/>
                  </a:moveTo>
                  <a:lnTo>
                    <a:pt x="4315707" y="1808746"/>
                  </a:lnTo>
                </a:path>
                <a:path w="4316095" h="2066289">
                  <a:moveTo>
                    <a:pt x="0" y="1551700"/>
                  </a:moveTo>
                  <a:lnTo>
                    <a:pt x="4315707" y="1551700"/>
                  </a:lnTo>
                </a:path>
                <a:path w="4316095" h="2066289">
                  <a:moveTo>
                    <a:pt x="0" y="1294582"/>
                  </a:moveTo>
                  <a:lnTo>
                    <a:pt x="4315707" y="1294582"/>
                  </a:lnTo>
                </a:path>
                <a:path w="4316095" h="2066289">
                  <a:moveTo>
                    <a:pt x="0" y="1028369"/>
                  </a:moveTo>
                  <a:lnTo>
                    <a:pt x="4315707" y="1028369"/>
                  </a:lnTo>
                </a:path>
                <a:path w="4316095" h="2066289">
                  <a:moveTo>
                    <a:pt x="0" y="771251"/>
                  </a:moveTo>
                  <a:lnTo>
                    <a:pt x="4315707" y="771251"/>
                  </a:lnTo>
                </a:path>
                <a:path w="4316095" h="2066289">
                  <a:moveTo>
                    <a:pt x="0" y="514133"/>
                  </a:moveTo>
                  <a:lnTo>
                    <a:pt x="4315707" y="514133"/>
                  </a:lnTo>
                </a:path>
                <a:path w="4316095" h="2066289">
                  <a:moveTo>
                    <a:pt x="0" y="257118"/>
                  </a:moveTo>
                  <a:lnTo>
                    <a:pt x="4315707" y="257118"/>
                  </a:lnTo>
                </a:path>
                <a:path w="4316095" h="2066289">
                  <a:moveTo>
                    <a:pt x="0" y="0"/>
                  </a:moveTo>
                  <a:lnTo>
                    <a:pt x="4315707" y="0"/>
                  </a:lnTo>
                </a:path>
              </a:pathLst>
            </a:custGeom>
            <a:ln w="91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43390" y="26151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47973" y="1462684"/>
              <a:ext cx="36830" cy="1157605"/>
            </a:xfrm>
            <a:custGeom>
              <a:avLst/>
              <a:gdLst/>
              <a:ahLst/>
              <a:cxnLst/>
              <a:rect l="l" t="t" r="r" b="b"/>
              <a:pathLst>
                <a:path w="36830" h="1157605">
                  <a:moveTo>
                    <a:pt x="0" y="1157032"/>
                  </a:moveTo>
                  <a:lnTo>
                    <a:pt x="9156" y="936601"/>
                  </a:lnTo>
                </a:path>
                <a:path w="36830" h="1157605">
                  <a:moveTo>
                    <a:pt x="9156" y="927403"/>
                  </a:moveTo>
                  <a:lnTo>
                    <a:pt x="27488" y="174443"/>
                  </a:lnTo>
                </a:path>
                <a:path w="36830" h="1157605">
                  <a:moveTo>
                    <a:pt x="27488" y="165349"/>
                  </a:moveTo>
                  <a:lnTo>
                    <a:pt x="36655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80046" y="1449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893794" y="1444392"/>
              <a:ext cx="275590" cy="2406015"/>
            </a:xfrm>
            <a:custGeom>
              <a:avLst/>
              <a:gdLst/>
              <a:ahLst/>
              <a:cxnLst/>
              <a:rect l="l" t="t" r="r" b="b"/>
              <a:pathLst>
                <a:path w="275589" h="2406015">
                  <a:moveTo>
                    <a:pt x="0" y="0"/>
                  </a:moveTo>
                  <a:lnTo>
                    <a:pt x="9156" y="146954"/>
                  </a:lnTo>
                </a:path>
                <a:path w="275589" h="2406015">
                  <a:moveTo>
                    <a:pt x="9156" y="156151"/>
                  </a:moveTo>
                  <a:lnTo>
                    <a:pt x="27488" y="872218"/>
                  </a:lnTo>
                </a:path>
                <a:path w="275589" h="2406015">
                  <a:moveTo>
                    <a:pt x="27488" y="881415"/>
                  </a:moveTo>
                  <a:lnTo>
                    <a:pt x="45821" y="2121050"/>
                  </a:lnTo>
                </a:path>
                <a:path w="275589" h="2406015">
                  <a:moveTo>
                    <a:pt x="45821" y="2130206"/>
                  </a:moveTo>
                  <a:lnTo>
                    <a:pt x="54987" y="2332118"/>
                  </a:lnTo>
                </a:path>
                <a:path w="275589" h="2406015">
                  <a:moveTo>
                    <a:pt x="54987" y="2341264"/>
                  </a:moveTo>
                  <a:lnTo>
                    <a:pt x="64143" y="2396450"/>
                  </a:lnTo>
                </a:path>
                <a:path w="275589" h="2406015">
                  <a:moveTo>
                    <a:pt x="64143" y="2405606"/>
                  </a:moveTo>
                  <a:lnTo>
                    <a:pt x="73310" y="2304650"/>
                  </a:lnTo>
                </a:path>
                <a:path w="275589" h="2406015">
                  <a:moveTo>
                    <a:pt x="73310" y="2295494"/>
                  </a:moveTo>
                  <a:lnTo>
                    <a:pt x="91901" y="1670959"/>
                  </a:lnTo>
                </a:path>
                <a:path w="275589" h="2406015">
                  <a:moveTo>
                    <a:pt x="91901" y="1661761"/>
                  </a:moveTo>
                  <a:lnTo>
                    <a:pt x="119390" y="468145"/>
                  </a:lnTo>
                </a:path>
                <a:path w="275589" h="2406015">
                  <a:moveTo>
                    <a:pt x="119390" y="459051"/>
                  </a:moveTo>
                  <a:lnTo>
                    <a:pt x="128556" y="229628"/>
                  </a:lnTo>
                </a:path>
                <a:path w="275589" h="2406015">
                  <a:moveTo>
                    <a:pt x="128556" y="220224"/>
                  </a:moveTo>
                  <a:lnTo>
                    <a:pt x="137723" y="146954"/>
                  </a:lnTo>
                </a:path>
                <a:path w="275589" h="2406015">
                  <a:moveTo>
                    <a:pt x="137723" y="137860"/>
                  </a:moveTo>
                  <a:lnTo>
                    <a:pt x="146879" y="201932"/>
                  </a:lnTo>
                </a:path>
                <a:path w="275589" h="2406015">
                  <a:moveTo>
                    <a:pt x="146879" y="211130"/>
                  </a:moveTo>
                  <a:lnTo>
                    <a:pt x="165212" y="771251"/>
                  </a:lnTo>
                </a:path>
                <a:path w="275589" h="2406015">
                  <a:moveTo>
                    <a:pt x="165212" y="780449"/>
                  </a:moveTo>
                  <a:lnTo>
                    <a:pt x="192711" y="2231162"/>
                  </a:lnTo>
                </a:path>
                <a:path w="275589" h="2406015">
                  <a:moveTo>
                    <a:pt x="192711" y="2240319"/>
                  </a:moveTo>
                  <a:lnTo>
                    <a:pt x="201867" y="2350421"/>
                  </a:lnTo>
                </a:path>
                <a:path w="275589" h="2406015">
                  <a:moveTo>
                    <a:pt x="201867" y="2359577"/>
                  </a:moveTo>
                  <a:lnTo>
                    <a:pt x="211033" y="2341264"/>
                  </a:lnTo>
                </a:path>
                <a:path w="275589" h="2406015">
                  <a:moveTo>
                    <a:pt x="211033" y="2332118"/>
                  </a:moveTo>
                  <a:lnTo>
                    <a:pt x="220458" y="2157675"/>
                  </a:lnTo>
                </a:path>
                <a:path w="275589" h="2406015">
                  <a:moveTo>
                    <a:pt x="220458" y="2148519"/>
                  </a:moveTo>
                  <a:lnTo>
                    <a:pt x="238780" y="1478223"/>
                  </a:lnTo>
                </a:path>
                <a:path w="275589" h="2406015">
                  <a:moveTo>
                    <a:pt x="238780" y="1469026"/>
                  </a:moveTo>
                  <a:lnTo>
                    <a:pt x="266280" y="431561"/>
                  </a:lnTo>
                </a:path>
                <a:path w="275589" h="2406015">
                  <a:moveTo>
                    <a:pt x="266280" y="422364"/>
                  </a:moveTo>
                  <a:lnTo>
                    <a:pt x="275446" y="284607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64658" y="17152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178397" y="1719802"/>
              <a:ext cx="275590" cy="2020570"/>
            </a:xfrm>
            <a:custGeom>
              <a:avLst/>
              <a:gdLst/>
              <a:ahLst/>
              <a:cxnLst/>
              <a:rect l="l" t="t" r="r" b="b"/>
              <a:pathLst>
                <a:path w="275589" h="2020570">
                  <a:moveTo>
                    <a:pt x="0" y="0"/>
                  </a:moveTo>
                  <a:lnTo>
                    <a:pt x="9166" y="137860"/>
                  </a:lnTo>
                </a:path>
                <a:path w="275589" h="2020570">
                  <a:moveTo>
                    <a:pt x="9166" y="146954"/>
                  </a:moveTo>
                  <a:lnTo>
                    <a:pt x="27499" y="762157"/>
                  </a:lnTo>
                </a:path>
                <a:path w="275589" h="2020570">
                  <a:moveTo>
                    <a:pt x="27499" y="771251"/>
                  </a:moveTo>
                  <a:lnTo>
                    <a:pt x="54987" y="1799621"/>
                  </a:lnTo>
                </a:path>
                <a:path w="275589" h="2020570">
                  <a:moveTo>
                    <a:pt x="54987" y="1808767"/>
                  </a:moveTo>
                  <a:lnTo>
                    <a:pt x="54987" y="1974054"/>
                  </a:lnTo>
                </a:path>
                <a:path w="275589" h="2020570">
                  <a:moveTo>
                    <a:pt x="54987" y="1983211"/>
                  </a:moveTo>
                  <a:lnTo>
                    <a:pt x="64412" y="2010679"/>
                  </a:lnTo>
                </a:path>
                <a:path w="275589" h="2020570">
                  <a:moveTo>
                    <a:pt x="64412" y="2020083"/>
                  </a:moveTo>
                  <a:lnTo>
                    <a:pt x="73579" y="1918879"/>
                  </a:lnTo>
                </a:path>
                <a:path w="275589" h="2020570">
                  <a:moveTo>
                    <a:pt x="73579" y="1909723"/>
                  </a:moveTo>
                  <a:lnTo>
                    <a:pt x="91901" y="1358965"/>
                  </a:lnTo>
                </a:path>
                <a:path w="275589" h="2020570">
                  <a:moveTo>
                    <a:pt x="91901" y="1349767"/>
                  </a:moveTo>
                  <a:lnTo>
                    <a:pt x="119400" y="330595"/>
                  </a:lnTo>
                </a:path>
                <a:path w="275589" h="2020570">
                  <a:moveTo>
                    <a:pt x="119400" y="321397"/>
                  </a:moveTo>
                  <a:lnTo>
                    <a:pt x="128567" y="128662"/>
                  </a:lnTo>
                </a:path>
                <a:path w="275589" h="2020570">
                  <a:moveTo>
                    <a:pt x="128567" y="119568"/>
                  </a:moveTo>
                  <a:lnTo>
                    <a:pt x="137723" y="64382"/>
                  </a:lnTo>
                </a:path>
                <a:path w="275589" h="2020570">
                  <a:moveTo>
                    <a:pt x="137723" y="55185"/>
                  </a:moveTo>
                  <a:lnTo>
                    <a:pt x="146889" y="110164"/>
                  </a:lnTo>
                </a:path>
                <a:path w="275589" h="2020570">
                  <a:moveTo>
                    <a:pt x="146889" y="119568"/>
                  </a:moveTo>
                  <a:lnTo>
                    <a:pt x="165222" y="596808"/>
                  </a:lnTo>
                </a:path>
                <a:path w="275589" h="2020570">
                  <a:moveTo>
                    <a:pt x="165222" y="606005"/>
                  </a:moveTo>
                  <a:lnTo>
                    <a:pt x="202136" y="1808767"/>
                  </a:lnTo>
                </a:path>
                <a:path w="275589" h="2020570">
                  <a:moveTo>
                    <a:pt x="202136" y="1817923"/>
                  </a:moveTo>
                  <a:lnTo>
                    <a:pt x="211302" y="1900567"/>
                  </a:lnTo>
                </a:path>
                <a:path w="275589" h="2020570">
                  <a:moveTo>
                    <a:pt x="211302" y="1909723"/>
                  </a:moveTo>
                  <a:lnTo>
                    <a:pt x="211302" y="1882265"/>
                  </a:lnTo>
                </a:path>
                <a:path w="275589" h="2020570">
                  <a:moveTo>
                    <a:pt x="211302" y="1873109"/>
                  </a:moveTo>
                  <a:lnTo>
                    <a:pt x="220468" y="1707821"/>
                  </a:lnTo>
                </a:path>
                <a:path w="275589" h="2020570">
                  <a:moveTo>
                    <a:pt x="220468" y="1698665"/>
                  </a:moveTo>
                  <a:lnTo>
                    <a:pt x="247957" y="762157"/>
                  </a:lnTo>
                </a:path>
                <a:path w="275589" h="2020570">
                  <a:moveTo>
                    <a:pt x="247957" y="752959"/>
                  </a:moveTo>
                  <a:lnTo>
                    <a:pt x="266290" y="220431"/>
                  </a:lnTo>
                </a:path>
                <a:path w="275589" h="2020570">
                  <a:moveTo>
                    <a:pt x="266290" y="211337"/>
                  </a:moveTo>
                  <a:lnTo>
                    <a:pt x="275456" y="91768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49271" y="17979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463010" y="1784185"/>
              <a:ext cx="349250" cy="1708150"/>
            </a:xfrm>
            <a:custGeom>
              <a:avLst/>
              <a:gdLst/>
              <a:ahLst/>
              <a:cxnLst/>
              <a:rect l="l" t="t" r="r" b="b"/>
              <a:pathLst>
                <a:path w="349250" h="1708150">
                  <a:moveTo>
                    <a:pt x="0" y="27385"/>
                  </a:moveTo>
                  <a:lnTo>
                    <a:pt x="9166" y="146954"/>
                  </a:lnTo>
                </a:path>
                <a:path w="349250" h="1708150">
                  <a:moveTo>
                    <a:pt x="9166" y="156048"/>
                  </a:moveTo>
                  <a:lnTo>
                    <a:pt x="27499" y="679379"/>
                  </a:lnTo>
                </a:path>
                <a:path w="349250" h="1708150">
                  <a:moveTo>
                    <a:pt x="27499" y="688576"/>
                  </a:moveTo>
                  <a:lnTo>
                    <a:pt x="55246" y="1542482"/>
                  </a:lnTo>
                </a:path>
                <a:path w="349250" h="1708150">
                  <a:moveTo>
                    <a:pt x="55246" y="1551638"/>
                  </a:moveTo>
                  <a:lnTo>
                    <a:pt x="64412" y="1680053"/>
                  </a:lnTo>
                </a:path>
                <a:path w="349250" h="1708150">
                  <a:moveTo>
                    <a:pt x="64412" y="1689209"/>
                  </a:moveTo>
                  <a:lnTo>
                    <a:pt x="73579" y="1698613"/>
                  </a:lnTo>
                </a:path>
                <a:path w="349250" h="1708150">
                  <a:moveTo>
                    <a:pt x="73579" y="1707769"/>
                  </a:moveTo>
                  <a:lnTo>
                    <a:pt x="82735" y="1606813"/>
                  </a:lnTo>
                </a:path>
                <a:path w="349250" h="1708150">
                  <a:moveTo>
                    <a:pt x="82735" y="1597409"/>
                  </a:moveTo>
                  <a:lnTo>
                    <a:pt x="91922" y="1110941"/>
                  </a:lnTo>
                </a:path>
                <a:path w="349250" h="1708150">
                  <a:moveTo>
                    <a:pt x="91922" y="1101847"/>
                  </a:moveTo>
                  <a:lnTo>
                    <a:pt x="119442" y="229628"/>
                  </a:lnTo>
                </a:path>
                <a:path w="349250" h="1708150">
                  <a:moveTo>
                    <a:pt x="119442" y="220224"/>
                  </a:moveTo>
                  <a:lnTo>
                    <a:pt x="128546" y="64279"/>
                  </a:lnTo>
                </a:path>
                <a:path w="349250" h="1708150">
                  <a:moveTo>
                    <a:pt x="128546" y="55185"/>
                  </a:moveTo>
                  <a:lnTo>
                    <a:pt x="137754" y="9094"/>
                  </a:lnTo>
                </a:path>
                <a:path w="349250" h="1708150">
                  <a:moveTo>
                    <a:pt x="137754" y="0"/>
                  </a:moveTo>
                  <a:lnTo>
                    <a:pt x="146858" y="55185"/>
                  </a:lnTo>
                </a:path>
                <a:path w="349250" h="1708150">
                  <a:moveTo>
                    <a:pt x="146858" y="64279"/>
                  </a:moveTo>
                  <a:lnTo>
                    <a:pt x="165170" y="477239"/>
                  </a:lnTo>
                </a:path>
                <a:path w="349250" h="1708150">
                  <a:moveTo>
                    <a:pt x="165170" y="486643"/>
                  </a:moveTo>
                  <a:lnTo>
                    <a:pt x="193000" y="1321968"/>
                  </a:lnTo>
                </a:path>
                <a:path w="349250" h="1708150">
                  <a:moveTo>
                    <a:pt x="193000" y="1331166"/>
                  </a:moveTo>
                  <a:lnTo>
                    <a:pt x="202105" y="1496412"/>
                  </a:lnTo>
                </a:path>
                <a:path w="349250" h="1708150">
                  <a:moveTo>
                    <a:pt x="202105" y="1505609"/>
                  </a:moveTo>
                  <a:lnTo>
                    <a:pt x="211312" y="1560795"/>
                  </a:lnTo>
                </a:path>
                <a:path w="349250" h="1708150">
                  <a:moveTo>
                    <a:pt x="211312" y="1569940"/>
                  </a:moveTo>
                  <a:lnTo>
                    <a:pt x="220417" y="1533326"/>
                  </a:lnTo>
                </a:path>
                <a:path w="349250" h="1708150">
                  <a:moveTo>
                    <a:pt x="220417" y="1524211"/>
                  </a:moveTo>
                  <a:lnTo>
                    <a:pt x="229624" y="1386351"/>
                  </a:lnTo>
                </a:path>
                <a:path w="349250" h="1708150">
                  <a:moveTo>
                    <a:pt x="229624" y="1377153"/>
                  </a:moveTo>
                  <a:lnTo>
                    <a:pt x="247937" y="569111"/>
                  </a:lnTo>
                </a:path>
                <a:path w="349250" h="1708150">
                  <a:moveTo>
                    <a:pt x="247937" y="559914"/>
                  </a:moveTo>
                  <a:lnTo>
                    <a:pt x="266249" y="110060"/>
                  </a:lnTo>
                </a:path>
                <a:path w="349250" h="1708150">
                  <a:moveTo>
                    <a:pt x="266249" y="100863"/>
                  </a:moveTo>
                  <a:lnTo>
                    <a:pt x="275456" y="9094"/>
                  </a:lnTo>
                </a:path>
                <a:path w="349250" h="1708150">
                  <a:moveTo>
                    <a:pt x="275456" y="0"/>
                  </a:moveTo>
                  <a:lnTo>
                    <a:pt x="284664" y="9094"/>
                  </a:lnTo>
                </a:path>
                <a:path w="349250" h="1708150">
                  <a:moveTo>
                    <a:pt x="284664" y="18291"/>
                  </a:moveTo>
                  <a:lnTo>
                    <a:pt x="293768" y="119258"/>
                  </a:lnTo>
                </a:path>
                <a:path w="349250" h="1708150">
                  <a:moveTo>
                    <a:pt x="293768" y="128352"/>
                  </a:moveTo>
                  <a:lnTo>
                    <a:pt x="312391" y="587610"/>
                  </a:lnTo>
                </a:path>
                <a:path w="349250" h="1708150">
                  <a:moveTo>
                    <a:pt x="312391" y="596808"/>
                  </a:moveTo>
                  <a:lnTo>
                    <a:pt x="339807" y="1321968"/>
                  </a:lnTo>
                </a:path>
                <a:path w="349250" h="1708150">
                  <a:moveTo>
                    <a:pt x="339807" y="1331166"/>
                  </a:moveTo>
                  <a:lnTo>
                    <a:pt x="349015" y="1432132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807443" y="32211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821233" y="1802477"/>
              <a:ext cx="275590" cy="1432560"/>
            </a:xfrm>
            <a:custGeom>
              <a:avLst/>
              <a:gdLst/>
              <a:ahLst/>
              <a:cxnLst/>
              <a:rect l="l" t="t" r="r" b="b"/>
              <a:pathLst>
                <a:path w="275589" h="1432560">
                  <a:moveTo>
                    <a:pt x="0" y="1432442"/>
                  </a:moveTo>
                  <a:lnTo>
                    <a:pt x="9104" y="1340570"/>
                  </a:lnTo>
                </a:path>
                <a:path w="275589" h="1432560">
                  <a:moveTo>
                    <a:pt x="9104" y="1331476"/>
                  </a:moveTo>
                  <a:lnTo>
                    <a:pt x="27416" y="918205"/>
                  </a:lnTo>
                </a:path>
                <a:path w="275589" h="1432560">
                  <a:moveTo>
                    <a:pt x="27416" y="909111"/>
                  </a:moveTo>
                  <a:lnTo>
                    <a:pt x="45831" y="174443"/>
                  </a:lnTo>
                </a:path>
                <a:path w="275589" h="1432560">
                  <a:moveTo>
                    <a:pt x="45831" y="165246"/>
                  </a:moveTo>
                  <a:lnTo>
                    <a:pt x="54936" y="45987"/>
                  </a:lnTo>
                </a:path>
                <a:path w="275589" h="1432560">
                  <a:moveTo>
                    <a:pt x="54936" y="36893"/>
                  </a:moveTo>
                  <a:lnTo>
                    <a:pt x="64143" y="9094"/>
                  </a:lnTo>
                </a:path>
                <a:path w="275589" h="1432560">
                  <a:moveTo>
                    <a:pt x="64143" y="0"/>
                  </a:moveTo>
                  <a:lnTo>
                    <a:pt x="73558" y="55185"/>
                  </a:lnTo>
                </a:path>
                <a:path w="275589" h="1432560">
                  <a:moveTo>
                    <a:pt x="73558" y="64279"/>
                  </a:moveTo>
                  <a:lnTo>
                    <a:pt x="91870" y="431458"/>
                  </a:lnTo>
                </a:path>
                <a:path w="275589" h="1432560">
                  <a:moveTo>
                    <a:pt x="91870" y="440656"/>
                  </a:moveTo>
                  <a:lnTo>
                    <a:pt x="119390" y="1157032"/>
                  </a:lnTo>
                </a:path>
                <a:path w="275589" h="1432560">
                  <a:moveTo>
                    <a:pt x="119390" y="1166126"/>
                  </a:moveTo>
                  <a:lnTo>
                    <a:pt x="128494" y="1303676"/>
                  </a:lnTo>
                </a:path>
                <a:path w="275589" h="1432560">
                  <a:moveTo>
                    <a:pt x="128494" y="1312874"/>
                  </a:moveTo>
                  <a:lnTo>
                    <a:pt x="137702" y="1358862"/>
                  </a:lnTo>
                </a:path>
                <a:path w="275589" h="1432560">
                  <a:moveTo>
                    <a:pt x="137702" y="1368059"/>
                  </a:moveTo>
                  <a:lnTo>
                    <a:pt x="146806" y="1331476"/>
                  </a:lnTo>
                </a:path>
                <a:path w="275589" h="1432560">
                  <a:moveTo>
                    <a:pt x="146806" y="1322071"/>
                  </a:moveTo>
                  <a:lnTo>
                    <a:pt x="156014" y="1202813"/>
                  </a:lnTo>
                </a:path>
                <a:path w="275589" h="1432560">
                  <a:moveTo>
                    <a:pt x="156014" y="1193616"/>
                  </a:moveTo>
                  <a:lnTo>
                    <a:pt x="202053" y="73477"/>
                  </a:lnTo>
                </a:path>
                <a:path w="275589" h="1432560">
                  <a:moveTo>
                    <a:pt x="202053" y="64279"/>
                  </a:moveTo>
                  <a:lnTo>
                    <a:pt x="211261" y="73477"/>
                  </a:lnTo>
                </a:path>
                <a:path w="275589" h="1432560">
                  <a:moveTo>
                    <a:pt x="211261" y="82571"/>
                  </a:moveTo>
                  <a:lnTo>
                    <a:pt x="220468" y="183537"/>
                  </a:lnTo>
                </a:path>
                <a:path w="275589" h="1432560">
                  <a:moveTo>
                    <a:pt x="220468" y="192735"/>
                  </a:moveTo>
                  <a:lnTo>
                    <a:pt x="238780" y="596808"/>
                  </a:lnTo>
                </a:path>
                <a:path w="275589" h="1432560">
                  <a:moveTo>
                    <a:pt x="238780" y="605902"/>
                  </a:moveTo>
                  <a:lnTo>
                    <a:pt x="266197" y="1230199"/>
                  </a:lnTo>
                </a:path>
                <a:path w="275589" h="1432560">
                  <a:moveTo>
                    <a:pt x="266197" y="1239397"/>
                  </a:moveTo>
                  <a:lnTo>
                    <a:pt x="275405" y="1322071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092056" y="31293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105846" y="1967723"/>
              <a:ext cx="275590" cy="1212215"/>
            </a:xfrm>
            <a:custGeom>
              <a:avLst/>
              <a:gdLst/>
              <a:ahLst/>
              <a:cxnLst/>
              <a:rect l="l" t="t" r="r" b="b"/>
              <a:pathLst>
                <a:path w="275589" h="1212214">
                  <a:moveTo>
                    <a:pt x="0" y="1175324"/>
                  </a:moveTo>
                  <a:lnTo>
                    <a:pt x="9104" y="1101847"/>
                  </a:lnTo>
                </a:path>
                <a:path w="275589" h="1212214">
                  <a:moveTo>
                    <a:pt x="9104" y="1092752"/>
                  </a:moveTo>
                  <a:lnTo>
                    <a:pt x="27416" y="743865"/>
                  </a:lnTo>
                </a:path>
                <a:path w="275589" h="1212214">
                  <a:moveTo>
                    <a:pt x="27416" y="734668"/>
                  </a:moveTo>
                  <a:lnTo>
                    <a:pt x="55246" y="128455"/>
                  </a:lnTo>
                </a:path>
                <a:path w="275589" h="1212214">
                  <a:moveTo>
                    <a:pt x="55246" y="119258"/>
                  </a:moveTo>
                  <a:lnTo>
                    <a:pt x="55246" y="27489"/>
                  </a:lnTo>
                </a:path>
                <a:path w="275589" h="1212214">
                  <a:moveTo>
                    <a:pt x="55246" y="18291"/>
                  </a:moveTo>
                  <a:lnTo>
                    <a:pt x="64350" y="9197"/>
                  </a:lnTo>
                </a:path>
                <a:path w="275589" h="1212214">
                  <a:moveTo>
                    <a:pt x="64350" y="0"/>
                  </a:moveTo>
                  <a:lnTo>
                    <a:pt x="73558" y="55185"/>
                  </a:lnTo>
                </a:path>
                <a:path w="275589" h="1212214">
                  <a:moveTo>
                    <a:pt x="73558" y="64382"/>
                  </a:moveTo>
                  <a:lnTo>
                    <a:pt x="91870" y="394978"/>
                  </a:lnTo>
                </a:path>
                <a:path w="275589" h="1212214">
                  <a:moveTo>
                    <a:pt x="91870" y="404072"/>
                  </a:moveTo>
                  <a:lnTo>
                    <a:pt x="119390" y="1019172"/>
                  </a:lnTo>
                </a:path>
                <a:path w="275589" h="1212214">
                  <a:moveTo>
                    <a:pt x="119390" y="1028369"/>
                  </a:moveTo>
                  <a:lnTo>
                    <a:pt x="128494" y="1147628"/>
                  </a:lnTo>
                </a:path>
                <a:path w="275589" h="1212214">
                  <a:moveTo>
                    <a:pt x="128494" y="1156825"/>
                  </a:moveTo>
                  <a:lnTo>
                    <a:pt x="137702" y="1193616"/>
                  </a:lnTo>
                </a:path>
                <a:path w="275589" h="1212214">
                  <a:moveTo>
                    <a:pt x="137702" y="1202813"/>
                  </a:moveTo>
                  <a:lnTo>
                    <a:pt x="146806" y="1175324"/>
                  </a:lnTo>
                </a:path>
                <a:path w="275589" h="1212214">
                  <a:moveTo>
                    <a:pt x="146806" y="1166230"/>
                  </a:moveTo>
                  <a:lnTo>
                    <a:pt x="165222" y="890509"/>
                  </a:lnTo>
                </a:path>
                <a:path w="275589" h="1212214">
                  <a:moveTo>
                    <a:pt x="165222" y="881415"/>
                  </a:moveTo>
                  <a:lnTo>
                    <a:pt x="202053" y="174443"/>
                  </a:lnTo>
                </a:path>
                <a:path w="275589" h="1212214">
                  <a:moveTo>
                    <a:pt x="202053" y="165349"/>
                  </a:moveTo>
                  <a:lnTo>
                    <a:pt x="211261" y="119258"/>
                  </a:lnTo>
                </a:path>
                <a:path w="275589" h="1212214">
                  <a:moveTo>
                    <a:pt x="211261" y="110164"/>
                  </a:moveTo>
                  <a:lnTo>
                    <a:pt x="211261" y="128455"/>
                  </a:lnTo>
                </a:path>
                <a:path w="275589" h="1212214">
                  <a:moveTo>
                    <a:pt x="211261" y="137860"/>
                  </a:moveTo>
                  <a:lnTo>
                    <a:pt x="220468" y="229628"/>
                  </a:lnTo>
                </a:path>
                <a:path w="275589" h="1212214">
                  <a:moveTo>
                    <a:pt x="220468" y="238826"/>
                  </a:moveTo>
                  <a:lnTo>
                    <a:pt x="247885" y="798740"/>
                  </a:lnTo>
                </a:path>
                <a:path w="275589" h="1212214">
                  <a:moveTo>
                    <a:pt x="247885" y="807938"/>
                  </a:moveTo>
                  <a:lnTo>
                    <a:pt x="266197" y="1138430"/>
                  </a:lnTo>
                </a:path>
                <a:path w="275589" h="1212214">
                  <a:moveTo>
                    <a:pt x="266197" y="1147628"/>
                  </a:moveTo>
                  <a:lnTo>
                    <a:pt x="275405" y="1212011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376668" y="31842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390459" y="2215644"/>
              <a:ext cx="64769" cy="973455"/>
            </a:xfrm>
            <a:custGeom>
              <a:avLst/>
              <a:gdLst/>
              <a:ahLst/>
              <a:cxnLst/>
              <a:rect l="l" t="t" r="r" b="b"/>
              <a:pathLst>
                <a:path w="64770" h="973455">
                  <a:moveTo>
                    <a:pt x="0" y="973184"/>
                  </a:moveTo>
                  <a:lnTo>
                    <a:pt x="9104" y="908905"/>
                  </a:lnTo>
                </a:path>
                <a:path w="64770" h="973455">
                  <a:moveTo>
                    <a:pt x="9104" y="899707"/>
                  </a:moveTo>
                  <a:lnTo>
                    <a:pt x="27726" y="596808"/>
                  </a:lnTo>
                </a:path>
                <a:path w="64770" h="973455">
                  <a:moveTo>
                    <a:pt x="27726" y="587713"/>
                  </a:moveTo>
                  <a:lnTo>
                    <a:pt x="55246" y="82674"/>
                  </a:lnTo>
                </a:path>
                <a:path w="64770" h="973455">
                  <a:moveTo>
                    <a:pt x="55246" y="73477"/>
                  </a:moveTo>
                  <a:lnTo>
                    <a:pt x="64350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450227" y="22019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464017" y="2197352"/>
              <a:ext cx="201930" cy="1019175"/>
            </a:xfrm>
            <a:custGeom>
              <a:avLst/>
              <a:gdLst/>
              <a:ahLst/>
              <a:cxnLst/>
              <a:rect l="l" t="t" r="r" b="b"/>
              <a:pathLst>
                <a:path w="201929" h="1019175">
                  <a:moveTo>
                    <a:pt x="0" y="0"/>
                  </a:moveTo>
                  <a:lnTo>
                    <a:pt x="9104" y="54978"/>
                  </a:lnTo>
                </a:path>
                <a:path w="201929" h="1019175">
                  <a:moveTo>
                    <a:pt x="9104" y="64072"/>
                  </a:moveTo>
                  <a:lnTo>
                    <a:pt x="18312" y="348887"/>
                  </a:lnTo>
                </a:path>
                <a:path w="201929" h="1019175">
                  <a:moveTo>
                    <a:pt x="18312" y="358084"/>
                  </a:moveTo>
                  <a:lnTo>
                    <a:pt x="45831" y="881415"/>
                  </a:lnTo>
                </a:path>
                <a:path w="201929" h="1019175">
                  <a:moveTo>
                    <a:pt x="45831" y="890509"/>
                  </a:moveTo>
                  <a:lnTo>
                    <a:pt x="54936" y="973184"/>
                  </a:lnTo>
                </a:path>
                <a:path w="201929" h="1019175">
                  <a:moveTo>
                    <a:pt x="54936" y="982382"/>
                  </a:moveTo>
                  <a:lnTo>
                    <a:pt x="64143" y="1009768"/>
                  </a:lnTo>
                </a:path>
                <a:path w="201929" h="1019175">
                  <a:moveTo>
                    <a:pt x="64143" y="1018965"/>
                  </a:moveTo>
                  <a:lnTo>
                    <a:pt x="73248" y="991476"/>
                  </a:lnTo>
                </a:path>
                <a:path w="201929" h="1019175">
                  <a:moveTo>
                    <a:pt x="73248" y="982382"/>
                  </a:moveTo>
                  <a:lnTo>
                    <a:pt x="91870" y="734358"/>
                  </a:lnTo>
                </a:path>
                <a:path w="201929" h="1019175">
                  <a:moveTo>
                    <a:pt x="91870" y="725263"/>
                  </a:moveTo>
                  <a:lnTo>
                    <a:pt x="119390" y="229422"/>
                  </a:lnTo>
                </a:path>
                <a:path w="201929" h="1019175">
                  <a:moveTo>
                    <a:pt x="119390" y="220224"/>
                  </a:moveTo>
                  <a:lnTo>
                    <a:pt x="128494" y="128455"/>
                  </a:lnTo>
                </a:path>
                <a:path w="201929" h="1019175">
                  <a:moveTo>
                    <a:pt x="128494" y="119258"/>
                  </a:moveTo>
                  <a:lnTo>
                    <a:pt x="137702" y="82674"/>
                  </a:lnTo>
                </a:path>
                <a:path w="201929" h="1019175">
                  <a:moveTo>
                    <a:pt x="137702" y="73477"/>
                  </a:moveTo>
                  <a:lnTo>
                    <a:pt x="146910" y="91768"/>
                  </a:lnTo>
                </a:path>
                <a:path w="201929" h="1019175">
                  <a:moveTo>
                    <a:pt x="146910" y="100966"/>
                  </a:moveTo>
                  <a:lnTo>
                    <a:pt x="156014" y="174443"/>
                  </a:lnTo>
                </a:path>
                <a:path w="201929" h="1019175">
                  <a:moveTo>
                    <a:pt x="156014" y="183641"/>
                  </a:moveTo>
                  <a:lnTo>
                    <a:pt x="174326" y="660880"/>
                  </a:lnTo>
                </a:path>
                <a:path w="201929" h="1019175">
                  <a:moveTo>
                    <a:pt x="174326" y="670078"/>
                  </a:moveTo>
                  <a:lnTo>
                    <a:pt x="192638" y="927196"/>
                  </a:lnTo>
                </a:path>
                <a:path w="201929" h="1019175">
                  <a:moveTo>
                    <a:pt x="192638" y="936601"/>
                  </a:moveTo>
                  <a:lnTo>
                    <a:pt x="201846" y="982382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61281" y="31842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675071" y="2325808"/>
              <a:ext cx="64769" cy="854075"/>
            </a:xfrm>
            <a:custGeom>
              <a:avLst/>
              <a:gdLst/>
              <a:ahLst/>
              <a:cxnLst/>
              <a:rect l="l" t="t" r="r" b="b"/>
              <a:pathLst>
                <a:path w="64770" h="854075">
                  <a:moveTo>
                    <a:pt x="0" y="853926"/>
                  </a:moveTo>
                  <a:lnTo>
                    <a:pt x="9414" y="798740"/>
                  </a:lnTo>
                </a:path>
                <a:path w="64770" h="854075">
                  <a:moveTo>
                    <a:pt x="9414" y="789543"/>
                  </a:moveTo>
                  <a:lnTo>
                    <a:pt x="27726" y="514133"/>
                  </a:lnTo>
                </a:path>
                <a:path w="64770" h="854075">
                  <a:moveTo>
                    <a:pt x="27726" y="505039"/>
                  </a:moveTo>
                  <a:lnTo>
                    <a:pt x="55246" y="64279"/>
                  </a:lnTo>
                </a:path>
                <a:path w="64770" h="854075">
                  <a:moveTo>
                    <a:pt x="55246" y="55185"/>
                  </a:moveTo>
                  <a:lnTo>
                    <a:pt x="64350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734840" y="23120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748630" y="2289121"/>
              <a:ext cx="184150" cy="845185"/>
            </a:xfrm>
            <a:custGeom>
              <a:avLst/>
              <a:gdLst/>
              <a:ahLst/>
              <a:cxnLst/>
              <a:rect l="l" t="t" r="r" b="b"/>
              <a:pathLst>
                <a:path w="184150" h="845185">
                  <a:moveTo>
                    <a:pt x="0" y="18395"/>
                  </a:moveTo>
                  <a:lnTo>
                    <a:pt x="9104" y="54978"/>
                  </a:lnTo>
                </a:path>
                <a:path w="184150" h="845185">
                  <a:moveTo>
                    <a:pt x="9104" y="64176"/>
                  </a:moveTo>
                  <a:lnTo>
                    <a:pt x="27416" y="302899"/>
                  </a:lnTo>
                </a:path>
                <a:path w="184150" h="845185">
                  <a:moveTo>
                    <a:pt x="27416" y="312096"/>
                  </a:moveTo>
                  <a:lnTo>
                    <a:pt x="45831" y="734461"/>
                  </a:lnTo>
                </a:path>
                <a:path w="184150" h="845185">
                  <a:moveTo>
                    <a:pt x="45831" y="743555"/>
                  </a:moveTo>
                  <a:lnTo>
                    <a:pt x="54936" y="817032"/>
                  </a:lnTo>
                </a:path>
                <a:path w="184150" h="845185">
                  <a:moveTo>
                    <a:pt x="54936" y="826230"/>
                  </a:moveTo>
                  <a:lnTo>
                    <a:pt x="64350" y="835427"/>
                  </a:lnTo>
                </a:path>
                <a:path w="184150" h="845185">
                  <a:moveTo>
                    <a:pt x="64350" y="844832"/>
                  </a:moveTo>
                  <a:lnTo>
                    <a:pt x="73558" y="807938"/>
                  </a:lnTo>
                </a:path>
                <a:path w="184150" h="845185">
                  <a:moveTo>
                    <a:pt x="73558" y="798740"/>
                  </a:moveTo>
                  <a:lnTo>
                    <a:pt x="91870" y="578309"/>
                  </a:lnTo>
                </a:path>
                <a:path w="184150" h="845185">
                  <a:moveTo>
                    <a:pt x="91870" y="569111"/>
                  </a:moveTo>
                  <a:lnTo>
                    <a:pt x="119390" y="137653"/>
                  </a:lnTo>
                </a:path>
                <a:path w="184150" h="845185">
                  <a:moveTo>
                    <a:pt x="119390" y="128455"/>
                  </a:moveTo>
                  <a:lnTo>
                    <a:pt x="128494" y="45781"/>
                  </a:lnTo>
                </a:path>
                <a:path w="184150" h="845185">
                  <a:moveTo>
                    <a:pt x="128494" y="36686"/>
                  </a:moveTo>
                  <a:lnTo>
                    <a:pt x="137702" y="9197"/>
                  </a:lnTo>
                </a:path>
                <a:path w="184150" h="845185">
                  <a:moveTo>
                    <a:pt x="137702" y="0"/>
                  </a:moveTo>
                  <a:lnTo>
                    <a:pt x="146806" y="9197"/>
                  </a:lnTo>
                </a:path>
                <a:path w="184150" h="845185">
                  <a:moveTo>
                    <a:pt x="146806" y="18395"/>
                  </a:moveTo>
                  <a:lnTo>
                    <a:pt x="156014" y="82674"/>
                  </a:lnTo>
                </a:path>
                <a:path w="184150" h="845185">
                  <a:moveTo>
                    <a:pt x="156014" y="91872"/>
                  </a:moveTo>
                  <a:lnTo>
                    <a:pt x="183534" y="477343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27582" y="2707007"/>
              <a:ext cx="64411" cy="330247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3987411" y="2261425"/>
              <a:ext cx="36830" cy="441325"/>
            </a:xfrm>
            <a:custGeom>
              <a:avLst/>
              <a:gdLst/>
              <a:ahLst/>
              <a:cxnLst/>
              <a:rect l="l" t="t" r="r" b="b"/>
              <a:pathLst>
                <a:path w="36829" h="441325">
                  <a:moveTo>
                    <a:pt x="0" y="440966"/>
                  </a:moveTo>
                  <a:lnTo>
                    <a:pt x="27519" y="64382"/>
                  </a:lnTo>
                </a:path>
                <a:path w="36829" h="441325">
                  <a:moveTo>
                    <a:pt x="27519" y="55185"/>
                  </a:moveTo>
                  <a:lnTo>
                    <a:pt x="36624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019453" y="22477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033243" y="2243133"/>
              <a:ext cx="55244" cy="670560"/>
            </a:xfrm>
            <a:custGeom>
              <a:avLst/>
              <a:gdLst/>
              <a:ahLst/>
              <a:cxnLst/>
              <a:rect l="l" t="t" r="r" b="b"/>
              <a:pathLst>
                <a:path w="55245" h="670560">
                  <a:moveTo>
                    <a:pt x="0" y="0"/>
                  </a:moveTo>
                  <a:lnTo>
                    <a:pt x="9104" y="36893"/>
                  </a:lnTo>
                </a:path>
                <a:path w="55245" h="670560">
                  <a:moveTo>
                    <a:pt x="9104" y="45987"/>
                  </a:moveTo>
                  <a:lnTo>
                    <a:pt x="27416" y="247920"/>
                  </a:lnTo>
                </a:path>
                <a:path w="55245" h="670560">
                  <a:moveTo>
                    <a:pt x="27416" y="257118"/>
                  </a:moveTo>
                  <a:lnTo>
                    <a:pt x="55246" y="606005"/>
                  </a:lnTo>
                </a:path>
                <a:path w="55245" h="670560">
                  <a:moveTo>
                    <a:pt x="55246" y="615099"/>
                  </a:moveTo>
                  <a:lnTo>
                    <a:pt x="55246" y="670285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083907" y="2918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097594" y="2197352"/>
              <a:ext cx="211454" cy="734695"/>
            </a:xfrm>
            <a:custGeom>
              <a:avLst/>
              <a:gdLst/>
              <a:ahLst/>
              <a:cxnLst/>
              <a:rect l="l" t="t" r="r" b="b"/>
              <a:pathLst>
                <a:path w="211454" h="734694">
                  <a:moveTo>
                    <a:pt x="0" y="734358"/>
                  </a:moveTo>
                  <a:lnTo>
                    <a:pt x="9207" y="697774"/>
                  </a:lnTo>
                </a:path>
                <a:path w="211454" h="734694">
                  <a:moveTo>
                    <a:pt x="9207" y="688680"/>
                  </a:moveTo>
                  <a:lnTo>
                    <a:pt x="27519" y="495634"/>
                  </a:lnTo>
                </a:path>
                <a:path w="211454" h="734694">
                  <a:moveTo>
                    <a:pt x="27519" y="486437"/>
                  </a:moveTo>
                  <a:lnTo>
                    <a:pt x="55039" y="119258"/>
                  </a:lnTo>
                </a:path>
                <a:path w="211454" h="734694">
                  <a:moveTo>
                    <a:pt x="55039" y="110164"/>
                  </a:moveTo>
                  <a:lnTo>
                    <a:pt x="64143" y="45781"/>
                  </a:lnTo>
                </a:path>
                <a:path w="211454" h="734694">
                  <a:moveTo>
                    <a:pt x="64143" y="36583"/>
                  </a:moveTo>
                  <a:lnTo>
                    <a:pt x="73351" y="9197"/>
                  </a:lnTo>
                </a:path>
                <a:path w="211454" h="734694">
                  <a:moveTo>
                    <a:pt x="73351" y="0"/>
                  </a:moveTo>
                  <a:lnTo>
                    <a:pt x="82456" y="18291"/>
                  </a:lnTo>
                </a:path>
                <a:path w="211454" h="734694">
                  <a:moveTo>
                    <a:pt x="82456" y="27489"/>
                  </a:moveTo>
                  <a:lnTo>
                    <a:pt x="91663" y="82674"/>
                  </a:lnTo>
                </a:path>
                <a:path w="211454" h="734694">
                  <a:moveTo>
                    <a:pt x="91663" y="91768"/>
                  </a:moveTo>
                  <a:lnTo>
                    <a:pt x="146910" y="642589"/>
                  </a:lnTo>
                </a:path>
                <a:path w="211454" h="734694">
                  <a:moveTo>
                    <a:pt x="146910" y="651786"/>
                  </a:moveTo>
                  <a:lnTo>
                    <a:pt x="146910" y="642589"/>
                  </a:lnTo>
                </a:path>
                <a:path w="211454" h="734694">
                  <a:moveTo>
                    <a:pt x="146910" y="633494"/>
                  </a:moveTo>
                  <a:lnTo>
                    <a:pt x="156118" y="587403"/>
                  </a:lnTo>
                </a:path>
                <a:path w="211454" h="734694">
                  <a:moveTo>
                    <a:pt x="156118" y="578309"/>
                  </a:moveTo>
                  <a:lnTo>
                    <a:pt x="174430" y="367179"/>
                  </a:lnTo>
                </a:path>
                <a:path w="211454" h="734694">
                  <a:moveTo>
                    <a:pt x="174430" y="358084"/>
                  </a:moveTo>
                  <a:lnTo>
                    <a:pt x="201949" y="45781"/>
                  </a:lnTo>
                </a:path>
                <a:path w="211454" h="734694">
                  <a:moveTo>
                    <a:pt x="201949" y="36583"/>
                  </a:moveTo>
                  <a:lnTo>
                    <a:pt x="211054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304066" y="21836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317856" y="2188258"/>
              <a:ext cx="64769" cy="596900"/>
            </a:xfrm>
            <a:custGeom>
              <a:avLst/>
              <a:gdLst/>
              <a:ahLst/>
              <a:cxnLst/>
              <a:rect l="l" t="t" r="r" b="b"/>
              <a:pathLst>
                <a:path w="64770" h="596900">
                  <a:moveTo>
                    <a:pt x="0" y="0"/>
                  </a:moveTo>
                  <a:lnTo>
                    <a:pt x="9104" y="36583"/>
                  </a:lnTo>
                </a:path>
                <a:path w="64770" h="596900">
                  <a:moveTo>
                    <a:pt x="9104" y="45677"/>
                  </a:moveTo>
                  <a:lnTo>
                    <a:pt x="27726" y="229318"/>
                  </a:lnTo>
                </a:path>
                <a:path w="64770" h="596900">
                  <a:moveTo>
                    <a:pt x="27726" y="238516"/>
                  </a:moveTo>
                  <a:lnTo>
                    <a:pt x="55246" y="541622"/>
                  </a:lnTo>
                </a:path>
                <a:path w="64770" h="596900">
                  <a:moveTo>
                    <a:pt x="55246" y="550716"/>
                  </a:moveTo>
                  <a:lnTo>
                    <a:pt x="64350" y="596497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377624" y="27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391414" y="2215644"/>
              <a:ext cx="137795" cy="588010"/>
            </a:xfrm>
            <a:custGeom>
              <a:avLst/>
              <a:gdLst/>
              <a:ahLst/>
              <a:cxnLst/>
              <a:rect l="l" t="t" r="r" b="b"/>
              <a:pathLst>
                <a:path w="137795" h="588010">
                  <a:moveTo>
                    <a:pt x="0" y="587713"/>
                  </a:moveTo>
                  <a:lnTo>
                    <a:pt x="9104" y="560017"/>
                  </a:lnTo>
                </a:path>
                <a:path w="137795" h="588010">
                  <a:moveTo>
                    <a:pt x="9104" y="550820"/>
                  </a:moveTo>
                  <a:lnTo>
                    <a:pt x="18312" y="385574"/>
                  </a:lnTo>
                </a:path>
                <a:path w="137795" h="588010">
                  <a:moveTo>
                    <a:pt x="18312" y="376376"/>
                  </a:moveTo>
                  <a:lnTo>
                    <a:pt x="45831" y="82674"/>
                  </a:lnTo>
                </a:path>
                <a:path w="137795" h="588010">
                  <a:moveTo>
                    <a:pt x="45831" y="73477"/>
                  </a:moveTo>
                  <a:lnTo>
                    <a:pt x="54936" y="27489"/>
                  </a:lnTo>
                </a:path>
                <a:path w="137795" h="588010">
                  <a:moveTo>
                    <a:pt x="54936" y="18291"/>
                  </a:moveTo>
                  <a:lnTo>
                    <a:pt x="64143" y="9197"/>
                  </a:lnTo>
                </a:path>
                <a:path w="137795" h="588010">
                  <a:moveTo>
                    <a:pt x="64143" y="0"/>
                  </a:moveTo>
                  <a:lnTo>
                    <a:pt x="73558" y="9197"/>
                  </a:lnTo>
                </a:path>
                <a:path w="137795" h="588010">
                  <a:moveTo>
                    <a:pt x="73558" y="18291"/>
                  </a:moveTo>
                  <a:lnTo>
                    <a:pt x="91870" y="165349"/>
                  </a:lnTo>
                </a:path>
                <a:path w="137795" h="588010">
                  <a:moveTo>
                    <a:pt x="91870" y="174443"/>
                  </a:moveTo>
                  <a:lnTo>
                    <a:pt x="128494" y="550820"/>
                  </a:lnTo>
                </a:path>
                <a:path w="137795" h="588010">
                  <a:moveTo>
                    <a:pt x="128494" y="560017"/>
                  </a:moveTo>
                  <a:lnTo>
                    <a:pt x="137702" y="578516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524535" y="27987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538325" y="2481960"/>
              <a:ext cx="27940" cy="312420"/>
            </a:xfrm>
            <a:custGeom>
              <a:avLst/>
              <a:gdLst/>
              <a:ahLst/>
              <a:cxnLst/>
              <a:rect l="l" t="t" r="r" b="b"/>
              <a:pathLst>
                <a:path w="27939" h="312419">
                  <a:moveTo>
                    <a:pt x="0" y="312200"/>
                  </a:moveTo>
                  <a:lnTo>
                    <a:pt x="9104" y="275306"/>
                  </a:lnTo>
                </a:path>
                <a:path w="27939" h="312419">
                  <a:moveTo>
                    <a:pt x="9104" y="266212"/>
                  </a:moveTo>
                  <a:lnTo>
                    <a:pt x="27416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61159" y="2275450"/>
              <a:ext cx="73618" cy="229384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4630195" y="2509346"/>
              <a:ext cx="27940" cy="266700"/>
            </a:xfrm>
            <a:custGeom>
              <a:avLst/>
              <a:gdLst/>
              <a:ahLst/>
              <a:cxnLst/>
              <a:rect l="l" t="t" r="r" b="b"/>
              <a:pathLst>
                <a:path w="27939" h="266700">
                  <a:moveTo>
                    <a:pt x="0" y="0"/>
                  </a:moveTo>
                  <a:lnTo>
                    <a:pt x="27519" y="266315"/>
                  </a:lnTo>
                </a:path>
              </a:pathLst>
            </a:custGeom>
            <a:ln w="916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53133" y="2367215"/>
              <a:ext cx="119346" cy="477306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4767898" y="2546239"/>
              <a:ext cx="27940" cy="257175"/>
            </a:xfrm>
            <a:custGeom>
              <a:avLst/>
              <a:gdLst/>
              <a:ahLst/>
              <a:cxnLst/>
              <a:rect l="l" t="t" r="r" b="b"/>
              <a:pathLst>
                <a:path w="27939" h="257175">
                  <a:moveTo>
                    <a:pt x="0" y="0"/>
                  </a:moveTo>
                  <a:lnTo>
                    <a:pt x="27519" y="257118"/>
                  </a:lnTo>
                </a:path>
              </a:pathLst>
            </a:custGeom>
            <a:ln w="916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90836" y="2458987"/>
              <a:ext cx="339815" cy="495697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5126069" y="2555437"/>
              <a:ext cx="46355" cy="275590"/>
            </a:xfrm>
            <a:custGeom>
              <a:avLst/>
              <a:gdLst/>
              <a:ahLst/>
              <a:cxnLst/>
              <a:rect l="l" t="t" r="r" b="b"/>
              <a:pathLst>
                <a:path w="46354" h="275589">
                  <a:moveTo>
                    <a:pt x="0" y="275410"/>
                  </a:moveTo>
                  <a:lnTo>
                    <a:pt x="36727" y="18291"/>
                  </a:lnTo>
                </a:path>
                <a:path w="46354" h="275589">
                  <a:moveTo>
                    <a:pt x="36727" y="9094"/>
                  </a:moveTo>
                  <a:lnTo>
                    <a:pt x="45831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167319" y="2541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171901" y="2546239"/>
              <a:ext cx="64769" cy="349250"/>
            </a:xfrm>
            <a:custGeom>
              <a:avLst/>
              <a:gdLst/>
              <a:ahLst/>
              <a:cxnLst/>
              <a:rect l="l" t="t" r="r" b="b"/>
              <a:pathLst>
                <a:path w="64770" h="349250">
                  <a:moveTo>
                    <a:pt x="0" y="0"/>
                  </a:moveTo>
                  <a:lnTo>
                    <a:pt x="9207" y="27489"/>
                  </a:lnTo>
                </a:path>
                <a:path w="64770" h="349250">
                  <a:moveTo>
                    <a:pt x="9207" y="36583"/>
                  </a:moveTo>
                  <a:lnTo>
                    <a:pt x="27519" y="146747"/>
                  </a:lnTo>
                </a:path>
                <a:path w="64770" h="349250">
                  <a:moveTo>
                    <a:pt x="27519" y="156151"/>
                  </a:moveTo>
                  <a:lnTo>
                    <a:pt x="55039" y="330595"/>
                  </a:lnTo>
                </a:path>
                <a:path w="64770" h="349250">
                  <a:moveTo>
                    <a:pt x="55039" y="339793"/>
                  </a:moveTo>
                  <a:lnTo>
                    <a:pt x="64143" y="348887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231463" y="2899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245253" y="2509346"/>
              <a:ext cx="128905" cy="395605"/>
            </a:xfrm>
            <a:custGeom>
              <a:avLst/>
              <a:gdLst/>
              <a:ahLst/>
              <a:cxnLst/>
              <a:rect l="l" t="t" r="r" b="b"/>
              <a:pathLst>
                <a:path w="128904" h="395605">
                  <a:moveTo>
                    <a:pt x="0" y="394978"/>
                  </a:moveTo>
                  <a:lnTo>
                    <a:pt x="9414" y="376686"/>
                  </a:lnTo>
                </a:path>
                <a:path w="128904" h="395605">
                  <a:moveTo>
                    <a:pt x="9414" y="367489"/>
                  </a:moveTo>
                  <a:lnTo>
                    <a:pt x="27726" y="257118"/>
                  </a:lnTo>
                </a:path>
                <a:path w="128904" h="395605">
                  <a:moveTo>
                    <a:pt x="27726" y="247920"/>
                  </a:moveTo>
                  <a:lnTo>
                    <a:pt x="55246" y="55185"/>
                  </a:lnTo>
                </a:path>
                <a:path w="128904" h="395605">
                  <a:moveTo>
                    <a:pt x="55246" y="46091"/>
                  </a:moveTo>
                  <a:lnTo>
                    <a:pt x="64350" y="27799"/>
                  </a:lnTo>
                </a:path>
                <a:path w="128904" h="395605">
                  <a:moveTo>
                    <a:pt x="64350" y="18291"/>
                  </a:moveTo>
                  <a:lnTo>
                    <a:pt x="73558" y="9197"/>
                  </a:lnTo>
                </a:path>
                <a:path w="128904" h="395605">
                  <a:moveTo>
                    <a:pt x="73558" y="0"/>
                  </a:moveTo>
                  <a:lnTo>
                    <a:pt x="82662" y="9197"/>
                  </a:lnTo>
                </a:path>
                <a:path w="128904" h="395605">
                  <a:moveTo>
                    <a:pt x="82662" y="18291"/>
                  </a:moveTo>
                  <a:lnTo>
                    <a:pt x="91870" y="100966"/>
                  </a:lnTo>
                </a:path>
                <a:path w="128904" h="395605">
                  <a:moveTo>
                    <a:pt x="91870" y="110370"/>
                  </a:moveTo>
                  <a:lnTo>
                    <a:pt x="119390" y="275410"/>
                  </a:lnTo>
                </a:path>
                <a:path w="128904" h="395605">
                  <a:moveTo>
                    <a:pt x="119390" y="284814"/>
                  </a:moveTo>
                  <a:lnTo>
                    <a:pt x="128494" y="312303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369153" y="2826270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169" y="4584"/>
                  </a:moveTo>
                  <a:lnTo>
                    <a:pt x="7823" y="1346"/>
                  </a:lnTo>
                  <a:lnTo>
                    <a:pt x="4584" y="0"/>
                  </a:lnTo>
                  <a:lnTo>
                    <a:pt x="1346" y="1346"/>
                  </a:lnTo>
                  <a:lnTo>
                    <a:pt x="0" y="4584"/>
                  </a:lnTo>
                  <a:lnTo>
                    <a:pt x="1346" y="7823"/>
                  </a:lnTo>
                  <a:lnTo>
                    <a:pt x="4584" y="9156"/>
                  </a:lnTo>
                  <a:lnTo>
                    <a:pt x="7823" y="7823"/>
                  </a:lnTo>
                  <a:lnTo>
                    <a:pt x="9169" y="4584"/>
                  </a:lnTo>
                  <a:close/>
                </a:path>
                <a:path w="19050" h="9525">
                  <a:moveTo>
                    <a:pt x="18580" y="4584"/>
                  </a:moveTo>
                  <a:lnTo>
                    <a:pt x="17246" y="1346"/>
                  </a:lnTo>
                  <a:lnTo>
                    <a:pt x="14008" y="0"/>
                  </a:lnTo>
                  <a:lnTo>
                    <a:pt x="10756" y="1346"/>
                  </a:lnTo>
                  <a:lnTo>
                    <a:pt x="9423" y="4584"/>
                  </a:lnTo>
                  <a:lnTo>
                    <a:pt x="10756" y="7823"/>
                  </a:lnTo>
                  <a:lnTo>
                    <a:pt x="14008" y="9156"/>
                  </a:lnTo>
                  <a:lnTo>
                    <a:pt x="17246" y="7823"/>
                  </a:lnTo>
                  <a:lnTo>
                    <a:pt x="18580" y="45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392370" y="2463565"/>
              <a:ext cx="64769" cy="358140"/>
            </a:xfrm>
            <a:custGeom>
              <a:avLst/>
              <a:gdLst/>
              <a:ahLst/>
              <a:cxnLst/>
              <a:rect l="l" t="t" r="r" b="b"/>
              <a:pathLst>
                <a:path w="64770" h="358139">
                  <a:moveTo>
                    <a:pt x="0" y="358084"/>
                  </a:moveTo>
                  <a:lnTo>
                    <a:pt x="18312" y="266315"/>
                  </a:lnTo>
                </a:path>
                <a:path w="64770" h="358139">
                  <a:moveTo>
                    <a:pt x="18312" y="257118"/>
                  </a:moveTo>
                  <a:lnTo>
                    <a:pt x="55039" y="27489"/>
                  </a:lnTo>
                </a:path>
                <a:path w="64770" h="358139">
                  <a:moveTo>
                    <a:pt x="55039" y="18395"/>
                  </a:moveTo>
                  <a:lnTo>
                    <a:pt x="64143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451932" y="24498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465722" y="2463565"/>
              <a:ext cx="55244" cy="275590"/>
            </a:xfrm>
            <a:custGeom>
              <a:avLst/>
              <a:gdLst/>
              <a:ahLst/>
              <a:cxnLst/>
              <a:rect l="l" t="t" r="r" b="b"/>
              <a:pathLst>
                <a:path w="55245" h="275589">
                  <a:moveTo>
                    <a:pt x="0" y="0"/>
                  </a:moveTo>
                  <a:lnTo>
                    <a:pt x="9104" y="9197"/>
                  </a:lnTo>
                </a:path>
                <a:path w="55245" h="275589">
                  <a:moveTo>
                    <a:pt x="9104" y="18395"/>
                  </a:moveTo>
                  <a:lnTo>
                    <a:pt x="18312" y="110164"/>
                  </a:lnTo>
                </a:path>
                <a:path w="55245" h="275589">
                  <a:moveTo>
                    <a:pt x="18312" y="119258"/>
                  </a:moveTo>
                  <a:lnTo>
                    <a:pt x="46038" y="257118"/>
                  </a:lnTo>
                </a:path>
                <a:path w="55245" h="275589">
                  <a:moveTo>
                    <a:pt x="46038" y="266315"/>
                  </a:moveTo>
                  <a:lnTo>
                    <a:pt x="55246" y="27541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516386" y="2743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530073" y="2417577"/>
              <a:ext cx="64769" cy="321945"/>
            </a:xfrm>
            <a:custGeom>
              <a:avLst/>
              <a:gdLst/>
              <a:ahLst/>
              <a:cxnLst/>
              <a:rect l="l" t="t" r="r" b="b"/>
              <a:pathLst>
                <a:path w="64770" h="321944">
                  <a:moveTo>
                    <a:pt x="0" y="321397"/>
                  </a:moveTo>
                  <a:lnTo>
                    <a:pt x="9207" y="303106"/>
                  </a:lnTo>
                </a:path>
                <a:path w="64770" h="321944">
                  <a:moveTo>
                    <a:pt x="9207" y="294011"/>
                  </a:moveTo>
                  <a:lnTo>
                    <a:pt x="27519" y="192735"/>
                  </a:lnTo>
                </a:path>
                <a:path w="64770" h="321944">
                  <a:moveTo>
                    <a:pt x="27519" y="183641"/>
                  </a:moveTo>
                  <a:lnTo>
                    <a:pt x="55039" y="27696"/>
                  </a:lnTo>
                </a:path>
                <a:path w="64770" h="321944">
                  <a:moveTo>
                    <a:pt x="55039" y="18291"/>
                  </a:moveTo>
                  <a:lnTo>
                    <a:pt x="64143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589625" y="239471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69" y="13677"/>
                  </a:moveTo>
                  <a:lnTo>
                    <a:pt x="7823" y="10439"/>
                  </a:lnTo>
                  <a:lnTo>
                    <a:pt x="4584" y="9093"/>
                  </a:lnTo>
                  <a:lnTo>
                    <a:pt x="1346" y="10439"/>
                  </a:lnTo>
                  <a:lnTo>
                    <a:pt x="0" y="13677"/>
                  </a:lnTo>
                  <a:lnTo>
                    <a:pt x="1346" y="16916"/>
                  </a:lnTo>
                  <a:lnTo>
                    <a:pt x="4584" y="18249"/>
                  </a:lnTo>
                  <a:lnTo>
                    <a:pt x="7823" y="16916"/>
                  </a:lnTo>
                  <a:lnTo>
                    <a:pt x="9169" y="13677"/>
                  </a:lnTo>
                  <a:close/>
                </a:path>
                <a:path w="18414" h="18414">
                  <a:moveTo>
                    <a:pt x="18376" y="4584"/>
                  </a:moveTo>
                  <a:lnTo>
                    <a:pt x="17030" y="1346"/>
                  </a:lnTo>
                  <a:lnTo>
                    <a:pt x="13792" y="0"/>
                  </a:lnTo>
                  <a:lnTo>
                    <a:pt x="10553" y="1346"/>
                  </a:lnTo>
                  <a:lnTo>
                    <a:pt x="9207" y="4584"/>
                  </a:lnTo>
                  <a:lnTo>
                    <a:pt x="10553" y="7810"/>
                  </a:lnTo>
                  <a:lnTo>
                    <a:pt x="13792" y="9156"/>
                  </a:lnTo>
                  <a:lnTo>
                    <a:pt x="17030" y="7810"/>
                  </a:lnTo>
                  <a:lnTo>
                    <a:pt x="18376" y="45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5612529" y="2408379"/>
              <a:ext cx="46355" cy="248285"/>
            </a:xfrm>
            <a:custGeom>
              <a:avLst/>
              <a:gdLst/>
              <a:ahLst/>
              <a:cxnLst/>
              <a:rect l="l" t="t" r="r" b="b"/>
              <a:pathLst>
                <a:path w="46354" h="248285">
                  <a:moveTo>
                    <a:pt x="0" y="0"/>
                  </a:moveTo>
                  <a:lnTo>
                    <a:pt x="18415" y="73580"/>
                  </a:lnTo>
                </a:path>
                <a:path w="46354" h="248285">
                  <a:moveTo>
                    <a:pt x="18415" y="82674"/>
                  </a:moveTo>
                  <a:lnTo>
                    <a:pt x="36934" y="220534"/>
                  </a:lnTo>
                </a:path>
                <a:path w="46354" h="248285">
                  <a:moveTo>
                    <a:pt x="36934" y="229628"/>
                  </a:moveTo>
                  <a:lnTo>
                    <a:pt x="46142" y="248024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654089" y="26609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667775" y="2371796"/>
              <a:ext cx="73660" cy="302895"/>
            </a:xfrm>
            <a:custGeom>
              <a:avLst/>
              <a:gdLst/>
              <a:ahLst/>
              <a:cxnLst/>
              <a:rect l="l" t="t" r="r" b="b"/>
              <a:pathLst>
                <a:path w="73660" h="302894">
                  <a:moveTo>
                    <a:pt x="0" y="302899"/>
                  </a:moveTo>
                  <a:lnTo>
                    <a:pt x="9207" y="293701"/>
                  </a:lnTo>
                </a:path>
                <a:path w="73660" h="302894">
                  <a:moveTo>
                    <a:pt x="9207" y="284607"/>
                  </a:moveTo>
                  <a:lnTo>
                    <a:pt x="27519" y="211027"/>
                  </a:lnTo>
                </a:path>
                <a:path w="73660" h="302894">
                  <a:moveTo>
                    <a:pt x="27519" y="201932"/>
                  </a:moveTo>
                  <a:lnTo>
                    <a:pt x="55039" y="45781"/>
                  </a:lnTo>
                </a:path>
                <a:path w="73660" h="302894">
                  <a:moveTo>
                    <a:pt x="55039" y="36583"/>
                  </a:moveTo>
                  <a:lnTo>
                    <a:pt x="64143" y="18291"/>
                  </a:lnTo>
                </a:path>
                <a:path w="73660" h="302894">
                  <a:moveTo>
                    <a:pt x="64143" y="9197"/>
                  </a:moveTo>
                  <a:lnTo>
                    <a:pt x="73351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736545" y="23581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750335" y="2371796"/>
              <a:ext cx="55244" cy="257175"/>
            </a:xfrm>
            <a:custGeom>
              <a:avLst/>
              <a:gdLst/>
              <a:ahLst/>
              <a:cxnLst/>
              <a:rect l="l" t="t" r="r" b="b"/>
              <a:pathLst>
                <a:path w="55245" h="257175">
                  <a:moveTo>
                    <a:pt x="0" y="0"/>
                  </a:moveTo>
                  <a:lnTo>
                    <a:pt x="9104" y="9197"/>
                  </a:lnTo>
                </a:path>
                <a:path w="55245" h="257175">
                  <a:moveTo>
                    <a:pt x="9104" y="18291"/>
                  </a:moveTo>
                  <a:lnTo>
                    <a:pt x="36831" y="155841"/>
                  </a:lnTo>
                </a:path>
                <a:path w="55245" h="257175">
                  <a:moveTo>
                    <a:pt x="36831" y="165349"/>
                  </a:moveTo>
                  <a:lnTo>
                    <a:pt x="46038" y="238516"/>
                  </a:lnTo>
                </a:path>
                <a:path w="55245" h="257175">
                  <a:moveTo>
                    <a:pt x="46038" y="247920"/>
                  </a:moveTo>
                  <a:lnTo>
                    <a:pt x="55246" y="257118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800999" y="2633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5814686" y="2380993"/>
              <a:ext cx="64769" cy="248285"/>
            </a:xfrm>
            <a:custGeom>
              <a:avLst/>
              <a:gdLst/>
              <a:ahLst/>
              <a:cxnLst/>
              <a:rect l="l" t="t" r="r" b="b"/>
              <a:pathLst>
                <a:path w="64770" h="248285">
                  <a:moveTo>
                    <a:pt x="0" y="247920"/>
                  </a:moveTo>
                  <a:lnTo>
                    <a:pt x="9207" y="238723"/>
                  </a:lnTo>
                </a:path>
                <a:path w="64770" h="248285">
                  <a:moveTo>
                    <a:pt x="9207" y="229318"/>
                  </a:moveTo>
                  <a:lnTo>
                    <a:pt x="27519" y="156151"/>
                  </a:lnTo>
                </a:path>
                <a:path w="64770" h="248285">
                  <a:moveTo>
                    <a:pt x="27519" y="146644"/>
                  </a:moveTo>
                  <a:lnTo>
                    <a:pt x="55039" y="18291"/>
                  </a:lnTo>
                </a:path>
                <a:path w="64770" h="248285">
                  <a:moveTo>
                    <a:pt x="55039" y="9094"/>
                  </a:moveTo>
                  <a:lnTo>
                    <a:pt x="64143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874247" y="23672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5888038" y="2371796"/>
              <a:ext cx="64769" cy="257175"/>
            </a:xfrm>
            <a:custGeom>
              <a:avLst/>
              <a:gdLst/>
              <a:ahLst/>
              <a:cxnLst/>
              <a:rect l="l" t="t" r="r" b="b"/>
              <a:pathLst>
                <a:path w="64770" h="257175">
                  <a:moveTo>
                    <a:pt x="0" y="0"/>
                  </a:moveTo>
                  <a:lnTo>
                    <a:pt x="9104" y="9197"/>
                  </a:lnTo>
                </a:path>
                <a:path w="64770" h="257175">
                  <a:moveTo>
                    <a:pt x="9104" y="18291"/>
                  </a:moveTo>
                  <a:lnTo>
                    <a:pt x="27726" y="91768"/>
                  </a:lnTo>
                </a:path>
                <a:path w="64770" h="257175">
                  <a:moveTo>
                    <a:pt x="27726" y="100966"/>
                  </a:moveTo>
                  <a:lnTo>
                    <a:pt x="55246" y="229422"/>
                  </a:lnTo>
                </a:path>
                <a:path w="64770" h="257175">
                  <a:moveTo>
                    <a:pt x="55246" y="238516"/>
                  </a:moveTo>
                  <a:lnTo>
                    <a:pt x="64350" y="257118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5947803" y="2633433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4">
                  <a:moveTo>
                    <a:pt x="9156" y="13779"/>
                  </a:moveTo>
                  <a:lnTo>
                    <a:pt x="7823" y="10541"/>
                  </a:lnTo>
                  <a:lnTo>
                    <a:pt x="4584" y="9207"/>
                  </a:lnTo>
                  <a:lnTo>
                    <a:pt x="1333" y="10541"/>
                  </a:lnTo>
                  <a:lnTo>
                    <a:pt x="0" y="13779"/>
                  </a:lnTo>
                  <a:lnTo>
                    <a:pt x="1333" y="17018"/>
                  </a:lnTo>
                  <a:lnTo>
                    <a:pt x="4584" y="18351"/>
                  </a:lnTo>
                  <a:lnTo>
                    <a:pt x="7823" y="17018"/>
                  </a:lnTo>
                  <a:lnTo>
                    <a:pt x="9156" y="13779"/>
                  </a:lnTo>
                  <a:close/>
                </a:path>
                <a:path w="9525" h="18414">
                  <a:moveTo>
                    <a:pt x="9156" y="4584"/>
                  </a:moveTo>
                  <a:lnTo>
                    <a:pt x="7823" y="1346"/>
                  </a:lnTo>
                  <a:lnTo>
                    <a:pt x="4584" y="0"/>
                  </a:lnTo>
                  <a:lnTo>
                    <a:pt x="1333" y="1346"/>
                  </a:lnTo>
                  <a:lnTo>
                    <a:pt x="0" y="4584"/>
                  </a:lnTo>
                  <a:lnTo>
                    <a:pt x="1333" y="7823"/>
                  </a:lnTo>
                  <a:lnTo>
                    <a:pt x="4584" y="9156"/>
                  </a:lnTo>
                  <a:lnTo>
                    <a:pt x="7823" y="7823"/>
                  </a:lnTo>
                  <a:lnTo>
                    <a:pt x="9156" y="45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5961596" y="2435869"/>
              <a:ext cx="55244" cy="202565"/>
            </a:xfrm>
            <a:custGeom>
              <a:avLst/>
              <a:gdLst/>
              <a:ahLst/>
              <a:cxnLst/>
              <a:rect l="l" t="t" r="r" b="b"/>
              <a:pathLst>
                <a:path w="55245" h="202564">
                  <a:moveTo>
                    <a:pt x="0" y="202139"/>
                  </a:moveTo>
                  <a:lnTo>
                    <a:pt x="18312" y="146954"/>
                  </a:lnTo>
                </a:path>
                <a:path w="55245" h="202564">
                  <a:moveTo>
                    <a:pt x="18312" y="137860"/>
                  </a:moveTo>
                  <a:lnTo>
                    <a:pt x="45831" y="27696"/>
                  </a:lnTo>
                </a:path>
                <a:path w="55245" h="202564">
                  <a:moveTo>
                    <a:pt x="45831" y="18601"/>
                  </a:moveTo>
                  <a:lnTo>
                    <a:pt x="54936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6011950" y="24221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6025740" y="2417577"/>
              <a:ext cx="73660" cy="266700"/>
            </a:xfrm>
            <a:custGeom>
              <a:avLst/>
              <a:gdLst/>
              <a:ahLst/>
              <a:cxnLst/>
              <a:rect l="l" t="t" r="r" b="b"/>
              <a:pathLst>
                <a:path w="73660" h="266700">
                  <a:moveTo>
                    <a:pt x="0" y="0"/>
                  </a:moveTo>
                  <a:lnTo>
                    <a:pt x="9414" y="9197"/>
                  </a:lnTo>
                </a:path>
                <a:path w="73660" h="266700">
                  <a:moveTo>
                    <a:pt x="9414" y="18291"/>
                  </a:moveTo>
                  <a:lnTo>
                    <a:pt x="27726" y="73477"/>
                  </a:lnTo>
                </a:path>
                <a:path w="73660" h="266700">
                  <a:moveTo>
                    <a:pt x="27726" y="82674"/>
                  </a:moveTo>
                  <a:lnTo>
                    <a:pt x="64454" y="247920"/>
                  </a:lnTo>
                </a:path>
                <a:path w="73660" h="266700">
                  <a:moveTo>
                    <a:pt x="64454" y="257118"/>
                  </a:moveTo>
                  <a:lnTo>
                    <a:pt x="73558" y="266212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6094716" y="26884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7"/>
                  </a:moveTo>
                  <a:lnTo>
                    <a:pt x="1342" y="1340"/>
                  </a:lnTo>
                  <a:lnTo>
                    <a:pt x="4582" y="0"/>
                  </a:lnTo>
                  <a:lnTo>
                    <a:pt x="7822" y="1340"/>
                  </a:lnTo>
                  <a:lnTo>
                    <a:pt x="9164" y="4577"/>
                  </a:lnTo>
                  <a:lnTo>
                    <a:pt x="7822" y="7813"/>
                  </a:lnTo>
                  <a:lnTo>
                    <a:pt x="4582" y="9154"/>
                  </a:lnTo>
                  <a:lnTo>
                    <a:pt x="1342" y="7813"/>
                  </a:lnTo>
                  <a:lnTo>
                    <a:pt x="0" y="457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6108506" y="2518543"/>
              <a:ext cx="46355" cy="174625"/>
            </a:xfrm>
            <a:custGeom>
              <a:avLst/>
              <a:gdLst/>
              <a:ahLst/>
              <a:cxnLst/>
              <a:rect l="l" t="t" r="r" b="b"/>
              <a:pathLst>
                <a:path w="46354" h="174625">
                  <a:moveTo>
                    <a:pt x="0" y="174443"/>
                  </a:moveTo>
                  <a:lnTo>
                    <a:pt x="0" y="165246"/>
                  </a:lnTo>
                </a:path>
                <a:path w="46354" h="174625">
                  <a:moveTo>
                    <a:pt x="0" y="156151"/>
                  </a:moveTo>
                  <a:lnTo>
                    <a:pt x="18312" y="101173"/>
                  </a:lnTo>
                </a:path>
                <a:path w="46354" h="174625">
                  <a:moveTo>
                    <a:pt x="18312" y="91768"/>
                  </a:moveTo>
                  <a:lnTo>
                    <a:pt x="45831" y="0"/>
                  </a:lnTo>
                </a:path>
              </a:pathLst>
            </a:custGeom>
            <a:ln w="91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6149746" y="2495676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9169" y="13677"/>
                  </a:moveTo>
                  <a:lnTo>
                    <a:pt x="7823" y="10439"/>
                  </a:lnTo>
                  <a:lnTo>
                    <a:pt x="4584" y="9093"/>
                  </a:lnTo>
                  <a:lnTo>
                    <a:pt x="1346" y="10439"/>
                  </a:lnTo>
                  <a:lnTo>
                    <a:pt x="0" y="13677"/>
                  </a:lnTo>
                  <a:lnTo>
                    <a:pt x="1346" y="16916"/>
                  </a:lnTo>
                  <a:lnTo>
                    <a:pt x="4584" y="18249"/>
                  </a:lnTo>
                  <a:lnTo>
                    <a:pt x="7823" y="16916"/>
                  </a:lnTo>
                  <a:lnTo>
                    <a:pt x="9169" y="13677"/>
                  </a:lnTo>
                  <a:close/>
                </a:path>
                <a:path w="19050" h="18414">
                  <a:moveTo>
                    <a:pt x="18580" y="4584"/>
                  </a:moveTo>
                  <a:lnTo>
                    <a:pt x="17246" y="1346"/>
                  </a:lnTo>
                  <a:lnTo>
                    <a:pt x="13995" y="0"/>
                  </a:lnTo>
                  <a:lnTo>
                    <a:pt x="10756" y="1346"/>
                  </a:lnTo>
                  <a:lnTo>
                    <a:pt x="9423" y="4584"/>
                  </a:lnTo>
                  <a:lnTo>
                    <a:pt x="10756" y="7823"/>
                  </a:lnTo>
                  <a:lnTo>
                    <a:pt x="13995" y="9156"/>
                  </a:lnTo>
                  <a:lnTo>
                    <a:pt x="17246" y="7823"/>
                  </a:lnTo>
                  <a:lnTo>
                    <a:pt x="18580" y="45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 descr=""/>
          <p:cNvSpPr txBox="1"/>
          <p:nvPr/>
        </p:nvSpPr>
        <p:spPr>
          <a:xfrm>
            <a:off x="1068120" y="4152626"/>
            <a:ext cx="5640070" cy="247777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46228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ejemplo2.pl4;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295">
                <a:latin typeface="Microsoft Sans Serif"/>
                <a:cs typeface="Microsoft Sans Serif"/>
              </a:rPr>
              <a:t> </a:t>
            </a:r>
            <a:r>
              <a:rPr dirty="0" sz="800" spc="-35">
                <a:solidFill>
                  <a:srgbClr val="FF0000"/>
                </a:solidFill>
                <a:latin typeface="Microsoft Sans Serif"/>
                <a:cs typeface="Microsoft Sans Serif"/>
              </a:rPr>
              <a:t>c:CANLIM-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BANCOS</a:t>
            </a:r>
            <a:endParaRPr sz="800">
              <a:latin typeface="Microsoft Sans Serif"/>
              <a:cs typeface="Microsoft Sans Serif"/>
            </a:endParaRPr>
          </a:p>
          <a:p>
            <a:pPr algn="just" marL="66040">
              <a:lnSpc>
                <a:spcPts val="1295"/>
              </a:lnSpc>
              <a:spcBef>
                <a:spcPts val="4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cerrando interruptor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Ipico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687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Apico,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</a:t>
            </a:r>
            <a:endParaRPr sz="1100">
              <a:latin typeface="Microsoft Sans Serif"/>
              <a:cs typeface="Microsoft Sans Serif"/>
            </a:endParaRPr>
          </a:p>
          <a:p>
            <a:pPr algn="ctr" marL="178435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decir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9,6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p.u.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simplicidad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obvio,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¿Qué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acontece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maniobra?,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condición;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(este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ejemplo)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suficiente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barra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ciclo, 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 instante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cierre;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adelante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verá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trifásico, </a:t>
            </a:r>
            <a:r>
              <a:rPr dirty="0" sz="1100" spc="-20">
                <a:latin typeface="Microsoft Sans Serif"/>
                <a:cs typeface="Microsoft Sans Serif"/>
              </a:rPr>
              <a:t>allí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estadística,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tiempo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retraso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aleatoria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probabilidad.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 </a:t>
            </a:r>
            <a:r>
              <a:rPr dirty="0" sz="1100" spc="-10" b="1">
                <a:latin typeface="Arial"/>
                <a:cs typeface="Arial"/>
              </a:rPr>
              <a:t>sistemático</a:t>
            </a:r>
            <a:r>
              <a:rPr dirty="0" sz="1100" spc="-10">
                <a:latin typeface="Microsoft Sans Serif"/>
                <a:cs typeface="Microsoft Sans Serif"/>
              </a:rPr>
              <a:t>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4" name="object 8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770244" y="6761505"/>
            <a:ext cx="4153961" cy="1515051"/>
          </a:xfrm>
          <a:prstGeom prst="rect">
            <a:avLst/>
          </a:prstGeom>
        </p:spPr>
      </p:pic>
      <p:sp>
        <p:nvSpPr>
          <p:cNvPr id="85" name="object 85" descr=""/>
          <p:cNvSpPr txBox="1"/>
          <p:nvPr/>
        </p:nvSpPr>
        <p:spPr>
          <a:xfrm>
            <a:off x="1904745" y="8379714"/>
            <a:ext cx="396557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5-7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ejemplo2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0">
                <a:latin typeface="Microsoft Sans Serif"/>
                <a:cs typeface="Microsoft Sans Serif"/>
              </a:rPr>
              <a:t> sistemático.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6" name="object 8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87" name="object 8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31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sistemático: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5069" y="1527810"/>
            <a:ext cx="5344087" cy="447675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831594" y="6059804"/>
            <a:ext cx="4110354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10">
                <a:latin typeface="Microsoft Sans Serif"/>
                <a:cs typeface="Microsoft Sans Serif"/>
              </a:rPr>
              <a:t> Configuración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 sistemático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ejemplo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32</a:t>
            </a:r>
          </a:p>
        </p:txBody>
      </p:sp>
      <p:sp>
        <p:nvSpPr>
          <p:cNvPr id="6" name="object 6" descr=""/>
          <p:cNvSpPr txBox="1"/>
          <p:nvPr/>
        </p:nvSpPr>
        <p:spPr>
          <a:xfrm>
            <a:off x="1068120" y="6533769"/>
            <a:ext cx="5306060" cy="118618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8,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sistemático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independiente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cualquier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(Switch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Type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INDEPENDENT):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dirty="0" sz="1100" b="1">
                <a:latin typeface="Arial"/>
                <a:cs typeface="Arial"/>
              </a:rPr>
              <a:t>Tbeg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 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barrer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 ms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(pues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ATP|Settings/Switch,</a:t>
            </a:r>
            <a:r>
              <a:rPr dirty="0" sz="1100">
                <a:latin typeface="Microsoft Sans Serif"/>
                <a:cs typeface="Microsoft Sans Serif"/>
              </a:rPr>
              <a:t> ITEST=1 </a:t>
            </a:r>
            <a:r>
              <a:rPr dirty="0" sz="1100" spc="-50"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b="1">
                <a:latin typeface="Arial"/>
                <a:cs typeface="Arial"/>
              </a:rPr>
              <a:t>INCT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0.001</a:t>
            </a:r>
            <a:r>
              <a:rPr dirty="0" sz="1100">
                <a:latin typeface="Microsoft Sans Serif"/>
                <a:cs typeface="Microsoft Sans Serif"/>
              </a:rPr>
              <a:t>, barra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1ms.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dirty="0" sz="1100" b="1">
                <a:latin typeface="Arial"/>
                <a:cs typeface="Arial"/>
              </a:rPr>
              <a:t>NSTEP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8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b="1">
                <a:latin typeface="Arial"/>
                <a:cs typeface="Arial"/>
              </a:rPr>
              <a:t>Output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-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Current</a:t>
            </a:r>
            <a:r>
              <a:rPr dirty="0" sz="1100">
                <a:latin typeface="Microsoft Sans Serif"/>
                <a:cs typeface="Microsoft Sans Serif"/>
              </a:rPr>
              <a:t>,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a través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441598" y="6533769"/>
            <a:ext cx="26479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0">
                <a:latin typeface="Microsoft Sans Serif"/>
                <a:cs typeface="Microsoft Sans Serif"/>
              </a:rPr>
              <a:t>otro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68120" y="7925561"/>
            <a:ext cx="5637530" cy="35369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energizaciones,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aquí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resumen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energización.</a:t>
            </a:r>
            <a:endParaRPr sz="1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4990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indicarle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maniobras,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ATP|Settings/Switch,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85656" y="1906270"/>
            <a:ext cx="3418863" cy="358140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552313"/>
            <a:ext cx="5253990" cy="173608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9497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 ajustes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 sistemático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ejemplo2.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Systematic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study: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-10">
                <a:latin typeface="Microsoft Sans Serif"/>
                <a:cs typeface="Microsoft Sans Serif"/>
              </a:rPr>
              <a:t> sistemático.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b="1">
                <a:latin typeface="Arial"/>
                <a:cs typeface="Arial"/>
              </a:rPr>
              <a:t>Num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8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realizarán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100" b="1">
                <a:latin typeface="Arial"/>
                <a:cs typeface="Arial"/>
              </a:rPr>
              <a:t>ISW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imprimen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archivo *.lis 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 b="1">
                <a:latin typeface="Arial"/>
                <a:cs typeface="Arial"/>
              </a:rPr>
              <a:t>ITEST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 aleatorio 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los </a:t>
            </a:r>
            <a:r>
              <a:rPr dirty="0" sz="1100" spc="-10">
                <a:latin typeface="Microsoft Sans Serif"/>
                <a:cs typeface="Microsoft Sans Serif"/>
              </a:rPr>
              <a:t>interruptores.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 b="1">
                <a:latin typeface="Arial"/>
                <a:cs typeface="Arial"/>
              </a:rPr>
              <a:t>IMAX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imprimir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 b="1">
                <a:latin typeface="Arial"/>
                <a:cs typeface="Arial"/>
              </a:rPr>
              <a:t>estadístico</a:t>
            </a:r>
            <a:r>
              <a:rPr dirty="0" sz="1100" spc="-10">
                <a:latin typeface="Microsoft Sans Serif"/>
                <a:cs typeface="Microsoft Sans Serif"/>
              </a:rPr>
              <a:t>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19154" y="7497444"/>
            <a:ext cx="3448126" cy="124777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881885" y="8818574"/>
            <a:ext cx="40112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estadístico.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33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estadístico: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43325" y="1538601"/>
            <a:ext cx="5295272" cy="447612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6011646"/>
            <a:ext cx="5304155" cy="129222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77152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11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interruptor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ejemplo2.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8,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independiente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cualquier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(Switch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Type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INDEPENDENT):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1100" b="1">
                <a:latin typeface="Arial"/>
                <a:cs typeface="Arial"/>
              </a:rPr>
              <a:t>T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4,2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ms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 b="1">
                <a:latin typeface="Arial"/>
                <a:cs typeface="Arial"/>
              </a:rPr>
              <a:t>Dev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1,5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ms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desviación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estándar 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1,5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 b="1">
                <a:latin typeface="Arial"/>
                <a:cs typeface="Arial"/>
              </a:rPr>
              <a:t>Output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-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Current</a:t>
            </a:r>
            <a:r>
              <a:rPr dirty="0" sz="1100">
                <a:latin typeface="Microsoft Sans Serif"/>
                <a:cs typeface="Microsoft Sans Serif"/>
              </a:rPr>
              <a:t>,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a través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/>
          <p:nvPr/>
        </p:nvSpPr>
        <p:spPr>
          <a:xfrm>
            <a:off x="6355841" y="9317177"/>
            <a:ext cx="141605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34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442631" y="6315836"/>
            <a:ext cx="26352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0">
                <a:latin typeface="Microsoft Sans Serif"/>
                <a:cs typeface="Microsoft Sans Serif"/>
              </a:rPr>
              <a:t>otro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68120" y="7507985"/>
            <a:ext cx="5638800" cy="163258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algn="just" marL="12700" marR="5715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energizaciones,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tampoco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resumen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precaución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asignar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permitir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generen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negativos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(sin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transitorio);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recordemos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distribución </a:t>
            </a:r>
            <a:r>
              <a:rPr dirty="0" sz="1100">
                <a:latin typeface="Microsoft Sans Serif"/>
                <a:cs typeface="Microsoft Sans Serif"/>
              </a:rPr>
              <a:t>Gaussiana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extiende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infinita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lado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lado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allá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unas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desviaciones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estándar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probabilidad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necesario </a:t>
            </a:r>
            <a:r>
              <a:rPr dirty="0" sz="1100">
                <a:latin typeface="Microsoft Sans Serif"/>
                <a:cs typeface="Microsoft Sans Serif"/>
              </a:rPr>
              <a:t>asignar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desviación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estándar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aseguren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probabilidad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negativo, sea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-20">
                <a:latin typeface="Microsoft Sans Serif"/>
                <a:cs typeface="Microsoft Sans Serif"/>
              </a:rPr>
              <a:t> baja:</a:t>
            </a:r>
            <a:endParaRPr sz="1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8354" y="1306381"/>
            <a:ext cx="4507250" cy="3028801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402963"/>
            <a:ext cx="5638800" cy="82804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475615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5-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interruptor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10">
                <a:latin typeface="Microsoft Sans Serif"/>
                <a:cs typeface="Microsoft Sans Serif"/>
              </a:rPr>
              <a:t> ejemplo2.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indicarle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maniobras,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ATP|Settings/Switch,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(Figura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 spc="-25">
                <a:latin typeface="Microsoft Sans Serif"/>
                <a:cs typeface="Microsoft Sans Serif"/>
              </a:rPr>
              <a:t>9):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88906" y="5333571"/>
            <a:ext cx="3451163" cy="3541089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407922" y="8938971"/>
            <a:ext cx="49593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35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6895" cy="2757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Statistic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study:</a:t>
            </a:r>
            <a:r>
              <a:rPr dirty="0" sz="1100" spc="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estadístico.</a:t>
            </a:r>
            <a:endParaRPr sz="1100">
              <a:latin typeface="Microsoft Sans Serif"/>
              <a:cs typeface="Microsoft Sans Serif"/>
            </a:endParaRPr>
          </a:p>
          <a:p>
            <a:pPr marL="192405" marR="5080" indent="-180340">
              <a:lnSpc>
                <a:spcPts val="1280"/>
              </a:lnSpc>
              <a:spcBef>
                <a:spcPts val="315"/>
              </a:spcBef>
            </a:pPr>
            <a:r>
              <a:rPr dirty="0" sz="1100" b="1">
                <a:latin typeface="Arial"/>
                <a:cs typeface="Arial"/>
              </a:rPr>
              <a:t>Num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10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harán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 típicamente 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100 </a:t>
            </a:r>
            <a:r>
              <a:rPr dirty="0" sz="1100">
                <a:latin typeface="Microsoft Sans Serif"/>
                <a:cs typeface="Microsoft Sans Serif"/>
              </a:rPr>
              <a:t>o </a:t>
            </a:r>
            <a:r>
              <a:rPr dirty="0" sz="1100" spc="-10">
                <a:latin typeface="Microsoft Sans Serif"/>
                <a:cs typeface="Microsoft Sans Serif"/>
              </a:rPr>
              <a:t>más).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1100" b="1">
                <a:latin typeface="Arial"/>
                <a:cs typeface="Arial"/>
              </a:rPr>
              <a:t>ISW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imprimen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archivo *.lis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100" b="1">
                <a:latin typeface="Arial"/>
                <a:cs typeface="Arial"/>
              </a:rPr>
              <a:t>ITEST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 aleatoria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los </a:t>
            </a:r>
            <a:r>
              <a:rPr dirty="0" sz="1100" spc="-10">
                <a:latin typeface="Microsoft Sans Serif"/>
                <a:cs typeface="Microsoft Sans Serif"/>
              </a:rPr>
              <a:t>interruptores.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 b="1">
                <a:latin typeface="Arial"/>
                <a:cs typeface="Arial"/>
              </a:rPr>
              <a:t>IDIST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uniforme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operación.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 b="1">
                <a:latin typeface="Arial"/>
                <a:cs typeface="Arial"/>
              </a:rPr>
              <a:t>IMAX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</a:t>
            </a:r>
            <a:r>
              <a:rPr dirty="0" sz="1100">
                <a:latin typeface="Microsoft Sans Serif"/>
                <a:cs typeface="Microsoft Sans Serif"/>
              </a:rPr>
              <a:t>, imprimir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5.3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Resultados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Observar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interpretar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 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sistemático: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03145" y="3816055"/>
            <a:ext cx="5351684" cy="3710446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648714" y="7614666"/>
            <a:ext cx="447738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sistemática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ocho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36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68120" y="1724913"/>
            <a:ext cx="49720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Observar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*.lis, 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interpretar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estadístico: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466" y="2274512"/>
            <a:ext cx="5265726" cy="3652373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621282" y="6006464"/>
            <a:ext cx="453072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5-</a:t>
            </a:r>
            <a:r>
              <a:rPr dirty="0" sz="1100">
                <a:latin typeface="Microsoft Sans Serif"/>
                <a:cs typeface="Microsoft Sans Serif"/>
              </a:rPr>
              <a:t>15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Ocho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>
                <a:latin typeface="Microsoft Sans Serif"/>
                <a:cs typeface="Microsoft Sans Serif"/>
              </a:rPr>
              <a:t> estadística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37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068120" y="1490218"/>
            <a:ext cx="5640070" cy="1399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19325">
              <a:lnSpc>
                <a:spcPct val="100000"/>
              </a:lnSpc>
              <a:spcBef>
                <a:spcPts val="100"/>
              </a:spcBef>
              <a:tabLst>
                <a:tab pos="2579370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6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EQUIVALENTES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0" b="1">
                <a:solidFill>
                  <a:srgbClr val="336699"/>
                </a:solidFill>
                <a:latin typeface="Arial"/>
                <a:cs typeface="Arial"/>
              </a:rPr>
              <a:t>CORTOCIRCUITO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6.1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Problema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utilizados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modelado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sistema,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 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está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realizando.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será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trifásico: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42705" y="3012439"/>
            <a:ext cx="1477456" cy="1200149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4296282"/>
            <a:ext cx="5461000" cy="30988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12827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cortocircuito.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llamó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“FUENTE”,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“EQUIV”.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siguiente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(Caño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Limón):</a:t>
            </a:r>
            <a:endParaRPr sz="1100">
              <a:latin typeface="Microsoft Sans Serif"/>
              <a:cs typeface="Microsoft Sans Serif"/>
            </a:endParaRPr>
          </a:p>
          <a:p>
            <a:pPr marL="12700" marR="3326765">
              <a:lnSpc>
                <a:spcPct val="118200"/>
              </a:lnSpc>
              <a:spcBef>
                <a:spcPts val="315"/>
              </a:spcBef>
            </a:pPr>
            <a:r>
              <a:rPr dirty="0" sz="1100">
                <a:latin typeface="Microsoft Sans Serif"/>
                <a:cs typeface="Microsoft Sans Serif"/>
              </a:rPr>
              <a:t>Equivalente: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34,5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 </a:t>
            </a:r>
            <a:r>
              <a:rPr dirty="0" sz="1100">
                <a:latin typeface="Microsoft Sans Serif"/>
                <a:cs typeface="Microsoft Sans Serif"/>
              </a:rPr>
              <a:t>Tensión=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34,5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Icc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trifásica=10</a:t>
            </a:r>
            <a:r>
              <a:rPr dirty="0" sz="1100" spc="-25">
                <a:latin typeface="Microsoft Sans Serif"/>
                <a:cs typeface="Microsoft Sans Serif"/>
              </a:rPr>
              <a:t> kA.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Icc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monofásica=12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Thevenin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quien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directamente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(R0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X0)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positiva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X1) al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 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nos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niveles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trifásica, en </a:t>
            </a:r>
            <a:r>
              <a:rPr dirty="0" sz="1100" spc="-20">
                <a:latin typeface="Microsoft Sans Serif"/>
                <a:cs typeface="Microsoft Sans Serif"/>
              </a:rPr>
              <a:t>este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formulas,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equivalente </a:t>
            </a:r>
            <a:r>
              <a:rPr dirty="0" sz="1100">
                <a:latin typeface="Microsoft Sans Serif"/>
                <a:cs typeface="Microsoft Sans Serif"/>
              </a:rPr>
              <a:t>aproximado,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valido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20">
                <a:latin typeface="Microsoft Sans Serif"/>
                <a:cs typeface="Microsoft Sans Serif"/>
              </a:rPr>
              <a:t> X&gt;&gt;R: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3791622" y="7575194"/>
            <a:ext cx="918844" cy="388620"/>
            <a:chOff x="3791622" y="7575194"/>
            <a:chExt cx="918844" cy="388620"/>
          </a:xfrm>
        </p:grpSpPr>
        <p:sp>
          <p:nvSpPr>
            <p:cNvPr id="9" name="object 9" descr=""/>
            <p:cNvSpPr/>
            <p:nvPr/>
          </p:nvSpPr>
          <p:spPr>
            <a:xfrm>
              <a:off x="3949067" y="7851071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0" y="12601"/>
                  </a:moveTo>
                  <a:lnTo>
                    <a:pt x="250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968532" y="7845281"/>
              <a:ext cx="38735" cy="69850"/>
            </a:xfrm>
            <a:custGeom>
              <a:avLst/>
              <a:gdLst/>
              <a:ahLst/>
              <a:cxnLst/>
              <a:rect l="l" t="t" r="r" b="b"/>
              <a:pathLst>
                <a:path w="38735" h="69850">
                  <a:moveTo>
                    <a:pt x="0" y="0"/>
                  </a:moveTo>
                  <a:lnTo>
                    <a:pt x="38591" y="694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934814" y="7712114"/>
              <a:ext cx="753110" cy="208915"/>
            </a:xfrm>
            <a:custGeom>
              <a:avLst/>
              <a:gdLst/>
              <a:ahLst/>
              <a:cxnLst/>
              <a:rect l="l" t="t" r="r" b="b"/>
              <a:pathLst>
                <a:path w="753110" h="208915">
                  <a:moveTo>
                    <a:pt x="78566" y="208777"/>
                  </a:moveTo>
                  <a:lnTo>
                    <a:pt x="117482" y="30645"/>
                  </a:lnTo>
                </a:path>
                <a:path w="753110" h="208915">
                  <a:moveTo>
                    <a:pt x="117482" y="30645"/>
                  </a:moveTo>
                  <a:lnTo>
                    <a:pt x="209596" y="30645"/>
                  </a:lnTo>
                </a:path>
                <a:path w="753110" h="208915">
                  <a:moveTo>
                    <a:pt x="0" y="0"/>
                  </a:moveTo>
                  <a:lnTo>
                    <a:pt x="75251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67769" y="7840172"/>
              <a:ext cx="142160" cy="123634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91622" y="7575194"/>
              <a:ext cx="202985" cy="211844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4357296" y="7827812"/>
            <a:ext cx="222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30" i="1">
                <a:latin typeface="Times New Roman"/>
                <a:cs typeface="Times New Roman"/>
              </a:rPr>
              <a:t>CC</a:t>
            </a:r>
            <a:r>
              <a:rPr dirty="0" sz="800" spc="-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71511" y="767896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39258" y="7712354"/>
            <a:ext cx="327660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350">
                <a:latin typeface="Times New Roman"/>
                <a:cs typeface="Times New Roman"/>
              </a:rPr>
              <a:t>3</a:t>
            </a:r>
            <a:r>
              <a:rPr dirty="0" sz="1350" spc="-65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*</a:t>
            </a:r>
            <a:r>
              <a:rPr dirty="0" sz="1350" spc="-65">
                <a:latin typeface="Times New Roman"/>
                <a:cs typeface="Times New Roman"/>
              </a:rPr>
              <a:t> </a:t>
            </a:r>
            <a:r>
              <a:rPr dirty="0" sz="1350" spc="-50" i="1">
                <a:latin typeface="Times New Roman"/>
                <a:cs typeface="Times New Roman"/>
              </a:rPr>
              <a:t>I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61923" y="7446695"/>
            <a:ext cx="247015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350" spc="-25" i="1">
                <a:latin typeface="Times New Roman"/>
                <a:cs typeface="Times New Roman"/>
              </a:rPr>
              <a:t>V</a:t>
            </a:r>
            <a:r>
              <a:rPr dirty="0" baseline="-24305" sz="1200" spc="-37" i="1">
                <a:latin typeface="Times New Roman"/>
                <a:cs typeface="Times New Roman"/>
              </a:rPr>
              <a:t>L</a:t>
            </a:r>
            <a:endParaRPr baseline="-24305"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48125" y="7563518"/>
            <a:ext cx="133350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350" spc="-50" i="1">
                <a:latin typeface="Times New Roman"/>
                <a:cs typeface="Times New Roman"/>
              </a:rPr>
              <a:t>X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519359" y="8254349"/>
            <a:ext cx="1468120" cy="424180"/>
            <a:chOff x="3519359" y="8254349"/>
            <a:chExt cx="1468120" cy="424180"/>
          </a:xfrm>
        </p:grpSpPr>
        <p:sp>
          <p:nvSpPr>
            <p:cNvPr id="20" name="object 20" descr=""/>
            <p:cNvSpPr/>
            <p:nvPr/>
          </p:nvSpPr>
          <p:spPr>
            <a:xfrm>
              <a:off x="3671216" y="8358040"/>
              <a:ext cx="24130" cy="12700"/>
            </a:xfrm>
            <a:custGeom>
              <a:avLst/>
              <a:gdLst/>
              <a:ahLst/>
              <a:cxnLst/>
              <a:rect l="l" t="t" r="r" b="b"/>
              <a:pathLst>
                <a:path w="24129" h="12700">
                  <a:moveTo>
                    <a:pt x="0" y="12155"/>
                  </a:moveTo>
                  <a:lnTo>
                    <a:pt x="2406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9523" y="8352462"/>
              <a:ext cx="37465" cy="66675"/>
            </a:xfrm>
            <a:custGeom>
              <a:avLst/>
              <a:gdLst/>
              <a:ahLst/>
              <a:cxnLst/>
              <a:rect l="l" t="t" r="r" b="b"/>
              <a:pathLst>
                <a:path w="37464" h="66675">
                  <a:moveTo>
                    <a:pt x="0" y="0"/>
                  </a:moveTo>
                  <a:lnTo>
                    <a:pt x="37275" y="66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57317" y="8255283"/>
              <a:ext cx="743585" cy="367665"/>
            </a:xfrm>
            <a:custGeom>
              <a:avLst/>
              <a:gdLst/>
              <a:ahLst/>
              <a:cxnLst/>
              <a:rect l="l" t="t" r="r" b="b"/>
              <a:pathLst>
                <a:path w="743585" h="367665">
                  <a:moveTo>
                    <a:pt x="75584" y="169419"/>
                  </a:moveTo>
                  <a:lnTo>
                    <a:pt x="113218" y="320"/>
                  </a:lnTo>
                </a:path>
                <a:path w="743585" h="367665">
                  <a:moveTo>
                    <a:pt x="113218" y="0"/>
                  </a:moveTo>
                  <a:lnTo>
                    <a:pt x="201682" y="0"/>
                  </a:lnTo>
                </a:path>
                <a:path w="743585" h="367665">
                  <a:moveTo>
                    <a:pt x="0" y="223259"/>
                  </a:moveTo>
                  <a:lnTo>
                    <a:pt x="528773" y="223259"/>
                  </a:lnTo>
                </a:path>
                <a:path w="743585" h="367665">
                  <a:moveTo>
                    <a:pt x="718925" y="367395"/>
                  </a:moveTo>
                  <a:lnTo>
                    <a:pt x="742991" y="3555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394550" y="8605277"/>
              <a:ext cx="37465" cy="66040"/>
            </a:xfrm>
            <a:custGeom>
              <a:avLst/>
              <a:gdLst/>
              <a:ahLst/>
              <a:cxnLst/>
              <a:rect l="l" t="t" r="r" b="b"/>
              <a:pathLst>
                <a:path w="37464" h="66040">
                  <a:moveTo>
                    <a:pt x="0" y="0"/>
                  </a:moveTo>
                  <a:lnTo>
                    <a:pt x="37289" y="659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362344" y="8478543"/>
              <a:ext cx="598805" cy="198755"/>
            </a:xfrm>
            <a:custGeom>
              <a:avLst/>
              <a:gdLst/>
              <a:ahLst/>
              <a:cxnLst/>
              <a:rect l="l" t="t" r="r" b="b"/>
              <a:pathLst>
                <a:path w="598804" h="198754">
                  <a:moveTo>
                    <a:pt x="75584" y="198637"/>
                  </a:moveTo>
                  <a:lnTo>
                    <a:pt x="113218" y="29555"/>
                  </a:lnTo>
                </a:path>
                <a:path w="598804" h="198754">
                  <a:moveTo>
                    <a:pt x="113218" y="29221"/>
                  </a:moveTo>
                  <a:lnTo>
                    <a:pt x="202357" y="29221"/>
                  </a:lnTo>
                </a:path>
                <a:path w="598804" h="198754">
                  <a:moveTo>
                    <a:pt x="0" y="0"/>
                  </a:moveTo>
                  <a:lnTo>
                    <a:pt x="59826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45728" y="8485108"/>
              <a:ext cx="141608" cy="117542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28151" y="8478542"/>
              <a:ext cx="147104" cy="117542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24385" y="8348526"/>
              <a:ext cx="195910" cy="201590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19359" y="8348526"/>
              <a:ext cx="195910" cy="201590"/>
            </a:xfrm>
            <a:prstGeom prst="rect">
              <a:avLst/>
            </a:prstGeom>
          </p:spPr>
        </p:pic>
      </p:grpSp>
      <p:sp>
        <p:nvSpPr>
          <p:cNvPr id="29" name="object 29" descr=""/>
          <p:cNvSpPr txBox="1"/>
          <p:nvPr/>
        </p:nvSpPr>
        <p:spPr>
          <a:xfrm>
            <a:off x="3395479" y="8446140"/>
            <a:ext cx="7556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38</a:t>
            </a:r>
          </a:p>
        </p:txBody>
      </p:sp>
      <p:sp>
        <p:nvSpPr>
          <p:cNvPr id="30" name="object 30" descr=""/>
          <p:cNvSpPr txBox="1"/>
          <p:nvPr/>
        </p:nvSpPr>
        <p:spPr>
          <a:xfrm>
            <a:off x="4768285" y="8587652"/>
            <a:ext cx="14859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 i="1">
                <a:latin typeface="Times New Roman"/>
                <a:cs typeface="Times New Roman"/>
              </a:rPr>
              <a:t>CC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63242" y="8581086"/>
            <a:ext cx="14859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 i="1">
                <a:latin typeface="Times New Roman"/>
                <a:cs typeface="Times New Roman"/>
              </a:rPr>
              <a:t>CC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437117" y="8477994"/>
            <a:ext cx="44640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3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*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I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baseline="44444" sz="1125" spc="-75">
                <a:latin typeface="Times New Roman"/>
                <a:cs typeface="Times New Roman"/>
              </a:rPr>
              <a:t>3</a:t>
            </a:r>
            <a:endParaRPr baseline="44444" sz="1125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422199" y="8225183"/>
            <a:ext cx="44577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Times New Roman"/>
                <a:cs typeface="Times New Roman"/>
              </a:rPr>
              <a:t>*</a:t>
            </a:r>
            <a:r>
              <a:rPr dirty="0" sz="1300" spc="35" i="1">
                <a:latin typeface="Times New Roman"/>
                <a:cs typeface="Times New Roman"/>
              </a:rPr>
              <a:t>V</a:t>
            </a:r>
            <a:r>
              <a:rPr dirty="0" baseline="-25925" sz="1125" spc="52" i="1">
                <a:latin typeface="Times New Roman"/>
                <a:cs typeface="Times New Roman"/>
              </a:rPr>
              <a:t>L</a:t>
            </a:r>
            <a:endParaRPr baseline="-25925" sz="1125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765647" y="8397552"/>
            <a:ext cx="205104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5641" sz="1950" i="1">
                <a:latin typeface="Times New Roman"/>
                <a:cs typeface="Times New Roman"/>
              </a:rPr>
              <a:t>I</a:t>
            </a:r>
            <a:r>
              <a:rPr dirty="0" baseline="-25641" sz="1950" spc="-232" i="1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731746" y="8225183"/>
            <a:ext cx="4540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3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30">
                <a:latin typeface="Times New Roman"/>
                <a:cs typeface="Times New Roman"/>
              </a:rPr>
              <a:t>*</a:t>
            </a:r>
            <a:r>
              <a:rPr dirty="0" sz="1300" spc="30" i="1">
                <a:latin typeface="Times New Roman"/>
                <a:cs typeface="Times New Roman"/>
              </a:rPr>
              <a:t>V</a:t>
            </a:r>
            <a:r>
              <a:rPr dirty="0" baseline="-25925" sz="1125" spc="44" i="1">
                <a:latin typeface="Times New Roman"/>
                <a:cs typeface="Times New Roman"/>
              </a:rPr>
              <a:t>L</a:t>
            </a:r>
            <a:endParaRPr baseline="-25925" sz="1125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67700" y="8336480"/>
            <a:ext cx="129539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226353" y="1535910"/>
            <a:ext cx="148361" cy="123634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665202" y="1402398"/>
            <a:ext cx="200560" cy="21184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3543289" y="1505841"/>
            <a:ext cx="76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47372" y="1644118"/>
            <a:ext cx="1511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Times New Roman"/>
                <a:cs typeface="Times New Roman"/>
              </a:rPr>
              <a:t>CC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99482" y="1392078"/>
            <a:ext cx="555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785" algn="l"/>
                <a:tab pos="542290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781982" y="1529000"/>
            <a:ext cx="481965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350" spc="-20" i="1">
                <a:latin typeface="Times New Roman"/>
                <a:cs typeface="Times New Roman"/>
              </a:rPr>
              <a:t>MVA</a:t>
            </a:r>
            <a:r>
              <a:rPr dirty="0" baseline="41666" sz="1200" spc="-30">
                <a:latin typeface="Times New Roman"/>
                <a:cs typeface="Times New Roman"/>
              </a:rPr>
              <a:t>3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90162" y="1276958"/>
            <a:ext cx="344170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350" i="1">
                <a:latin typeface="Times New Roman"/>
                <a:cs typeface="Times New Roman"/>
              </a:rPr>
              <a:t>kV</a:t>
            </a:r>
            <a:r>
              <a:rPr dirty="0" sz="1350" spc="-75" i="1">
                <a:latin typeface="Times New Roman"/>
                <a:cs typeface="Times New Roman"/>
              </a:rPr>
              <a:t> </a:t>
            </a:r>
            <a:r>
              <a:rPr dirty="0" baseline="41666" sz="1200" spc="-75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24462" y="1390723"/>
            <a:ext cx="132080" cy="2330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350" spc="-50" i="1">
                <a:latin typeface="Times New Roman"/>
                <a:cs typeface="Times New Roman"/>
              </a:rPr>
              <a:t>X</a:t>
            </a:r>
            <a:endParaRPr sz="1350">
              <a:latin typeface="Times New Roman"/>
              <a:cs typeface="Times New Roma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81930" y="2165301"/>
            <a:ext cx="174025" cy="141624"/>
          </a:xfrm>
          <a:prstGeom prst="rect">
            <a:avLst/>
          </a:prstGeom>
        </p:spPr>
      </p:pic>
      <p:grpSp>
        <p:nvGrpSpPr>
          <p:cNvPr id="13" name="object 13" descr=""/>
          <p:cNvGrpSpPr/>
          <p:nvPr/>
        </p:nvGrpSpPr>
        <p:grpSpPr>
          <a:xfrm>
            <a:off x="3871223" y="2012362"/>
            <a:ext cx="409575" cy="294640"/>
            <a:chOff x="3871223" y="2012362"/>
            <a:chExt cx="409575" cy="294640"/>
          </a:xfrm>
        </p:grpSpPr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71223" y="2165301"/>
              <a:ext cx="174025" cy="141624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50050" y="2012362"/>
              <a:ext cx="230703" cy="242670"/>
            </a:xfrm>
            <a:prstGeom prst="rect">
              <a:avLst/>
            </a:prstGeom>
          </p:spPr>
        </p:pic>
      </p:grpSp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41760" y="2012362"/>
            <a:ext cx="230703" cy="242670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3095345" y="2132706"/>
            <a:ext cx="8509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latin typeface="Times New Roman"/>
                <a:cs typeface="Times New Roman"/>
              </a:rPr>
              <a:t>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796654" y="2291103"/>
            <a:ext cx="966469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08355" algn="l"/>
              </a:tabLst>
            </a:pPr>
            <a:r>
              <a:rPr dirty="0" sz="900" spc="-25" i="1">
                <a:latin typeface="Times New Roman"/>
                <a:cs typeface="Times New Roman"/>
              </a:rPr>
              <a:t>CC</a:t>
            </a:r>
            <a:r>
              <a:rPr dirty="0" sz="900" i="1">
                <a:latin typeface="Times New Roman"/>
                <a:cs typeface="Times New Roman"/>
              </a:rPr>
              <a:t>	</a:t>
            </a:r>
            <a:r>
              <a:rPr dirty="0" sz="900" spc="-25" i="1">
                <a:latin typeface="Times New Roman"/>
                <a:cs typeface="Times New Roman"/>
              </a:rPr>
              <a:t>CC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97894" y="2002388"/>
            <a:ext cx="14306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69265" algn="l"/>
                <a:tab pos="808355" algn="l"/>
                <a:tab pos="1275715" algn="l"/>
              </a:tabLst>
            </a:pPr>
            <a:r>
              <a:rPr dirty="0" u="sng" sz="9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L</a:t>
            </a:r>
            <a:r>
              <a:rPr dirty="0" u="sng" sz="9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	</a:t>
            </a:r>
            <a:r>
              <a:rPr dirty="0" u="sng" sz="9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9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</a:t>
            </a:r>
            <a:r>
              <a:rPr dirty="0" u="sng" sz="9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177994" y="2159233"/>
            <a:ext cx="542290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550" spc="-20" i="1">
                <a:latin typeface="Times New Roman"/>
                <a:cs typeface="Times New Roman"/>
              </a:rPr>
              <a:t>MVA</a:t>
            </a:r>
            <a:r>
              <a:rPr dirty="0" baseline="43209" sz="1350" spc="-30">
                <a:latin typeface="Times New Roman"/>
                <a:cs typeface="Times New Roman"/>
              </a:rPr>
              <a:t>3</a:t>
            </a:r>
            <a:endParaRPr baseline="43209" sz="13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78384" y="1870518"/>
            <a:ext cx="631190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550">
                <a:latin typeface="Times New Roman"/>
                <a:cs typeface="Times New Roman"/>
              </a:rPr>
              <a:t>2</a:t>
            </a:r>
            <a:r>
              <a:rPr dirty="0" sz="1550" spc="-215">
                <a:latin typeface="Times New Roman"/>
                <a:cs typeface="Times New Roman"/>
              </a:rPr>
              <a:t> </a:t>
            </a:r>
            <a:r>
              <a:rPr dirty="0" sz="1550">
                <a:latin typeface="Times New Roman"/>
                <a:cs typeface="Times New Roman"/>
              </a:rPr>
              <a:t>*</a:t>
            </a:r>
            <a:r>
              <a:rPr dirty="0" sz="1550" spc="-185">
                <a:latin typeface="Times New Roman"/>
                <a:cs typeface="Times New Roman"/>
              </a:rPr>
              <a:t> </a:t>
            </a:r>
            <a:r>
              <a:rPr dirty="0" sz="1550" spc="55" i="1">
                <a:latin typeface="Times New Roman"/>
                <a:cs typeface="Times New Roman"/>
              </a:rPr>
              <a:t>kV</a:t>
            </a:r>
            <a:r>
              <a:rPr dirty="0" sz="1550" spc="-190" i="1">
                <a:latin typeface="Times New Roman"/>
                <a:cs typeface="Times New Roman"/>
              </a:rPr>
              <a:t> </a:t>
            </a:r>
            <a:r>
              <a:rPr dirty="0" baseline="43209" sz="1350" spc="-75">
                <a:latin typeface="Times New Roman"/>
                <a:cs typeface="Times New Roman"/>
              </a:rPr>
              <a:t>2</a:t>
            </a:r>
            <a:endParaRPr baseline="43209" sz="13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81676" y="2159233"/>
            <a:ext cx="532765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550" spc="-20" i="1">
                <a:latin typeface="Times New Roman"/>
                <a:cs typeface="Times New Roman"/>
              </a:rPr>
              <a:t>MVA</a:t>
            </a:r>
            <a:r>
              <a:rPr dirty="0" baseline="43209" sz="1350" spc="-30">
                <a:latin typeface="Times New Roman"/>
                <a:cs typeface="Times New Roman"/>
              </a:rPr>
              <a:t>1</a:t>
            </a:r>
            <a:endParaRPr baseline="43209" sz="13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78480" y="1870518"/>
            <a:ext cx="625475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550" spc="75">
                <a:latin typeface="Times New Roman"/>
                <a:cs typeface="Times New Roman"/>
              </a:rPr>
              <a:t>3*</a:t>
            </a:r>
            <a:r>
              <a:rPr dirty="0" sz="1550" spc="-200">
                <a:latin typeface="Times New Roman"/>
                <a:cs typeface="Times New Roman"/>
              </a:rPr>
              <a:t> </a:t>
            </a:r>
            <a:r>
              <a:rPr dirty="0" sz="1550" spc="55" i="1">
                <a:latin typeface="Times New Roman"/>
                <a:cs typeface="Times New Roman"/>
              </a:rPr>
              <a:t>kV</a:t>
            </a:r>
            <a:r>
              <a:rPr dirty="0" sz="1550" spc="-195" i="1">
                <a:latin typeface="Times New Roman"/>
                <a:cs typeface="Times New Roman"/>
              </a:rPr>
              <a:t> </a:t>
            </a:r>
            <a:r>
              <a:rPr dirty="0" baseline="43209" sz="1350" spc="-75">
                <a:latin typeface="Times New Roman"/>
                <a:cs typeface="Times New Roman"/>
              </a:rPr>
              <a:t>2</a:t>
            </a:r>
            <a:endParaRPr baseline="43209" sz="13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48052" y="2000836"/>
            <a:ext cx="149860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550" spc="-50" i="1">
                <a:latin typeface="Times New Roman"/>
                <a:cs typeface="Times New Roman"/>
              </a:rPr>
              <a:t>X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68120" y="2508249"/>
            <a:ext cx="5634990" cy="35369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ecuaciones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arroja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muestran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continuación: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215109" y="3163916"/>
            <a:ext cx="885825" cy="0"/>
          </a:xfrm>
          <a:custGeom>
            <a:avLst/>
            <a:gdLst/>
            <a:ahLst/>
            <a:cxnLst/>
            <a:rect l="l" t="t" r="r" b="b"/>
            <a:pathLst>
              <a:path w="885825" h="0">
                <a:moveTo>
                  <a:pt x="0" y="0"/>
                </a:moveTo>
                <a:lnTo>
                  <a:pt x="885506" y="0"/>
                </a:lnTo>
              </a:path>
            </a:pathLst>
          </a:custGeom>
          <a:ln w="71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4250598" y="3017756"/>
            <a:ext cx="6934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70">
                <a:latin typeface="Times New Roman"/>
                <a:cs typeface="Times New Roman"/>
              </a:rPr>
              <a:t>1,99</a:t>
            </a:r>
            <a:r>
              <a:rPr dirty="0" sz="1400" spc="-10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94830" y="3156247"/>
            <a:ext cx="887094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70">
                <a:latin typeface="Times New Roman"/>
                <a:cs typeface="Times New Roman"/>
              </a:rPr>
              <a:t>1,732</a:t>
            </a:r>
            <a:r>
              <a:rPr dirty="0" sz="1400" spc="-45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*10kA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367247" y="2906955"/>
            <a:ext cx="55562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Times New Roman"/>
                <a:cs typeface="Times New Roman"/>
              </a:rPr>
              <a:t>34,5</a:t>
            </a:r>
            <a:r>
              <a:rPr dirty="0" sz="1400" spc="-85">
                <a:latin typeface="Times New Roman"/>
                <a:cs typeface="Times New Roman"/>
              </a:rPr>
              <a:t> </a:t>
            </a:r>
            <a:r>
              <a:rPr dirty="0" sz="1400" spc="-60">
                <a:latin typeface="Times New Roman"/>
                <a:cs typeface="Times New Roman"/>
              </a:rPr>
              <a:t>kV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29805" y="3017756"/>
            <a:ext cx="23622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20" i="1">
                <a:latin typeface="Times New Roman"/>
                <a:cs typeface="Times New Roman"/>
              </a:rPr>
              <a:t>X</a:t>
            </a:r>
            <a:r>
              <a:rPr dirty="0" sz="1400" spc="2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146072" y="3029388"/>
            <a:ext cx="182516" cy="217990"/>
          </a:xfrm>
          <a:prstGeom prst="rect">
            <a:avLst/>
          </a:prstGeom>
        </p:spPr>
      </p:pic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075880" y="3029388"/>
            <a:ext cx="182516" cy="217990"/>
          </a:xfrm>
          <a:prstGeom prst="rect">
            <a:avLst/>
          </a:prstGeom>
        </p:spPr>
      </p:pic>
      <p:sp>
        <p:nvSpPr>
          <p:cNvPr id="33" name="object 33" descr=""/>
          <p:cNvSpPr/>
          <p:nvPr/>
        </p:nvSpPr>
        <p:spPr>
          <a:xfrm>
            <a:off x="2615382" y="3694141"/>
            <a:ext cx="2097405" cy="0"/>
          </a:xfrm>
          <a:custGeom>
            <a:avLst/>
            <a:gdLst/>
            <a:ahLst/>
            <a:cxnLst/>
            <a:rect l="l" t="t" r="r" b="b"/>
            <a:pathLst>
              <a:path w="2097404" h="0">
                <a:moveTo>
                  <a:pt x="0" y="0"/>
                </a:moveTo>
                <a:lnTo>
                  <a:pt x="1049906" y="0"/>
                </a:lnTo>
              </a:path>
              <a:path w="2097404" h="0">
                <a:moveTo>
                  <a:pt x="1215032" y="0"/>
                </a:moveTo>
                <a:lnTo>
                  <a:pt x="2097219" y="0"/>
                </a:lnTo>
              </a:path>
            </a:pathLst>
          </a:custGeom>
          <a:ln w="72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4878654" y="3547981"/>
            <a:ext cx="70548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45">
                <a:latin typeface="Times New Roman"/>
                <a:cs typeface="Times New Roman"/>
              </a:rPr>
              <a:t>0,99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82183" y="3437180"/>
            <a:ext cx="76009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latin typeface="Times New Roman"/>
                <a:cs typeface="Times New Roman"/>
              </a:rPr>
              <a:t>2*34,5</a:t>
            </a:r>
            <a:r>
              <a:rPr dirty="0" sz="1400" spc="10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kV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21022" y="3686472"/>
            <a:ext cx="177355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1700" algn="l"/>
              </a:tabLst>
            </a:pPr>
            <a:r>
              <a:rPr dirty="0" sz="1400" spc="-20">
                <a:latin typeface="Times New Roman"/>
                <a:cs typeface="Times New Roman"/>
              </a:rPr>
              <a:t>12kA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70">
                <a:latin typeface="Times New Roman"/>
                <a:cs typeface="Times New Roman"/>
              </a:rPr>
              <a:t>1,732</a:t>
            </a:r>
            <a:r>
              <a:rPr dirty="0" sz="1400" spc="-60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*10kA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95473" y="3437180"/>
            <a:ext cx="105219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70">
                <a:latin typeface="Times New Roman"/>
                <a:cs typeface="Times New Roman"/>
              </a:rPr>
              <a:t>1,732</a:t>
            </a:r>
            <a:r>
              <a:rPr dirty="0" sz="1400" spc="-6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*34,5</a:t>
            </a:r>
            <a:r>
              <a:rPr dirty="0" sz="1400" spc="-100">
                <a:latin typeface="Times New Roman"/>
                <a:cs typeface="Times New Roman"/>
              </a:rPr>
              <a:t> </a:t>
            </a:r>
            <a:r>
              <a:rPr dirty="0" sz="1400" spc="-45">
                <a:latin typeface="Times New Roman"/>
                <a:cs typeface="Times New Roman"/>
              </a:rPr>
              <a:t>kV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01410" y="3547981"/>
            <a:ext cx="25209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i="1">
                <a:latin typeface="Times New Roman"/>
                <a:cs typeface="Times New Roman"/>
              </a:rPr>
              <a:t>X</a:t>
            </a:r>
            <a:r>
              <a:rPr dirty="0" sz="1400" spc="-130" i="1">
                <a:latin typeface="Times New Roman"/>
                <a:cs typeface="Times New Roman"/>
              </a:rPr>
              <a:t> </a:t>
            </a:r>
            <a:r>
              <a:rPr dirty="0" sz="1400" spc="-60">
                <a:latin typeface="Times New Roman"/>
                <a:cs typeface="Times New Roman"/>
              </a:rPr>
              <a:t>0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9" name="object 3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758316" y="3559614"/>
            <a:ext cx="181712" cy="217990"/>
          </a:xfrm>
          <a:prstGeom prst="rect">
            <a:avLst/>
          </a:prstGeom>
        </p:spPr>
      </p:pic>
      <p:grpSp>
        <p:nvGrpSpPr>
          <p:cNvPr id="40" name="object 40" descr=""/>
          <p:cNvGrpSpPr/>
          <p:nvPr/>
        </p:nvGrpSpPr>
        <p:grpSpPr>
          <a:xfrm>
            <a:off x="2476570" y="3559614"/>
            <a:ext cx="1406525" cy="218440"/>
            <a:chOff x="2476570" y="3559614"/>
            <a:chExt cx="1406525" cy="218440"/>
          </a:xfrm>
        </p:grpSpPr>
        <p:pic>
          <p:nvPicPr>
            <p:cNvPr id="41" name="object 4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01332" y="3559614"/>
              <a:ext cx="181712" cy="21799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76570" y="3559614"/>
              <a:ext cx="181712" cy="217990"/>
            </a:xfrm>
            <a:prstGeom prst="rect">
              <a:avLst/>
            </a:prstGeom>
          </p:spPr>
        </p:pic>
      </p:grpSp>
      <p:sp>
        <p:nvSpPr>
          <p:cNvPr id="43" name="object 43" descr=""/>
          <p:cNvSpPr txBox="1"/>
          <p:nvPr/>
        </p:nvSpPr>
        <p:spPr>
          <a:xfrm>
            <a:off x="1068120" y="3964051"/>
            <a:ext cx="5639435" cy="67691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61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u=34,5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ángulos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ajustar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transitoria.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4" name="object 44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491035" y="4723314"/>
            <a:ext cx="4781728" cy="4072520"/>
          </a:xfrm>
          <a:prstGeom prst="rect">
            <a:avLst/>
          </a:prstGeom>
        </p:spPr>
      </p:pic>
      <p:sp>
        <p:nvSpPr>
          <p:cNvPr id="45" name="object 45" descr=""/>
          <p:cNvSpPr txBox="1"/>
          <p:nvPr/>
        </p:nvSpPr>
        <p:spPr>
          <a:xfrm>
            <a:off x="1535938" y="8830767"/>
            <a:ext cx="470154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fuente 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6" name="object 4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47" name="object 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39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9435" cy="87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X0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X1,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“Lines-</a:t>
            </a:r>
            <a:r>
              <a:rPr dirty="0" sz="1100">
                <a:latin typeface="Microsoft Sans Serif"/>
                <a:cs typeface="Microsoft Sans Serif"/>
              </a:rPr>
              <a:t>Cables”,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“Lumped,”,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“RL </a:t>
            </a:r>
            <a:r>
              <a:rPr dirty="0" sz="1100">
                <a:latin typeface="Microsoft Sans Serif"/>
                <a:cs typeface="Microsoft Sans Serif"/>
              </a:rPr>
              <a:t>Coupled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51”,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“3Ph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Seq”;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terminales),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recibe </a:t>
            </a:r>
            <a:r>
              <a:rPr dirty="0" sz="1100">
                <a:latin typeface="Microsoft Sans Serif"/>
                <a:cs typeface="Microsoft Sans Serif"/>
              </a:rPr>
              <a:t>directamente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Z0,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Z1, tal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 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continuación: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0313" y="1895685"/>
            <a:ext cx="4188100" cy="2558998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427956"/>
            <a:ext cx="5638800" cy="81978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59448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 </a:t>
            </a:r>
            <a:r>
              <a:rPr dirty="0" sz="1100" spc="-10">
                <a:latin typeface="Microsoft Sans Serif"/>
                <a:cs typeface="Microsoft Sans Serif"/>
              </a:rPr>
              <a:t>equivalentes.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concentrado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Coupled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51, 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extremadamente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útil, como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verá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ciertas </a:t>
            </a:r>
            <a:r>
              <a:rPr dirty="0" sz="1100">
                <a:latin typeface="Microsoft Sans Serif"/>
                <a:cs typeface="Microsoft Sans Serif"/>
              </a:rPr>
              <a:t>situaciones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17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equivalentes,</a:t>
            </a:r>
            <a:r>
              <a:rPr dirty="0" sz="1100" spc="17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líneas,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Zig-</a:t>
            </a:r>
            <a:r>
              <a:rPr dirty="0" sz="1100" spc="-20">
                <a:latin typeface="Microsoft Sans Serif"/>
                <a:cs typeface="Microsoft Sans Serif"/>
              </a:rPr>
              <a:t>Zag.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05266" y="5349988"/>
            <a:ext cx="4161866" cy="3532382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493266" y="8943543"/>
            <a:ext cx="478726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40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1754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neta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Z0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Z1,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representa </a:t>
            </a:r>
            <a:r>
              <a:rPr dirty="0" sz="1100">
                <a:latin typeface="Microsoft Sans Serif"/>
                <a:cs typeface="Microsoft Sans Serif"/>
              </a:rPr>
              <a:t>exactamente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 de 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quería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modelar.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4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equivalente,</a:t>
            </a:r>
            <a:r>
              <a:rPr dirty="0" sz="1100" spc="48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interruptor,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cortocircuitos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deseadas;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necesita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conocer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 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archivos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ts val="1270"/>
              </a:lnSpc>
              <a:spcBef>
                <a:spcPts val="25"/>
              </a:spcBef>
            </a:pP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necesita),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*.lis.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“ATP” </a:t>
            </a:r>
            <a:r>
              <a:rPr dirty="0" sz="1100">
                <a:latin typeface="Microsoft Sans Serif"/>
                <a:cs typeface="Microsoft Sans Serif"/>
              </a:rPr>
              <a:t>Settings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2175" y="2757046"/>
            <a:ext cx="3419475" cy="3572121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208328" y="6393560"/>
            <a:ext cx="4697095" cy="651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73735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5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 estado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estable.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tabLst>
                <a:tab pos="372110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6.2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Resultados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8585" y="7199225"/>
            <a:ext cx="5391444" cy="81395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8013039"/>
            <a:ext cx="5638800" cy="98298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69672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6-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estado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estable.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monofásica;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observar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“EQUIV”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(nodo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equivalente),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“1.70035002E+04”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decir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17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kApico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kArms,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 </a:t>
            </a:r>
            <a:r>
              <a:rPr dirty="0" sz="1100">
                <a:latin typeface="Microsoft Sans Serif"/>
                <a:cs typeface="Microsoft Sans Serif"/>
              </a:rPr>
              <a:t>concluir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reproduciendo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deseada.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41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068120" y="1490218"/>
            <a:ext cx="5640070" cy="1163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42085">
              <a:lnSpc>
                <a:spcPct val="100000"/>
              </a:lnSpc>
              <a:spcBef>
                <a:spcPts val="100"/>
              </a:spcBef>
              <a:tabLst>
                <a:tab pos="1802130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7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MANIOBRAS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55" b="1">
                <a:solidFill>
                  <a:srgbClr val="336699"/>
                </a:solidFill>
                <a:latin typeface="Arial"/>
                <a:cs typeface="Arial"/>
              </a:rPr>
              <a:t>BANCOS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COMPENSACION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7.1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Problema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simplificado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Caño </a:t>
            </a:r>
            <a:r>
              <a:rPr dirty="0" sz="1100">
                <a:latin typeface="Microsoft Sans Serif"/>
                <a:cs typeface="Microsoft Sans Serif"/>
              </a:rPr>
              <a:t>Limón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Mvar cada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uno):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7174" y="2777176"/>
            <a:ext cx="3309869" cy="1484936"/>
          </a:xfrm>
          <a:prstGeom prst="rect">
            <a:avLst/>
          </a:prstGeom>
        </p:spPr>
      </p:pic>
      <p:grpSp>
        <p:nvGrpSpPr>
          <p:cNvPr id="7" name="object 7" descr=""/>
          <p:cNvGrpSpPr/>
          <p:nvPr/>
        </p:nvGrpSpPr>
        <p:grpSpPr>
          <a:xfrm>
            <a:off x="1309369" y="4892675"/>
            <a:ext cx="128270" cy="797560"/>
            <a:chOff x="1309369" y="4892675"/>
            <a:chExt cx="128270" cy="797560"/>
          </a:xfrm>
        </p:grpSpPr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4892675"/>
              <a:ext cx="128015" cy="17221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5101463"/>
              <a:ext cx="128015" cy="17221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5310505"/>
              <a:ext cx="128015" cy="17221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5517769"/>
              <a:ext cx="128015" cy="172212"/>
            </a:xfrm>
            <a:prstGeom prst="rect">
              <a:avLst/>
            </a:prstGeom>
          </p:spPr>
        </p:pic>
      </p:grpSp>
      <p:grpSp>
        <p:nvGrpSpPr>
          <p:cNvPr id="12" name="object 12" descr=""/>
          <p:cNvGrpSpPr/>
          <p:nvPr/>
        </p:nvGrpSpPr>
        <p:grpSpPr>
          <a:xfrm>
            <a:off x="3595751" y="4892675"/>
            <a:ext cx="297180" cy="381000"/>
            <a:chOff x="3595751" y="4892675"/>
            <a:chExt cx="297180" cy="381000"/>
          </a:xfrm>
        </p:grpSpPr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73475" y="4892675"/>
              <a:ext cx="219455" cy="17221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95751" y="5101463"/>
              <a:ext cx="216408" cy="172212"/>
            </a:xfrm>
            <a:prstGeom prst="rect">
              <a:avLst/>
            </a:prstGeom>
          </p:spPr>
        </p:pic>
      </p:grpSp>
      <p:pic>
        <p:nvPicPr>
          <p:cNvPr id="15" name="object 15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272538" y="5310504"/>
            <a:ext cx="158495" cy="172212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077591" y="5310504"/>
            <a:ext cx="216407" cy="172212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1068120" y="4327372"/>
            <a:ext cx="4738370" cy="207137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8778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anterior:</a:t>
            </a:r>
            <a:endParaRPr sz="1100">
              <a:latin typeface="Microsoft Sans Serif"/>
              <a:cs typeface="Microsoft Sans Serif"/>
            </a:endParaRPr>
          </a:p>
          <a:p>
            <a:pPr marL="372110" marR="5080">
              <a:lnSpc>
                <a:spcPct val="124600"/>
              </a:lnSpc>
              <a:spcBef>
                <a:spcPts val="310"/>
              </a:spcBef>
              <a:tabLst>
                <a:tab pos="2117090" algn="l"/>
                <a:tab pos="2714625" algn="l"/>
              </a:tabLst>
            </a:pPr>
            <a:r>
              <a:rPr dirty="0" sz="1100">
                <a:latin typeface="Microsoft Sans Serif"/>
                <a:cs typeface="Microsoft Sans Serif"/>
              </a:rPr>
              <a:t>L1=5,27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mH, </a:t>
            </a:r>
            <a:r>
              <a:rPr dirty="0" sz="1100" spc="-10">
                <a:latin typeface="Microsoft Sans Serif"/>
                <a:cs typeface="Microsoft Sans Serif"/>
              </a:rPr>
              <a:t>(XL1=Xthevenin=1,99</a:t>
            </a:r>
            <a:r>
              <a:rPr dirty="0" sz="1100">
                <a:latin typeface="Microsoft Sans Serif"/>
                <a:cs typeface="Microsoft Sans Serif"/>
              </a:rPr>
              <a:t>	),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(ver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capitulo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anterior). </a:t>
            </a:r>
            <a:r>
              <a:rPr dirty="0" sz="1100">
                <a:latin typeface="Microsoft Sans Serif"/>
                <a:cs typeface="Microsoft Sans Serif"/>
              </a:rPr>
              <a:t>L0=2,62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mH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(XL0=Xthevenin=0,99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),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(ver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capitulo</a:t>
            </a:r>
            <a:r>
              <a:rPr dirty="0" sz="1100" spc="-10">
                <a:latin typeface="Microsoft Sans Serif"/>
                <a:cs typeface="Microsoft Sans Serif"/>
              </a:rPr>
              <a:t> anterior). </a:t>
            </a:r>
            <a:r>
              <a:rPr dirty="0" sz="1100">
                <a:latin typeface="Microsoft Sans Serif"/>
                <a:cs typeface="Microsoft Sans Serif"/>
              </a:rPr>
              <a:t>C1=C2=6,68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F,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(Xc=396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).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0"/>
              </a:spcBef>
            </a:pPr>
            <a:r>
              <a:rPr dirty="0" sz="1100">
                <a:latin typeface="Microsoft Sans Serif"/>
                <a:cs typeface="Microsoft Sans Serif"/>
              </a:rPr>
              <a:t>L=20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mH,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(inductancia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amortiguamiento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7.2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Energización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5" b="1">
                <a:solidFill>
                  <a:srgbClr val="336699"/>
                </a:solidFill>
                <a:latin typeface="Arial"/>
                <a:cs typeface="Arial"/>
              </a:rPr>
              <a:t>primer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banco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</a:t>
            </a:r>
            <a:r>
              <a:rPr dirty="0" sz="1100" spc="-10">
                <a:latin typeface="Microsoft Sans Serif"/>
                <a:cs typeface="Microsoft Sans Serif"/>
              </a:rPr>
              <a:t>ATPDraw: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15648" y="6521388"/>
            <a:ext cx="4114172" cy="2163675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1240332" y="8778950"/>
            <a:ext cx="529590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95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algn="ctr" marL="178435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42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629910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86055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banco,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oscilatoria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esta </a:t>
            </a:r>
            <a:r>
              <a:rPr dirty="0" sz="1100" spc="-10">
                <a:latin typeface="Microsoft Sans Serif"/>
                <a:cs typeface="Microsoft Sans Serif"/>
              </a:rPr>
              <a:t>forma: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78785" y="1914035"/>
            <a:ext cx="576580" cy="0"/>
          </a:xfrm>
          <a:custGeom>
            <a:avLst/>
            <a:gdLst/>
            <a:ahLst/>
            <a:cxnLst/>
            <a:rect l="l" t="t" r="r" b="b"/>
            <a:pathLst>
              <a:path w="576579" h="0">
                <a:moveTo>
                  <a:pt x="0" y="0"/>
                </a:moveTo>
                <a:lnTo>
                  <a:pt x="5765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3046526" y="1762720"/>
            <a:ext cx="746125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spc="-10" i="1">
                <a:latin typeface="Times New Roman"/>
                <a:cs typeface="Times New Roman"/>
              </a:rPr>
              <a:t>ibanco</a:t>
            </a:r>
            <a:r>
              <a:rPr dirty="0" sz="1350" spc="-10">
                <a:latin typeface="Times New Roman"/>
                <a:cs typeface="Times New Roman"/>
              </a:rPr>
              <a:t>1(</a:t>
            </a:r>
            <a:r>
              <a:rPr dirty="0" sz="1350" spc="-10" i="1">
                <a:latin typeface="Times New Roman"/>
                <a:cs typeface="Times New Roman"/>
              </a:rPr>
              <a:t>t</a:t>
            </a:r>
            <a:r>
              <a:rPr dirty="0" sz="1350" spc="-10"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980796" y="1880503"/>
            <a:ext cx="774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569599" y="1762720"/>
            <a:ext cx="609600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i="1">
                <a:latin typeface="Times New Roman"/>
                <a:cs typeface="Times New Roman"/>
              </a:rPr>
              <a:t>sen</a:t>
            </a:r>
            <a:r>
              <a:rPr dirty="0" sz="1350">
                <a:latin typeface="Times New Roman"/>
                <a:cs typeface="Times New Roman"/>
              </a:rPr>
              <a:t>(</a:t>
            </a:r>
            <a:r>
              <a:rPr dirty="0" sz="1350" i="1">
                <a:latin typeface="Times New Roman"/>
                <a:cs typeface="Times New Roman"/>
              </a:rPr>
              <a:t>w</a:t>
            </a:r>
            <a:r>
              <a:rPr dirty="0" sz="1350" spc="140" i="1">
                <a:latin typeface="Times New Roman"/>
                <a:cs typeface="Times New Roman"/>
              </a:rPr>
              <a:t> </a:t>
            </a:r>
            <a:r>
              <a:rPr dirty="0" sz="1350" spc="30" i="1">
                <a:latin typeface="Times New Roman"/>
                <a:cs typeface="Times New Roman"/>
              </a:rPr>
              <a:t>t</a:t>
            </a:r>
            <a:r>
              <a:rPr dirty="0" sz="1350" spc="30"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60825" y="2018048"/>
            <a:ext cx="774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061577" y="1651760"/>
            <a:ext cx="386715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i="1">
                <a:latin typeface="Times New Roman"/>
                <a:cs typeface="Times New Roman"/>
              </a:rPr>
              <a:t>U</a:t>
            </a:r>
            <a:r>
              <a:rPr dirty="0" sz="1350" spc="-120" i="1">
                <a:latin typeface="Times New Roman"/>
                <a:cs typeface="Times New Roman"/>
              </a:rPr>
              <a:t> </a:t>
            </a:r>
            <a:r>
              <a:rPr dirty="0" sz="1350" spc="-25">
                <a:latin typeface="Times New Roman"/>
                <a:cs typeface="Times New Roman"/>
              </a:rPr>
              <a:t>(0)</a:t>
            </a:r>
            <a:endParaRPr sz="1350">
              <a:latin typeface="Times New Roman"/>
              <a:cs typeface="Times New Roman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25640" y="1774704"/>
            <a:ext cx="183047" cy="215819"/>
          </a:xfrm>
          <a:prstGeom prst="rect">
            <a:avLst/>
          </a:prstGeom>
        </p:spPr>
      </p:pic>
      <p:grpSp>
        <p:nvGrpSpPr>
          <p:cNvPr id="11" name="object 11" descr=""/>
          <p:cNvGrpSpPr/>
          <p:nvPr/>
        </p:nvGrpSpPr>
        <p:grpSpPr>
          <a:xfrm>
            <a:off x="2036847" y="2455790"/>
            <a:ext cx="880110" cy="269240"/>
            <a:chOff x="2036847" y="2455790"/>
            <a:chExt cx="880110" cy="269240"/>
          </a:xfrm>
        </p:grpSpPr>
        <p:sp>
          <p:nvSpPr>
            <p:cNvPr id="12" name="object 12" descr=""/>
            <p:cNvSpPr/>
            <p:nvPr/>
          </p:nvSpPr>
          <p:spPr>
            <a:xfrm>
              <a:off x="2059060" y="2633848"/>
              <a:ext cx="22860" cy="13970"/>
            </a:xfrm>
            <a:custGeom>
              <a:avLst/>
              <a:gdLst/>
              <a:ahLst/>
              <a:cxnLst/>
              <a:rect l="l" t="t" r="r" b="b"/>
              <a:pathLst>
                <a:path w="22860" h="13969">
                  <a:moveTo>
                    <a:pt x="0" y="13347"/>
                  </a:moveTo>
                  <a:lnTo>
                    <a:pt x="22394" y="0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081455" y="2637817"/>
              <a:ext cx="33020" cy="79375"/>
            </a:xfrm>
            <a:custGeom>
              <a:avLst/>
              <a:gdLst/>
              <a:ahLst/>
              <a:cxnLst/>
              <a:rect l="l" t="t" r="r" b="b"/>
              <a:pathLst>
                <a:path w="33019" h="79375">
                  <a:moveTo>
                    <a:pt x="0" y="0"/>
                  </a:moveTo>
                  <a:lnTo>
                    <a:pt x="32506" y="79364"/>
                  </a:lnTo>
                </a:path>
              </a:pathLst>
            </a:custGeom>
            <a:ln w="148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40657" y="2459600"/>
              <a:ext cx="872490" cy="257810"/>
            </a:xfrm>
            <a:custGeom>
              <a:avLst/>
              <a:gdLst/>
              <a:ahLst/>
              <a:cxnLst/>
              <a:rect l="l" t="t" r="r" b="b"/>
              <a:pathLst>
                <a:path w="872489" h="257810">
                  <a:moveTo>
                    <a:pt x="77266" y="257581"/>
                  </a:moveTo>
                  <a:lnTo>
                    <a:pt x="120236" y="29219"/>
                  </a:lnTo>
                </a:path>
                <a:path w="872489" h="257810">
                  <a:moveTo>
                    <a:pt x="120236" y="29219"/>
                  </a:moveTo>
                  <a:lnTo>
                    <a:pt x="857988" y="29219"/>
                  </a:lnTo>
                </a:path>
                <a:path w="872489" h="257810">
                  <a:moveTo>
                    <a:pt x="0" y="0"/>
                  </a:moveTo>
                  <a:lnTo>
                    <a:pt x="872429" y="0"/>
                  </a:lnTo>
                </a:path>
              </a:pathLst>
            </a:custGeom>
            <a:ln w="72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3093806" y="2455790"/>
            <a:ext cx="2115185" cy="263525"/>
            <a:chOff x="3093806" y="2455790"/>
            <a:chExt cx="2115185" cy="263525"/>
          </a:xfrm>
        </p:grpSpPr>
        <p:sp>
          <p:nvSpPr>
            <p:cNvPr id="16" name="object 16" descr=""/>
            <p:cNvSpPr/>
            <p:nvPr/>
          </p:nvSpPr>
          <p:spPr>
            <a:xfrm>
              <a:off x="3116034" y="2630601"/>
              <a:ext cx="22860" cy="13970"/>
            </a:xfrm>
            <a:custGeom>
              <a:avLst/>
              <a:gdLst/>
              <a:ahLst/>
              <a:cxnLst/>
              <a:rect l="l" t="t" r="r" b="b"/>
              <a:pathLst>
                <a:path w="22860" h="13969">
                  <a:moveTo>
                    <a:pt x="0" y="13348"/>
                  </a:moveTo>
                  <a:lnTo>
                    <a:pt x="22776" y="0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138810" y="2634569"/>
              <a:ext cx="33020" cy="76835"/>
            </a:xfrm>
            <a:custGeom>
              <a:avLst/>
              <a:gdLst/>
              <a:ahLst/>
              <a:cxnLst/>
              <a:rect l="l" t="t" r="r" b="b"/>
              <a:pathLst>
                <a:path w="33019" h="76835">
                  <a:moveTo>
                    <a:pt x="0" y="0"/>
                  </a:moveTo>
                  <a:lnTo>
                    <a:pt x="32432" y="76839"/>
                  </a:lnTo>
                </a:path>
              </a:pathLst>
            </a:custGeom>
            <a:ln w="14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097616" y="2459600"/>
              <a:ext cx="2107565" cy="252095"/>
            </a:xfrm>
            <a:custGeom>
              <a:avLst/>
              <a:gdLst/>
              <a:ahLst/>
              <a:cxnLst/>
              <a:rect l="l" t="t" r="r" b="b"/>
              <a:pathLst>
                <a:path w="2107565" h="252094">
                  <a:moveTo>
                    <a:pt x="77295" y="251809"/>
                  </a:moveTo>
                  <a:lnTo>
                    <a:pt x="120588" y="29219"/>
                  </a:lnTo>
                </a:path>
                <a:path w="2107565" h="252094">
                  <a:moveTo>
                    <a:pt x="120588" y="29219"/>
                  </a:moveTo>
                  <a:lnTo>
                    <a:pt x="2092682" y="29219"/>
                  </a:lnTo>
                </a:path>
                <a:path w="2107565" h="252094">
                  <a:moveTo>
                    <a:pt x="0" y="0"/>
                  </a:moveTo>
                  <a:lnTo>
                    <a:pt x="2107504" y="0"/>
                  </a:lnTo>
                </a:path>
              </a:pathLst>
            </a:custGeom>
            <a:ln w="72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974374" y="1820497"/>
            <a:ext cx="509905" cy="619760"/>
          </a:xfrm>
          <a:prstGeom prst="rect">
            <a:avLst/>
          </a:prstGeom>
        </p:spPr>
        <p:txBody>
          <a:bodyPr wrap="square" lIns="0" tIns="971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65"/>
              </a:spcBef>
            </a:pPr>
            <a:r>
              <a:rPr dirty="0" sz="1350" spc="-10" i="1">
                <a:latin typeface="Times New Roman"/>
                <a:cs typeface="Times New Roman"/>
              </a:rPr>
              <a:t>Zsurge</a:t>
            </a:r>
            <a:endParaRPr sz="1350">
              <a:latin typeface="Times New Roman"/>
              <a:cs typeface="Times New Roman"/>
            </a:endParaRPr>
          </a:p>
          <a:p>
            <a:pPr marL="132080">
              <a:lnSpc>
                <a:spcPct val="100000"/>
              </a:lnSpc>
              <a:spcBef>
                <a:spcPts val="655"/>
              </a:spcBef>
            </a:pPr>
            <a:r>
              <a:rPr dirty="0" sz="1450" spc="-50">
                <a:latin typeface="Times New Roman"/>
                <a:cs typeface="Times New Roman"/>
              </a:rPr>
              <a:t>1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68527" y="2309453"/>
            <a:ext cx="1211580" cy="2457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50" spc="-10">
                <a:latin typeface="Times New Roman"/>
                <a:cs typeface="Times New Roman"/>
              </a:rPr>
              <a:t>5916690rad/seg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419749" y="2194746"/>
            <a:ext cx="117475" cy="2457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50" spc="-50">
                <a:latin typeface="Times New Roman"/>
                <a:cs typeface="Times New Roman"/>
              </a:rPr>
              <a:t>1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11062" y="2589401"/>
            <a:ext cx="581025" cy="1543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14350" algn="l"/>
              </a:tabLst>
            </a:pPr>
            <a:r>
              <a:rPr dirty="0" sz="850" spc="-50">
                <a:latin typeface="Times New Roman"/>
                <a:cs typeface="Times New Roman"/>
              </a:rPr>
              <a:t>1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Times New Roman"/>
                <a:cs typeface="Times New Roman"/>
              </a:rPr>
              <a:t>1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785285" y="2431387"/>
            <a:ext cx="79375" cy="1543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Times New Roman"/>
                <a:cs typeface="Times New Roman"/>
              </a:rPr>
              <a:t>1</a:t>
            </a:r>
            <a:endParaRPr sz="850">
              <a:latin typeface="Times New Roman"/>
              <a:cs typeface="Times New Roman"/>
            </a:endParaRPr>
          </a:p>
        </p:txBody>
      </p:sp>
      <p:pic>
        <p:nvPicPr>
          <p:cNvPr id="24" name="object 2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50615" y="2321083"/>
            <a:ext cx="208714" cy="224385"/>
          </a:xfrm>
          <a:prstGeom prst="rect">
            <a:avLst/>
          </a:prstGeom>
        </p:spPr>
      </p:pic>
      <p:grpSp>
        <p:nvGrpSpPr>
          <p:cNvPr id="25" name="object 25" descr=""/>
          <p:cNvGrpSpPr/>
          <p:nvPr/>
        </p:nvGrpSpPr>
        <p:grpSpPr>
          <a:xfrm>
            <a:off x="2958595" y="2321083"/>
            <a:ext cx="1151255" cy="382905"/>
            <a:chOff x="2958595" y="2321083"/>
            <a:chExt cx="1151255" cy="382905"/>
          </a:xfrm>
        </p:grpSpPr>
        <p:pic>
          <p:nvPicPr>
            <p:cNvPr id="26" name="object 2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01056" y="2479087"/>
              <a:ext cx="208714" cy="224385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58595" y="2321083"/>
              <a:ext cx="208714" cy="224385"/>
            </a:xfrm>
            <a:prstGeom prst="rect">
              <a:avLst/>
            </a:prstGeom>
          </p:spPr>
        </p:pic>
      </p:grpSp>
      <p:grpSp>
        <p:nvGrpSpPr>
          <p:cNvPr id="28" name="object 28" descr=""/>
          <p:cNvGrpSpPr/>
          <p:nvPr/>
        </p:nvGrpSpPr>
        <p:grpSpPr>
          <a:xfrm>
            <a:off x="1901622" y="2321083"/>
            <a:ext cx="725170" cy="382905"/>
            <a:chOff x="1901622" y="2321083"/>
            <a:chExt cx="725170" cy="382905"/>
          </a:xfrm>
        </p:grpSpPr>
        <p:pic>
          <p:nvPicPr>
            <p:cNvPr id="29" name="object 2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7656" y="2479087"/>
              <a:ext cx="208714" cy="224385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01622" y="2321083"/>
              <a:ext cx="208714" cy="224385"/>
            </a:xfrm>
            <a:prstGeom prst="rect">
              <a:avLst/>
            </a:prstGeom>
          </p:spPr>
        </p:pic>
      </p:grpSp>
      <p:sp>
        <p:nvSpPr>
          <p:cNvPr id="31" name="object 31" descr=""/>
          <p:cNvSpPr txBox="1"/>
          <p:nvPr/>
        </p:nvSpPr>
        <p:spPr>
          <a:xfrm>
            <a:off x="2156500" y="2467467"/>
            <a:ext cx="3028315" cy="2457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96240" algn="l"/>
                <a:tab pos="1069975" algn="l"/>
                <a:tab pos="1873885" algn="l"/>
              </a:tabLst>
            </a:pPr>
            <a:r>
              <a:rPr dirty="0" sz="1450" spc="-25">
                <a:latin typeface="Times New Roman"/>
                <a:cs typeface="Times New Roman"/>
              </a:rPr>
              <a:t>(</a:t>
            </a:r>
            <a:r>
              <a:rPr dirty="0" sz="1450" spc="-25" i="1">
                <a:latin typeface="Times New Roman"/>
                <a:cs typeface="Times New Roman"/>
              </a:rPr>
              <a:t>L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25" i="1">
                <a:latin typeface="Times New Roman"/>
                <a:cs typeface="Times New Roman"/>
              </a:rPr>
              <a:t>L</a:t>
            </a:r>
            <a:r>
              <a:rPr dirty="0" sz="1450" spc="-25">
                <a:latin typeface="Times New Roman"/>
                <a:cs typeface="Times New Roman"/>
              </a:rPr>
              <a:t>)</a:t>
            </a:r>
            <a:r>
              <a:rPr dirty="0" sz="1450" spc="-25" i="1">
                <a:latin typeface="Times New Roman"/>
                <a:cs typeface="Times New Roman"/>
              </a:rPr>
              <a:t>C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10">
                <a:latin typeface="Times New Roman"/>
                <a:cs typeface="Times New Roman"/>
              </a:rPr>
              <a:t>(5,27</a:t>
            </a:r>
            <a:r>
              <a:rPr dirty="0" sz="1450" spc="-10" i="1">
                <a:latin typeface="Times New Roman"/>
                <a:cs typeface="Times New Roman"/>
              </a:rPr>
              <a:t>mH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10">
                <a:latin typeface="Times New Roman"/>
                <a:cs typeface="Times New Roman"/>
              </a:rPr>
              <a:t>20</a:t>
            </a:r>
            <a:r>
              <a:rPr dirty="0" sz="1450" spc="-10" i="1">
                <a:latin typeface="Times New Roman"/>
                <a:cs typeface="Times New Roman"/>
              </a:rPr>
              <a:t>mH</a:t>
            </a:r>
            <a:r>
              <a:rPr dirty="0" sz="1450" spc="-10">
                <a:latin typeface="Times New Roman"/>
                <a:cs typeface="Times New Roman"/>
              </a:rPr>
              <a:t>)*6,68</a:t>
            </a:r>
            <a:r>
              <a:rPr dirty="0" sz="1450" spc="-10" i="1">
                <a:latin typeface="Times New Roman"/>
                <a:cs typeface="Times New Roman"/>
              </a:rPr>
              <a:t>uF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82007" y="2309453"/>
            <a:ext cx="147955" cy="2457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50" spc="-50" i="1">
                <a:latin typeface="Times New Roman"/>
                <a:cs typeface="Times New Roman"/>
              </a:rPr>
              <a:t>w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47952" y="2774949"/>
            <a:ext cx="5459095" cy="91376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algn="just" marL="12700" marR="8890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diferencia entre la tensión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inicial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energizar.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65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oscilación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frecuencia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amortigua,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Uc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limitado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característica: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3339307" y="3794954"/>
            <a:ext cx="578485" cy="494030"/>
            <a:chOff x="3339307" y="3794954"/>
            <a:chExt cx="578485" cy="494030"/>
          </a:xfrm>
        </p:grpSpPr>
        <p:sp>
          <p:nvSpPr>
            <p:cNvPr id="35" name="object 35" descr=""/>
            <p:cNvSpPr/>
            <p:nvPr/>
          </p:nvSpPr>
          <p:spPr>
            <a:xfrm>
              <a:off x="3343117" y="4041670"/>
              <a:ext cx="556260" cy="69850"/>
            </a:xfrm>
            <a:custGeom>
              <a:avLst/>
              <a:gdLst/>
              <a:ahLst/>
              <a:cxnLst/>
              <a:rect l="l" t="t" r="r" b="b"/>
              <a:pathLst>
                <a:path w="556260" h="69850">
                  <a:moveTo>
                    <a:pt x="115822" y="0"/>
                  </a:moveTo>
                  <a:lnTo>
                    <a:pt x="556045" y="0"/>
                  </a:lnTo>
                </a:path>
                <a:path w="556260" h="69850">
                  <a:moveTo>
                    <a:pt x="0" y="69498"/>
                  </a:moveTo>
                  <a:lnTo>
                    <a:pt x="22304" y="56478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365422" y="4101767"/>
              <a:ext cx="33020" cy="179705"/>
            </a:xfrm>
            <a:custGeom>
              <a:avLst/>
              <a:gdLst/>
              <a:ahLst/>
              <a:cxnLst/>
              <a:rect l="l" t="t" r="r" b="b"/>
              <a:pathLst>
                <a:path w="33020" h="179704">
                  <a:moveTo>
                    <a:pt x="0" y="0"/>
                  </a:moveTo>
                  <a:lnTo>
                    <a:pt x="32726" y="179547"/>
                  </a:lnTo>
                </a:path>
              </a:pathLst>
            </a:custGeom>
            <a:ln w="147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401745" y="3798764"/>
              <a:ext cx="511809" cy="482600"/>
            </a:xfrm>
            <a:custGeom>
              <a:avLst/>
              <a:gdLst/>
              <a:ahLst/>
              <a:cxnLst/>
              <a:rect l="l" t="t" r="r" b="b"/>
              <a:pathLst>
                <a:path w="511810" h="482600">
                  <a:moveTo>
                    <a:pt x="0" y="482551"/>
                  </a:moveTo>
                  <a:lnTo>
                    <a:pt x="43162" y="0"/>
                  </a:lnTo>
                </a:path>
                <a:path w="511810" h="482600">
                  <a:moveTo>
                    <a:pt x="43162" y="0"/>
                  </a:moveTo>
                  <a:lnTo>
                    <a:pt x="511800" y="0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 descr=""/>
          <p:cNvGrpSpPr/>
          <p:nvPr/>
        </p:nvGrpSpPr>
        <p:grpSpPr>
          <a:xfrm>
            <a:off x="4097881" y="3796764"/>
            <a:ext cx="742315" cy="478155"/>
            <a:chOff x="4097881" y="3796764"/>
            <a:chExt cx="742315" cy="478155"/>
          </a:xfrm>
        </p:grpSpPr>
        <p:sp>
          <p:nvSpPr>
            <p:cNvPr id="39" name="object 39" descr=""/>
            <p:cNvSpPr/>
            <p:nvPr/>
          </p:nvSpPr>
          <p:spPr>
            <a:xfrm>
              <a:off x="4101691" y="4041670"/>
              <a:ext cx="720090" cy="61594"/>
            </a:xfrm>
            <a:custGeom>
              <a:avLst/>
              <a:gdLst/>
              <a:ahLst/>
              <a:cxnLst/>
              <a:rect l="l" t="t" r="r" b="b"/>
              <a:pathLst>
                <a:path w="720089" h="61595">
                  <a:moveTo>
                    <a:pt x="115763" y="0"/>
                  </a:moveTo>
                  <a:lnTo>
                    <a:pt x="719576" y="0"/>
                  </a:lnTo>
                </a:path>
                <a:path w="720089" h="61595">
                  <a:moveTo>
                    <a:pt x="0" y="61539"/>
                  </a:moveTo>
                  <a:lnTo>
                    <a:pt x="22655" y="48151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124347" y="4093794"/>
              <a:ext cx="32384" cy="173990"/>
            </a:xfrm>
            <a:custGeom>
              <a:avLst/>
              <a:gdLst/>
              <a:ahLst/>
              <a:cxnLst/>
              <a:rect l="l" t="t" r="r" b="b"/>
              <a:pathLst>
                <a:path w="32385" h="173989">
                  <a:moveTo>
                    <a:pt x="0" y="0"/>
                  </a:moveTo>
                  <a:lnTo>
                    <a:pt x="32302" y="173402"/>
                  </a:lnTo>
                </a:path>
              </a:pathLst>
            </a:custGeom>
            <a:ln w="147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160596" y="3800574"/>
              <a:ext cx="675640" cy="466725"/>
            </a:xfrm>
            <a:custGeom>
              <a:avLst/>
              <a:gdLst/>
              <a:ahLst/>
              <a:cxnLst/>
              <a:rect l="l" t="t" r="r" b="b"/>
              <a:pathLst>
                <a:path w="675639" h="466725">
                  <a:moveTo>
                    <a:pt x="0" y="466622"/>
                  </a:moveTo>
                  <a:lnTo>
                    <a:pt x="43265" y="0"/>
                  </a:lnTo>
                </a:path>
                <a:path w="675639" h="466725">
                  <a:moveTo>
                    <a:pt x="43265" y="0"/>
                  </a:moveTo>
                  <a:lnTo>
                    <a:pt x="675433" y="0"/>
                  </a:lnTo>
                </a:path>
              </a:pathLst>
            </a:custGeom>
            <a:ln w="7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5002091" y="3892857"/>
            <a:ext cx="631825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400" spc="-10">
                <a:latin typeface="Times New Roman"/>
                <a:cs typeface="Times New Roman"/>
              </a:rPr>
              <a:t>61,4</a:t>
            </a:r>
            <a:r>
              <a:rPr dirty="0" sz="1400" spc="-10" i="1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51746" y="4034044"/>
            <a:ext cx="1252220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711835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C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10">
                <a:latin typeface="Times New Roman"/>
                <a:cs typeface="Times New Roman"/>
              </a:rPr>
              <a:t>6,68</a:t>
            </a:r>
            <a:r>
              <a:rPr dirty="0" sz="1400" spc="-10" i="1">
                <a:latin typeface="Times New Roman"/>
                <a:cs typeface="Times New Roman"/>
              </a:rPr>
              <a:t>uF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25402" y="3779194"/>
            <a:ext cx="1410970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364490" algn="l"/>
                <a:tab pos="803275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L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L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10">
                <a:latin typeface="Times New Roman"/>
                <a:cs typeface="Times New Roman"/>
              </a:rPr>
              <a:t>25,2</a:t>
            </a:r>
            <a:r>
              <a:rPr dirty="0" sz="1400" spc="-10" i="1">
                <a:latin typeface="Times New Roman"/>
                <a:cs typeface="Times New Roman"/>
              </a:rPr>
              <a:t>mH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03908" y="3892857"/>
            <a:ext cx="521970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400" spc="-10" i="1">
                <a:latin typeface="Times New Roman"/>
                <a:cs typeface="Times New Roman"/>
              </a:rPr>
              <a:t>Zsurge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084420" y="4013764"/>
            <a:ext cx="78105" cy="1530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pic>
        <p:nvPicPr>
          <p:cNvPr id="47" name="object 47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881341" y="3904836"/>
            <a:ext cx="208608" cy="222265"/>
          </a:xfrm>
          <a:prstGeom prst="rect">
            <a:avLst/>
          </a:prstGeom>
        </p:spPr>
      </p:pic>
      <p:pic>
        <p:nvPicPr>
          <p:cNvPr id="48" name="object 4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959223" y="3904836"/>
            <a:ext cx="208608" cy="222265"/>
          </a:xfrm>
          <a:prstGeom prst="rect">
            <a:avLst/>
          </a:prstGeom>
        </p:spPr>
      </p:pic>
      <p:grpSp>
        <p:nvGrpSpPr>
          <p:cNvPr id="49" name="object 49" descr=""/>
          <p:cNvGrpSpPr/>
          <p:nvPr/>
        </p:nvGrpSpPr>
        <p:grpSpPr>
          <a:xfrm>
            <a:off x="3200693" y="3789364"/>
            <a:ext cx="663575" cy="337820"/>
            <a:chOff x="3200693" y="3789364"/>
            <a:chExt cx="663575" cy="337820"/>
          </a:xfrm>
        </p:grpSpPr>
        <p:pic>
          <p:nvPicPr>
            <p:cNvPr id="50" name="object 5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55314" y="3789364"/>
              <a:ext cx="208608" cy="222265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00693" y="3904836"/>
              <a:ext cx="208608" cy="222265"/>
            </a:xfrm>
            <a:prstGeom prst="rect">
              <a:avLst/>
            </a:prstGeom>
          </p:spPr>
        </p:pic>
      </p:grpSp>
      <p:sp>
        <p:nvSpPr>
          <p:cNvPr id="52" name="object 52" descr=""/>
          <p:cNvSpPr txBox="1"/>
          <p:nvPr/>
        </p:nvSpPr>
        <p:spPr>
          <a:xfrm>
            <a:off x="1247952" y="4342002"/>
            <a:ext cx="45339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10">
                <a:latin typeface="Microsoft Sans Serif"/>
                <a:cs typeface="Microsoft Sans Serif"/>
              </a:rPr>
              <a:t>Luego: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3362047" y="4844435"/>
            <a:ext cx="1344295" cy="0"/>
          </a:xfrm>
          <a:custGeom>
            <a:avLst/>
            <a:gdLst/>
            <a:ahLst/>
            <a:cxnLst/>
            <a:rect l="l" t="t" r="r" b="b"/>
            <a:pathLst>
              <a:path w="1344295" h="0">
                <a:moveTo>
                  <a:pt x="0" y="0"/>
                </a:moveTo>
                <a:lnTo>
                  <a:pt x="13439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2448653" y="5086844"/>
            <a:ext cx="74231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20" i="1">
                <a:latin typeface="Times New Roman"/>
                <a:cs typeface="Times New Roman"/>
              </a:rPr>
              <a:t>ibanco</a:t>
            </a:r>
            <a:r>
              <a:rPr dirty="0" sz="1400" spc="-20">
                <a:latin typeface="Times New Roman"/>
                <a:cs typeface="Times New Roman"/>
              </a:rPr>
              <a:t>1(</a:t>
            </a:r>
            <a:r>
              <a:rPr dirty="0" sz="1400" spc="-20" i="1">
                <a:latin typeface="Times New Roman"/>
                <a:cs typeface="Times New Roman"/>
              </a:rPr>
              <a:t>t</a:t>
            </a:r>
            <a:r>
              <a:rPr dirty="0" sz="1400" spc="-2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323947" y="4579206"/>
            <a:ext cx="247078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400" spc="-30">
                <a:latin typeface="Times New Roman"/>
                <a:cs typeface="Times New Roman"/>
              </a:rPr>
              <a:t>34,5*1,4142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 spc="-30">
                <a:latin typeface="Times New Roman"/>
                <a:cs typeface="Times New Roman"/>
              </a:rPr>
              <a:t>/1,732</a:t>
            </a:r>
            <a:r>
              <a:rPr dirty="0" sz="1400" spc="10">
                <a:latin typeface="Times New Roman"/>
                <a:cs typeface="Times New Roman"/>
              </a:rPr>
              <a:t> </a:t>
            </a:r>
            <a:r>
              <a:rPr dirty="0" baseline="-35714" sz="2100" spc="-75" i="1">
                <a:latin typeface="Times New Roman"/>
                <a:cs typeface="Times New Roman"/>
              </a:rPr>
              <a:t>sen</a:t>
            </a:r>
            <a:r>
              <a:rPr dirty="0" baseline="-35714" sz="2100" spc="-75">
                <a:latin typeface="Times New Roman"/>
                <a:cs typeface="Times New Roman"/>
              </a:rPr>
              <a:t>(5916690</a:t>
            </a:r>
            <a:r>
              <a:rPr dirty="0" baseline="-35714" sz="2100" spc="30">
                <a:latin typeface="Times New Roman"/>
                <a:cs typeface="Times New Roman"/>
              </a:rPr>
              <a:t> </a:t>
            </a:r>
            <a:r>
              <a:rPr dirty="0" baseline="-35714" sz="2100" spc="-37" i="1">
                <a:latin typeface="Times New Roman"/>
                <a:cs typeface="Times New Roman"/>
              </a:rPr>
              <a:t>t</a:t>
            </a:r>
            <a:r>
              <a:rPr dirty="0" baseline="-35714" sz="2100" spc="-37">
                <a:latin typeface="Times New Roman"/>
                <a:cs typeface="Times New Roman"/>
              </a:rPr>
              <a:t>)</a:t>
            </a:r>
            <a:endParaRPr baseline="-35714" sz="21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337443" y="4787424"/>
            <a:ext cx="1885314" cy="53975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391795">
              <a:lnSpc>
                <a:spcPct val="100000"/>
              </a:lnSpc>
              <a:spcBef>
                <a:spcPts val="440"/>
              </a:spcBef>
            </a:pPr>
            <a:r>
              <a:rPr dirty="0" sz="1400" spc="-10">
                <a:latin typeface="Times New Roman"/>
                <a:cs typeface="Times New Roman"/>
              </a:rPr>
              <a:t>61,4</a:t>
            </a:r>
            <a:r>
              <a:rPr dirty="0" sz="1400" spc="-10" i="1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400" spc="-50">
                <a:latin typeface="Times New Roman"/>
                <a:cs typeface="Times New Roman"/>
              </a:rPr>
              <a:t>0,458</a:t>
            </a:r>
            <a:r>
              <a:rPr dirty="0" sz="1400" spc="-170">
                <a:latin typeface="Times New Roman"/>
                <a:cs typeface="Times New Roman"/>
              </a:rPr>
              <a:t> </a:t>
            </a:r>
            <a:r>
              <a:rPr dirty="0" sz="1400" spc="-50" i="1">
                <a:latin typeface="Times New Roman"/>
                <a:cs typeface="Times New Roman"/>
              </a:rPr>
              <a:t>sen</a:t>
            </a:r>
            <a:r>
              <a:rPr dirty="0" sz="1400" spc="-50">
                <a:latin typeface="Times New Roman"/>
                <a:cs typeface="Times New Roman"/>
              </a:rPr>
              <a:t>(5916690</a:t>
            </a:r>
            <a:r>
              <a:rPr dirty="0" sz="1400" spc="120">
                <a:latin typeface="Times New Roman"/>
                <a:cs typeface="Times New Roman"/>
              </a:rPr>
              <a:t> </a:t>
            </a:r>
            <a:r>
              <a:rPr dirty="0" sz="1400" i="1">
                <a:latin typeface="Times New Roman"/>
                <a:cs typeface="Times New Roman"/>
              </a:rPr>
              <a:t>t</a:t>
            </a:r>
            <a:r>
              <a:rPr dirty="0" sz="1400">
                <a:latin typeface="Times New Roman"/>
                <a:cs typeface="Times New Roman"/>
              </a:rPr>
              <a:t>)</a:t>
            </a:r>
            <a:r>
              <a:rPr dirty="0" sz="1400" spc="-9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en</a:t>
            </a:r>
            <a:r>
              <a:rPr dirty="0" sz="1400" spc="-25">
                <a:latin typeface="Times New Roman"/>
                <a:cs typeface="Times New Roman"/>
              </a:rPr>
              <a:t> kA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48653" y="4691034"/>
            <a:ext cx="74231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20" i="1">
                <a:latin typeface="Times New Roman"/>
                <a:cs typeface="Times New Roman"/>
              </a:rPr>
              <a:t>ibanco</a:t>
            </a:r>
            <a:r>
              <a:rPr dirty="0" sz="1400" spc="-20">
                <a:latin typeface="Times New Roman"/>
                <a:cs typeface="Times New Roman"/>
              </a:rPr>
              <a:t>1(</a:t>
            </a:r>
            <a:r>
              <a:rPr dirty="0" sz="1400" spc="-20" i="1">
                <a:latin typeface="Times New Roman"/>
                <a:cs typeface="Times New Roman"/>
              </a:rPr>
              <a:t>t</a:t>
            </a:r>
            <a:r>
              <a:rPr dirty="0" sz="1400" spc="-2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58" name="object 58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216685" y="5098800"/>
            <a:ext cx="182522" cy="218560"/>
          </a:xfrm>
          <a:prstGeom prst="rect">
            <a:avLst/>
          </a:prstGeom>
        </p:spPr>
      </p:pic>
      <p:pic>
        <p:nvPicPr>
          <p:cNvPr id="59" name="object 59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216685" y="4702991"/>
            <a:ext cx="182522" cy="218560"/>
          </a:xfrm>
          <a:prstGeom prst="rect">
            <a:avLst/>
          </a:prstGeom>
        </p:spPr>
      </p:pic>
      <p:grpSp>
        <p:nvGrpSpPr>
          <p:cNvPr id="60" name="object 60" descr=""/>
          <p:cNvGrpSpPr/>
          <p:nvPr/>
        </p:nvGrpSpPr>
        <p:grpSpPr>
          <a:xfrm>
            <a:off x="1800658" y="5728898"/>
            <a:ext cx="4429125" cy="2700655"/>
            <a:chOff x="1800658" y="5728898"/>
            <a:chExt cx="4429125" cy="2700655"/>
          </a:xfrm>
        </p:grpSpPr>
        <p:sp>
          <p:nvSpPr>
            <p:cNvPr id="61" name="object 61" descr=""/>
            <p:cNvSpPr/>
            <p:nvPr/>
          </p:nvSpPr>
          <p:spPr>
            <a:xfrm>
              <a:off x="1805421" y="5733661"/>
              <a:ext cx="4419600" cy="2657475"/>
            </a:xfrm>
            <a:custGeom>
              <a:avLst/>
              <a:gdLst/>
              <a:ahLst/>
              <a:cxnLst/>
              <a:rect l="l" t="t" r="r" b="b"/>
              <a:pathLst>
                <a:path w="4419600" h="2657475">
                  <a:moveTo>
                    <a:pt x="0" y="2657324"/>
                  </a:moveTo>
                  <a:lnTo>
                    <a:pt x="4419327" y="2657324"/>
                  </a:lnTo>
                  <a:lnTo>
                    <a:pt x="4419327" y="0"/>
                  </a:lnTo>
                  <a:lnTo>
                    <a:pt x="0" y="0"/>
                  </a:lnTo>
                  <a:lnTo>
                    <a:pt x="0" y="2657324"/>
                  </a:lnTo>
                  <a:close/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810172" y="8395732"/>
              <a:ext cx="3533775" cy="29209"/>
            </a:xfrm>
            <a:custGeom>
              <a:avLst/>
              <a:gdLst/>
              <a:ahLst/>
              <a:cxnLst/>
              <a:rect l="l" t="t" r="r" b="b"/>
              <a:pathLst>
                <a:path w="3533775" h="29209">
                  <a:moveTo>
                    <a:pt x="0" y="0"/>
                  </a:moveTo>
                  <a:lnTo>
                    <a:pt x="0" y="28718"/>
                  </a:lnTo>
                </a:path>
                <a:path w="3533775" h="29209">
                  <a:moveTo>
                    <a:pt x="438178" y="0"/>
                  </a:moveTo>
                  <a:lnTo>
                    <a:pt x="438178" y="28718"/>
                  </a:lnTo>
                </a:path>
                <a:path w="3533775" h="29209">
                  <a:moveTo>
                    <a:pt x="885604" y="0"/>
                  </a:moveTo>
                  <a:lnTo>
                    <a:pt x="885604" y="28718"/>
                  </a:lnTo>
                </a:path>
                <a:path w="3533775" h="29209">
                  <a:moveTo>
                    <a:pt x="1323802" y="0"/>
                  </a:moveTo>
                  <a:lnTo>
                    <a:pt x="1323802" y="28718"/>
                  </a:lnTo>
                </a:path>
                <a:path w="3533775" h="29209">
                  <a:moveTo>
                    <a:pt x="1771503" y="0"/>
                  </a:moveTo>
                  <a:lnTo>
                    <a:pt x="1771503" y="28718"/>
                  </a:lnTo>
                </a:path>
                <a:path w="3533775" h="29209">
                  <a:moveTo>
                    <a:pt x="2209701" y="0"/>
                  </a:moveTo>
                  <a:lnTo>
                    <a:pt x="2209701" y="28718"/>
                  </a:lnTo>
                </a:path>
                <a:path w="3533775" h="29209">
                  <a:moveTo>
                    <a:pt x="2647804" y="0"/>
                  </a:moveTo>
                  <a:lnTo>
                    <a:pt x="2647804" y="28718"/>
                  </a:lnTo>
                </a:path>
                <a:path w="3533775" h="29209">
                  <a:moveTo>
                    <a:pt x="3095315" y="0"/>
                  </a:moveTo>
                  <a:lnTo>
                    <a:pt x="3095315" y="28718"/>
                  </a:lnTo>
                </a:path>
                <a:path w="3533775" h="29209">
                  <a:moveTo>
                    <a:pt x="3533418" y="0"/>
                  </a:moveTo>
                  <a:lnTo>
                    <a:pt x="3533418" y="28718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1764201" y="8416498"/>
            <a:ext cx="36544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97890" algn="l"/>
                <a:tab pos="1783714" algn="l"/>
                <a:tab pos="2660015" algn="l"/>
                <a:tab pos="3507740" algn="l"/>
              </a:tabLst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50">
                <a:latin typeface="Microsoft Sans Serif"/>
                <a:cs typeface="Microsoft Sans Serif"/>
              </a:rPr>
              <a:t>3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50">
                <a:latin typeface="Microsoft Sans Serif"/>
                <a:cs typeface="Microsoft Sans Serif"/>
              </a:rPr>
              <a:t>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50">
                <a:latin typeface="Microsoft Sans Serif"/>
                <a:cs typeface="Microsoft Sans Serif"/>
              </a:rPr>
              <a:t>9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5791292" y="8395733"/>
            <a:ext cx="438784" cy="29209"/>
          </a:xfrm>
          <a:custGeom>
            <a:avLst/>
            <a:gdLst/>
            <a:ahLst/>
            <a:cxnLst/>
            <a:rect l="l" t="t" r="r" b="b"/>
            <a:pathLst>
              <a:path w="438785" h="29209">
                <a:moveTo>
                  <a:pt x="0" y="0"/>
                </a:moveTo>
                <a:lnTo>
                  <a:pt x="0" y="28718"/>
                </a:lnTo>
              </a:path>
              <a:path w="438785" h="29209">
                <a:moveTo>
                  <a:pt x="438197" y="0"/>
                </a:moveTo>
                <a:lnTo>
                  <a:pt x="438197" y="28718"/>
                </a:lnTo>
              </a:path>
            </a:pathLst>
          </a:custGeom>
          <a:ln w="95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6145230" y="8416498"/>
            <a:ext cx="1593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15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783344" y="8445227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1757884" y="5728879"/>
            <a:ext cx="4033520" cy="2672080"/>
            <a:chOff x="1757884" y="5728879"/>
            <a:chExt cx="4033520" cy="2672080"/>
          </a:xfrm>
        </p:grpSpPr>
        <p:sp>
          <p:nvSpPr>
            <p:cNvPr id="68" name="object 68" descr=""/>
            <p:cNvSpPr/>
            <p:nvPr/>
          </p:nvSpPr>
          <p:spPr>
            <a:xfrm>
              <a:off x="2243600" y="5733642"/>
              <a:ext cx="3543300" cy="2657475"/>
            </a:xfrm>
            <a:custGeom>
              <a:avLst/>
              <a:gdLst/>
              <a:ahLst/>
              <a:cxnLst/>
              <a:rect l="l" t="t" r="r" b="b"/>
              <a:pathLst>
                <a:path w="3543300" h="2657475">
                  <a:moveTo>
                    <a:pt x="0" y="0"/>
                  </a:moveTo>
                  <a:lnTo>
                    <a:pt x="0" y="2657343"/>
                  </a:lnTo>
                </a:path>
                <a:path w="3543300" h="2657475">
                  <a:moveTo>
                    <a:pt x="447425" y="0"/>
                  </a:moveTo>
                  <a:lnTo>
                    <a:pt x="447425" y="2657343"/>
                  </a:lnTo>
                </a:path>
                <a:path w="3543300" h="2657475">
                  <a:moveTo>
                    <a:pt x="885623" y="0"/>
                  </a:moveTo>
                  <a:lnTo>
                    <a:pt x="885623" y="2657343"/>
                  </a:lnTo>
                </a:path>
                <a:path w="3543300" h="2657475">
                  <a:moveTo>
                    <a:pt x="1333324" y="0"/>
                  </a:moveTo>
                  <a:lnTo>
                    <a:pt x="1333324" y="2657343"/>
                  </a:lnTo>
                </a:path>
                <a:path w="3543300" h="2657475">
                  <a:moveTo>
                    <a:pt x="1771522" y="0"/>
                  </a:moveTo>
                  <a:lnTo>
                    <a:pt x="1771522" y="2657343"/>
                  </a:lnTo>
                </a:path>
                <a:path w="3543300" h="2657475">
                  <a:moveTo>
                    <a:pt x="2209625" y="0"/>
                  </a:moveTo>
                  <a:lnTo>
                    <a:pt x="2209625" y="2657343"/>
                  </a:lnTo>
                </a:path>
                <a:path w="3543300" h="2657475">
                  <a:moveTo>
                    <a:pt x="2657136" y="0"/>
                  </a:moveTo>
                  <a:lnTo>
                    <a:pt x="2657136" y="2657343"/>
                  </a:lnTo>
                </a:path>
                <a:path w="3543300" h="2657475">
                  <a:moveTo>
                    <a:pt x="3095239" y="0"/>
                  </a:moveTo>
                  <a:lnTo>
                    <a:pt x="3095239" y="2657343"/>
                  </a:lnTo>
                </a:path>
                <a:path w="3543300" h="2657475">
                  <a:moveTo>
                    <a:pt x="3542940" y="0"/>
                  </a:moveTo>
                  <a:lnTo>
                    <a:pt x="3542940" y="2657343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762646" y="5738389"/>
              <a:ext cx="38100" cy="2657475"/>
            </a:xfrm>
            <a:custGeom>
              <a:avLst/>
              <a:gdLst/>
              <a:ahLst/>
              <a:cxnLst/>
              <a:rect l="l" t="t" r="r" b="b"/>
              <a:pathLst>
                <a:path w="38100" h="2657475">
                  <a:moveTo>
                    <a:pt x="38022" y="2657343"/>
                  </a:moveTo>
                  <a:lnTo>
                    <a:pt x="0" y="2657343"/>
                  </a:lnTo>
                </a:path>
                <a:path w="38100" h="2657475">
                  <a:moveTo>
                    <a:pt x="38022" y="2219355"/>
                  </a:moveTo>
                  <a:lnTo>
                    <a:pt x="0" y="2219355"/>
                  </a:lnTo>
                </a:path>
                <a:path w="38100" h="2657475">
                  <a:moveTo>
                    <a:pt x="38022" y="1771644"/>
                  </a:moveTo>
                  <a:lnTo>
                    <a:pt x="0" y="1771644"/>
                  </a:lnTo>
                </a:path>
                <a:path w="38100" h="2657475">
                  <a:moveTo>
                    <a:pt x="38022" y="1333409"/>
                  </a:moveTo>
                  <a:lnTo>
                    <a:pt x="0" y="1333409"/>
                  </a:lnTo>
                </a:path>
                <a:path w="38100" h="2657475">
                  <a:moveTo>
                    <a:pt x="38022" y="885679"/>
                  </a:moveTo>
                  <a:lnTo>
                    <a:pt x="0" y="885679"/>
                  </a:lnTo>
                </a:path>
                <a:path w="38100" h="2657475">
                  <a:moveTo>
                    <a:pt x="38022" y="447729"/>
                  </a:moveTo>
                  <a:lnTo>
                    <a:pt x="0" y="447729"/>
                  </a:lnTo>
                </a:path>
                <a:path w="38100" h="2657475">
                  <a:moveTo>
                    <a:pt x="38022" y="0"/>
                  </a:moveTo>
                  <a:lnTo>
                    <a:pt x="0" y="0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 txBox="1"/>
          <p:nvPr/>
        </p:nvSpPr>
        <p:spPr>
          <a:xfrm>
            <a:off x="1487853" y="5644735"/>
            <a:ext cx="305435" cy="282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572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600</a:t>
            </a:r>
            <a:endParaRPr sz="900">
              <a:latin typeface="Microsoft Sans Serif"/>
              <a:cs typeface="Microsoft Sans Serif"/>
            </a:endParaRPr>
          </a:p>
          <a:p>
            <a:pPr marL="50800" marR="5080" indent="114300">
              <a:lnSpc>
                <a:spcPts val="1800"/>
              </a:lnSpc>
              <a:spcBef>
                <a:spcPts val="105"/>
              </a:spcBef>
            </a:pPr>
            <a:r>
              <a:rPr dirty="0" sz="900" spc="-45">
                <a:latin typeface="Microsoft Sans Serif"/>
                <a:cs typeface="Microsoft Sans Serif"/>
              </a:rPr>
              <a:t>[A]</a:t>
            </a:r>
            <a:r>
              <a:rPr dirty="0" sz="900" spc="-25">
                <a:latin typeface="Microsoft Sans Serif"/>
                <a:cs typeface="Microsoft Sans Serif"/>
              </a:rPr>
              <a:t> 400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572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600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1805420" y="5914594"/>
            <a:ext cx="4429125" cy="2343785"/>
            <a:chOff x="1805420" y="5914594"/>
            <a:chExt cx="4429125" cy="2343785"/>
          </a:xfrm>
        </p:grpSpPr>
        <p:sp>
          <p:nvSpPr>
            <p:cNvPr id="72" name="object 72" descr=""/>
            <p:cNvSpPr/>
            <p:nvPr/>
          </p:nvSpPr>
          <p:spPr>
            <a:xfrm>
              <a:off x="1805421" y="6181371"/>
              <a:ext cx="4400550" cy="1771650"/>
            </a:xfrm>
            <a:custGeom>
              <a:avLst/>
              <a:gdLst/>
              <a:ahLst/>
              <a:cxnLst/>
              <a:rect l="l" t="t" r="r" b="b"/>
              <a:pathLst>
                <a:path w="4400550" h="1771650">
                  <a:moveTo>
                    <a:pt x="0" y="1771625"/>
                  </a:moveTo>
                  <a:lnTo>
                    <a:pt x="4400025" y="1771625"/>
                  </a:lnTo>
                </a:path>
                <a:path w="4400550" h="1771650">
                  <a:moveTo>
                    <a:pt x="0" y="1323915"/>
                  </a:moveTo>
                  <a:lnTo>
                    <a:pt x="4400025" y="1323915"/>
                  </a:lnTo>
                </a:path>
                <a:path w="4400550" h="1771650">
                  <a:moveTo>
                    <a:pt x="0" y="885679"/>
                  </a:moveTo>
                  <a:lnTo>
                    <a:pt x="4400025" y="885679"/>
                  </a:lnTo>
                </a:path>
                <a:path w="4400550" h="1771650">
                  <a:moveTo>
                    <a:pt x="0" y="437950"/>
                  </a:moveTo>
                  <a:lnTo>
                    <a:pt x="4400025" y="437950"/>
                  </a:lnTo>
                </a:path>
                <a:path w="4400550" h="1771650">
                  <a:moveTo>
                    <a:pt x="0" y="0"/>
                  </a:moveTo>
                  <a:lnTo>
                    <a:pt x="4400025" y="0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805419" y="70670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810172" y="6490965"/>
              <a:ext cx="76835" cy="571500"/>
            </a:xfrm>
            <a:custGeom>
              <a:avLst/>
              <a:gdLst/>
              <a:ahLst/>
              <a:cxnLst/>
              <a:rect l="l" t="t" r="r" b="b"/>
              <a:pathLst>
                <a:path w="76835" h="571500">
                  <a:moveTo>
                    <a:pt x="0" y="571339"/>
                  </a:moveTo>
                  <a:lnTo>
                    <a:pt x="76273" y="0"/>
                  </a:lnTo>
                </a:path>
              </a:pathLst>
            </a:custGeom>
            <a:ln w="95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81694" y="6066970"/>
              <a:ext cx="218862" cy="419254"/>
            </a:xfrm>
            <a:prstGeom prst="rect">
              <a:avLst/>
            </a:prstGeom>
          </p:spPr>
        </p:pic>
        <p:sp>
          <p:nvSpPr>
            <p:cNvPr id="76" name="object 76" descr=""/>
            <p:cNvSpPr/>
            <p:nvPr/>
          </p:nvSpPr>
          <p:spPr>
            <a:xfrm>
              <a:off x="2095804" y="6405236"/>
              <a:ext cx="172085" cy="1352550"/>
            </a:xfrm>
            <a:custGeom>
              <a:avLst/>
              <a:gdLst/>
              <a:ahLst/>
              <a:cxnLst/>
              <a:rect l="l" t="t" r="r" b="b"/>
              <a:pathLst>
                <a:path w="172085" h="1352550">
                  <a:moveTo>
                    <a:pt x="0" y="0"/>
                  </a:moveTo>
                  <a:lnTo>
                    <a:pt x="38250" y="266586"/>
                  </a:lnTo>
                </a:path>
                <a:path w="172085" h="1352550">
                  <a:moveTo>
                    <a:pt x="38250" y="276080"/>
                  </a:moveTo>
                  <a:lnTo>
                    <a:pt x="104783" y="809539"/>
                  </a:lnTo>
                </a:path>
                <a:path w="172085" h="1352550">
                  <a:moveTo>
                    <a:pt x="104783" y="819033"/>
                  </a:moveTo>
                  <a:lnTo>
                    <a:pt x="171553" y="1352396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62605" y="7762374"/>
              <a:ext cx="219062" cy="447719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2476916" y="6605081"/>
              <a:ext cx="171450" cy="1276985"/>
            </a:xfrm>
            <a:custGeom>
              <a:avLst/>
              <a:gdLst/>
              <a:ahLst/>
              <a:cxnLst/>
              <a:rect l="l" t="t" r="r" b="b"/>
              <a:pathLst>
                <a:path w="171450" h="1276984">
                  <a:moveTo>
                    <a:pt x="0" y="1276465"/>
                  </a:moveTo>
                  <a:lnTo>
                    <a:pt x="38013" y="1028846"/>
                  </a:lnTo>
                </a:path>
                <a:path w="171450" h="1276984">
                  <a:moveTo>
                    <a:pt x="38013" y="1019163"/>
                  </a:moveTo>
                  <a:lnTo>
                    <a:pt x="104821" y="495483"/>
                  </a:lnTo>
                </a:path>
                <a:path w="171450" h="1276984">
                  <a:moveTo>
                    <a:pt x="104821" y="485704"/>
                  </a:moveTo>
                  <a:lnTo>
                    <a:pt x="171344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43508" y="6181370"/>
              <a:ext cx="219053" cy="418969"/>
            </a:xfrm>
            <a:prstGeom prst="rect">
              <a:avLst/>
            </a:prstGeom>
          </p:spPr>
        </p:pic>
        <p:sp>
          <p:nvSpPr>
            <p:cNvPr id="80" name="object 80" descr=""/>
            <p:cNvSpPr/>
            <p:nvPr/>
          </p:nvSpPr>
          <p:spPr>
            <a:xfrm>
              <a:off x="2857808" y="6528941"/>
              <a:ext cx="171450" cy="1304925"/>
            </a:xfrm>
            <a:custGeom>
              <a:avLst/>
              <a:gdLst/>
              <a:ahLst/>
              <a:cxnLst/>
              <a:rect l="l" t="t" r="r" b="b"/>
              <a:pathLst>
                <a:path w="171450" h="1304925">
                  <a:moveTo>
                    <a:pt x="0" y="0"/>
                  </a:moveTo>
                  <a:lnTo>
                    <a:pt x="38108" y="257093"/>
                  </a:lnTo>
                </a:path>
                <a:path w="171450" h="1304925">
                  <a:moveTo>
                    <a:pt x="38108" y="266776"/>
                  </a:moveTo>
                  <a:lnTo>
                    <a:pt x="104821" y="819223"/>
                  </a:lnTo>
                </a:path>
                <a:path w="171450" h="1304925">
                  <a:moveTo>
                    <a:pt x="104821" y="828716"/>
                  </a:moveTo>
                  <a:lnTo>
                    <a:pt x="171344" y="1304889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24401" y="7838581"/>
              <a:ext cx="219148" cy="419225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3238796" y="6605081"/>
              <a:ext cx="172085" cy="1314450"/>
            </a:xfrm>
            <a:custGeom>
              <a:avLst/>
              <a:gdLst/>
              <a:ahLst/>
              <a:cxnLst/>
              <a:rect l="l" t="t" r="r" b="b"/>
              <a:pathLst>
                <a:path w="172085" h="1314450">
                  <a:moveTo>
                    <a:pt x="0" y="1314450"/>
                  </a:moveTo>
                  <a:lnTo>
                    <a:pt x="38013" y="1047834"/>
                  </a:lnTo>
                </a:path>
                <a:path w="172085" h="1314450">
                  <a:moveTo>
                    <a:pt x="38013" y="1038340"/>
                  </a:moveTo>
                  <a:lnTo>
                    <a:pt x="104726" y="495483"/>
                  </a:lnTo>
                </a:path>
                <a:path w="172085" h="1314450">
                  <a:moveTo>
                    <a:pt x="104726" y="485704"/>
                  </a:moveTo>
                  <a:lnTo>
                    <a:pt x="171534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05579" y="6171877"/>
              <a:ext cx="218862" cy="428463"/>
            </a:xfrm>
            <a:prstGeom prst="rect">
              <a:avLst/>
            </a:prstGeom>
          </p:spPr>
        </p:pic>
        <p:sp>
          <p:nvSpPr>
            <p:cNvPr id="84" name="object 84" descr=""/>
            <p:cNvSpPr/>
            <p:nvPr/>
          </p:nvSpPr>
          <p:spPr>
            <a:xfrm>
              <a:off x="3619689" y="6500459"/>
              <a:ext cx="172085" cy="1266825"/>
            </a:xfrm>
            <a:custGeom>
              <a:avLst/>
              <a:gdLst/>
              <a:ahLst/>
              <a:cxnLst/>
              <a:rect l="l" t="t" r="r" b="b"/>
              <a:pathLst>
                <a:path w="172085" h="1266825">
                  <a:moveTo>
                    <a:pt x="0" y="0"/>
                  </a:moveTo>
                  <a:lnTo>
                    <a:pt x="38203" y="257093"/>
                  </a:lnTo>
                </a:path>
                <a:path w="172085" h="1266825">
                  <a:moveTo>
                    <a:pt x="38203" y="266586"/>
                  </a:moveTo>
                  <a:lnTo>
                    <a:pt x="114324" y="828716"/>
                  </a:lnTo>
                </a:path>
                <a:path w="172085" h="1266825">
                  <a:moveTo>
                    <a:pt x="114324" y="838210"/>
                  </a:moveTo>
                  <a:lnTo>
                    <a:pt x="171534" y="1266667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86472" y="7771868"/>
              <a:ext cx="219148" cy="390506"/>
            </a:xfrm>
            <a:prstGeom prst="rect">
              <a:avLst/>
            </a:prstGeom>
          </p:spPr>
        </p:pic>
        <p:sp>
          <p:nvSpPr>
            <p:cNvPr id="86" name="object 86" descr=""/>
            <p:cNvSpPr/>
            <p:nvPr/>
          </p:nvSpPr>
          <p:spPr>
            <a:xfrm>
              <a:off x="4000867" y="6452705"/>
              <a:ext cx="171450" cy="1343660"/>
            </a:xfrm>
            <a:custGeom>
              <a:avLst/>
              <a:gdLst/>
              <a:ahLst/>
              <a:cxnLst/>
              <a:rect l="l" t="t" r="r" b="b"/>
              <a:pathLst>
                <a:path w="171450" h="1343659">
                  <a:moveTo>
                    <a:pt x="0" y="1343187"/>
                  </a:moveTo>
                  <a:lnTo>
                    <a:pt x="38013" y="1066822"/>
                  </a:lnTo>
                </a:path>
                <a:path w="171450" h="1343659">
                  <a:moveTo>
                    <a:pt x="38013" y="1057328"/>
                  </a:moveTo>
                  <a:lnTo>
                    <a:pt x="114229" y="428741"/>
                  </a:lnTo>
                </a:path>
                <a:path w="171450" h="1343659">
                  <a:moveTo>
                    <a:pt x="114229" y="419247"/>
                  </a:moveTo>
                  <a:lnTo>
                    <a:pt x="171249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67365" y="6047980"/>
              <a:ext cx="228651" cy="399984"/>
            </a:xfrm>
            <a:prstGeom prst="rect">
              <a:avLst/>
            </a:prstGeom>
          </p:spPr>
        </p:pic>
        <p:sp>
          <p:nvSpPr>
            <p:cNvPr id="88" name="object 88" descr=""/>
            <p:cNvSpPr/>
            <p:nvPr/>
          </p:nvSpPr>
          <p:spPr>
            <a:xfrm>
              <a:off x="4391264" y="6395552"/>
              <a:ext cx="257175" cy="1591310"/>
            </a:xfrm>
            <a:custGeom>
              <a:avLst/>
              <a:gdLst/>
              <a:ahLst/>
              <a:cxnLst/>
              <a:rect l="l" t="t" r="r" b="b"/>
              <a:pathLst>
                <a:path w="257175" h="1591309">
                  <a:moveTo>
                    <a:pt x="0" y="0"/>
                  </a:moveTo>
                  <a:lnTo>
                    <a:pt x="38013" y="266776"/>
                  </a:lnTo>
                </a:path>
                <a:path w="257175" h="1591309">
                  <a:moveTo>
                    <a:pt x="38013" y="276270"/>
                  </a:moveTo>
                  <a:lnTo>
                    <a:pt x="190541" y="1381068"/>
                  </a:lnTo>
                </a:path>
                <a:path w="257175" h="1591309">
                  <a:moveTo>
                    <a:pt x="190541" y="1390562"/>
                  </a:moveTo>
                  <a:lnTo>
                    <a:pt x="219051" y="1504991"/>
                  </a:lnTo>
                </a:path>
                <a:path w="257175" h="1591309">
                  <a:moveTo>
                    <a:pt x="219051" y="1514485"/>
                  </a:moveTo>
                  <a:lnTo>
                    <a:pt x="238058" y="1562191"/>
                  </a:lnTo>
                </a:path>
                <a:path w="257175" h="1591309">
                  <a:moveTo>
                    <a:pt x="238058" y="1571695"/>
                  </a:moveTo>
                  <a:lnTo>
                    <a:pt x="257064" y="1590682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643576" y="79909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657832" y="5938329"/>
              <a:ext cx="371475" cy="2057400"/>
            </a:xfrm>
            <a:custGeom>
              <a:avLst/>
              <a:gdLst/>
              <a:ahLst/>
              <a:cxnLst/>
              <a:rect l="l" t="t" r="r" b="b"/>
              <a:pathLst>
                <a:path w="371475" h="2057400">
                  <a:moveTo>
                    <a:pt x="0" y="2057399"/>
                  </a:moveTo>
                  <a:lnTo>
                    <a:pt x="9503" y="2057399"/>
                  </a:lnTo>
                </a:path>
                <a:path w="371475" h="2057400">
                  <a:moveTo>
                    <a:pt x="19006" y="2057399"/>
                  </a:moveTo>
                  <a:lnTo>
                    <a:pt x="28509" y="2038412"/>
                  </a:lnTo>
                </a:path>
                <a:path w="371475" h="2057400">
                  <a:moveTo>
                    <a:pt x="28509" y="2028918"/>
                  </a:moveTo>
                  <a:lnTo>
                    <a:pt x="47801" y="2000199"/>
                  </a:lnTo>
                </a:path>
                <a:path w="371475" h="2057400">
                  <a:moveTo>
                    <a:pt x="47801" y="1990695"/>
                  </a:moveTo>
                  <a:lnTo>
                    <a:pt x="66808" y="1914498"/>
                  </a:lnTo>
                </a:path>
                <a:path w="371475" h="2057400">
                  <a:moveTo>
                    <a:pt x="66808" y="1905004"/>
                  </a:moveTo>
                  <a:lnTo>
                    <a:pt x="95318" y="1771549"/>
                  </a:lnTo>
                </a:path>
                <a:path w="371475" h="2057400">
                  <a:moveTo>
                    <a:pt x="95318" y="1762055"/>
                  </a:moveTo>
                  <a:lnTo>
                    <a:pt x="133331" y="1523950"/>
                  </a:lnTo>
                </a:path>
                <a:path w="371475" h="2057400">
                  <a:moveTo>
                    <a:pt x="133331" y="1514456"/>
                  </a:moveTo>
                  <a:lnTo>
                    <a:pt x="190636" y="1076316"/>
                  </a:lnTo>
                </a:path>
                <a:path w="371475" h="2057400">
                  <a:moveTo>
                    <a:pt x="190636" y="1066822"/>
                  </a:moveTo>
                  <a:lnTo>
                    <a:pt x="266853" y="438235"/>
                  </a:lnTo>
                </a:path>
                <a:path w="371475" h="2057400">
                  <a:moveTo>
                    <a:pt x="266853" y="428741"/>
                  </a:moveTo>
                  <a:lnTo>
                    <a:pt x="304866" y="200130"/>
                  </a:lnTo>
                </a:path>
                <a:path w="371475" h="2057400">
                  <a:moveTo>
                    <a:pt x="304866" y="190636"/>
                  </a:moveTo>
                  <a:lnTo>
                    <a:pt x="333376" y="76140"/>
                  </a:lnTo>
                </a:path>
                <a:path w="371475" h="2057400">
                  <a:moveTo>
                    <a:pt x="333376" y="66646"/>
                  </a:moveTo>
                  <a:lnTo>
                    <a:pt x="361886" y="19177"/>
                  </a:lnTo>
                </a:path>
                <a:path w="371475" h="2057400">
                  <a:moveTo>
                    <a:pt x="361886" y="9683"/>
                  </a:moveTo>
                  <a:lnTo>
                    <a:pt x="371389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5033962" y="5924092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512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  <a:path w="19685" h="9525">
                  <a:moveTo>
                    <a:pt x="19291" y="4749"/>
                  </a:moveTo>
                  <a:lnTo>
                    <a:pt x="17907" y="1397"/>
                  </a:lnTo>
                  <a:lnTo>
                    <a:pt x="14541" y="0"/>
                  </a:lnTo>
                  <a:lnTo>
                    <a:pt x="11188" y="1397"/>
                  </a:lnTo>
                  <a:lnTo>
                    <a:pt x="9791" y="4749"/>
                  </a:lnTo>
                  <a:lnTo>
                    <a:pt x="11188" y="8102"/>
                  </a:lnTo>
                  <a:lnTo>
                    <a:pt x="14541" y="9499"/>
                  </a:lnTo>
                  <a:lnTo>
                    <a:pt x="17907" y="8102"/>
                  </a:lnTo>
                  <a:lnTo>
                    <a:pt x="1929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058016" y="5938329"/>
              <a:ext cx="247650" cy="1562735"/>
            </a:xfrm>
            <a:custGeom>
              <a:avLst/>
              <a:gdLst/>
              <a:ahLst/>
              <a:cxnLst/>
              <a:rect l="l" t="t" r="r" b="b"/>
              <a:pathLst>
                <a:path w="247650" h="1562734">
                  <a:moveTo>
                    <a:pt x="0" y="0"/>
                  </a:moveTo>
                  <a:lnTo>
                    <a:pt x="9503" y="9683"/>
                  </a:lnTo>
                </a:path>
                <a:path w="247650" h="1562734">
                  <a:moveTo>
                    <a:pt x="19006" y="19177"/>
                  </a:moveTo>
                  <a:lnTo>
                    <a:pt x="28509" y="57152"/>
                  </a:lnTo>
                </a:path>
                <a:path w="247650" h="1562734">
                  <a:moveTo>
                    <a:pt x="28509" y="66646"/>
                  </a:moveTo>
                  <a:lnTo>
                    <a:pt x="57019" y="142882"/>
                  </a:lnTo>
                </a:path>
                <a:path w="247650" h="1562734">
                  <a:moveTo>
                    <a:pt x="57019" y="152376"/>
                  </a:moveTo>
                  <a:lnTo>
                    <a:pt x="85529" y="295258"/>
                  </a:lnTo>
                </a:path>
                <a:path w="247650" h="1562734">
                  <a:moveTo>
                    <a:pt x="85529" y="304752"/>
                  </a:moveTo>
                  <a:lnTo>
                    <a:pt x="123828" y="543142"/>
                  </a:lnTo>
                </a:path>
                <a:path w="247650" h="1562734">
                  <a:moveTo>
                    <a:pt x="123828" y="552636"/>
                  </a:moveTo>
                  <a:lnTo>
                    <a:pt x="180848" y="1057328"/>
                  </a:lnTo>
                </a:path>
                <a:path w="247650" h="1562734">
                  <a:moveTo>
                    <a:pt x="180848" y="1066822"/>
                  </a:moveTo>
                  <a:lnTo>
                    <a:pt x="247561" y="156221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" name="object 9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300825" y="7505281"/>
              <a:ext cx="228651" cy="409504"/>
            </a:xfrm>
            <a:prstGeom prst="rect">
              <a:avLst/>
            </a:prstGeom>
          </p:spPr>
        </p:pic>
        <p:sp>
          <p:nvSpPr>
            <p:cNvPr id="94" name="object 94" descr=""/>
            <p:cNvSpPr/>
            <p:nvPr/>
          </p:nvSpPr>
          <p:spPr>
            <a:xfrm>
              <a:off x="5524724" y="6309823"/>
              <a:ext cx="171450" cy="1267460"/>
            </a:xfrm>
            <a:custGeom>
              <a:avLst/>
              <a:gdLst/>
              <a:ahLst/>
              <a:cxnLst/>
              <a:rect l="l" t="t" r="r" b="b"/>
              <a:pathLst>
                <a:path w="171450" h="1267459">
                  <a:moveTo>
                    <a:pt x="0" y="1266952"/>
                  </a:moveTo>
                  <a:lnTo>
                    <a:pt x="38013" y="1009574"/>
                  </a:lnTo>
                </a:path>
                <a:path w="171450" h="1267459">
                  <a:moveTo>
                    <a:pt x="38013" y="1000080"/>
                  </a:moveTo>
                  <a:lnTo>
                    <a:pt x="114229" y="419247"/>
                  </a:lnTo>
                </a:path>
                <a:path w="171450" h="1267459">
                  <a:moveTo>
                    <a:pt x="114229" y="409753"/>
                  </a:moveTo>
                  <a:lnTo>
                    <a:pt x="171344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91316" y="5914594"/>
              <a:ext cx="219053" cy="390488"/>
            </a:xfrm>
            <a:prstGeom prst="rect">
              <a:avLst/>
            </a:prstGeom>
          </p:spPr>
        </p:pic>
        <p:sp>
          <p:nvSpPr>
            <p:cNvPr id="96" name="object 96" descr=""/>
            <p:cNvSpPr/>
            <p:nvPr/>
          </p:nvSpPr>
          <p:spPr>
            <a:xfrm>
              <a:off x="5905617" y="6271848"/>
              <a:ext cx="180975" cy="1352550"/>
            </a:xfrm>
            <a:custGeom>
              <a:avLst/>
              <a:gdLst/>
              <a:ahLst/>
              <a:cxnLst/>
              <a:rect l="l" t="t" r="r" b="b"/>
              <a:pathLst>
                <a:path w="180975" h="1352550">
                  <a:moveTo>
                    <a:pt x="0" y="0"/>
                  </a:moveTo>
                  <a:lnTo>
                    <a:pt x="38013" y="276080"/>
                  </a:lnTo>
                </a:path>
                <a:path w="180975" h="1352550">
                  <a:moveTo>
                    <a:pt x="38013" y="285764"/>
                  </a:moveTo>
                  <a:lnTo>
                    <a:pt x="133331" y="1000080"/>
                  </a:lnTo>
                </a:path>
                <a:path w="180975" h="1352550">
                  <a:moveTo>
                    <a:pt x="133331" y="1009574"/>
                  </a:moveTo>
                  <a:lnTo>
                    <a:pt x="180848" y="1352396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81713" y="7629176"/>
              <a:ext cx="152527" cy="333318"/>
            </a:xfrm>
            <a:prstGeom prst="rect">
              <a:avLst/>
            </a:prstGeom>
          </p:spPr>
        </p:pic>
      </p:grpSp>
      <p:sp>
        <p:nvSpPr>
          <p:cNvPr id="98" name="object 98" descr=""/>
          <p:cNvSpPr txBox="1"/>
          <p:nvPr/>
        </p:nvSpPr>
        <p:spPr>
          <a:xfrm>
            <a:off x="1468842" y="8547410"/>
            <a:ext cx="4133215" cy="41465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8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Pag42-Ejemplo7_Montaje_basico_Caño_Limón.pl4;</a:t>
            </a:r>
            <a:r>
              <a:rPr dirty="0" sz="800" spc="8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150">
                <a:latin typeface="Microsoft Sans Serif"/>
                <a:cs typeface="Microsoft Sans Serif"/>
              </a:rPr>
              <a:t> 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c:CANLIA-BANC1A</a:t>
            </a:r>
            <a:endParaRPr sz="800">
              <a:latin typeface="Microsoft Sans Serif"/>
              <a:cs typeface="Microsoft Sans Serif"/>
            </a:endParaRPr>
          </a:p>
          <a:p>
            <a:pPr marL="716280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9" name="object 9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0" name="object 10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43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791785" y="3843632"/>
            <a:ext cx="148272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ejemplo4.pl4;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4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270">
                <a:latin typeface="Microsoft Sans Serif"/>
                <a:cs typeface="Microsoft Sans Serif"/>
              </a:rPr>
              <a:t> </a:t>
            </a:r>
            <a:r>
              <a:rPr dirty="0" sz="7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100705" y="1398752"/>
            <a:ext cx="3769995" cy="2312035"/>
            <a:chOff x="2100705" y="1398752"/>
            <a:chExt cx="3769995" cy="2312035"/>
          </a:xfrm>
        </p:grpSpPr>
        <p:sp>
          <p:nvSpPr>
            <p:cNvPr id="5" name="object 5" descr=""/>
            <p:cNvSpPr/>
            <p:nvPr/>
          </p:nvSpPr>
          <p:spPr>
            <a:xfrm>
              <a:off x="2104832" y="1402879"/>
              <a:ext cx="3757295" cy="2267585"/>
            </a:xfrm>
            <a:custGeom>
              <a:avLst/>
              <a:gdLst/>
              <a:ahLst/>
              <a:cxnLst/>
              <a:rect l="l" t="t" r="r" b="b"/>
              <a:pathLst>
                <a:path w="3757295" h="2267585">
                  <a:moveTo>
                    <a:pt x="0" y="2267311"/>
                  </a:moveTo>
                  <a:lnTo>
                    <a:pt x="3757201" y="2267311"/>
                  </a:lnTo>
                  <a:lnTo>
                    <a:pt x="3757201" y="0"/>
                  </a:lnTo>
                  <a:lnTo>
                    <a:pt x="0" y="0"/>
                  </a:lnTo>
                  <a:lnTo>
                    <a:pt x="0" y="2267311"/>
                  </a:lnTo>
                  <a:close/>
                </a:path>
              </a:pathLst>
            </a:custGeom>
            <a:ln w="8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8883" y="3674229"/>
              <a:ext cx="3757295" cy="32384"/>
            </a:xfrm>
            <a:custGeom>
              <a:avLst/>
              <a:gdLst/>
              <a:ahLst/>
              <a:cxnLst/>
              <a:rect l="l" t="t" r="r" b="b"/>
              <a:pathLst>
                <a:path w="3757295" h="32385">
                  <a:moveTo>
                    <a:pt x="0" y="0"/>
                  </a:moveTo>
                  <a:lnTo>
                    <a:pt x="0" y="32300"/>
                  </a:lnTo>
                </a:path>
                <a:path w="3757295" h="32385">
                  <a:moveTo>
                    <a:pt x="373242" y="0"/>
                  </a:moveTo>
                  <a:lnTo>
                    <a:pt x="373242" y="32300"/>
                  </a:lnTo>
                </a:path>
                <a:path w="3757295" h="32385">
                  <a:moveTo>
                    <a:pt x="754549" y="0"/>
                  </a:moveTo>
                  <a:lnTo>
                    <a:pt x="754549" y="32300"/>
                  </a:lnTo>
                </a:path>
                <a:path w="3757295" h="32385">
                  <a:moveTo>
                    <a:pt x="1127864" y="0"/>
                  </a:moveTo>
                  <a:lnTo>
                    <a:pt x="1127864" y="32300"/>
                  </a:lnTo>
                </a:path>
                <a:path w="3757295" h="32385">
                  <a:moveTo>
                    <a:pt x="1501271" y="0"/>
                  </a:moveTo>
                  <a:lnTo>
                    <a:pt x="1501271" y="32300"/>
                  </a:lnTo>
                </a:path>
                <a:path w="3757295" h="32385">
                  <a:moveTo>
                    <a:pt x="1874495" y="0"/>
                  </a:moveTo>
                  <a:lnTo>
                    <a:pt x="1874495" y="32300"/>
                  </a:lnTo>
                </a:path>
                <a:path w="3757295" h="32385">
                  <a:moveTo>
                    <a:pt x="2255857" y="0"/>
                  </a:moveTo>
                  <a:lnTo>
                    <a:pt x="2255857" y="32300"/>
                  </a:lnTo>
                </a:path>
                <a:path w="3757295" h="32385">
                  <a:moveTo>
                    <a:pt x="2629081" y="0"/>
                  </a:moveTo>
                  <a:lnTo>
                    <a:pt x="2629081" y="32300"/>
                  </a:lnTo>
                </a:path>
                <a:path w="3757295" h="32385">
                  <a:moveTo>
                    <a:pt x="3002579" y="0"/>
                  </a:moveTo>
                  <a:lnTo>
                    <a:pt x="3002579" y="32300"/>
                  </a:lnTo>
                </a:path>
                <a:path w="3757295" h="32385">
                  <a:moveTo>
                    <a:pt x="3383941" y="0"/>
                  </a:moveTo>
                  <a:lnTo>
                    <a:pt x="3383941" y="32300"/>
                  </a:lnTo>
                </a:path>
                <a:path w="3757295" h="32385">
                  <a:moveTo>
                    <a:pt x="3757165" y="0"/>
                  </a:moveTo>
                  <a:lnTo>
                    <a:pt x="3757165" y="32300"/>
                  </a:lnTo>
                </a:path>
              </a:pathLst>
            </a:custGeom>
            <a:ln w="80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5524651" y="3722301"/>
            <a:ext cx="133350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25">
                <a:latin typeface="Microsoft Sans Serif"/>
                <a:cs typeface="Microsoft Sans Serif"/>
              </a:rPr>
              <a:t>[s]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064031" y="1398779"/>
            <a:ext cx="3429000" cy="2279650"/>
            <a:chOff x="2064031" y="1398779"/>
            <a:chExt cx="3429000" cy="2279650"/>
          </a:xfrm>
        </p:grpSpPr>
        <p:sp>
          <p:nvSpPr>
            <p:cNvPr id="9" name="object 9" descr=""/>
            <p:cNvSpPr/>
            <p:nvPr/>
          </p:nvSpPr>
          <p:spPr>
            <a:xfrm>
              <a:off x="2478075" y="1402907"/>
              <a:ext cx="3011170" cy="2267585"/>
            </a:xfrm>
            <a:custGeom>
              <a:avLst/>
              <a:gdLst/>
              <a:ahLst/>
              <a:cxnLst/>
              <a:rect l="l" t="t" r="r" b="b"/>
              <a:pathLst>
                <a:path w="3011170" h="2267585">
                  <a:moveTo>
                    <a:pt x="0" y="0"/>
                  </a:moveTo>
                  <a:lnTo>
                    <a:pt x="0" y="2267284"/>
                  </a:lnTo>
                </a:path>
                <a:path w="3011170" h="2267585">
                  <a:moveTo>
                    <a:pt x="381334" y="0"/>
                  </a:moveTo>
                  <a:lnTo>
                    <a:pt x="381334" y="2267284"/>
                  </a:lnTo>
                </a:path>
                <a:path w="3011170" h="2267585">
                  <a:moveTo>
                    <a:pt x="754558" y="0"/>
                  </a:moveTo>
                  <a:lnTo>
                    <a:pt x="754558" y="2267284"/>
                  </a:lnTo>
                </a:path>
                <a:path w="3011170" h="2267585">
                  <a:moveTo>
                    <a:pt x="1128056" y="0"/>
                  </a:moveTo>
                  <a:lnTo>
                    <a:pt x="1128056" y="2267284"/>
                  </a:lnTo>
                </a:path>
                <a:path w="3011170" h="2267585">
                  <a:moveTo>
                    <a:pt x="1501280" y="0"/>
                  </a:moveTo>
                  <a:lnTo>
                    <a:pt x="1501280" y="2267284"/>
                  </a:lnTo>
                </a:path>
                <a:path w="3011170" h="2267585">
                  <a:moveTo>
                    <a:pt x="1882642" y="0"/>
                  </a:moveTo>
                  <a:lnTo>
                    <a:pt x="1882642" y="2267284"/>
                  </a:lnTo>
                </a:path>
                <a:path w="3011170" h="2267585">
                  <a:moveTo>
                    <a:pt x="2255866" y="0"/>
                  </a:moveTo>
                  <a:lnTo>
                    <a:pt x="2255866" y="2267284"/>
                  </a:lnTo>
                </a:path>
                <a:path w="3011170" h="2267585">
                  <a:moveTo>
                    <a:pt x="2629364" y="0"/>
                  </a:moveTo>
                  <a:lnTo>
                    <a:pt x="2629364" y="2267284"/>
                  </a:lnTo>
                </a:path>
                <a:path w="3011170" h="2267585">
                  <a:moveTo>
                    <a:pt x="3010634" y="0"/>
                  </a:moveTo>
                  <a:lnTo>
                    <a:pt x="3010634" y="2267284"/>
                  </a:lnTo>
                </a:path>
              </a:pathLst>
            </a:custGeom>
            <a:ln w="8086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068159" y="367422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 h="0">
                  <a:moveTo>
                    <a:pt x="32622" y="0"/>
                  </a:moveTo>
                  <a:lnTo>
                    <a:pt x="0" y="0"/>
                  </a:lnTo>
                </a:path>
              </a:pathLst>
            </a:custGeom>
            <a:ln w="80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807984" y="3584606"/>
            <a:ext cx="4161154" cy="25527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ts val="894"/>
              </a:lnSpc>
              <a:spcBef>
                <a:spcPts val="115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0">
                <a:latin typeface="Microsoft Sans Serif"/>
                <a:cs typeface="Microsoft Sans Serif"/>
              </a:rPr>
              <a:t>50.0</a:t>
            </a:r>
            <a:endParaRPr sz="750">
              <a:latin typeface="Microsoft Sans Serif"/>
              <a:cs typeface="Microsoft Sans Serif"/>
            </a:endParaRPr>
          </a:p>
          <a:p>
            <a:pPr marL="199390">
              <a:lnSpc>
                <a:spcPts val="894"/>
              </a:lnSpc>
              <a:tabLst>
                <a:tab pos="953769" algn="l"/>
                <a:tab pos="1700530" algn="l"/>
                <a:tab pos="2454910" algn="l"/>
                <a:tab pos="3201670" algn="l"/>
                <a:tab pos="3956050" algn="l"/>
              </a:tabLst>
            </a:pPr>
            <a:r>
              <a:rPr dirty="0" sz="750" spc="-20">
                <a:latin typeface="Microsoft Sans Serif"/>
                <a:cs typeface="Microsoft Sans Serif"/>
              </a:rPr>
              <a:t>0.00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0.02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0.04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0.06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0.08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0.10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068159" y="1406917"/>
            <a:ext cx="33020" cy="1984375"/>
          </a:xfrm>
          <a:custGeom>
            <a:avLst/>
            <a:gdLst/>
            <a:ahLst/>
            <a:cxnLst/>
            <a:rect l="l" t="t" r="r" b="b"/>
            <a:pathLst>
              <a:path w="33019" h="1984375">
                <a:moveTo>
                  <a:pt x="32622" y="1983845"/>
                </a:moveTo>
                <a:lnTo>
                  <a:pt x="0" y="1983845"/>
                </a:lnTo>
              </a:path>
              <a:path w="33019" h="1984375">
                <a:moveTo>
                  <a:pt x="32622" y="1700369"/>
                </a:moveTo>
                <a:lnTo>
                  <a:pt x="0" y="1700369"/>
                </a:lnTo>
              </a:path>
              <a:path w="33019" h="1984375">
                <a:moveTo>
                  <a:pt x="32622" y="1416876"/>
                </a:moveTo>
                <a:lnTo>
                  <a:pt x="0" y="1416876"/>
                </a:lnTo>
              </a:path>
              <a:path w="33019" h="1984375">
                <a:moveTo>
                  <a:pt x="32622" y="1133701"/>
                </a:moveTo>
                <a:lnTo>
                  <a:pt x="0" y="1133701"/>
                </a:lnTo>
              </a:path>
              <a:path w="33019" h="1984375">
                <a:moveTo>
                  <a:pt x="32622" y="850162"/>
                </a:moveTo>
                <a:lnTo>
                  <a:pt x="0" y="850162"/>
                </a:lnTo>
              </a:path>
              <a:path w="33019" h="1984375">
                <a:moveTo>
                  <a:pt x="32622" y="566713"/>
                </a:moveTo>
                <a:lnTo>
                  <a:pt x="0" y="566713"/>
                </a:lnTo>
              </a:path>
              <a:path w="33019" h="1984375">
                <a:moveTo>
                  <a:pt x="32622" y="283265"/>
                </a:moveTo>
                <a:lnTo>
                  <a:pt x="0" y="283265"/>
                </a:lnTo>
              </a:path>
              <a:path w="33019" h="1984375">
                <a:moveTo>
                  <a:pt x="32622" y="0"/>
                </a:moveTo>
                <a:lnTo>
                  <a:pt x="0" y="0"/>
                </a:lnTo>
              </a:path>
            </a:pathLst>
          </a:custGeom>
          <a:ln w="80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074216" y="891032"/>
            <a:ext cx="5437505" cy="2552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800">
              <a:latin typeface="Times New Roman"/>
              <a:cs typeface="Times New Roman"/>
            </a:endParaRPr>
          </a:p>
          <a:p>
            <a:pPr marL="851535" marR="4420870" indent="-73025">
              <a:lnSpc>
                <a:spcPct val="120400"/>
              </a:lnSpc>
            </a:pPr>
            <a:r>
              <a:rPr dirty="0" sz="750" spc="-20">
                <a:latin typeface="Microsoft Sans Serif"/>
                <a:cs typeface="Microsoft Sans Serif"/>
              </a:rPr>
              <a:t>50.0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[kV]</a:t>
            </a:r>
            <a:endParaRPr sz="750">
              <a:latin typeface="Microsoft Sans Serif"/>
              <a:cs typeface="Microsoft Sans Serif"/>
            </a:endParaRPr>
          </a:p>
          <a:p>
            <a:pPr marL="778510">
              <a:lnSpc>
                <a:spcPct val="100000"/>
              </a:lnSpc>
              <a:spcBef>
                <a:spcPts val="250"/>
              </a:spcBef>
            </a:pPr>
            <a:r>
              <a:rPr dirty="0" sz="750" spc="-20">
                <a:latin typeface="Microsoft Sans Serif"/>
                <a:cs typeface="Microsoft Sans Serif"/>
              </a:rPr>
              <a:t>37.5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78510">
              <a:lnSpc>
                <a:spcPct val="100000"/>
              </a:lnSpc>
            </a:pPr>
            <a:r>
              <a:rPr dirty="0" sz="750" spc="-20">
                <a:latin typeface="Microsoft Sans Serif"/>
                <a:cs typeface="Microsoft Sans Serif"/>
              </a:rPr>
              <a:t>25.0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78510">
              <a:lnSpc>
                <a:spcPct val="100000"/>
              </a:lnSpc>
            </a:pPr>
            <a:r>
              <a:rPr dirty="0" sz="750" spc="-20">
                <a:latin typeface="Microsoft Sans Serif"/>
                <a:cs typeface="Microsoft Sans Serif"/>
              </a:rPr>
              <a:t>12.5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835660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0.0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4612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0">
                <a:latin typeface="Microsoft Sans Serif"/>
                <a:cs typeface="Microsoft Sans Serif"/>
              </a:rPr>
              <a:t>12.5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4612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0">
                <a:latin typeface="Microsoft Sans Serif"/>
                <a:cs typeface="Microsoft Sans Serif"/>
              </a:rPr>
              <a:t>25.0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4612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0">
                <a:latin typeface="Microsoft Sans Serif"/>
                <a:cs typeface="Microsoft Sans Serif"/>
              </a:rPr>
              <a:t>37.5</a:t>
            </a:r>
            <a:endParaRPr sz="750">
              <a:latin typeface="Microsoft Sans Serif"/>
              <a:cs typeface="Microsoft Sans Serif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04832" y="1564825"/>
            <a:ext cx="3765265" cy="1959594"/>
          </a:xfrm>
          <a:prstGeom prst="rect">
            <a:avLst/>
          </a:prstGeom>
        </p:spPr>
      </p:pic>
      <p:sp>
        <p:nvSpPr>
          <p:cNvPr id="15" name="object 15" descr=""/>
          <p:cNvSpPr/>
          <p:nvPr/>
        </p:nvSpPr>
        <p:spPr>
          <a:xfrm>
            <a:off x="3265274" y="3856337"/>
            <a:ext cx="40640" cy="40640"/>
          </a:xfrm>
          <a:custGeom>
            <a:avLst/>
            <a:gdLst/>
            <a:ahLst/>
            <a:cxnLst/>
            <a:rect l="l" t="t" r="r" b="b"/>
            <a:pathLst>
              <a:path w="40639" h="40639">
                <a:moveTo>
                  <a:pt x="0" y="16141"/>
                </a:moveTo>
                <a:lnTo>
                  <a:pt x="1397" y="26774"/>
                </a:lnTo>
                <a:lnTo>
                  <a:pt x="5074" y="34420"/>
                </a:lnTo>
                <a:lnTo>
                  <a:pt x="10260" y="39039"/>
                </a:lnTo>
                <a:lnTo>
                  <a:pt x="16183" y="40587"/>
                </a:lnTo>
                <a:lnTo>
                  <a:pt x="26810" y="39039"/>
                </a:lnTo>
                <a:lnTo>
                  <a:pt x="34412" y="34420"/>
                </a:lnTo>
                <a:lnTo>
                  <a:pt x="38979" y="26774"/>
                </a:lnTo>
                <a:lnTo>
                  <a:pt x="40504" y="16141"/>
                </a:lnTo>
                <a:lnTo>
                  <a:pt x="38979" y="10212"/>
                </a:lnTo>
                <a:lnTo>
                  <a:pt x="34412" y="5042"/>
                </a:lnTo>
                <a:lnTo>
                  <a:pt x="26810" y="1386"/>
                </a:lnTo>
                <a:lnTo>
                  <a:pt x="16183" y="0"/>
                </a:lnTo>
                <a:lnTo>
                  <a:pt x="8137" y="0"/>
                </a:lnTo>
                <a:lnTo>
                  <a:pt x="0" y="8065"/>
                </a:lnTo>
                <a:lnTo>
                  <a:pt x="0" y="16141"/>
                </a:lnTo>
                <a:close/>
              </a:path>
            </a:pathLst>
          </a:custGeom>
          <a:ln w="80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068120" y="3934181"/>
            <a:ext cx="5639435" cy="3672204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15506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capacitivos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energizaciones </a:t>
            </a:r>
            <a:r>
              <a:rPr dirty="0" sz="1100">
                <a:latin typeface="Microsoft Sans Serif"/>
                <a:cs typeface="Microsoft Sans Serif"/>
              </a:rPr>
              <a:t>(para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 reactores son las desenergizaciones),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 sincronizado,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censa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equipo.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7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cargado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banco.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aterrizado,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casi </a:t>
            </a:r>
            <a:r>
              <a:rPr dirty="0" sz="1100">
                <a:latin typeface="Microsoft Sans Serif"/>
                <a:cs typeface="Microsoft Sans Serif"/>
              </a:rPr>
              <a:t>independiente,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minimiza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fase </a:t>
            </a:r>
            <a:r>
              <a:rPr dirty="0" sz="1100">
                <a:latin typeface="Microsoft Sans Serif"/>
                <a:cs typeface="Microsoft Sans Serif"/>
              </a:rPr>
              <a:t>cruza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deben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primeras 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fases </a:t>
            </a:r>
            <a:r>
              <a:rPr dirty="0" sz="1100">
                <a:latin typeface="Microsoft Sans Serif"/>
                <a:cs typeface="Microsoft Sans Serif"/>
              </a:rPr>
              <a:t>en el mínimo de 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respectiva,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 120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grados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después.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desconectar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compensación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capacitiva,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impiden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nuevamente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servicio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descargue,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minutos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indisponible;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realiza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Uc</a:t>
            </a:r>
            <a:r>
              <a:rPr dirty="0" sz="1100" spc="-10">
                <a:latin typeface="Microsoft Sans Serif"/>
                <a:cs typeface="Microsoft Sans Serif"/>
              </a:rPr>
              <a:t>(0)=0.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7.1:</a:t>
            </a:r>
            <a:endParaRPr sz="1100">
              <a:latin typeface="Arial"/>
              <a:cs typeface="Arial"/>
            </a:endParaRPr>
          </a:p>
          <a:p>
            <a:pPr algn="just" marL="12700" marR="5715">
              <a:lnSpc>
                <a:spcPts val="127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(CAPACITOR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BANK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1-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SWITCHING),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instante </a:t>
            </a:r>
            <a:r>
              <a:rPr dirty="0" sz="1100">
                <a:latin typeface="Microsoft Sans Serif"/>
                <a:cs typeface="Microsoft Sans Serif"/>
              </a:rPr>
              <a:t>para </a:t>
            </a:r>
            <a:r>
              <a:rPr dirty="0" sz="1100" spc="-10">
                <a:latin typeface="Microsoft Sans Serif"/>
                <a:cs typeface="Microsoft Sans Serif"/>
              </a:rPr>
              <a:t>energizar?</a:t>
            </a:r>
            <a:endParaRPr sz="11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1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1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Tensiones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Banco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spc="-50" b="1" i="1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4703" y="7632065"/>
            <a:ext cx="5170876" cy="1484826"/>
          </a:xfrm>
          <a:prstGeom prst="rect">
            <a:avLst/>
          </a:prstGeom>
        </p:spPr>
      </p:pic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44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165" cy="913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96 ms,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ms, 112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cruces 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 de la onda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fase.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100ms,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108ms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fase;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son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energizar, 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siempre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Uc</a:t>
            </a:r>
            <a:r>
              <a:rPr dirty="0" sz="1100" spc="-10">
                <a:latin typeface="Microsoft Sans Serif"/>
                <a:cs typeface="Microsoft Sans Serif"/>
              </a:rPr>
              <a:t>(0)=0.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62851" y="2217797"/>
            <a:ext cx="4446270" cy="2710815"/>
            <a:chOff x="1762851" y="2217797"/>
            <a:chExt cx="444627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810282" y="2222559"/>
              <a:ext cx="4389120" cy="2658110"/>
            </a:xfrm>
            <a:custGeom>
              <a:avLst/>
              <a:gdLst/>
              <a:ahLst/>
              <a:cxnLst/>
              <a:rect l="l" t="t" r="r" b="b"/>
              <a:pathLst>
                <a:path w="4389120" h="2658110">
                  <a:moveTo>
                    <a:pt x="0" y="2657964"/>
                  </a:moveTo>
                  <a:lnTo>
                    <a:pt x="4389079" y="2657964"/>
                  </a:lnTo>
                  <a:lnTo>
                    <a:pt x="4389079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15022" y="4885272"/>
              <a:ext cx="4389755" cy="38100"/>
            </a:xfrm>
            <a:custGeom>
              <a:avLst/>
              <a:gdLst/>
              <a:ahLst/>
              <a:cxnLst/>
              <a:rect l="l" t="t" r="r" b="b"/>
              <a:pathLst>
                <a:path w="4389755" h="38100">
                  <a:moveTo>
                    <a:pt x="0" y="0"/>
                  </a:moveTo>
                  <a:lnTo>
                    <a:pt x="0" y="37993"/>
                  </a:lnTo>
                </a:path>
                <a:path w="4389755" h="38100">
                  <a:moveTo>
                    <a:pt x="437087" y="0"/>
                  </a:moveTo>
                  <a:lnTo>
                    <a:pt x="437087" y="37993"/>
                  </a:lnTo>
                </a:path>
                <a:path w="4389755" h="38100">
                  <a:moveTo>
                    <a:pt x="873919" y="0"/>
                  </a:moveTo>
                  <a:lnTo>
                    <a:pt x="873919" y="37993"/>
                  </a:lnTo>
                </a:path>
                <a:path w="4389755" h="38100">
                  <a:moveTo>
                    <a:pt x="1320506" y="0"/>
                  </a:moveTo>
                  <a:lnTo>
                    <a:pt x="1320506" y="37993"/>
                  </a:lnTo>
                </a:path>
                <a:path w="4389755" h="38100">
                  <a:moveTo>
                    <a:pt x="1757613" y="0"/>
                  </a:moveTo>
                  <a:lnTo>
                    <a:pt x="1757613" y="37993"/>
                  </a:lnTo>
                </a:path>
                <a:path w="4389755" h="38100">
                  <a:moveTo>
                    <a:pt x="2194719" y="0"/>
                  </a:moveTo>
                  <a:lnTo>
                    <a:pt x="2194719" y="37993"/>
                  </a:lnTo>
                </a:path>
                <a:path w="4389755" h="38100">
                  <a:moveTo>
                    <a:pt x="2631542" y="0"/>
                  </a:moveTo>
                  <a:lnTo>
                    <a:pt x="2631542" y="37993"/>
                  </a:lnTo>
                </a:path>
                <a:path w="4389755" h="38100">
                  <a:moveTo>
                    <a:pt x="3068649" y="0"/>
                  </a:moveTo>
                  <a:lnTo>
                    <a:pt x="3068649" y="37993"/>
                  </a:lnTo>
                </a:path>
                <a:path w="4389755" h="38100">
                  <a:moveTo>
                    <a:pt x="3515140" y="0"/>
                  </a:moveTo>
                  <a:lnTo>
                    <a:pt x="3515140" y="37993"/>
                  </a:lnTo>
                </a:path>
                <a:path w="4389755" h="38100">
                  <a:moveTo>
                    <a:pt x="3952247" y="0"/>
                  </a:moveTo>
                  <a:lnTo>
                    <a:pt x="3952247" y="37993"/>
                  </a:lnTo>
                </a:path>
                <a:path w="4389755" h="38100">
                  <a:moveTo>
                    <a:pt x="4389165" y="0"/>
                  </a:moveTo>
                  <a:lnTo>
                    <a:pt x="4389165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47370" y="2222569"/>
              <a:ext cx="3515360" cy="2658110"/>
            </a:xfrm>
            <a:custGeom>
              <a:avLst/>
              <a:gdLst/>
              <a:ahLst/>
              <a:cxnLst/>
              <a:rect l="l" t="t" r="r" b="b"/>
              <a:pathLst>
                <a:path w="3515360" h="2658110">
                  <a:moveTo>
                    <a:pt x="0" y="0"/>
                  </a:moveTo>
                  <a:lnTo>
                    <a:pt x="0" y="2657955"/>
                  </a:lnTo>
                </a:path>
                <a:path w="3515360" h="2658110">
                  <a:moveTo>
                    <a:pt x="436831" y="0"/>
                  </a:moveTo>
                  <a:lnTo>
                    <a:pt x="436831" y="2657955"/>
                  </a:lnTo>
                </a:path>
                <a:path w="3515360" h="2658110">
                  <a:moveTo>
                    <a:pt x="883418" y="0"/>
                  </a:moveTo>
                  <a:lnTo>
                    <a:pt x="883418" y="2657955"/>
                  </a:lnTo>
                </a:path>
                <a:path w="3515360" h="2658110">
                  <a:moveTo>
                    <a:pt x="1320525" y="0"/>
                  </a:moveTo>
                  <a:lnTo>
                    <a:pt x="1320525" y="2657955"/>
                  </a:lnTo>
                </a:path>
                <a:path w="3515360" h="2658110">
                  <a:moveTo>
                    <a:pt x="1757632" y="0"/>
                  </a:moveTo>
                  <a:lnTo>
                    <a:pt x="1757632" y="2657955"/>
                  </a:lnTo>
                </a:path>
                <a:path w="3515360" h="2658110">
                  <a:moveTo>
                    <a:pt x="2194454" y="0"/>
                  </a:moveTo>
                  <a:lnTo>
                    <a:pt x="2194454" y="2657955"/>
                  </a:lnTo>
                </a:path>
                <a:path w="3515360" h="2658110">
                  <a:moveTo>
                    <a:pt x="2631561" y="0"/>
                  </a:moveTo>
                  <a:lnTo>
                    <a:pt x="2631561" y="2657955"/>
                  </a:lnTo>
                </a:path>
                <a:path w="3515360" h="2658110">
                  <a:moveTo>
                    <a:pt x="3078053" y="0"/>
                  </a:moveTo>
                  <a:lnTo>
                    <a:pt x="3078053" y="2657955"/>
                  </a:lnTo>
                </a:path>
                <a:path w="3515360" h="2658110">
                  <a:moveTo>
                    <a:pt x="3515159" y="0"/>
                  </a:moveTo>
                  <a:lnTo>
                    <a:pt x="3515159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67614" y="4885272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816187" y="4944049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22150" y="4791608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220979">
              <a:lnSpc>
                <a:spcPct val="100000"/>
              </a:lnSpc>
              <a:spcBef>
                <a:spcPts val="15"/>
              </a:spcBef>
              <a:tabLst>
                <a:tab pos="1095375" algn="l"/>
                <a:tab pos="1978660" algn="l"/>
                <a:tab pos="2853055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67614" y="2227317"/>
            <a:ext cx="38100" cy="2277110"/>
          </a:xfrm>
          <a:custGeom>
            <a:avLst/>
            <a:gdLst/>
            <a:ahLst/>
            <a:cxnLst/>
            <a:rect l="l" t="t" r="r" b="b"/>
            <a:pathLst>
              <a:path w="38100" h="2277110">
                <a:moveTo>
                  <a:pt x="37928" y="2276866"/>
                </a:moveTo>
                <a:lnTo>
                  <a:pt x="0" y="2276866"/>
                </a:lnTo>
              </a:path>
              <a:path w="38100" h="2277110">
                <a:moveTo>
                  <a:pt x="37928" y="1895805"/>
                </a:moveTo>
                <a:lnTo>
                  <a:pt x="0" y="1895805"/>
                </a:lnTo>
              </a:path>
              <a:path w="38100" h="2277110">
                <a:moveTo>
                  <a:pt x="37928" y="1514631"/>
                </a:moveTo>
                <a:lnTo>
                  <a:pt x="0" y="1514631"/>
                </a:lnTo>
              </a:path>
              <a:path w="38100" h="2277110">
                <a:moveTo>
                  <a:pt x="37928" y="1143333"/>
                </a:moveTo>
                <a:lnTo>
                  <a:pt x="0" y="1143333"/>
                </a:lnTo>
              </a:path>
              <a:path w="38100" h="2277110">
                <a:moveTo>
                  <a:pt x="37928" y="762158"/>
                </a:moveTo>
                <a:lnTo>
                  <a:pt x="0" y="762158"/>
                </a:lnTo>
              </a:path>
              <a:path w="38100" h="2277110">
                <a:moveTo>
                  <a:pt x="37928" y="381079"/>
                </a:moveTo>
                <a:lnTo>
                  <a:pt x="0" y="381079"/>
                </a:lnTo>
              </a:path>
              <a:path w="38100" h="2277110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522150" y="2895897"/>
            <a:ext cx="235585" cy="1666239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635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60079" y="2078114"/>
            <a:ext cx="244475" cy="588010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85090">
              <a:lnSpc>
                <a:spcPts val="1570"/>
              </a:lnSpc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810281" y="2227317"/>
            <a:ext cx="4398645" cy="2277110"/>
            <a:chOff x="1810281" y="2227317"/>
            <a:chExt cx="4398645" cy="2277110"/>
          </a:xfrm>
        </p:grpSpPr>
        <p:sp>
          <p:nvSpPr>
            <p:cNvPr id="15" name="object 15" descr=""/>
            <p:cNvSpPr/>
            <p:nvPr/>
          </p:nvSpPr>
          <p:spPr>
            <a:xfrm>
              <a:off x="1810282" y="2603648"/>
              <a:ext cx="4370705" cy="1896110"/>
            </a:xfrm>
            <a:custGeom>
              <a:avLst/>
              <a:gdLst/>
              <a:ahLst/>
              <a:cxnLst/>
              <a:rect l="l" t="t" r="r" b="b"/>
              <a:pathLst>
                <a:path w="4370705" h="1896110">
                  <a:moveTo>
                    <a:pt x="0" y="1895777"/>
                  </a:moveTo>
                  <a:lnTo>
                    <a:pt x="4370110" y="1895777"/>
                  </a:lnTo>
                </a:path>
                <a:path w="4370705" h="1896110">
                  <a:moveTo>
                    <a:pt x="0" y="1514726"/>
                  </a:moveTo>
                  <a:lnTo>
                    <a:pt x="4370110" y="1514726"/>
                  </a:lnTo>
                </a:path>
                <a:path w="4370705" h="1896110">
                  <a:moveTo>
                    <a:pt x="0" y="1133552"/>
                  </a:moveTo>
                  <a:lnTo>
                    <a:pt x="4370110" y="1133552"/>
                  </a:lnTo>
                </a:path>
                <a:path w="4370705" h="1896110">
                  <a:moveTo>
                    <a:pt x="0" y="762253"/>
                  </a:moveTo>
                  <a:lnTo>
                    <a:pt x="4370110" y="762253"/>
                  </a:lnTo>
                </a:path>
                <a:path w="4370705" h="1896110">
                  <a:moveTo>
                    <a:pt x="0" y="381079"/>
                  </a:moveTo>
                  <a:lnTo>
                    <a:pt x="4370110" y="381079"/>
                  </a:lnTo>
                </a:path>
                <a:path w="4370705" h="1896110">
                  <a:moveTo>
                    <a:pt x="0" y="0"/>
                  </a:moveTo>
                  <a:lnTo>
                    <a:pt x="4370110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810281" y="33659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815022" y="2265301"/>
              <a:ext cx="456565" cy="2239010"/>
            </a:xfrm>
            <a:custGeom>
              <a:avLst/>
              <a:gdLst/>
              <a:ahLst/>
              <a:cxnLst/>
              <a:rect l="l" t="t" r="r" b="b"/>
              <a:pathLst>
                <a:path w="456564" h="2239010">
                  <a:moveTo>
                    <a:pt x="0" y="1105348"/>
                  </a:moveTo>
                  <a:lnTo>
                    <a:pt x="28448" y="1105348"/>
                  </a:lnTo>
                </a:path>
                <a:path w="456564" h="2239010">
                  <a:moveTo>
                    <a:pt x="37928" y="1105348"/>
                  </a:moveTo>
                  <a:lnTo>
                    <a:pt x="408411" y="1105348"/>
                  </a:lnTo>
                </a:path>
                <a:path w="456564" h="2239010">
                  <a:moveTo>
                    <a:pt x="418119" y="1105348"/>
                  </a:moveTo>
                  <a:lnTo>
                    <a:pt x="427608" y="428844"/>
                  </a:lnTo>
                </a:path>
                <a:path w="456564" h="2239010">
                  <a:moveTo>
                    <a:pt x="427608" y="419348"/>
                  </a:moveTo>
                  <a:lnTo>
                    <a:pt x="427608" y="9781"/>
                  </a:lnTo>
                </a:path>
                <a:path w="456564" h="2239010">
                  <a:moveTo>
                    <a:pt x="427608" y="0"/>
                  </a:moveTo>
                  <a:lnTo>
                    <a:pt x="427608" y="133420"/>
                  </a:lnTo>
                </a:path>
                <a:path w="456564" h="2239010">
                  <a:moveTo>
                    <a:pt x="427608" y="142916"/>
                  </a:moveTo>
                  <a:lnTo>
                    <a:pt x="437087" y="1400488"/>
                  </a:lnTo>
                </a:path>
                <a:path w="456564" h="2239010">
                  <a:moveTo>
                    <a:pt x="437087" y="1409984"/>
                  </a:moveTo>
                  <a:lnTo>
                    <a:pt x="437087" y="1162325"/>
                  </a:lnTo>
                </a:path>
                <a:path w="456564" h="2239010">
                  <a:moveTo>
                    <a:pt x="437087" y="1152829"/>
                  </a:moveTo>
                  <a:lnTo>
                    <a:pt x="437087" y="438340"/>
                  </a:lnTo>
                </a:path>
                <a:path w="456564" h="2239010">
                  <a:moveTo>
                    <a:pt x="437087" y="428844"/>
                  </a:moveTo>
                  <a:lnTo>
                    <a:pt x="437087" y="724174"/>
                  </a:lnTo>
                </a:path>
                <a:path w="456564" h="2239010">
                  <a:moveTo>
                    <a:pt x="437087" y="733765"/>
                  </a:moveTo>
                  <a:lnTo>
                    <a:pt x="446567" y="1914987"/>
                  </a:lnTo>
                </a:path>
                <a:path w="456564" h="2239010">
                  <a:moveTo>
                    <a:pt x="446567" y="1924484"/>
                  </a:moveTo>
                  <a:lnTo>
                    <a:pt x="446567" y="1667329"/>
                  </a:lnTo>
                </a:path>
                <a:path w="456564" h="2239010">
                  <a:moveTo>
                    <a:pt x="446567" y="1657832"/>
                  </a:moveTo>
                  <a:lnTo>
                    <a:pt x="446567" y="924162"/>
                  </a:lnTo>
                </a:path>
                <a:path w="456564" h="2239010">
                  <a:moveTo>
                    <a:pt x="446567" y="914666"/>
                  </a:moveTo>
                  <a:lnTo>
                    <a:pt x="446567" y="1181507"/>
                  </a:lnTo>
                </a:path>
                <a:path w="456564" h="2239010">
                  <a:moveTo>
                    <a:pt x="446567" y="1191003"/>
                  </a:moveTo>
                  <a:lnTo>
                    <a:pt x="456047" y="2229376"/>
                  </a:lnTo>
                </a:path>
                <a:path w="456564" h="2239010">
                  <a:moveTo>
                    <a:pt x="456047" y="2238881"/>
                  </a:moveTo>
                  <a:lnTo>
                    <a:pt x="456047" y="2210383"/>
                  </a:lnTo>
                </a:path>
                <a:path w="456564" h="2239010">
                  <a:moveTo>
                    <a:pt x="456047" y="2200887"/>
                  </a:moveTo>
                  <a:lnTo>
                    <a:pt x="456047" y="103859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266328" y="32896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280558" y="2227317"/>
              <a:ext cx="38100" cy="2134235"/>
            </a:xfrm>
            <a:custGeom>
              <a:avLst/>
              <a:gdLst/>
              <a:ahLst/>
              <a:cxnLst/>
              <a:rect l="l" t="t" r="r" b="b"/>
              <a:pathLst>
                <a:path w="38100" h="2134235">
                  <a:moveTo>
                    <a:pt x="0" y="1076575"/>
                  </a:moveTo>
                  <a:lnTo>
                    <a:pt x="0" y="1638650"/>
                  </a:lnTo>
                </a:path>
                <a:path w="38100" h="2134235">
                  <a:moveTo>
                    <a:pt x="0" y="1648146"/>
                  </a:moveTo>
                  <a:lnTo>
                    <a:pt x="0" y="2124424"/>
                  </a:lnTo>
                </a:path>
                <a:path w="38100" h="2134235">
                  <a:moveTo>
                    <a:pt x="0" y="2133921"/>
                  </a:moveTo>
                  <a:lnTo>
                    <a:pt x="0" y="1848230"/>
                  </a:lnTo>
                </a:path>
                <a:path w="38100" h="2134235">
                  <a:moveTo>
                    <a:pt x="0" y="1838544"/>
                  </a:moveTo>
                  <a:lnTo>
                    <a:pt x="9479" y="714488"/>
                  </a:lnTo>
                </a:path>
                <a:path w="38100" h="2134235">
                  <a:moveTo>
                    <a:pt x="9479" y="704992"/>
                  </a:moveTo>
                  <a:lnTo>
                    <a:pt x="9479" y="1076575"/>
                  </a:lnTo>
                </a:path>
                <a:path w="38100" h="2134235">
                  <a:moveTo>
                    <a:pt x="9479" y="1086071"/>
                  </a:moveTo>
                  <a:lnTo>
                    <a:pt x="9479" y="1629154"/>
                  </a:lnTo>
                </a:path>
                <a:path w="38100" h="2134235">
                  <a:moveTo>
                    <a:pt x="9479" y="1638650"/>
                  </a:moveTo>
                  <a:lnTo>
                    <a:pt x="9479" y="1181317"/>
                  </a:lnTo>
                </a:path>
                <a:path w="38100" h="2134235">
                  <a:moveTo>
                    <a:pt x="9479" y="1171821"/>
                  </a:moveTo>
                  <a:lnTo>
                    <a:pt x="18959" y="209674"/>
                  </a:lnTo>
                </a:path>
                <a:path w="38100" h="2134235">
                  <a:moveTo>
                    <a:pt x="18959" y="200178"/>
                  </a:moveTo>
                  <a:lnTo>
                    <a:pt x="18959" y="609745"/>
                  </a:lnTo>
                </a:path>
                <a:path w="38100" h="2134235">
                  <a:moveTo>
                    <a:pt x="18959" y="619242"/>
                  </a:moveTo>
                  <a:lnTo>
                    <a:pt x="18959" y="1219491"/>
                  </a:lnTo>
                </a:path>
                <a:path w="38100" h="2134235">
                  <a:moveTo>
                    <a:pt x="18959" y="1228988"/>
                  </a:moveTo>
                  <a:lnTo>
                    <a:pt x="28438" y="962147"/>
                  </a:lnTo>
                </a:path>
                <a:path w="38100" h="2134235">
                  <a:moveTo>
                    <a:pt x="28438" y="952650"/>
                  </a:moveTo>
                  <a:lnTo>
                    <a:pt x="28438" y="9496"/>
                  </a:lnTo>
                </a:path>
                <a:path w="38100" h="2134235">
                  <a:moveTo>
                    <a:pt x="28438" y="0"/>
                  </a:moveTo>
                  <a:lnTo>
                    <a:pt x="28438" y="142916"/>
                  </a:lnTo>
                </a:path>
                <a:path w="38100" h="2134235">
                  <a:moveTo>
                    <a:pt x="28438" y="152412"/>
                  </a:moveTo>
                  <a:lnTo>
                    <a:pt x="37918" y="1247980"/>
                  </a:lnTo>
                </a:path>
                <a:path w="38100" h="2134235">
                  <a:moveTo>
                    <a:pt x="37918" y="1257476"/>
                  </a:moveTo>
                  <a:lnTo>
                    <a:pt x="37918" y="1228988"/>
                  </a:lnTo>
                </a:path>
                <a:path w="38100" h="2134235">
                  <a:moveTo>
                    <a:pt x="37918" y="1219491"/>
                  </a:moveTo>
                  <a:lnTo>
                    <a:pt x="37918" y="29542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313736" y="25084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318477" y="2284578"/>
              <a:ext cx="95250" cy="2172335"/>
            </a:xfrm>
            <a:custGeom>
              <a:avLst/>
              <a:gdLst/>
              <a:ahLst/>
              <a:cxnLst/>
              <a:rect l="l" t="t" r="r" b="b"/>
              <a:pathLst>
                <a:path w="95250" h="2172335">
                  <a:moveTo>
                    <a:pt x="0" y="228666"/>
                  </a:moveTo>
                  <a:lnTo>
                    <a:pt x="0" y="695401"/>
                  </a:lnTo>
                </a:path>
                <a:path w="95250" h="2172335">
                  <a:moveTo>
                    <a:pt x="0" y="704897"/>
                  </a:moveTo>
                  <a:lnTo>
                    <a:pt x="9489" y="1638555"/>
                  </a:lnTo>
                </a:path>
                <a:path w="95250" h="2172335">
                  <a:moveTo>
                    <a:pt x="9489" y="1648051"/>
                  </a:moveTo>
                  <a:lnTo>
                    <a:pt x="9489" y="1266972"/>
                  </a:lnTo>
                </a:path>
                <a:path w="95250" h="2172335">
                  <a:moveTo>
                    <a:pt x="9489" y="1257476"/>
                  </a:moveTo>
                  <a:lnTo>
                    <a:pt x="9489" y="752472"/>
                  </a:lnTo>
                </a:path>
                <a:path w="95250" h="2172335">
                  <a:moveTo>
                    <a:pt x="9489" y="742976"/>
                  </a:moveTo>
                  <a:lnTo>
                    <a:pt x="18968" y="781150"/>
                  </a:lnTo>
                </a:path>
                <a:path w="95250" h="2172335">
                  <a:moveTo>
                    <a:pt x="18968" y="790647"/>
                  </a:moveTo>
                  <a:lnTo>
                    <a:pt x="18968" y="2095661"/>
                  </a:lnTo>
                </a:path>
                <a:path w="95250" h="2172335">
                  <a:moveTo>
                    <a:pt x="18968" y="2105385"/>
                  </a:moveTo>
                  <a:lnTo>
                    <a:pt x="18968" y="2067163"/>
                  </a:lnTo>
                </a:path>
                <a:path w="95250" h="2172335">
                  <a:moveTo>
                    <a:pt x="18968" y="2057667"/>
                  </a:moveTo>
                  <a:lnTo>
                    <a:pt x="28448" y="1066794"/>
                  </a:lnTo>
                </a:path>
                <a:path w="95250" h="2172335">
                  <a:moveTo>
                    <a:pt x="28448" y="1057298"/>
                  </a:moveTo>
                  <a:lnTo>
                    <a:pt x="28448" y="1314453"/>
                  </a:lnTo>
                </a:path>
                <a:path w="95250" h="2172335">
                  <a:moveTo>
                    <a:pt x="28448" y="1324234"/>
                  </a:moveTo>
                  <a:lnTo>
                    <a:pt x="28448" y="2162380"/>
                  </a:lnTo>
                </a:path>
                <a:path w="95250" h="2172335">
                  <a:moveTo>
                    <a:pt x="28448" y="2171877"/>
                  </a:moveTo>
                  <a:lnTo>
                    <a:pt x="38165" y="1743298"/>
                  </a:lnTo>
                </a:path>
                <a:path w="95250" h="2172335">
                  <a:moveTo>
                    <a:pt x="38165" y="1733801"/>
                  </a:moveTo>
                  <a:lnTo>
                    <a:pt x="38165" y="885893"/>
                  </a:lnTo>
                </a:path>
                <a:path w="95250" h="2172335">
                  <a:moveTo>
                    <a:pt x="38165" y="876397"/>
                  </a:moveTo>
                  <a:lnTo>
                    <a:pt x="38165" y="914381"/>
                  </a:lnTo>
                </a:path>
                <a:path w="95250" h="2172335">
                  <a:moveTo>
                    <a:pt x="38165" y="923877"/>
                  </a:moveTo>
                  <a:lnTo>
                    <a:pt x="38165" y="1771786"/>
                  </a:lnTo>
                </a:path>
                <a:path w="95250" h="2172335">
                  <a:moveTo>
                    <a:pt x="38165" y="1781282"/>
                  </a:moveTo>
                  <a:lnTo>
                    <a:pt x="47644" y="1657548"/>
                  </a:lnTo>
                </a:path>
                <a:path w="95250" h="2172335">
                  <a:moveTo>
                    <a:pt x="47644" y="1648051"/>
                  </a:moveTo>
                  <a:lnTo>
                    <a:pt x="47644" y="381079"/>
                  </a:lnTo>
                </a:path>
                <a:path w="95250" h="2172335">
                  <a:moveTo>
                    <a:pt x="47644" y="371298"/>
                  </a:moveTo>
                  <a:lnTo>
                    <a:pt x="47644" y="409567"/>
                  </a:lnTo>
                </a:path>
                <a:path w="95250" h="2172335">
                  <a:moveTo>
                    <a:pt x="47644" y="419063"/>
                  </a:moveTo>
                  <a:lnTo>
                    <a:pt x="57124" y="1266972"/>
                  </a:lnTo>
                </a:path>
                <a:path w="95250" h="2172335">
                  <a:moveTo>
                    <a:pt x="57124" y="1276468"/>
                  </a:moveTo>
                  <a:lnTo>
                    <a:pt x="57124" y="1162230"/>
                  </a:lnTo>
                </a:path>
                <a:path w="95250" h="2172335">
                  <a:moveTo>
                    <a:pt x="57124" y="1152544"/>
                  </a:moveTo>
                  <a:lnTo>
                    <a:pt x="57124" y="9496"/>
                  </a:lnTo>
                </a:path>
                <a:path w="95250" h="2172335">
                  <a:moveTo>
                    <a:pt x="57124" y="0"/>
                  </a:moveTo>
                  <a:lnTo>
                    <a:pt x="57124" y="247658"/>
                  </a:lnTo>
                </a:path>
                <a:path w="95250" h="2172335">
                  <a:moveTo>
                    <a:pt x="57124" y="257154"/>
                  </a:moveTo>
                  <a:lnTo>
                    <a:pt x="66604" y="1086071"/>
                  </a:lnTo>
                </a:path>
                <a:path w="95250" h="2172335">
                  <a:moveTo>
                    <a:pt x="66604" y="1095567"/>
                  </a:moveTo>
                  <a:lnTo>
                    <a:pt x="66604" y="723984"/>
                  </a:lnTo>
                </a:path>
                <a:path w="95250" h="2172335">
                  <a:moveTo>
                    <a:pt x="66604" y="714488"/>
                  </a:moveTo>
                  <a:lnTo>
                    <a:pt x="66604" y="85655"/>
                  </a:lnTo>
                </a:path>
                <a:path w="95250" h="2172335">
                  <a:moveTo>
                    <a:pt x="66604" y="76158"/>
                  </a:moveTo>
                  <a:lnTo>
                    <a:pt x="76093" y="190397"/>
                  </a:lnTo>
                </a:path>
                <a:path w="95250" h="2172335">
                  <a:moveTo>
                    <a:pt x="76093" y="199893"/>
                  </a:moveTo>
                  <a:lnTo>
                    <a:pt x="76093" y="1400393"/>
                  </a:lnTo>
                </a:path>
                <a:path w="95250" h="2172335">
                  <a:moveTo>
                    <a:pt x="76093" y="1409889"/>
                  </a:moveTo>
                  <a:lnTo>
                    <a:pt x="76093" y="1295460"/>
                  </a:lnTo>
                </a:path>
                <a:path w="95250" h="2172335">
                  <a:moveTo>
                    <a:pt x="76093" y="1285964"/>
                  </a:moveTo>
                  <a:lnTo>
                    <a:pt x="85572" y="552484"/>
                  </a:lnTo>
                </a:path>
                <a:path w="95250" h="2172335">
                  <a:moveTo>
                    <a:pt x="85572" y="542988"/>
                  </a:moveTo>
                  <a:lnTo>
                    <a:pt x="85572" y="800143"/>
                  </a:lnTo>
                </a:path>
                <a:path w="95250" h="2172335">
                  <a:moveTo>
                    <a:pt x="85572" y="809639"/>
                  </a:moveTo>
                  <a:lnTo>
                    <a:pt x="85572" y="1905206"/>
                  </a:lnTo>
                </a:path>
                <a:path w="95250" h="2172335">
                  <a:moveTo>
                    <a:pt x="85572" y="1914703"/>
                  </a:moveTo>
                  <a:lnTo>
                    <a:pt x="85572" y="1800464"/>
                  </a:lnTo>
                </a:path>
                <a:path w="95250" h="2172335">
                  <a:moveTo>
                    <a:pt x="85572" y="1790968"/>
                  </a:moveTo>
                  <a:lnTo>
                    <a:pt x="95052" y="1009817"/>
                  </a:lnTo>
                </a:path>
                <a:path w="95250" h="2172335">
                  <a:moveTo>
                    <a:pt x="95052" y="1000131"/>
                  </a:moveTo>
                  <a:lnTo>
                    <a:pt x="95052" y="1124055"/>
                  </a:lnTo>
                </a:path>
                <a:path w="95250" h="2172335">
                  <a:moveTo>
                    <a:pt x="95052" y="1133552"/>
                  </a:moveTo>
                  <a:lnTo>
                    <a:pt x="95052" y="21623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08788" y="44517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413529" y="2294075"/>
              <a:ext cx="57150" cy="2162810"/>
            </a:xfrm>
            <a:custGeom>
              <a:avLst/>
              <a:gdLst/>
              <a:ahLst/>
              <a:cxnLst/>
              <a:rect l="l" t="t" r="r" b="b"/>
              <a:pathLst>
                <a:path w="57150" h="2162810">
                  <a:moveTo>
                    <a:pt x="0" y="2162380"/>
                  </a:moveTo>
                  <a:lnTo>
                    <a:pt x="9508" y="1609877"/>
                  </a:lnTo>
                </a:path>
                <a:path w="57150" h="2162810">
                  <a:moveTo>
                    <a:pt x="9508" y="1600381"/>
                  </a:moveTo>
                  <a:lnTo>
                    <a:pt x="9508" y="1038305"/>
                  </a:lnTo>
                </a:path>
                <a:path w="57150" h="2162810">
                  <a:moveTo>
                    <a:pt x="9508" y="1028809"/>
                  </a:moveTo>
                  <a:lnTo>
                    <a:pt x="9508" y="1390896"/>
                  </a:lnTo>
                </a:path>
                <a:path w="57150" h="2162810">
                  <a:moveTo>
                    <a:pt x="9508" y="1400393"/>
                  </a:moveTo>
                  <a:lnTo>
                    <a:pt x="18987" y="1943476"/>
                  </a:lnTo>
                </a:path>
                <a:path w="57150" h="2162810">
                  <a:moveTo>
                    <a:pt x="18987" y="1952972"/>
                  </a:moveTo>
                  <a:lnTo>
                    <a:pt x="18987" y="1695532"/>
                  </a:lnTo>
                </a:path>
                <a:path w="57150" h="2162810">
                  <a:moveTo>
                    <a:pt x="18987" y="1686036"/>
                  </a:moveTo>
                  <a:lnTo>
                    <a:pt x="18987" y="628738"/>
                  </a:lnTo>
                </a:path>
                <a:path w="57150" h="2162810">
                  <a:moveTo>
                    <a:pt x="18987" y="619242"/>
                  </a:moveTo>
                  <a:lnTo>
                    <a:pt x="18987" y="828631"/>
                  </a:lnTo>
                </a:path>
                <a:path w="57150" h="2162810">
                  <a:moveTo>
                    <a:pt x="18987" y="838412"/>
                  </a:moveTo>
                  <a:lnTo>
                    <a:pt x="28467" y="1428881"/>
                  </a:lnTo>
                </a:path>
                <a:path w="57150" h="2162810">
                  <a:moveTo>
                    <a:pt x="28467" y="1438377"/>
                  </a:moveTo>
                  <a:lnTo>
                    <a:pt x="28467" y="1038305"/>
                  </a:lnTo>
                </a:path>
                <a:path w="57150" h="2162810">
                  <a:moveTo>
                    <a:pt x="28467" y="1028809"/>
                  </a:moveTo>
                  <a:lnTo>
                    <a:pt x="28467" y="142916"/>
                  </a:lnTo>
                </a:path>
                <a:path w="57150" h="2162810">
                  <a:moveTo>
                    <a:pt x="28467" y="133420"/>
                  </a:moveTo>
                  <a:lnTo>
                    <a:pt x="37947" y="495317"/>
                  </a:lnTo>
                </a:path>
                <a:path w="57150" h="2162810">
                  <a:moveTo>
                    <a:pt x="37947" y="504813"/>
                  </a:moveTo>
                  <a:lnTo>
                    <a:pt x="37947" y="1066794"/>
                  </a:lnTo>
                </a:path>
                <a:path w="57150" h="2162810">
                  <a:moveTo>
                    <a:pt x="37947" y="1076575"/>
                  </a:moveTo>
                  <a:lnTo>
                    <a:pt x="37947" y="952555"/>
                  </a:lnTo>
                </a:path>
                <a:path w="57150" h="2162810">
                  <a:moveTo>
                    <a:pt x="37947" y="943059"/>
                  </a:moveTo>
                  <a:lnTo>
                    <a:pt x="47426" y="9496"/>
                  </a:lnTo>
                </a:path>
                <a:path w="57150" h="2162810">
                  <a:moveTo>
                    <a:pt x="47426" y="0"/>
                  </a:moveTo>
                  <a:lnTo>
                    <a:pt x="47426" y="123639"/>
                  </a:lnTo>
                </a:path>
                <a:path w="57150" h="2162810">
                  <a:moveTo>
                    <a:pt x="47426" y="133420"/>
                  </a:moveTo>
                  <a:lnTo>
                    <a:pt x="47426" y="1171726"/>
                  </a:lnTo>
                </a:path>
                <a:path w="57150" h="2162810">
                  <a:moveTo>
                    <a:pt x="47426" y="1181222"/>
                  </a:moveTo>
                  <a:lnTo>
                    <a:pt x="57095" y="838412"/>
                  </a:lnTo>
                </a:path>
                <a:path w="57150" h="2162810">
                  <a:moveTo>
                    <a:pt x="57095" y="828631"/>
                  </a:moveTo>
                  <a:lnTo>
                    <a:pt x="57095" y="35230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65884" y="2632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470625" y="2636885"/>
              <a:ext cx="9525" cy="1324610"/>
            </a:xfrm>
            <a:custGeom>
              <a:avLst/>
              <a:gdLst/>
              <a:ahLst/>
              <a:cxnLst/>
              <a:rect l="l" t="t" r="r" b="b"/>
              <a:pathLst>
                <a:path w="9525" h="1324610">
                  <a:moveTo>
                    <a:pt x="0" y="0"/>
                  </a:moveTo>
                  <a:lnTo>
                    <a:pt x="0" y="419348"/>
                  </a:lnTo>
                </a:path>
                <a:path w="9525" h="1324610">
                  <a:moveTo>
                    <a:pt x="0" y="428844"/>
                  </a:moveTo>
                  <a:lnTo>
                    <a:pt x="0" y="1314738"/>
                  </a:lnTo>
                </a:path>
                <a:path w="9525" h="1324610">
                  <a:moveTo>
                    <a:pt x="0" y="1324234"/>
                  </a:moveTo>
                  <a:lnTo>
                    <a:pt x="9479" y="990920"/>
                  </a:lnTo>
                </a:path>
                <a:path w="9525" h="1324610">
                  <a:moveTo>
                    <a:pt x="9479" y="981424"/>
                  </a:moveTo>
                  <a:lnTo>
                    <a:pt x="9479" y="52409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75364" y="3146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480105" y="2646381"/>
              <a:ext cx="38100" cy="1734185"/>
            </a:xfrm>
            <a:custGeom>
              <a:avLst/>
              <a:gdLst/>
              <a:ahLst/>
              <a:cxnLst/>
              <a:rect l="l" t="t" r="r" b="b"/>
              <a:pathLst>
                <a:path w="38100" h="1734185">
                  <a:moveTo>
                    <a:pt x="0" y="505098"/>
                  </a:moveTo>
                  <a:lnTo>
                    <a:pt x="0" y="914666"/>
                  </a:lnTo>
                </a:path>
                <a:path w="38100" h="1734185">
                  <a:moveTo>
                    <a:pt x="0" y="924162"/>
                  </a:moveTo>
                  <a:lnTo>
                    <a:pt x="9479" y="1724353"/>
                  </a:lnTo>
                </a:path>
                <a:path w="38100" h="1734185">
                  <a:moveTo>
                    <a:pt x="9479" y="1733858"/>
                  </a:moveTo>
                  <a:lnTo>
                    <a:pt x="9479" y="1705361"/>
                  </a:lnTo>
                </a:path>
                <a:path w="38100" h="1734185">
                  <a:moveTo>
                    <a:pt x="9479" y="1695864"/>
                  </a:moveTo>
                  <a:lnTo>
                    <a:pt x="9479" y="762253"/>
                  </a:lnTo>
                </a:path>
                <a:path w="38100" h="1734185">
                  <a:moveTo>
                    <a:pt x="9479" y="752757"/>
                  </a:moveTo>
                  <a:lnTo>
                    <a:pt x="9479" y="962431"/>
                  </a:lnTo>
                </a:path>
                <a:path w="38100" h="1734185">
                  <a:moveTo>
                    <a:pt x="9479" y="971928"/>
                  </a:moveTo>
                  <a:lnTo>
                    <a:pt x="18959" y="1714857"/>
                  </a:lnTo>
                </a:path>
                <a:path w="38100" h="1734185">
                  <a:moveTo>
                    <a:pt x="18959" y="1724353"/>
                  </a:moveTo>
                  <a:lnTo>
                    <a:pt x="18959" y="1333730"/>
                  </a:lnTo>
                </a:path>
                <a:path w="38100" h="1734185">
                  <a:moveTo>
                    <a:pt x="18959" y="1324234"/>
                  </a:moveTo>
                  <a:lnTo>
                    <a:pt x="18959" y="514594"/>
                  </a:lnTo>
                </a:path>
                <a:path w="38100" h="1734185">
                  <a:moveTo>
                    <a:pt x="18959" y="505098"/>
                  </a:moveTo>
                  <a:lnTo>
                    <a:pt x="28438" y="952650"/>
                  </a:lnTo>
                </a:path>
                <a:path w="38100" h="1734185">
                  <a:moveTo>
                    <a:pt x="28438" y="962431"/>
                  </a:moveTo>
                  <a:lnTo>
                    <a:pt x="28438" y="1286249"/>
                  </a:lnTo>
                </a:path>
                <a:path w="38100" h="1734185">
                  <a:moveTo>
                    <a:pt x="28438" y="1295745"/>
                  </a:moveTo>
                  <a:lnTo>
                    <a:pt x="28438" y="1181317"/>
                  </a:lnTo>
                </a:path>
                <a:path w="38100" h="1734185">
                  <a:moveTo>
                    <a:pt x="28438" y="1171821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13282" y="2632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18023" y="2313067"/>
              <a:ext cx="47625" cy="2086610"/>
            </a:xfrm>
            <a:custGeom>
              <a:avLst/>
              <a:gdLst/>
              <a:ahLst/>
              <a:cxnLst/>
              <a:rect l="l" t="t" r="r" b="b"/>
              <a:pathLst>
                <a:path w="47625" h="2086610">
                  <a:moveTo>
                    <a:pt x="0" y="323817"/>
                  </a:moveTo>
                  <a:lnTo>
                    <a:pt x="0" y="781150"/>
                  </a:lnTo>
                </a:path>
                <a:path w="47625" h="2086610">
                  <a:moveTo>
                    <a:pt x="0" y="790647"/>
                  </a:moveTo>
                  <a:lnTo>
                    <a:pt x="0" y="1124055"/>
                  </a:lnTo>
                </a:path>
                <a:path w="47625" h="2086610">
                  <a:moveTo>
                    <a:pt x="0" y="1133742"/>
                  </a:moveTo>
                  <a:lnTo>
                    <a:pt x="0" y="1114559"/>
                  </a:lnTo>
                </a:path>
                <a:path w="47625" h="2086610">
                  <a:moveTo>
                    <a:pt x="0" y="1105063"/>
                  </a:moveTo>
                  <a:lnTo>
                    <a:pt x="9479" y="9496"/>
                  </a:lnTo>
                </a:path>
                <a:path w="47625" h="2086610">
                  <a:moveTo>
                    <a:pt x="9479" y="0"/>
                  </a:moveTo>
                  <a:lnTo>
                    <a:pt x="9479" y="228666"/>
                  </a:lnTo>
                </a:path>
                <a:path w="47625" h="2086610">
                  <a:moveTo>
                    <a:pt x="9479" y="238162"/>
                  </a:moveTo>
                  <a:lnTo>
                    <a:pt x="9479" y="1019313"/>
                  </a:lnTo>
                </a:path>
                <a:path w="47625" h="2086610">
                  <a:moveTo>
                    <a:pt x="9479" y="1028809"/>
                  </a:moveTo>
                  <a:lnTo>
                    <a:pt x="18959" y="828916"/>
                  </a:lnTo>
                </a:path>
                <a:path w="47625" h="2086610">
                  <a:moveTo>
                    <a:pt x="18959" y="819420"/>
                  </a:moveTo>
                  <a:lnTo>
                    <a:pt x="18959" y="161908"/>
                  </a:lnTo>
                </a:path>
                <a:path w="47625" h="2086610">
                  <a:moveTo>
                    <a:pt x="18959" y="152412"/>
                  </a:moveTo>
                  <a:lnTo>
                    <a:pt x="18959" y="190397"/>
                  </a:lnTo>
                </a:path>
                <a:path w="47625" h="2086610">
                  <a:moveTo>
                    <a:pt x="18959" y="200178"/>
                  </a:moveTo>
                  <a:lnTo>
                    <a:pt x="28438" y="1390896"/>
                  </a:lnTo>
                </a:path>
                <a:path w="47625" h="2086610">
                  <a:moveTo>
                    <a:pt x="28438" y="1400393"/>
                  </a:moveTo>
                  <a:lnTo>
                    <a:pt x="28438" y="1371904"/>
                  </a:lnTo>
                </a:path>
                <a:path w="47625" h="2086610">
                  <a:moveTo>
                    <a:pt x="28438" y="1362218"/>
                  </a:moveTo>
                  <a:lnTo>
                    <a:pt x="28438" y="657226"/>
                  </a:lnTo>
                </a:path>
                <a:path w="47625" h="2086610">
                  <a:moveTo>
                    <a:pt x="28438" y="647730"/>
                  </a:moveTo>
                  <a:lnTo>
                    <a:pt x="28438" y="866900"/>
                  </a:lnTo>
                </a:path>
                <a:path w="47625" h="2086610">
                  <a:moveTo>
                    <a:pt x="28438" y="876397"/>
                  </a:moveTo>
                  <a:lnTo>
                    <a:pt x="37918" y="1895710"/>
                  </a:lnTo>
                </a:path>
                <a:path w="47625" h="2086610">
                  <a:moveTo>
                    <a:pt x="37918" y="1905206"/>
                  </a:moveTo>
                  <a:lnTo>
                    <a:pt x="37918" y="1800559"/>
                  </a:lnTo>
                </a:path>
                <a:path w="47625" h="2086610">
                  <a:moveTo>
                    <a:pt x="37918" y="1791063"/>
                  </a:moveTo>
                  <a:lnTo>
                    <a:pt x="37918" y="1076575"/>
                  </a:lnTo>
                </a:path>
                <a:path w="47625" h="2086610">
                  <a:moveTo>
                    <a:pt x="37918" y="1067079"/>
                  </a:moveTo>
                  <a:lnTo>
                    <a:pt x="37918" y="1095567"/>
                  </a:lnTo>
                </a:path>
                <a:path w="47625" h="2086610">
                  <a:moveTo>
                    <a:pt x="37918" y="1105063"/>
                  </a:moveTo>
                  <a:lnTo>
                    <a:pt x="47398" y="20863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60681" y="44042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65422" y="2351241"/>
              <a:ext cx="180975" cy="2058035"/>
            </a:xfrm>
            <a:custGeom>
              <a:avLst/>
              <a:gdLst/>
              <a:ahLst/>
              <a:cxnLst/>
              <a:rect l="l" t="t" r="r" b="b"/>
              <a:pathLst>
                <a:path w="180975" h="2058035">
                  <a:moveTo>
                    <a:pt x="0" y="2057724"/>
                  </a:moveTo>
                  <a:lnTo>
                    <a:pt x="0" y="1676635"/>
                  </a:lnTo>
                </a:path>
                <a:path w="180975" h="2058035">
                  <a:moveTo>
                    <a:pt x="0" y="1667139"/>
                  </a:moveTo>
                  <a:lnTo>
                    <a:pt x="9574" y="990635"/>
                  </a:lnTo>
                </a:path>
                <a:path w="180975" h="2058035">
                  <a:moveTo>
                    <a:pt x="9574" y="981139"/>
                  </a:moveTo>
                  <a:lnTo>
                    <a:pt x="9574" y="1181317"/>
                  </a:lnTo>
                </a:path>
                <a:path w="180975" h="2058035">
                  <a:moveTo>
                    <a:pt x="9574" y="1190813"/>
                  </a:moveTo>
                  <a:lnTo>
                    <a:pt x="9574" y="1771881"/>
                  </a:lnTo>
                </a:path>
                <a:path w="180975" h="2058035">
                  <a:moveTo>
                    <a:pt x="9574" y="1781377"/>
                  </a:moveTo>
                  <a:lnTo>
                    <a:pt x="9574" y="1552710"/>
                  </a:lnTo>
                </a:path>
                <a:path w="180975" h="2058035">
                  <a:moveTo>
                    <a:pt x="9574" y="1543214"/>
                  </a:moveTo>
                  <a:lnTo>
                    <a:pt x="19243" y="542798"/>
                  </a:lnTo>
                </a:path>
                <a:path w="180975" h="2058035">
                  <a:moveTo>
                    <a:pt x="19243" y="533302"/>
                  </a:moveTo>
                  <a:lnTo>
                    <a:pt x="19243" y="619052"/>
                  </a:lnTo>
                </a:path>
                <a:path w="180975" h="2058035">
                  <a:moveTo>
                    <a:pt x="19243" y="628738"/>
                  </a:moveTo>
                  <a:lnTo>
                    <a:pt x="19243" y="1247790"/>
                  </a:lnTo>
                </a:path>
                <a:path w="180975" h="2058035">
                  <a:moveTo>
                    <a:pt x="19243" y="1257571"/>
                  </a:moveTo>
                  <a:lnTo>
                    <a:pt x="28723" y="1028904"/>
                  </a:lnTo>
                </a:path>
                <a:path w="180975" h="2058035">
                  <a:moveTo>
                    <a:pt x="28723" y="1019408"/>
                  </a:moveTo>
                  <a:lnTo>
                    <a:pt x="28723" y="85749"/>
                  </a:lnTo>
                </a:path>
                <a:path w="180975" h="2058035">
                  <a:moveTo>
                    <a:pt x="28723" y="76253"/>
                  </a:moveTo>
                  <a:lnTo>
                    <a:pt x="28723" y="295139"/>
                  </a:lnTo>
                </a:path>
                <a:path w="180975" h="2058035">
                  <a:moveTo>
                    <a:pt x="28723" y="304635"/>
                  </a:moveTo>
                  <a:lnTo>
                    <a:pt x="38203" y="943154"/>
                  </a:lnTo>
                </a:path>
                <a:path w="180975" h="2058035">
                  <a:moveTo>
                    <a:pt x="38203" y="952650"/>
                  </a:moveTo>
                  <a:lnTo>
                    <a:pt x="38203" y="923972"/>
                  </a:lnTo>
                </a:path>
                <a:path w="180975" h="2058035">
                  <a:moveTo>
                    <a:pt x="38203" y="914476"/>
                  </a:moveTo>
                  <a:lnTo>
                    <a:pt x="38203" y="28488"/>
                  </a:lnTo>
                </a:path>
                <a:path w="180975" h="2058035">
                  <a:moveTo>
                    <a:pt x="38203" y="18992"/>
                  </a:moveTo>
                  <a:lnTo>
                    <a:pt x="38203" y="123734"/>
                  </a:lnTo>
                </a:path>
                <a:path w="180975" h="2058035">
                  <a:moveTo>
                    <a:pt x="38203" y="133230"/>
                  </a:moveTo>
                  <a:lnTo>
                    <a:pt x="47682" y="1124055"/>
                  </a:lnTo>
                </a:path>
                <a:path w="180975" h="2058035">
                  <a:moveTo>
                    <a:pt x="47682" y="1133552"/>
                  </a:moveTo>
                  <a:lnTo>
                    <a:pt x="47682" y="943154"/>
                  </a:lnTo>
                </a:path>
                <a:path w="180975" h="2058035">
                  <a:moveTo>
                    <a:pt x="47682" y="933468"/>
                  </a:moveTo>
                  <a:lnTo>
                    <a:pt x="47682" y="419158"/>
                  </a:lnTo>
                </a:path>
                <a:path w="180975" h="2058035">
                  <a:moveTo>
                    <a:pt x="47682" y="409662"/>
                  </a:moveTo>
                  <a:lnTo>
                    <a:pt x="57162" y="781245"/>
                  </a:lnTo>
                </a:path>
                <a:path w="180975" h="2058035">
                  <a:moveTo>
                    <a:pt x="57162" y="790742"/>
                  </a:moveTo>
                  <a:lnTo>
                    <a:pt x="57162" y="1628869"/>
                  </a:lnTo>
                </a:path>
                <a:path w="180975" h="2058035">
                  <a:moveTo>
                    <a:pt x="57162" y="1638365"/>
                  </a:moveTo>
                  <a:lnTo>
                    <a:pt x="57162" y="1447968"/>
                  </a:lnTo>
                </a:path>
                <a:path w="180975" h="2058035">
                  <a:moveTo>
                    <a:pt x="57162" y="1438472"/>
                  </a:moveTo>
                  <a:lnTo>
                    <a:pt x="66641" y="923972"/>
                  </a:lnTo>
                </a:path>
                <a:path w="180975" h="2058035">
                  <a:moveTo>
                    <a:pt x="66641" y="914476"/>
                  </a:moveTo>
                  <a:lnTo>
                    <a:pt x="66641" y="1257571"/>
                  </a:lnTo>
                </a:path>
                <a:path w="180975" h="2058035">
                  <a:moveTo>
                    <a:pt x="66641" y="1267067"/>
                  </a:moveTo>
                  <a:lnTo>
                    <a:pt x="66641" y="2000500"/>
                  </a:lnTo>
                </a:path>
                <a:path w="180975" h="2058035">
                  <a:moveTo>
                    <a:pt x="66641" y="2009996"/>
                  </a:moveTo>
                  <a:lnTo>
                    <a:pt x="66641" y="1981498"/>
                  </a:lnTo>
                </a:path>
                <a:path w="180975" h="2058035">
                  <a:moveTo>
                    <a:pt x="66641" y="1972002"/>
                  </a:moveTo>
                  <a:lnTo>
                    <a:pt x="76121" y="1095567"/>
                  </a:lnTo>
                </a:path>
                <a:path w="180975" h="2058035">
                  <a:moveTo>
                    <a:pt x="76121" y="1085881"/>
                  </a:moveTo>
                  <a:lnTo>
                    <a:pt x="76121" y="1181317"/>
                  </a:lnTo>
                </a:path>
                <a:path w="180975" h="2058035">
                  <a:moveTo>
                    <a:pt x="76121" y="1190813"/>
                  </a:moveTo>
                  <a:lnTo>
                    <a:pt x="76121" y="1914798"/>
                  </a:lnTo>
                </a:path>
                <a:path w="180975" h="2058035">
                  <a:moveTo>
                    <a:pt x="76121" y="1924294"/>
                  </a:moveTo>
                  <a:lnTo>
                    <a:pt x="85601" y="1571893"/>
                  </a:lnTo>
                </a:path>
                <a:path w="180975" h="2058035">
                  <a:moveTo>
                    <a:pt x="85601" y="1562207"/>
                  </a:moveTo>
                  <a:lnTo>
                    <a:pt x="85601" y="781245"/>
                  </a:lnTo>
                </a:path>
                <a:path w="180975" h="2058035">
                  <a:moveTo>
                    <a:pt x="85601" y="771464"/>
                  </a:moveTo>
                  <a:lnTo>
                    <a:pt x="85601" y="1066889"/>
                  </a:lnTo>
                </a:path>
                <a:path w="180975" h="2058035">
                  <a:moveTo>
                    <a:pt x="85601" y="1076385"/>
                  </a:moveTo>
                  <a:lnTo>
                    <a:pt x="95080" y="1447968"/>
                  </a:lnTo>
                </a:path>
                <a:path w="180975" h="2058035">
                  <a:moveTo>
                    <a:pt x="95080" y="1457464"/>
                  </a:moveTo>
                  <a:lnTo>
                    <a:pt x="95080" y="1428976"/>
                  </a:lnTo>
                </a:path>
                <a:path w="180975" h="2058035">
                  <a:moveTo>
                    <a:pt x="95080" y="1419480"/>
                  </a:moveTo>
                  <a:lnTo>
                    <a:pt x="95080" y="276147"/>
                  </a:lnTo>
                </a:path>
                <a:path w="180975" h="2058035">
                  <a:moveTo>
                    <a:pt x="95080" y="266651"/>
                  </a:moveTo>
                  <a:lnTo>
                    <a:pt x="95080" y="571571"/>
                  </a:lnTo>
                </a:path>
                <a:path w="180975" h="2058035">
                  <a:moveTo>
                    <a:pt x="95080" y="581067"/>
                  </a:moveTo>
                  <a:lnTo>
                    <a:pt x="104560" y="1000131"/>
                  </a:lnTo>
                </a:path>
                <a:path w="180975" h="2058035">
                  <a:moveTo>
                    <a:pt x="104560" y="1009627"/>
                  </a:moveTo>
                  <a:lnTo>
                    <a:pt x="104560" y="666817"/>
                  </a:lnTo>
                </a:path>
                <a:path w="180975" h="2058035">
                  <a:moveTo>
                    <a:pt x="104560" y="657321"/>
                  </a:moveTo>
                  <a:lnTo>
                    <a:pt x="104560" y="9496"/>
                  </a:lnTo>
                </a:path>
                <a:path w="180975" h="2058035">
                  <a:moveTo>
                    <a:pt x="104560" y="0"/>
                  </a:moveTo>
                  <a:lnTo>
                    <a:pt x="114040" y="199988"/>
                  </a:lnTo>
                </a:path>
                <a:path w="180975" h="2058035">
                  <a:moveTo>
                    <a:pt x="114040" y="209484"/>
                  </a:moveTo>
                  <a:lnTo>
                    <a:pt x="114040" y="962147"/>
                  </a:lnTo>
                </a:path>
                <a:path w="180975" h="2058035">
                  <a:moveTo>
                    <a:pt x="114040" y="971643"/>
                  </a:moveTo>
                  <a:lnTo>
                    <a:pt x="114040" y="885893"/>
                  </a:lnTo>
                </a:path>
                <a:path w="180975" h="2058035">
                  <a:moveTo>
                    <a:pt x="114040" y="876397"/>
                  </a:moveTo>
                  <a:lnTo>
                    <a:pt x="123519" y="228476"/>
                  </a:lnTo>
                </a:path>
                <a:path w="180975" h="2058035">
                  <a:moveTo>
                    <a:pt x="123519" y="218980"/>
                  </a:moveTo>
                  <a:lnTo>
                    <a:pt x="123519" y="247658"/>
                  </a:lnTo>
                </a:path>
                <a:path w="180975" h="2058035">
                  <a:moveTo>
                    <a:pt x="123519" y="257154"/>
                  </a:moveTo>
                  <a:lnTo>
                    <a:pt x="123519" y="1381210"/>
                  </a:lnTo>
                </a:path>
                <a:path w="180975" h="2058035">
                  <a:moveTo>
                    <a:pt x="123519" y="1390707"/>
                  </a:moveTo>
                  <a:lnTo>
                    <a:pt x="123519" y="1095567"/>
                  </a:lnTo>
                </a:path>
                <a:path w="180975" h="2058035">
                  <a:moveTo>
                    <a:pt x="123519" y="1085881"/>
                  </a:moveTo>
                  <a:lnTo>
                    <a:pt x="132999" y="742976"/>
                  </a:lnTo>
                </a:path>
                <a:path w="180975" h="2058035">
                  <a:moveTo>
                    <a:pt x="132999" y="733480"/>
                  </a:moveTo>
                  <a:lnTo>
                    <a:pt x="132999" y="838222"/>
                  </a:lnTo>
                </a:path>
                <a:path w="180975" h="2058035">
                  <a:moveTo>
                    <a:pt x="132999" y="847718"/>
                  </a:moveTo>
                  <a:lnTo>
                    <a:pt x="132999" y="1867032"/>
                  </a:lnTo>
                </a:path>
                <a:path w="180975" h="2058035">
                  <a:moveTo>
                    <a:pt x="132999" y="1876528"/>
                  </a:moveTo>
                  <a:lnTo>
                    <a:pt x="142763" y="1848040"/>
                  </a:lnTo>
                </a:path>
                <a:path w="180975" h="2058035">
                  <a:moveTo>
                    <a:pt x="142763" y="1838544"/>
                  </a:moveTo>
                  <a:lnTo>
                    <a:pt x="142763" y="1105063"/>
                  </a:lnTo>
                </a:path>
                <a:path w="180975" h="2058035">
                  <a:moveTo>
                    <a:pt x="142763" y="1095567"/>
                  </a:moveTo>
                  <a:lnTo>
                    <a:pt x="142763" y="1428976"/>
                  </a:lnTo>
                </a:path>
                <a:path w="180975" h="2058035">
                  <a:moveTo>
                    <a:pt x="142763" y="1438472"/>
                  </a:moveTo>
                  <a:lnTo>
                    <a:pt x="152243" y="1991004"/>
                  </a:lnTo>
                </a:path>
                <a:path w="180975" h="2058035">
                  <a:moveTo>
                    <a:pt x="152243" y="2000500"/>
                  </a:moveTo>
                  <a:lnTo>
                    <a:pt x="152243" y="1648146"/>
                  </a:lnTo>
                </a:path>
                <a:path w="180975" h="2058035">
                  <a:moveTo>
                    <a:pt x="152243" y="1638365"/>
                  </a:moveTo>
                  <a:lnTo>
                    <a:pt x="152243" y="990635"/>
                  </a:lnTo>
                </a:path>
                <a:path w="180975" h="2058035">
                  <a:moveTo>
                    <a:pt x="152243" y="981139"/>
                  </a:moveTo>
                  <a:lnTo>
                    <a:pt x="152243" y="1066889"/>
                  </a:lnTo>
                </a:path>
                <a:path w="180975" h="2058035">
                  <a:moveTo>
                    <a:pt x="152243" y="1076385"/>
                  </a:moveTo>
                  <a:lnTo>
                    <a:pt x="161722" y="1657643"/>
                  </a:lnTo>
                </a:path>
                <a:path w="180975" h="2058035">
                  <a:moveTo>
                    <a:pt x="161722" y="1667139"/>
                  </a:moveTo>
                  <a:lnTo>
                    <a:pt x="161722" y="1457464"/>
                  </a:lnTo>
                </a:path>
                <a:path w="180975" h="2058035">
                  <a:moveTo>
                    <a:pt x="161722" y="1447968"/>
                  </a:moveTo>
                  <a:lnTo>
                    <a:pt x="161722" y="504813"/>
                  </a:lnTo>
                </a:path>
                <a:path w="180975" h="2058035">
                  <a:moveTo>
                    <a:pt x="161722" y="495317"/>
                  </a:moveTo>
                  <a:lnTo>
                    <a:pt x="171202" y="514309"/>
                  </a:lnTo>
                </a:path>
                <a:path w="180975" h="2058035">
                  <a:moveTo>
                    <a:pt x="171202" y="523806"/>
                  </a:moveTo>
                  <a:lnTo>
                    <a:pt x="171202" y="1133552"/>
                  </a:lnTo>
                </a:path>
                <a:path w="180975" h="2058035">
                  <a:moveTo>
                    <a:pt x="171202" y="1143048"/>
                  </a:moveTo>
                  <a:lnTo>
                    <a:pt x="171202" y="952650"/>
                  </a:lnTo>
                </a:path>
                <a:path w="180975" h="2058035">
                  <a:moveTo>
                    <a:pt x="171202" y="943154"/>
                  </a:moveTo>
                  <a:lnTo>
                    <a:pt x="180682" y="95246"/>
                  </a:lnTo>
                </a:path>
                <a:path w="180975" h="2058035">
                  <a:moveTo>
                    <a:pt x="180682" y="85749"/>
                  </a:moveTo>
                  <a:lnTo>
                    <a:pt x="180682" y="276147"/>
                  </a:lnTo>
                </a:path>
                <a:path w="180975" h="2058035">
                  <a:moveTo>
                    <a:pt x="180682" y="285643"/>
                  </a:moveTo>
                  <a:lnTo>
                    <a:pt x="180682" y="885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741363" y="3241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746104" y="2446487"/>
              <a:ext cx="38100" cy="1877060"/>
            </a:xfrm>
            <a:custGeom>
              <a:avLst/>
              <a:gdLst/>
              <a:ahLst/>
              <a:cxnLst/>
              <a:rect l="l" t="t" r="r" b="b"/>
              <a:pathLst>
                <a:path w="38100" h="1877060">
                  <a:moveTo>
                    <a:pt x="0" y="800143"/>
                  </a:moveTo>
                  <a:lnTo>
                    <a:pt x="0" y="495317"/>
                  </a:lnTo>
                </a:path>
                <a:path w="38100" h="1877060">
                  <a:moveTo>
                    <a:pt x="0" y="485821"/>
                  </a:moveTo>
                  <a:lnTo>
                    <a:pt x="9479" y="9496"/>
                  </a:lnTo>
                </a:path>
                <a:path w="38100" h="1877060">
                  <a:moveTo>
                    <a:pt x="9479" y="0"/>
                  </a:moveTo>
                  <a:lnTo>
                    <a:pt x="9479" y="95246"/>
                  </a:lnTo>
                </a:path>
                <a:path w="38100" h="1877060">
                  <a:moveTo>
                    <a:pt x="9479" y="104742"/>
                  </a:moveTo>
                  <a:lnTo>
                    <a:pt x="9479" y="1047802"/>
                  </a:lnTo>
                </a:path>
                <a:path w="38100" h="1877060">
                  <a:moveTo>
                    <a:pt x="9479" y="1057298"/>
                  </a:moveTo>
                  <a:lnTo>
                    <a:pt x="18959" y="971643"/>
                  </a:lnTo>
                </a:path>
                <a:path w="38100" h="1877060">
                  <a:moveTo>
                    <a:pt x="18959" y="962147"/>
                  </a:moveTo>
                  <a:lnTo>
                    <a:pt x="18959" y="438056"/>
                  </a:lnTo>
                </a:path>
                <a:path w="38100" h="1877060">
                  <a:moveTo>
                    <a:pt x="18959" y="428559"/>
                  </a:moveTo>
                  <a:lnTo>
                    <a:pt x="18959" y="771654"/>
                  </a:lnTo>
                </a:path>
                <a:path w="38100" h="1877060">
                  <a:moveTo>
                    <a:pt x="18959" y="781150"/>
                  </a:moveTo>
                  <a:lnTo>
                    <a:pt x="28438" y="1562396"/>
                  </a:lnTo>
                </a:path>
                <a:path w="38100" h="1877060">
                  <a:moveTo>
                    <a:pt x="28438" y="1571893"/>
                  </a:moveTo>
                  <a:lnTo>
                    <a:pt x="28438" y="1486143"/>
                  </a:lnTo>
                </a:path>
                <a:path w="38100" h="1877060">
                  <a:moveTo>
                    <a:pt x="28438" y="1476646"/>
                  </a:moveTo>
                  <a:lnTo>
                    <a:pt x="28438" y="924162"/>
                  </a:lnTo>
                </a:path>
                <a:path w="38100" h="1877060">
                  <a:moveTo>
                    <a:pt x="28438" y="914381"/>
                  </a:moveTo>
                  <a:lnTo>
                    <a:pt x="28438" y="1114559"/>
                  </a:lnTo>
                </a:path>
                <a:path w="38100" h="1877060">
                  <a:moveTo>
                    <a:pt x="28438" y="1124055"/>
                  </a:moveTo>
                  <a:lnTo>
                    <a:pt x="37918" y="187675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779282" y="43279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84022" y="3475297"/>
              <a:ext cx="0" cy="857885"/>
            </a:xfrm>
            <a:custGeom>
              <a:avLst/>
              <a:gdLst/>
              <a:ahLst/>
              <a:cxnLst/>
              <a:rect l="l" t="t" r="r" b="b"/>
              <a:pathLst>
                <a:path w="0" h="857885">
                  <a:moveTo>
                    <a:pt x="0" y="857442"/>
                  </a:moveTo>
                  <a:lnTo>
                    <a:pt x="0" y="428654"/>
                  </a:lnTo>
                </a:path>
                <a:path w="0" h="857885">
                  <a:moveTo>
                    <a:pt x="0" y="419158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79282" y="34610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784022" y="2398722"/>
              <a:ext cx="47625" cy="1781810"/>
            </a:xfrm>
            <a:custGeom>
              <a:avLst/>
              <a:gdLst/>
              <a:ahLst/>
              <a:cxnLst/>
              <a:rect l="l" t="t" r="r" b="b"/>
              <a:pathLst>
                <a:path w="47625" h="1781810">
                  <a:moveTo>
                    <a:pt x="0" y="1067079"/>
                  </a:moveTo>
                  <a:lnTo>
                    <a:pt x="9479" y="1457749"/>
                  </a:lnTo>
                </a:path>
                <a:path w="47625" h="1781810">
                  <a:moveTo>
                    <a:pt x="9479" y="1467245"/>
                  </a:moveTo>
                  <a:lnTo>
                    <a:pt x="9479" y="1772071"/>
                  </a:lnTo>
                </a:path>
                <a:path w="47625" h="1781810">
                  <a:moveTo>
                    <a:pt x="9479" y="1781567"/>
                  </a:moveTo>
                  <a:lnTo>
                    <a:pt x="9479" y="1457749"/>
                  </a:lnTo>
                </a:path>
                <a:path w="47625" h="1781810">
                  <a:moveTo>
                    <a:pt x="9479" y="1448253"/>
                  </a:moveTo>
                  <a:lnTo>
                    <a:pt x="18959" y="704992"/>
                  </a:lnTo>
                </a:path>
                <a:path w="47625" h="1781810">
                  <a:moveTo>
                    <a:pt x="18959" y="695495"/>
                  </a:moveTo>
                  <a:lnTo>
                    <a:pt x="18959" y="857499"/>
                  </a:lnTo>
                </a:path>
                <a:path w="47625" h="1781810">
                  <a:moveTo>
                    <a:pt x="18959" y="866995"/>
                  </a:moveTo>
                  <a:lnTo>
                    <a:pt x="18959" y="1286249"/>
                  </a:lnTo>
                </a:path>
                <a:path w="47625" h="1781810">
                  <a:moveTo>
                    <a:pt x="18959" y="1295745"/>
                  </a:moveTo>
                  <a:lnTo>
                    <a:pt x="18959" y="1267067"/>
                  </a:lnTo>
                </a:path>
                <a:path w="47625" h="1781810">
                  <a:moveTo>
                    <a:pt x="18959" y="1257571"/>
                  </a:moveTo>
                  <a:lnTo>
                    <a:pt x="28438" y="200178"/>
                  </a:lnTo>
                </a:path>
                <a:path w="47625" h="1781810">
                  <a:moveTo>
                    <a:pt x="28438" y="190682"/>
                  </a:moveTo>
                  <a:lnTo>
                    <a:pt x="28438" y="466829"/>
                  </a:lnTo>
                </a:path>
                <a:path w="47625" h="1781810">
                  <a:moveTo>
                    <a:pt x="28438" y="476325"/>
                  </a:moveTo>
                  <a:lnTo>
                    <a:pt x="28438" y="866995"/>
                  </a:lnTo>
                </a:path>
                <a:path w="47625" h="1781810">
                  <a:moveTo>
                    <a:pt x="28438" y="876492"/>
                  </a:moveTo>
                  <a:lnTo>
                    <a:pt x="38108" y="685999"/>
                  </a:lnTo>
                </a:path>
                <a:path w="47625" h="1781810">
                  <a:moveTo>
                    <a:pt x="38108" y="676503"/>
                  </a:moveTo>
                  <a:lnTo>
                    <a:pt x="38108" y="9496"/>
                  </a:lnTo>
                </a:path>
                <a:path w="47625" h="1781810">
                  <a:moveTo>
                    <a:pt x="38108" y="0"/>
                  </a:moveTo>
                  <a:lnTo>
                    <a:pt x="38108" y="180996"/>
                  </a:lnTo>
                </a:path>
                <a:path w="47625" h="1781810">
                  <a:moveTo>
                    <a:pt x="38108" y="190682"/>
                  </a:moveTo>
                  <a:lnTo>
                    <a:pt x="47587" y="914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26869" y="33181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31610" y="2675154"/>
              <a:ext cx="38100" cy="1610360"/>
            </a:xfrm>
            <a:custGeom>
              <a:avLst/>
              <a:gdLst/>
              <a:ahLst/>
              <a:cxnLst/>
              <a:rect l="l" t="t" r="r" b="b"/>
              <a:pathLst>
                <a:path w="38100" h="1610360">
                  <a:moveTo>
                    <a:pt x="0" y="647730"/>
                  </a:moveTo>
                  <a:lnTo>
                    <a:pt x="0" y="285643"/>
                  </a:lnTo>
                </a:path>
                <a:path w="38100" h="1610360">
                  <a:moveTo>
                    <a:pt x="0" y="276147"/>
                  </a:moveTo>
                  <a:lnTo>
                    <a:pt x="0" y="9496"/>
                  </a:lnTo>
                </a:path>
                <a:path w="38100" h="1610360">
                  <a:moveTo>
                    <a:pt x="0" y="0"/>
                  </a:moveTo>
                  <a:lnTo>
                    <a:pt x="0" y="28488"/>
                  </a:lnTo>
                </a:path>
                <a:path w="38100" h="1610360">
                  <a:moveTo>
                    <a:pt x="0" y="37984"/>
                  </a:moveTo>
                  <a:lnTo>
                    <a:pt x="9479" y="1095567"/>
                  </a:lnTo>
                </a:path>
                <a:path w="38100" h="1610360">
                  <a:moveTo>
                    <a:pt x="9479" y="1105063"/>
                  </a:moveTo>
                  <a:lnTo>
                    <a:pt x="9479" y="933658"/>
                  </a:lnTo>
                </a:path>
                <a:path w="38100" h="1610360">
                  <a:moveTo>
                    <a:pt x="9479" y="923877"/>
                  </a:moveTo>
                  <a:lnTo>
                    <a:pt x="9479" y="533302"/>
                  </a:lnTo>
                </a:path>
                <a:path w="38100" h="1610360">
                  <a:moveTo>
                    <a:pt x="9479" y="523806"/>
                  </a:moveTo>
                  <a:lnTo>
                    <a:pt x="9479" y="609556"/>
                  </a:lnTo>
                </a:path>
                <a:path w="38100" h="1610360">
                  <a:moveTo>
                    <a:pt x="9479" y="619242"/>
                  </a:moveTo>
                  <a:lnTo>
                    <a:pt x="18959" y="1543119"/>
                  </a:lnTo>
                </a:path>
                <a:path w="38100" h="1610360">
                  <a:moveTo>
                    <a:pt x="18959" y="1552615"/>
                  </a:moveTo>
                  <a:lnTo>
                    <a:pt x="18959" y="1533623"/>
                  </a:lnTo>
                </a:path>
                <a:path w="38100" h="1610360">
                  <a:moveTo>
                    <a:pt x="18959" y="1524127"/>
                  </a:moveTo>
                  <a:lnTo>
                    <a:pt x="28438" y="838127"/>
                  </a:lnTo>
                </a:path>
                <a:path w="38100" h="1610360">
                  <a:moveTo>
                    <a:pt x="28438" y="828631"/>
                  </a:moveTo>
                  <a:lnTo>
                    <a:pt x="28438" y="1019313"/>
                  </a:lnTo>
                </a:path>
                <a:path w="38100" h="1610360">
                  <a:moveTo>
                    <a:pt x="28438" y="1028809"/>
                  </a:moveTo>
                  <a:lnTo>
                    <a:pt x="28438" y="1600381"/>
                  </a:lnTo>
                </a:path>
                <a:path w="38100" h="1610360">
                  <a:moveTo>
                    <a:pt x="28438" y="1609877"/>
                  </a:moveTo>
                  <a:lnTo>
                    <a:pt x="28438" y="1295460"/>
                  </a:lnTo>
                </a:path>
                <a:path w="38100" h="1610360">
                  <a:moveTo>
                    <a:pt x="28438" y="1285964"/>
                  </a:moveTo>
                  <a:lnTo>
                    <a:pt x="38013" y="6572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864883" y="33181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69624" y="2446487"/>
              <a:ext cx="57150" cy="1848485"/>
            </a:xfrm>
            <a:custGeom>
              <a:avLst/>
              <a:gdLst/>
              <a:ahLst/>
              <a:cxnLst/>
              <a:rect l="l" t="t" r="r" b="b"/>
              <a:pathLst>
                <a:path w="57150" h="1848485">
                  <a:moveTo>
                    <a:pt x="0" y="876397"/>
                  </a:moveTo>
                  <a:lnTo>
                    <a:pt x="0" y="1219302"/>
                  </a:lnTo>
                </a:path>
                <a:path w="57150" h="1848485">
                  <a:moveTo>
                    <a:pt x="0" y="1228798"/>
                  </a:moveTo>
                  <a:lnTo>
                    <a:pt x="0" y="1447968"/>
                  </a:lnTo>
                </a:path>
                <a:path w="57150" h="1848485">
                  <a:moveTo>
                    <a:pt x="0" y="1457464"/>
                  </a:moveTo>
                  <a:lnTo>
                    <a:pt x="9479" y="1266972"/>
                  </a:lnTo>
                </a:path>
                <a:path w="57150" h="1848485">
                  <a:moveTo>
                    <a:pt x="9479" y="1257476"/>
                  </a:moveTo>
                  <a:lnTo>
                    <a:pt x="9479" y="371393"/>
                  </a:lnTo>
                </a:path>
                <a:path w="57150" h="1848485">
                  <a:moveTo>
                    <a:pt x="9479" y="361897"/>
                  </a:moveTo>
                  <a:lnTo>
                    <a:pt x="9479" y="704992"/>
                  </a:lnTo>
                </a:path>
                <a:path w="57150" h="1848485">
                  <a:moveTo>
                    <a:pt x="9479" y="714488"/>
                  </a:moveTo>
                  <a:lnTo>
                    <a:pt x="18959" y="943154"/>
                  </a:lnTo>
                </a:path>
                <a:path w="57150" h="1848485">
                  <a:moveTo>
                    <a:pt x="18959" y="952650"/>
                  </a:moveTo>
                  <a:lnTo>
                    <a:pt x="18959" y="857404"/>
                  </a:lnTo>
                </a:path>
                <a:path w="57150" h="1848485">
                  <a:moveTo>
                    <a:pt x="18959" y="847908"/>
                  </a:moveTo>
                  <a:lnTo>
                    <a:pt x="18959" y="9496"/>
                  </a:lnTo>
                </a:path>
                <a:path w="57150" h="1848485">
                  <a:moveTo>
                    <a:pt x="18959" y="0"/>
                  </a:moveTo>
                  <a:lnTo>
                    <a:pt x="18959" y="171405"/>
                  </a:lnTo>
                </a:path>
                <a:path w="57150" h="1848485">
                  <a:moveTo>
                    <a:pt x="18959" y="180901"/>
                  </a:moveTo>
                  <a:lnTo>
                    <a:pt x="28438" y="761968"/>
                  </a:lnTo>
                </a:path>
                <a:path w="57150" h="1848485">
                  <a:moveTo>
                    <a:pt x="28438" y="771654"/>
                  </a:moveTo>
                  <a:lnTo>
                    <a:pt x="28438" y="600059"/>
                  </a:lnTo>
                </a:path>
                <a:path w="57150" h="1848485">
                  <a:moveTo>
                    <a:pt x="28438" y="590563"/>
                  </a:moveTo>
                  <a:lnTo>
                    <a:pt x="28438" y="85749"/>
                  </a:lnTo>
                </a:path>
                <a:path w="57150" h="1848485">
                  <a:moveTo>
                    <a:pt x="28438" y="76253"/>
                  </a:moveTo>
                  <a:lnTo>
                    <a:pt x="28438" y="171405"/>
                  </a:lnTo>
                </a:path>
                <a:path w="57150" h="1848485">
                  <a:moveTo>
                    <a:pt x="28438" y="180901"/>
                  </a:moveTo>
                  <a:lnTo>
                    <a:pt x="37918" y="1076385"/>
                  </a:lnTo>
                </a:path>
                <a:path w="57150" h="1848485">
                  <a:moveTo>
                    <a:pt x="37918" y="1086071"/>
                  </a:moveTo>
                  <a:lnTo>
                    <a:pt x="37918" y="1076385"/>
                  </a:lnTo>
                </a:path>
                <a:path w="57150" h="1848485">
                  <a:moveTo>
                    <a:pt x="37918" y="1066794"/>
                  </a:moveTo>
                  <a:lnTo>
                    <a:pt x="47398" y="562075"/>
                  </a:lnTo>
                </a:path>
                <a:path w="57150" h="1848485">
                  <a:moveTo>
                    <a:pt x="47398" y="552579"/>
                  </a:moveTo>
                  <a:lnTo>
                    <a:pt x="47398" y="847908"/>
                  </a:lnTo>
                </a:path>
                <a:path w="57150" h="1848485">
                  <a:moveTo>
                    <a:pt x="47398" y="857404"/>
                  </a:moveTo>
                  <a:lnTo>
                    <a:pt x="47398" y="1590885"/>
                  </a:lnTo>
                </a:path>
                <a:path w="57150" h="1848485">
                  <a:moveTo>
                    <a:pt x="47398" y="1600381"/>
                  </a:moveTo>
                  <a:lnTo>
                    <a:pt x="47398" y="1533623"/>
                  </a:lnTo>
                </a:path>
                <a:path w="57150" h="1848485">
                  <a:moveTo>
                    <a:pt x="47398" y="1524127"/>
                  </a:moveTo>
                  <a:lnTo>
                    <a:pt x="56877" y="1009817"/>
                  </a:lnTo>
                </a:path>
                <a:path w="57150" h="1848485">
                  <a:moveTo>
                    <a:pt x="56877" y="1000321"/>
                  </a:moveTo>
                  <a:lnTo>
                    <a:pt x="56877" y="1162325"/>
                  </a:lnTo>
                </a:path>
                <a:path w="57150" h="1848485">
                  <a:moveTo>
                    <a:pt x="56877" y="1171821"/>
                  </a:moveTo>
                  <a:lnTo>
                    <a:pt x="56877" y="18480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21761" y="42992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926502" y="2446487"/>
              <a:ext cx="76200" cy="1858010"/>
            </a:xfrm>
            <a:custGeom>
              <a:avLst/>
              <a:gdLst/>
              <a:ahLst/>
              <a:cxnLst/>
              <a:rect l="l" t="t" r="r" b="b"/>
              <a:pathLst>
                <a:path w="76200" h="1858010">
                  <a:moveTo>
                    <a:pt x="0" y="1857526"/>
                  </a:moveTo>
                  <a:lnTo>
                    <a:pt x="9669" y="1457464"/>
                  </a:lnTo>
                </a:path>
                <a:path w="76200" h="1858010">
                  <a:moveTo>
                    <a:pt x="9669" y="1447968"/>
                  </a:moveTo>
                  <a:lnTo>
                    <a:pt x="9669" y="1038305"/>
                  </a:lnTo>
                </a:path>
                <a:path w="76200" h="1858010">
                  <a:moveTo>
                    <a:pt x="9669" y="1028809"/>
                  </a:moveTo>
                  <a:lnTo>
                    <a:pt x="9669" y="1190813"/>
                  </a:lnTo>
                </a:path>
                <a:path w="76200" h="1858010">
                  <a:moveTo>
                    <a:pt x="9669" y="1200309"/>
                  </a:moveTo>
                  <a:lnTo>
                    <a:pt x="19148" y="1629059"/>
                  </a:lnTo>
                </a:path>
                <a:path w="76200" h="1858010">
                  <a:moveTo>
                    <a:pt x="19148" y="1638555"/>
                  </a:moveTo>
                  <a:lnTo>
                    <a:pt x="19148" y="1343226"/>
                  </a:lnTo>
                </a:path>
                <a:path w="76200" h="1858010">
                  <a:moveTo>
                    <a:pt x="19148" y="1333730"/>
                  </a:moveTo>
                  <a:lnTo>
                    <a:pt x="19148" y="619242"/>
                  </a:lnTo>
                </a:path>
                <a:path w="76200" h="1858010">
                  <a:moveTo>
                    <a:pt x="19148" y="609745"/>
                  </a:moveTo>
                  <a:lnTo>
                    <a:pt x="19148" y="676218"/>
                  </a:lnTo>
                </a:path>
                <a:path w="76200" h="1858010">
                  <a:moveTo>
                    <a:pt x="19148" y="685999"/>
                  </a:moveTo>
                  <a:lnTo>
                    <a:pt x="28628" y="1114559"/>
                  </a:lnTo>
                </a:path>
                <a:path w="76200" h="1858010">
                  <a:moveTo>
                    <a:pt x="28628" y="1124055"/>
                  </a:moveTo>
                  <a:lnTo>
                    <a:pt x="28628" y="1114559"/>
                  </a:lnTo>
                </a:path>
                <a:path w="76200" h="1858010">
                  <a:moveTo>
                    <a:pt x="28628" y="1105063"/>
                  </a:moveTo>
                  <a:lnTo>
                    <a:pt x="28628" y="142916"/>
                  </a:lnTo>
                </a:path>
                <a:path w="76200" h="1858010">
                  <a:moveTo>
                    <a:pt x="28628" y="133230"/>
                  </a:moveTo>
                  <a:lnTo>
                    <a:pt x="38108" y="285643"/>
                  </a:lnTo>
                </a:path>
                <a:path w="76200" h="1858010">
                  <a:moveTo>
                    <a:pt x="38108" y="295424"/>
                  </a:moveTo>
                  <a:lnTo>
                    <a:pt x="38108" y="752472"/>
                  </a:lnTo>
                </a:path>
                <a:path w="76200" h="1858010">
                  <a:moveTo>
                    <a:pt x="38108" y="761968"/>
                  </a:moveTo>
                  <a:lnTo>
                    <a:pt x="38108" y="609745"/>
                  </a:lnTo>
                </a:path>
                <a:path w="76200" h="1858010">
                  <a:moveTo>
                    <a:pt x="38108" y="600059"/>
                  </a:moveTo>
                  <a:lnTo>
                    <a:pt x="47587" y="9496"/>
                  </a:lnTo>
                </a:path>
                <a:path w="76200" h="1858010">
                  <a:moveTo>
                    <a:pt x="47587" y="0"/>
                  </a:moveTo>
                  <a:lnTo>
                    <a:pt x="47587" y="171405"/>
                  </a:lnTo>
                </a:path>
                <a:path w="76200" h="1858010">
                  <a:moveTo>
                    <a:pt x="47587" y="180901"/>
                  </a:moveTo>
                  <a:lnTo>
                    <a:pt x="47587" y="876397"/>
                  </a:lnTo>
                </a:path>
                <a:path w="76200" h="1858010">
                  <a:moveTo>
                    <a:pt x="47587" y="885893"/>
                  </a:moveTo>
                  <a:lnTo>
                    <a:pt x="47587" y="657226"/>
                  </a:lnTo>
                </a:path>
                <a:path w="76200" h="1858010">
                  <a:moveTo>
                    <a:pt x="47587" y="647730"/>
                  </a:moveTo>
                  <a:lnTo>
                    <a:pt x="57067" y="352401"/>
                  </a:lnTo>
                </a:path>
                <a:path w="76200" h="1858010">
                  <a:moveTo>
                    <a:pt x="57067" y="342904"/>
                  </a:moveTo>
                  <a:lnTo>
                    <a:pt x="57067" y="361897"/>
                  </a:lnTo>
                </a:path>
                <a:path w="76200" h="1858010">
                  <a:moveTo>
                    <a:pt x="57067" y="371393"/>
                  </a:moveTo>
                  <a:lnTo>
                    <a:pt x="57067" y="1362218"/>
                  </a:lnTo>
                </a:path>
                <a:path w="76200" h="1858010">
                  <a:moveTo>
                    <a:pt x="57067" y="1371714"/>
                  </a:moveTo>
                  <a:lnTo>
                    <a:pt x="66547" y="1238484"/>
                  </a:lnTo>
                </a:path>
                <a:path w="76200" h="1858010">
                  <a:moveTo>
                    <a:pt x="66547" y="1228798"/>
                  </a:moveTo>
                  <a:lnTo>
                    <a:pt x="66547" y="866900"/>
                  </a:lnTo>
                </a:path>
                <a:path w="76200" h="1858010">
                  <a:moveTo>
                    <a:pt x="66547" y="857404"/>
                  </a:moveTo>
                  <a:lnTo>
                    <a:pt x="66547" y="885893"/>
                  </a:lnTo>
                </a:path>
                <a:path w="76200" h="1858010">
                  <a:moveTo>
                    <a:pt x="66547" y="895389"/>
                  </a:moveTo>
                  <a:lnTo>
                    <a:pt x="76026" y="17717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997788" y="42230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002528" y="3551551"/>
              <a:ext cx="9525" cy="676275"/>
            </a:xfrm>
            <a:custGeom>
              <a:avLst/>
              <a:gdLst/>
              <a:ahLst/>
              <a:cxnLst/>
              <a:rect l="l" t="t" r="r" b="b"/>
              <a:pathLst>
                <a:path w="9525" h="676275">
                  <a:moveTo>
                    <a:pt x="0" y="676218"/>
                  </a:moveTo>
                  <a:lnTo>
                    <a:pt x="0" y="323912"/>
                  </a:lnTo>
                </a:path>
                <a:path w="9525" h="676275">
                  <a:moveTo>
                    <a:pt x="0" y="314416"/>
                  </a:moveTo>
                  <a:lnTo>
                    <a:pt x="0" y="9496"/>
                  </a:lnTo>
                </a:path>
                <a:path w="9525" h="676275">
                  <a:moveTo>
                    <a:pt x="0" y="0"/>
                  </a:moveTo>
                  <a:lnTo>
                    <a:pt x="0" y="142916"/>
                  </a:lnTo>
                </a:path>
                <a:path w="9525" h="676275">
                  <a:moveTo>
                    <a:pt x="0" y="152412"/>
                  </a:moveTo>
                  <a:lnTo>
                    <a:pt x="9479" y="6572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007267" y="42135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012008" y="2465480"/>
              <a:ext cx="66675" cy="1791335"/>
            </a:xfrm>
            <a:custGeom>
              <a:avLst/>
              <a:gdLst/>
              <a:ahLst/>
              <a:cxnLst/>
              <a:rect l="l" t="t" r="r" b="b"/>
              <a:pathLst>
                <a:path w="66675" h="1791335">
                  <a:moveTo>
                    <a:pt x="0" y="1752794"/>
                  </a:moveTo>
                  <a:lnTo>
                    <a:pt x="0" y="1457654"/>
                  </a:lnTo>
                </a:path>
                <a:path w="66675" h="1791335">
                  <a:moveTo>
                    <a:pt x="0" y="1447968"/>
                  </a:moveTo>
                  <a:lnTo>
                    <a:pt x="0" y="838412"/>
                  </a:lnTo>
                </a:path>
                <a:path w="66675" h="1791335">
                  <a:moveTo>
                    <a:pt x="0" y="828916"/>
                  </a:moveTo>
                  <a:lnTo>
                    <a:pt x="9479" y="1038305"/>
                  </a:lnTo>
                </a:path>
                <a:path w="66675" h="1791335">
                  <a:moveTo>
                    <a:pt x="9479" y="1047802"/>
                  </a:moveTo>
                  <a:lnTo>
                    <a:pt x="9479" y="1314738"/>
                  </a:lnTo>
                </a:path>
                <a:path w="66675" h="1791335">
                  <a:moveTo>
                    <a:pt x="9479" y="1324234"/>
                  </a:moveTo>
                  <a:lnTo>
                    <a:pt x="9479" y="1152829"/>
                  </a:lnTo>
                </a:path>
                <a:path w="66675" h="1791335">
                  <a:moveTo>
                    <a:pt x="9479" y="1143333"/>
                  </a:moveTo>
                  <a:lnTo>
                    <a:pt x="18959" y="314416"/>
                  </a:lnTo>
                </a:path>
                <a:path w="66675" h="1791335">
                  <a:moveTo>
                    <a:pt x="18959" y="304920"/>
                  </a:moveTo>
                  <a:lnTo>
                    <a:pt x="18959" y="533587"/>
                  </a:lnTo>
                </a:path>
                <a:path w="66675" h="1791335">
                  <a:moveTo>
                    <a:pt x="18959" y="543083"/>
                  </a:moveTo>
                  <a:lnTo>
                    <a:pt x="18959" y="828916"/>
                  </a:lnTo>
                </a:path>
                <a:path w="66675" h="1791335">
                  <a:moveTo>
                    <a:pt x="18959" y="838412"/>
                  </a:moveTo>
                  <a:lnTo>
                    <a:pt x="18959" y="762158"/>
                  </a:lnTo>
                </a:path>
                <a:path w="66675" h="1791335">
                  <a:moveTo>
                    <a:pt x="18959" y="752662"/>
                  </a:moveTo>
                  <a:lnTo>
                    <a:pt x="28438" y="9496"/>
                  </a:lnTo>
                </a:path>
                <a:path w="66675" h="1791335">
                  <a:moveTo>
                    <a:pt x="28438" y="0"/>
                  </a:moveTo>
                  <a:lnTo>
                    <a:pt x="28438" y="152412"/>
                  </a:lnTo>
                </a:path>
                <a:path w="66675" h="1791335">
                  <a:moveTo>
                    <a:pt x="28438" y="161908"/>
                  </a:moveTo>
                  <a:lnTo>
                    <a:pt x="28438" y="723984"/>
                  </a:lnTo>
                </a:path>
                <a:path w="66675" h="1791335">
                  <a:moveTo>
                    <a:pt x="28438" y="733480"/>
                  </a:moveTo>
                  <a:lnTo>
                    <a:pt x="28438" y="657226"/>
                  </a:lnTo>
                </a:path>
                <a:path w="66675" h="1791335">
                  <a:moveTo>
                    <a:pt x="28438" y="647730"/>
                  </a:moveTo>
                  <a:lnTo>
                    <a:pt x="37918" y="161908"/>
                  </a:lnTo>
                </a:path>
                <a:path w="66675" h="1791335">
                  <a:moveTo>
                    <a:pt x="37918" y="152412"/>
                  </a:moveTo>
                  <a:lnTo>
                    <a:pt x="37918" y="238162"/>
                  </a:lnTo>
                </a:path>
                <a:path w="66675" h="1791335">
                  <a:moveTo>
                    <a:pt x="37918" y="247658"/>
                  </a:moveTo>
                  <a:lnTo>
                    <a:pt x="47682" y="1095567"/>
                  </a:lnTo>
                </a:path>
                <a:path w="66675" h="1791335">
                  <a:moveTo>
                    <a:pt x="47682" y="1105063"/>
                  </a:moveTo>
                  <a:lnTo>
                    <a:pt x="47682" y="895389"/>
                  </a:lnTo>
                </a:path>
                <a:path w="66675" h="1791335">
                  <a:moveTo>
                    <a:pt x="47682" y="885893"/>
                  </a:moveTo>
                  <a:lnTo>
                    <a:pt x="47682" y="657226"/>
                  </a:lnTo>
                </a:path>
                <a:path w="66675" h="1791335">
                  <a:moveTo>
                    <a:pt x="47682" y="647730"/>
                  </a:moveTo>
                  <a:lnTo>
                    <a:pt x="47682" y="914666"/>
                  </a:lnTo>
                </a:path>
                <a:path w="66675" h="1791335">
                  <a:moveTo>
                    <a:pt x="47682" y="924162"/>
                  </a:moveTo>
                  <a:lnTo>
                    <a:pt x="57162" y="1600381"/>
                  </a:lnTo>
                </a:path>
                <a:path w="66675" h="1791335">
                  <a:moveTo>
                    <a:pt x="57162" y="1610067"/>
                  </a:moveTo>
                  <a:lnTo>
                    <a:pt x="57162" y="1590885"/>
                  </a:lnTo>
                </a:path>
                <a:path w="66675" h="1791335">
                  <a:moveTo>
                    <a:pt x="57162" y="1581389"/>
                  </a:moveTo>
                  <a:lnTo>
                    <a:pt x="57162" y="1067079"/>
                  </a:lnTo>
                </a:path>
                <a:path w="66675" h="1791335">
                  <a:moveTo>
                    <a:pt x="57162" y="1057393"/>
                  </a:moveTo>
                  <a:lnTo>
                    <a:pt x="57162" y="1124055"/>
                  </a:lnTo>
                </a:path>
                <a:path w="66675" h="1791335">
                  <a:moveTo>
                    <a:pt x="57162" y="1133552"/>
                  </a:moveTo>
                  <a:lnTo>
                    <a:pt x="66641" y="1791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073909" y="4261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078650" y="3027555"/>
              <a:ext cx="19050" cy="1238885"/>
            </a:xfrm>
            <a:custGeom>
              <a:avLst/>
              <a:gdLst/>
              <a:ahLst/>
              <a:cxnLst/>
              <a:rect l="l" t="t" r="r" b="b"/>
              <a:pathLst>
                <a:path w="19050" h="1238885">
                  <a:moveTo>
                    <a:pt x="0" y="1238484"/>
                  </a:moveTo>
                  <a:lnTo>
                    <a:pt x="0" y="866900"/>
                  </a:lnTo>
                </a:path>
                <a:path w="19050" h="1238885">
                  <a:moveTo>
                    <a:pt x="0" y="857404"/>
                  </a:moveTo>
                  <a:lnTo>
                    <a:pt x="9479" y="457238"/>
                  </a:lnTo>
                </a:path>
                <a:path w="19050" h="1238885">
                  <a:moveTo>
                    <a:pt x="9479" y="447742"/>
                  </a:moveTo>
                  <a:lnTo>
                    <a:pt x="9479" y="514499"/>
                  </a:lnTo>
                </a:path>
                <a:path w="19050" h="1238885">
                  <a:moveTo>
                    <a:pt x="9479" y="523996"/>
                  </a:moveTo>
                  <a:lnTo>
                    <a:pt x="9479" y="952555"/>
                  </a:lnTo>
                </a:path>
                <a:path w="19050" h="1238885">
                  <a:moveTo>
                    <a:pt x="9479" y="962052"/>
                  </a:moveTo>
                  <a:lnTo>
                    <a:pt x="9479" y="685904"/>
                  </a:lnTo>
                </a:path>
                <a:path w="19050" h="1238885">
                  <a:moveTo>
                    <a:pt x="9479" y="676408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092869" y="30133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097609" y="3018059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5">
                  <a:moveTo>
                    <a:pt x="0" y="0"/>
                  </a:moveTo>
                  <a:lnTo>
                    <a:pt x="0" y="333313"/>
                  </a:lnTo>
                </a:path>
                <a:path w="0" h="438785">
                  <a:moveTo>
                    <a:pt x="0" y="342810"/>
                  </a:moveTo>
                  <a:lnTo>
                    <a:pt x="0" y="4382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092869" y="34610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097609" y="2513245"/>
              <a:ext cx="47625" cy="1705610"/>
            </a:xfrm>
            <a:custGeom>
              <a:avLst/>
              <a:gdLst/>
              <a:ahLst/>
              <a:cxnLst/>
              <a:rect l="l" t="t" r="r" b="b"/>
              <a:pathLst>
                <a:path w="47625" h="1705610">
                  <a:moveTo>
                    <a:pt x="0" y="952555"/>
                  </a:moveTo>
                  <a:lnTo>
                    <a:pt x="9479" y="676218"/>
                  </a:lnTo>
                </a:path>
                <a:path w="47625" h="1705610">
                  <a:moveTo>
                    <a:pt x="9479" y="666722"/>
                  </a:moveTo>
                  <a:lnTo>
                    <a:pt x="9479" y="56976"/>
                  </a:lnTo>
                </a:path>
                <a:path w="47625" h="1705610">
                  <a:moveTo>
                    <a:pt x="9479" y="47480"/>
                  </a:moveTo>
                  <a:lnTo>
                    <a:pt x="9479" y="190397"/>
                  </a:lnTo>
                </a:path>
                <a:path w="47625" h="1705610">
                  <a:moveTo>
                    <a:pt x="9479" y="199893"/>
                  </a:moveTo>
                  <a:lnTo>
                    <a:pt x="18959" y="638234"/>
                  </a:lnTo>
                </a:path>
                <a:path w="47625" h="1705610">
                  <a:moveTo>
                    <a:pt x="18959" y="647730"/>
                  </a:moveTo>
                  <a:lnTo>
                    <a:pt x="18959" y="590468"/>
                  </a:lnTo>
                </a:path>
                <a:path w="47625" h="1705610">
                  <a:moveTo>
                    <a:pt x="18959" y="580972"/>
                  </a:moveTo>
                  <a:lnTo>
                    <a:pt x="18959" y="9496"/>
                  </a:lnTo>
                </a:path>
                <a:path w="47625" h="1705610">
                  <a:moveTo>
                    <a:pt x="18959" y="0"/>
                  </a:moveTo>
                  <a:lnTo>
                    <a:pt x="18959" y="152412"/>
                  </a:lnTo>
                </a:path>
                <a:path w="47625" h="1705610">
                  <a:moveTo>
                    <a:pt x="18959" y="161908"/>
                  </a:moveTo>
                  <a:lnTo>
                    <a:pt x="28438" y="838127"/>
                  </a:lnTo>
                </a:path>
                <a:path w="47625" h="1705610">
                  <a:moveTo>
                    <a:pt x="28438" y="847623"/>
                  </a:moveTo>
                  <a:lnTo>
                    <a:pt x="28438" y="781150"/>
                  </a:lnTo>
                </a:path>
                <a:path w="47625" h="1705610">
                  <a:moveTo>
                    <a:pt x="28438" y="771464"/>
                  </a:moveTo>
                  <a:lnTo>
                    <a:pt x="28438" y="390575"/>
                  </a:lnTo>
                </a:path>
                <a:path w="47625" h="1705610">
                  <a:moveTo>
                    <a:pt x="28438" y="380794"/>
                  </a:moveTo>
                  <a:lnTo>
                    <a:pt x="28438" y="447552"/>
                  </a:lnTo>
                </a:path>
                <a:path w="47625" h="1705610">
                  <a:moveTo>
                    <a:pt x="28438" y="457048"/>
                  </a:moveTo>
                  <a:lnTo>
                    <a:pt x="37918" y="1343226"/>
                  </a:lnTo>
                </a:path>
                <a:path w="47625" h="1705610">
                  <a:moveTo>
                    <a:pt x="37918" y="1352722"/>
                  </a:moveTo>
                  <a:lnTo>
                    <a:pt x="37918" y="1285964"/>
                  </a:lnTo>
                </a:path>
                <a:path w="47625" h="1705610">
                  <a:moveTo>
                    <a:pt x="37918" y="1276468"/>
                  </a:moveTo>
                  <a:lnTo>
                    <a:pt x="37918" y="904885"/>
                  </a:lnTo>
                </a:path>
                <a:path w="47625" h="1705610">
                  <a:moveTo>
                    <a:pt x="37918" y="895389"/>
                  </a:moveTo>
                  <a:lnTo>
                    <a:pt x="47398" y="904885"/>
                  </a:lnTo>
                </a:path>
                <a:path w="47625" h="1705610">
                  <a:moveTo>
                    <a:pt x="47398" y="914381"/>
                  </a:moveTo>
                  <a:lnTo>
                    <a:pt x="47398" y="17050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140267" y="42230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145008" y="3580039"/>
              <a:ext cx="9525" cy="648335"/>
            </a:xfrm>
            <a:custGeom>
              <a:avLst/>
              <a:gdLst/>
              <a:ahLst/>
              <a:cxnLst/>
              <a:rect l="l" t="t" r="r" b="b"/>
              <a:pathLst>
                <a:path w="9525" h="648335">
                  <a:moveTo>
                    <a:pt x="0" y="647730"/>
                  </a:moveTo>
                  <a:lnTo>
                    <a:pt x="0" y="314416"/>
                  </a:lnTo>
                </a:path>
                <a:path w="9525" h="648335">
                  <a:moveTo>
                    <a:pt x="0" y="304920"/>
                  </a:moveTo>
                  <a:lnTo>
                    <a:pt x="9479" y="9496"/>
                  </a:lnTo>
                </a:path>
                <a:path w="9525" h="648335">
                  <a:moveTo>
                    <a:pt x="9479" y="0"/>
                  </a:moveTo>
                  <a:lnTo>
                    <a:pt x="9479" y="9496"/>
                  </a:lnTo>
                </a:path>
                <a:path w="9525" h="648335">
                  <a:moveTo>
                    <a:pt x="9479" y="18992"/>
                  </a:moveTo>
                  <a:lnTo>
                    <a:pt x="9479" y="55257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149746" y="41373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154487" y="2484472"/>
              <a:ext cx="57785" cy="1657985"/>
            </a:xfrm>
            <a:custGeom>
              <a:avLst/>
              <a:gdLst/>
              <a:ahLst/>
              <a:cxnLst/>
              <a:rect l="l" t="t" r="r" b="b"/>
              <a:pathLst>
                <a:path w="57785" h="1657985">
                  <a:moveTo>
                    <a:pt x="0" y="1657643"/>
                  </a:moveTo>
                  <a:lnTo>
                    <a:pt x="9479" y="1381495"/>
                  </a:lnTo>
                </a:path>
                <a:path w="57785" h="1657985">
                  <a:moveTo>
                    <a:pt x="9479" y="1371999"/>
                  </a:moveTo>
                  <a:lnTo>
                    <a:pt x="9479" y="781245"/>
                  </a:lnTo>
                </a:path>
                <a:path w="57785" h="1657985">
                  <a:moveTo>
                    <a:pt x="9479" y="771749"/>
                  </a:moveTo>
                  <a:lnTo>
                    <a:pt x="9479" y="886178"/>
                  </a:lnTo>
                </a:path>
                <a:path w="57785" h="1657985">
                  <a:moveTo>
                    <a:pt x="9479" y="895674"/>
                  </a:moveTo>
                  <a:lnTo>
                    <a:pt x="9479" y="1181317"/>
                  </a:lnTo>
                </a:path>
                <a:path w="57785" h="1657985">
                  <a:moveTo>
                    <a:pt x="9479" y="1190813"/>
                  </a:moveTo>
                  <a:lnTo>
                    <a:pt x="19243" y="1038400"/>
                  </a:lnTo>
                </a:path>
                <a:path w="57785" h="1657985">
                  <a:moveTo>
                    <a:pt x="19243" y="1028809"/>
                  </a:moveTo>
                  <a:lnTo>
                    <a:pt x="19243" y="266935"/>
                  </a:lnTo>
                </a:path>
                <a:path w="57785" h="1657985">
                  <a:moveTo>
                    <a:pt x="19243" y="257439"/>
                  </a:moveTo>
                  <a:lnTo>
                    <a:pt x="19243" y="390575"/>
                  </a:lnTo>
                </a:path>
                <a:path w="57785" h="1657985">
                  <a:moveTo>
                    <a:pt x="19243" y="400071"/>
                  </a:moveTo>
                  <a:lnTo>
                    <a:pt x="28723" y="723984"/>
                  </a:lnTo>
                </a:path>
                <a:path w="57785" h="1657985">
                  <a:moveTo>
                    <a:pt x="28723" y="733670"/>
                  </a:moveTo>
                  <a:lnTo>
                    <a:pt x="28723" y="723984"/>
                  </a:lnTo>
                </a:path>
                <a:path w="57785" h="1657985">
                  <a:moveTo>
                    <a:pt x="28723" y="714488"/>
                  </a:moveTo>
                  <a:lnTo>
                    <a:pt x="28723" y="9496"/>
                  </a:lnTo>
                </a:path>
                <a:path w="57785" h="1657985">
                  <a:moveTo>
                    <a:pt x="28723" y="0"/>
                  </a:moveTo>
                  <a:lnTo>
                    <a:pt x="38203" y="142916"/>
                  </a:lnTo>
                </a:path>
                <a:path w="57785" h="1657985">
                  <a:moveTo>
                    <a:pt x="38203" y="152412"/>
                  </a:moveTo>
                  <a:lnTo>
                    <a:pt x="38203" y="704992"/>
                  </a:lnTo>
                </a:path>
                <a:path w="57785" h="1657985">
                  <a:moveTo>
                    <a:pt x="38203" y="714488"/>
                  </a:moveTo>
                  <a:lnTo>
                    <a:pt x="38203" y="695495"/>
                  </a:lnTo>
                </a:path>
                <a:path w="57785" h="1657985">
                  <a:moveTo>
                    <a:pt x="38203" y="685999"/>
                  </a:moveTo>
                  <a:lnTo>
                    <a:pt x="38203" y="228666"/>
                  </a:lnTo>
                </a:path>
                <a:path w="57785" h="1657985">
                  <a:moveTo>
                    <a:pt x="38203" y="219170"/>
                  </a:moveTo>
                  <a:lnTo>
                    <a:pt x="47682" y="304920"/>
                  </a:lnTo>
                </a:path>
                <a:path w="57785" h="1657985">
                  <a:moveTo>
                    <a:pt x="47682" y="314416"/>
                  </a:moveTo>
                  <a:lnTo>
                    <a:pt x="47682" y="1124340"/>
                  </a:lnTo>
                </a:path>
                <a:path w="57785" h="1657985">
                  <a:moveTo>
                    <a:pt x="47682" y="1133836"/>
                  </a:moveTo>
                  <a:lnTo>
                    <a:pt x="47682" y="1019313"/>
                  </a:lnTo>
                </a:path>
                <a:path w="57785" h="1657985">
                  <a:moveTo>
                    <a:pt x="47682" y="1009817"/>
                  </a:moveTo>
                  <a:lnTo>
                    <a:pt x="57162" y="743166"/>
                  </a:lnTo>
                </a:path>
                <a:path w="57785" h="1657985">
                  <a:moveTo>
                    <a:pt x="57162" y="733670"/>
                  </a:moveTo>
                  <a:lnTo>
                    <a:pt x="57162" y="895674"/>
                  </a:lnTo>
                </a:path>
                <a:path w="57785" h="1657985">
                  <a:moveTo>
                    <a:pt x="57162" y="905170"/>
                  </a:moveTo>
                  <a:lnTo>
                    <a:pt x="57162" y="16005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206909" y="40898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211650" y="3589536"/>
              <a:ext cx="9525" cy="505459"/>
            </a:xfrm>
            <a:custGeom>
              <a:avLst/>
              <a:gdLst/>
              <a:ahLst/>
              <a:cxnLst/>
              <a:rect l="l" t="t" r="r" b="b"/>
              <a:pathLst>
                <a:path w="9525" h="505460">
                  <a:moveTo>
                    <a:pt x="0" y="505098"/>
                  </a:moveTo>
                  <a:lnTo>
                    <a:pt x="9479" y="219170"/>
                  </a:lnTo>
                </a:path>
                <a:path w="9525" h="505460">
                  <a:moveTo>
                    <a:pt x="9479" y="20967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216388" y="3575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221129" y="3580039"/>
              <a:ext cx="0" cy="629285"/>
            </a:xfrm>
            <a:custGeom>
              <a:avLst/>
              <a:gdLst/>
              <a:ahLst/>
              <a:cxnLst/>
              <a:rect l="l" t="t" r="r" b="b"/>
              <a:pathLst>
                <a:path w="0" h="629285">
                  <a:moveTo>
                    <a:pt x="0" y="0"/>
                  </a:moveTo>
                  <a:lnTo>
                    <a:pt x="0" y="314416"/>
                  </a:lnTo>
                </a:path>
                <a:path w="0" h="629285">
                  <a:moveTo>
                    <a:pt x="0" y="323912"/>
                  </a:moveTo>
                  <a:lnTo>
                    <a:pt x="0" y="628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216388" y="42135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230609" y="2560726"/>
              <a:ext cx="28575" cy="1657985"/>
            </a:xfrm>
            <a:custGeom>
              <a:avLst/>
              <a:gdLst/>
              <a:ahLst/>
              <a:cxnLst/>
              <a:rect l="l" t="t" r="r" b="b"/>
              <a:pathLst>
                <a:path w="28575" h="1657985">
                  <a:moveTo>
                    <a:pt x="0" y="1657548"/>
                  </a:moveTo>
                  <a:lnTo>
                    <a:pt x="0" y="1314738"/>
                  </a:lnTo>
                </a:path>
                <a:path w="28575" h="1657985">
                  <a:moveTo>
                    <a:pt x="0" y="1305241"/>
                  </a:moveTo>
                  <a:lnTo>
                    <a:pt x="0" y="905075"/>
                  </a:lnTo>
                </a:path>
                <a:path w="28575" h="1657985">
                  <a:moveTo>
                    <a:pt x="0" y="895579"/>
                  </a:moveTo>
                  <a:lnTo>
                    <a:pt x="0" y="905075"/>
                  </a:lnTo>
                </a:path>
                <a:path w="28575" h="1657985">
                  <a:moveTo>
                    <a:pt x="0" y="914571"/>
                  </a:moveTo>
                  <a:lnTo>
                    <a:pt x="9479" y="1314738"/>
                  </a:lnTo>
                </a:path>
                <a:path w="28575" h="1657985">
                  <a:moveTo>
                    <a:pt x="9479" y="1324234"/>
                  </a:moveTo>
                  <a:lnTo>
                    <a:pt x="9479" y="1076575"/>
                  </a:lnTo>
                </a:path>
                <a:path w="28575" h="1657985">
                  <a:moveTo>
                    <a:pt x="9479" y="1067079"/>
                  </a:moveTo>
                  <a:lnTo>
                    <a:pt x="9479" y="419253"/>
                  </a:lnTo>
                </a:path>
                <a:path w="28575" h="1657985">
                  <a:moveTo>
                    <a:pt x="9479" y="409567"/>
                  </a:moveTo>
                  <a:lnTo>
                    <a:pt x="18959" y="590753"/>
                  </a:lnTo>
                </a:path>
                <a:path w="28575" h="1657985">
                  <a:moveTo>
                    <a:pt x="18959" y="600249"/>
                  </a:moveTo>
                  <a:lnTo>
                    <a:pt x="18959" y="790647"/>
                  </a:lnTo>
                </a:path>
                <a:path w="28575" h="1657985">
                  <a:moveTo>
                    <a:pt x="18959" y="800143"/>
                  </a:moveTo>
                  <a:lnTo>
                    <a:pt x="18959" y="571761"/>
                  </a:lnTo>
                </a:path>
                <a:path w="28575" h="1657985">
                  <a:moveTo>
                    <a:pt x="18959" y="561980"/>
                  </a:moveTo>
                  <a:lnTo>
                    <a:pt x="28438" y="9496"/>
                  </a:lnTo>
                </a:path>
                <a:path w="28575" h="1657985">
                  <a:moveTo>
                    <a:pt x="28438" y="0"/>
                  </a:moveTo>
                  <a:lnTo>
                    <a:pt x="28438" y="123924"/>
                  </a:lnTo>
                </a:path>
                <a:path w="28575" h="1657985">
                  <a:moveTo>
                    <a:pt x="28438" y="133420"/>
                  </a:moveTo>
                  <a:lnTo>
                    <a:pt x="28438" y="5524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254307" y="31179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259048" y="2570222"/>
              <a:ext cx="38735" cy="1629410"/>
            </a:xfrm>
            <a:custGeom>
              <a:avLst/>
              <a:gdLst/>
              <a:ahLst/>
              <a:cxnLst/>
              <a:rect l="l" t="t" r="r" b="b"/>
              <a:pathLst>
                <a:path w="38735" h="1629410">
                  <a:moveTo>
                    <a:pt x="0" y="552484"/>
                  </a:moveTo>
                  <a:lnTo>
                    <a:pt x="0" y="343094"/>
                  </a:lnTo>
                </a:path>
                <a:path w="38735" h="1629410">
                  <a:moveTo>
                    <a:pt x="0" y="333598"/>
                  </a:moveTo>
                  <a:lnTo>
                    <a:pt x="9479" y="9496"/>
                  </a:lnTo>
                </a:path>
                <a:path w="38735" h="1629410">
                  <a:moveTo>
                    <a:pt x="9479" y="0"/>
                  </a:moveTo>
                  <a:lnTo>
                    <a:pt x="9479" y="142916"/>
                  </a:lnTo>
                </a:path>
                <a:path w="38735" h="1629410">
                  <a:moveTo>
                    <a:pt x="9479" y="152412"/>
                  </a:moveTo>
                  <a:lnTo>
                    <a:pt x="9479" y="809924"/>
                  </a:lnTo>
                </a:path>
                <a:path w="38735" h="1629410">
                  <a:moveTo>
                    <a:pt x="9479" y="819420"/>
                  </a:moveTo>
                  <a:lnTo>
                    <a:pt x="9479" y="809924"/>
                  </a:lnTo>
                </a:path>
                <a:path w="38735" h="1629410">
                  <a:moveTo>
                    <a:pt x="9479" y="800428"/>
                  </a:moveTo>
                  <a:lnTo>
                    <a:pt x="18959" y="447837"/>
                  </a:lnTo>
                </a:path>
                <a:path w="38735" h="1629410">
                  <a:moveTo>
                    <a:pt x="18959" y="438340"/>
                  </a:moveTo>
                  <a:lnTo>
                    <a:pt x="18959" y="495507"/>
                  </a:lnTo>
                </a:path>
                <a:path w="38735" h="1629410">
                  <a:moveTo>
                    <a:pt x="18959" y="505003"/>
                  </a:moveTo>
                  <a:lnTo>
                    <a:pt x="28628" y="1324234"/>
                  </a:lnTo>
                </a:path>
                <a:path w="38735" h="1629410">
                  <a:moveTo>
                    <a:pt x="28628" y="1333730"/>
                  </a:moveTo>
                  <a:lnTo>
                    <a:pt x="28628" y="1324234"/>
                  </a:lnTo>
                </a:path>
                <a:path w="38735" h="1629410">
                  <a:moveTo>
                    <a:pt x="28628" y="1314738"/>
                  </a:moveTo>
                  <a:lnTo>
                    <a:pt x="28628" y="933563"/>
                  </a:lnTo>
                </a:path>
                <a:path w="38735" h="1629410">
                  <a:moveTo>
                    <a:pt x="28628" y="924067"/>
                  </a:moveTo>
                  <a:lnTo>
                    <a:pt x="28628" y="1143238"/>
                  </a:lnTo>
                </a:path>
                <a:path w="38735" h="1629410">
                  <a:moveTo>
                    <a:pt x="28628" y="1152734"/>
                  </a:moveTo>
                  <a:lnTo>
                    <a:pt x="38108" y="162905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292415" y="42040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297156" y="2522741"/>
              <a:ext cx="142875" cy="1686560"/>
            </a:xfrm>
            <a:custGeom>
              <a:avLst/>
              <a:gdLst/>
              <a:ahLst/>
              <a:cxnLst/>
              <a:rect l="l" t="t" r="r" b="b"/>
              <a:pathLst>
                <a:path w="142875" h="1686560">
                  <a:moveTo>
                    <a:pt x="0" y="1686036"/>
                  </a:moveTo>
                  <a:lnTo>
                    <a:pt x="0" y="1381210"/>
                  </a:lnTo>
                </a:path>
                <a:path w="142875" h="1686560">
                  <a:moveTo>
                    <a:pt x="0" y="1371714"/>
                  </a:moveTo>
                  <a:lnTo>
                    <a:pt x="0" y="1076290"/>
                  </a:lnTo>
                </a:path>
                <a:path w="142875" h="1686560">
                  <a:moveTo>
                    <a:pt x="0" y="1066794"/>
                  </a:moveTo>
                  <a:lnTo>
                    <a:pt x="9479" y="1257476"/>
                  </a:lnTo>
                </a:path>
                <a:path w="142875" h="1686560">
                  <a:moveTo>
                    <a:pt x="9479" y="1266972"/>
                  </a:moveTo>
                  <a:lnTo>
                    <a:pt x="9479" y="1524127"/>
                  </a:lnTo>
                </a:path>
                <a:path w="142875" h="1686560">
                  <a:moveTo>
                    <a:pt x="9479" y="1533623"/>
                  </a:moveTo>
                  <a:lnTo>
                    <a:pt x="9479" y="1524127"/>
                  </a:lnTo>
                </a:path>
                <a:path w="142875" h="1686560">
                  <a:moveTo>
                    <a:pt x="9479" y="1514631"/>
                  </a:moveTo>
                  <a:lnTo>
                    <a:pt x="18959" y="695401"/>
                  </a:lnTo>
                </a:path>
                <a:path w="142875" h="1686560">
                  <a:moveTo>
                    <a:pt x="18959" y="685714"/>
                  </a:moveTo>
                  <a:lnTo>
                    <a:pt x="18959" y="695401"/>
                  </a:lnTo>
                </a:path>
                <a:path w="142875" h="1686560">
                  <a:moveTo>
                    <a:pt x="18959" y="704897"/>
                  </a:moveTo>
                  <a:lnTo>
                    <a:pt x="18959" y="1038305"/>
                  </a:lnTo>
                </a:path>
                <a:path w="142875" h="1686560">
                  <a:moveTo>
                    <a:pt x="18959" y="1047802"/>
                  </a:moveTo>
                  <a:lnTo>
                    <a:pt x="18959" y="914381"/>
                  </a:lnTo>
                </a:path>
                <a:path w="142875" h="1686560">
                  <a:moveTo>
                    <a:pt x="18959" y="904885"/>
                  </a:moveTo>
                  <a:lnTo>
                    <a:pt x="28438" y="190397"/>
                  </a:lnTo>
                </a:path>
                <a:path w="142875" h="1686560">
                  <a:moveTo>
                    <a:pt x="28438" y="180901"/>
                  </a:moveTo>
                  <a:lnTo>
                    <a:pt x="28438" y="295139"/>
                  </a:lnTo>
                </a:path>
                <a:path w="142875" h="1686560">
                  <a:moveTo>
                    <a:pt x="28438" y="304825"/>
                  </a:moveTo>
                  <a:lnTo>
                    <a:pt x="28438" y="619242"/>
                  </a:lnTo>
                </a:path>
                <a:path w="142875" h="1686560">
                  <a:moveTo>
                    <a:pt x="28438" y="628738"/>
                  </a:moveTo>
                  <a:lnTo>
                    <a:pt x="37918" y="419063"/>
                  </a:lnTo>
                </a:path>
                <a:path w="142875" h="1686560">
                  <a:moveTo>
                    <a:pt x="37918" y="409567"/>
                  </a:moveTo>
                  <a:lnTo>
                    <a:pt x="37918" y="9496"/>
                  </a:lnTo>
                </a:path>
                <a:path w="142875" h="1686560">
                  <a:moveTo>
                    <a:pt x="37918" y="0"/>
                  </a:moveTo>
                  <a:lnTo>
                    <a:pt x="37918" y="133135"/>
                  </a:lnTo>
                </a:path>
                <a:path w="142875" h="1686560">
                  <a:moveTo>
                    <a:pt x="37918" y="142916"/>
                  </a:moveTo>
                  <a:lnTo>
                    <a:pt x="47398" y="676218"/>
                  </a:lnTo>
                </a:path>
                <a:path w="142875" h="1686560">
                  <a:moveTo>
                    <a:pt x="47398" y="685714"/>
                  </a:moveTo>
                  <a:lnTo>
                    <a:pt x="47398" y="514309"/>
                  </a:lnTo>
                </a:path>
                <a:path w="142875" h="1686560">
                  <a:moveTo>
                    <a:pt x="47398" y="504813"/>
                  </a:moveTo>
                  <a:lnTo>
                    <a:pt x="47398" y="285643"/>
                  </a:lnTo>
                </a:path>
                <a:path w="142875" h="1686560">
                  <a:moveTo>
                    <a:pt x="47398" y="276147"/>
                  </a:moveTo>
                  <a:lnTo>
                    <a:pt x="47398" y="409567"/>
                  </a:lnTo>
                </a:path>
                <a:path w="142875" h="1686560">
                  <a:moveTo>
                    <a:pt x="47398" y="419063"/>
                  </a:moveTo>
                  <a:lnTo>
                    <a:pt x="56877" y="1143048"/>
                  </a:lnTo>
                </a:path>
                <a:path w="142875" h="1686560">
                  <a:moveTo>
                    <a:pt x="56877" y="1152544"/>
                  </a:moveTo>
                  <a:lnTo>
                    <a:pt x="56877" y="1095567"/>
                  </a:lnTo>
                </a:path>
                <a:path w="142875" h="1686560">
                  <a:moveTo>
                    <a:pt x="56877" y="1086071"/>
                  </a:moveTo>
                  <a:lnTo>
                    <a:pt x="56877" y="809639"/>
                  </a:lnTo>
                </a:path>
                <a:path w="142875" h="1686560">
                  <a:moveTo>
                    <a:pt x="56877" y="800143"/>
                  </a:moveTo>
                  <a:lnTo>
                    <a:pt x="56877" y="933563"/>
                  </a:lnTo>
                </a:path>
                <a:path w="142875" h="1686560">
                  <a:moveTo>
                    <a:pt x="56877" y="943059"/>
                  </a:moveTo>
                  <a:lnTo>
                    <a:pt x="66357" y="1581389"/>
                  </a:lnTo>
                </a:path>
                <a:path w="142875" h="1686560">
                  <a:moveTo>
                    <a:pt x="66357" y="1590885"/>
                  </a:moveTo>
                  <a:lnTo>
                    <a:pt x="66357" y="1333730"/>
                  </a:lnTo>
                </a:path>
                <a:path w="142875" h="1686560">
                  <a:moveTo>
                    <a:pt x="66357" y="1324234"/>
                  </a:moveTo>
                  <a:lnTo>
                    <a:pt x="75837" y="1114559"/>
                  </a:lnTo>
                </a:path>
                <a:path w="142875" h="1686560">
                  <a:moveTo>
                    <a:pt x="75837" y="1105063"/>
                  </a:moveTo>
                  <a:lnTo>
                    <a:pt x="75837" y="1295460"/>
                  </a:lnTo>
                </a:path>
                <a:path w="142875" h="1686560">
                  <a:moveTo>
                    <a:pt x="75837" y="1304957"/>
                  </a:moveTo>
                  <a:lnTo>
                    <a:pt x="75837" y="1638555"/>
                  </a:lnTo>
                </a:path>
                <a:path w="142875" h="1686560">
                  <a:moveTo>
                    <a:pt x="75837" y="1648051"/>
                  </a:moveTo>
                  <a:lnTo>
                    <a:pt x="75837" y="1629059"/>
                  </a:lnTo>
                </a:path>
                <a:path w="142875" h="1686560">
                  <a:moveTo>
                    <a:pt x="75837" y="1619373"/>
                  </a:moveTo>
                  <a:lnTo>
                    <a:pt x="85316" y="914381"/>
                  </a:lnTo>
                </a:path>
                <a:path w="142875" h="1686560">
                  <a:moveTo>
                    <a:pt x="85316" y="904885"/>
                  </a:moveTo>
                  <a:lnTo>
                    <a:pt x="85316" y="1066794"/>
                  </a:lnTo>
                </a:path>
                <a:path w="142875" h="1686560">
                  <a:moveTo>
                    <a:pt x="85316" y="1076290"/>
                  </a:moveTo>
                  <a:lnTo>
                    <a:pt x="85316" y="1247980"/>
                  </a:lnTo>
                </a:path>
                <a:path w="142875" h="1686560">
                  <a:moveTo>
                    <a:pt x="85316" y="1257476"/>
                  </a:moveTo>
                  <a:lnTo>
                    <a:pt x="85316" y="1028809"/>
                  </a:lnTo>
                </a:path>
                <a:path w="142875" h="1686560">
                  <a:moveTo>
                    <a:pt x="85316" y="1019313"/>
                  </a:moveTo>
                  <a:lnTo>
                    <a:pt x="94796" y="400071"/>
                  </a:lnTo>
                </a:path>
                <a:path w="142875" h="1686560">
                  <a:moveTo>
                    <a:pt x="94796" y="390575"/>
                  </a:moveTo>
                  <a:lnTo>
                    <a:pt x="94796" y="495317"/>
                  </a:lnTo>
                </a:path>
                <a:path w="142875" h="1686560">
                  <a:moveTo>
                    <a:pt x="94796" y="504813"/>
                  </a:moveTo>
                  <a:lnTo>
                    <a:pt x="94796" y="742976"/>
                  </a:lnTo>
                </a:path>
                <a:path w="142875" h="1686560">
                  <a:moveTo>
                    <a:pt x="94796" y="752472"/>
                  </a:moveTo>
                  <a:lnTo>
                    <a:pt x="104560" y="619242"/>
                  </a:lnTo>
                </a:path>
                <a:path w="142875" h="1686560">
                  <a:moveTo>
                    <a:pt x="104560" y="609745"/>
                  </a:moveTo>
                  <a:lnTo>
                    <a:pt x="104560" y="47480"/>
                  </a:lnTo>
                </a:path>
                <a:path w="142875" h="1686560">
                  <a:moveTo>
                    <a:pt x="104560" y="37984"/>
                  </a:moveTo>
                  <a:lnTo>
                    <a:pt x="104560" y="152412"/>
                  </a:lnTo>
                </a:path>
                <a:path w="142875" h="1686560">
                  <a:moveTo>
                    <a:pt x="104560" y="161908"/>
                  </a:moveTo>
                  <a:lnTo>
                    <a:pt x="114040" y="571476"/>
                  </a:lnTo>
                </a:path>
                <a:path w="142875" h="1686560">
                  <a:moveTo>
                    <a:pt x="114040" y="580972"/>
                  </a:moveTo>
                  <a:lnTo>
                    <a:pt x="114040" y="466734"/>
                  </a:lnTo>
                </a:path>
                <a:path w="142875" h="1686560">
                  <a:moveTo>
                    <a:pt x="114040" y="457238"/>
                  </a:moveTo>
                  <a:lnTo>
                    <a:pt x="114040" y="133135"/>
                  </a:lnTo>
                </a:path>
                <a:path w="142875" h="1686560">
                  <a:moveTo>
                    <a:pt x="114040" y="123639"/>
                  </a:moveTo>
                  <a:lnTo>
                    <a:pt x="114040" y="257154"/>
                  </a:lnTo>
                </a:path>
                <a:path w="142875" h="1686560">
                  <a:moveTo>
                    <a:pt x="114040" y="266651"/>
                  </a:moveTo>
                  <a:lnTo>
                    <a:pt x="123519" y="895389"/>
                  </a:lnTo>
                </a:path>
                <a:path w="142875" h="1686560">
                  <a:moveTo>
                    <a:pt x="123519" y="904885"/>
                  </a:moveTo>
                  <a:lnTo>
                    <a:pt x="123519" y="761968"/>
                  </a:lnTo>
                </a:path>
                <a:path w="142875" h="1686560">
                  <a:moveTo>
                    <a:pt x="123519" y="752472"/>
                  </a:moveTo>
                  <a:lnTo>
                    <a:pt x="123519" y="599964"/>
                  </a:lnTo>
                </a:path>
                <a:path w="142875" h="1686560">
                  <a:moveTo>
                    <a:pt x="123519" y="590468"/>
                  </a:moveTo>
                  <a:lnTo>
                    <a:pt x="132999" y="638234"/>
                  </a:lnTo>
                </a:path>
                <a:path w="142875" h="1686560">
                  <a:moveTo>
                    <a:pt x="132999" y="647730"/>
                  </a:moveTo>
                  <a:lnTo>
                    <a:pt x="132999" y="1409889"/>
                  </a:lnTo>
                </a:path>
                <a:path w="142875" h="1686560">
                  <a:moveTo>
                    <a:pt x="132999" y="1419385"/>
                  </a:moveTo>
                  <a:lnTo>
                    <a:pt x="132999" y="1190718"/>
                  </a:lnTo>
                </a:path>
                <a:path w="142875" h="1686560">
                  <a:moveTo>
                    <a:pt x="132999" y="1181222"/>
                  </a:moveTo>
                  <a:lnTo>
                    <a:pt x="142479" y="1047802"/>
                  </a:lnTo>
                </a:path>
                <a:path w="142875" h="1686560">
                  <a:moveTo>
                    <a:pt x="142479" y="1038305"/>
                  </a:moveTo>
                  <a:lnTo>
                    <a:pt x="142479" y="1162230"/>
                  </a:lnTo>
                </a:path>
                <a:path w="142875" h="1686560">
                  <a:moveTo>
                    <a:pt x="142479" y="1171726"/>
                  </a:moveTo>
                  <a:lnTo>
                    <a:pt x="142479" y="16575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434894" y="41850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439635" y="2560726"/>
              <a:ext cx="95250" cy="1629410"/>
            </a:xfrm>
            <a:custGeom>
              <a:avLst/>
              <a:gdLst/>
              <a:ahLst/>
              <a:cxnLst/>
              <a:rect l="l" t="t" r="r" b="b"/>
              <a:pathLst>
                <a:path w="95250" h="1629410">
                  <a:moveTo>
                    <a:pt x="0" y="1629059"/>
                  </a:moveTo>
                  <a:lnTo>
                    <a:pt x="9479" y="1343226"/>
                  </a:lnTo>
                </a:path>
                <a:path w="95250" h="1629410">
                  <a:moveTo>
                    <a:pt x="9479" y="1333730"/>
                  </a:moveTo>
                  <a:lnTo>
                    <a:pt x="9479" y="1028809"/>
                  </a:lnTo>
                </a:path>
                <a:path w="95250" h="1629410">
                  <a:moveTo>
                    <a:pt x="9479" y="1019313"/>
                  </a:moveTo>
                  <a:lnTo>
                    <a:pt x="9479" y="1124245"/>
                  </a:lnTo>
                </a:path>
                <a:path w="95250" h="1629410">
                  <a:moveTo>
                    <a:pt x="9479" y="1133742"/>
                  </a:moveTo>
                  <a:lnTo>
                    <a:pt x="9479" y="1400393"/>
                  </a:lnTo>
                </a:path>
                <a:path w="95250" h="1629410">
                  <a:moveTo>
                    <a:pt x="9479" y="1409889"/>
                  </a:moveTo>
                  <a:lnTo>
                    <a:pt x="18959" y="1400393"/>
                  </a:lnTo>
                </a:path>
                <a:path w="95250" h="1629410">
                  <a:moveTo>
                    <a:pt x="18959" y="1390896"/>
                  </a:moveTo>
                  <a:lnTo>
                    <a:pt x="18959" y="609745"/>
                  </a:lnTo>
                </a:path>
                <a:path w="95250" h="1629410">
                  <a:moveTo>
                    <a:pt x="18959" y="600249"/>
                  </a:moveTo>
                  <a:lnTo>
                    <a:pt x="18959" y="790647"/>
                  </a:lnTo>
                </a:path>
                <a:path w="95250" h="1629410">
                  <a:moveTo>
                    <a:pt x="18959" y="800143"/>
                  </a:moveTo>
                  <a:lnTo>
                    <a:pt x="28438" y="895579"/>
                  </a:lnTo>
                </a:path>
                <a:path w="95250" h="1629410">
                  <a:moveTo>
                    <a:pt x="28438" y="905075"/>
                  </a:moveTo>
                  <a:lnTo>
                    <a:pt x="28438" y="838412"/>
                  </a:lnTo>
                </a:path>
                <a:path w="95250" h="1629410">
                  <a:moveTo>
                    <a:pt x="28438" y="828916"/>
                  </a:moveTo>
                  <a:lnTo>
                    <a:pt x="28438" y="123924"/>
                  </a:lnTo>
                </a:path>
                <a:path w="95250" h="1629410">
                  <a:moveTo>
                    <a:pt x="28438" y="114428"/>
                  </a:moveTo>
                  <a:lnTo>
                    <a:pt x="28438" y="171405"/>
                  </a:lnTo>
                </a:path>
                <a:path w="95250" h="1629410">
                  <a:moveTo>
                    <a:pt x="28438" y="181186"/>
                  </a:moveTo>
                  <a:lnTo>
                    <a:pt x="37918" y="533492"/>
                  </a:lnTo>
                </a:path>
                <a:path w="95250" h="1629410">
                  <a:moveTo>
                    <a:pt x="37918" y="542988"/>
                  </a:moveTo>
                  <a:lnTo>
                    <a:pt x="37918" y="428749"/>
                  </a:lnTo>
                </a:path>
                <a:path w="95250" h="1629410">
                  <a:moveTo>
                    <a:pt x="37918" y="419253"/>
                  </a:moveTo>
                  <a:lnTo>
                    <a:pt x="37918" y="9496"/>
                  </a:lnTo>
                </a:path>
                <a:path w="95250" h="1629410">
                  <a:moveTo>
                    <a:pt x="37918" y="0"/>
                  </a:moveTo>
                  <a:lnTo>
                    <a:pt x="47398" y="123924"/>
                  </a:lnTo>
                </a:path>
                <a:path w="95250" h="1629410">
                  <a:moveTo>
                    <a:pt x="47398" y="133420"/>
                  </a:moveTo>
                  <a:lnTo>
                    <a:pt x="47398" y="657416"/>
                  </a:lnTo>
                </a:path>
                <a:path w="95250" h="1629410">
                  <a:moveTo>
                    <a:pt x="47398" y="666912"/>
                  </a:moveTo>
                  <a:lnTo>
                    <a:pt x="47398" y="619242"/>
                  </a:lnTo>
                </a:path>
                <a:path w="95250" h="1629410">
                  <a:moveTo>
                    <a:pt x="47398" y="609745"/>
                  </a:moveTo>
                  <a:lnTo>
                    <a:pt x="56877" y="343094"/>
                  </a:lnTo>
                </a:path>
                <a:path w="95250" h="1629410">
                  <a:moveTo>
                    <a:pt x="56877" y="333313"/>
                  </a:moveTo>
                  <a:lnTo>
                    <a:pt x="56877" y="457333"/>
                  </a:lnTo>
                </a:path>
                <a:path w="95250" h="1629410">
                  <a:moveTo>
                    <a:pt x="56877" y="466829"/>
                  </a:moveTo>
                  <a:lnTo>
                    <a:pt x="56877" y="1152734"/>
                  </a:lnTo>
                </a:path>
                <a:path w="95250" h="1629410">
                  <a:moveTo>
                    <a:pt x="56877" y="1162230"/>
                  </a:moveTo>
                  <a:lnTo>
                    <a:pt x="56877" y="1152734"/>
                  </a:lnTo>
                </a:path>
                <a:path w="95250" h="1629410">
                  <a:moveTo>
                    <a:pt x="56877" y="1143238"/>
                  </a:moveTo>
                  <a:lnTo>
                    <a:pt x="66357" y="866900"/>
                  </a:lnTo>
                </a:path>
                <a:path w="95250" h="1629410">
                  <a:moveTo>
                    <a:pt x="66357" y="857404"/>
                  </a:moveTo>
                  <a:lnTo>
                    <a:pt x="66357" y="971833"/>
                  </a:lnTo>
                </a:path>
                <a:path w="95250" h="1629410">
                  <a:moveTo>
                    <a:pt x="66357" y="981329"/>
                  </a:moveTo>
                  <a:lnTo>
                    <a:pt x="75837" y="1552900"/>
                  </a:lnTo>
                </a:path>
                <a:path w="95250" h="1629410">
                  <a:moveTo>
                    <a:pt x="75837" y="1562396"/>
                  </a:moveTo>
                  <a:lnTo>
                    <a:pt x="75837" y="1381400"/>
                  </a:lnTo>
                </a:path>
                <a:path w="95250" h="1629410">
                  <a:moveTo>
                    <a:pt x="75837" y="1371904"/>
                  </a:moveTo>
                  <a:lnTo>
                    <a:pt x="75837" y="1105063"/>
                  </a:lnTo>
                </a:path>
                <a:path w="95250" h="1629410">
                  <a:moveTo>
                    <a:pt x="75837" y="1095567"/>
                  </a:moveTo>
                  <a:lnTo>
                    <a:pt x="75837" y="1143238"/>
                  </a:lnTo>
                </a:path>
                <a:path w="95250" h="1629410">
                  <a:moveTo>
                    <a:pt x="75837" y="1152734"/>
                  </a:moveTo>
                  <a:lnTo>
                    <a:pt x="85601" y="1543404"/>
                  </a:lnTo>
                </a:path>
                <a:path w="95250" h="1629410">
                  <a:moveTo>
                    <a:pt x="85601" y="1552900"/>
                  </a:moveTo>
                  <a:lnTo>
                    <a:pt x="85601" y="1533908"/>
                  </a:lnTo>
                </a:path>
                <a:path w="95250" h="1629410">
                  <a:moveTo>
                    <a:pt x="85601" y="1524317"/>
                  </a:moveTo>
                  <a:lnTo>
                    <a:pt x="85601" y="838412"/>
                  </a:lnTo>
                </a:path>
                <a:path w="95250" h="1629410">
                  <a:moveTo>
                    <a:pt x="85601" y="828916"/>
                  </a:moveTo>
                  <a:lnTo>
                    <a:pt x="85601" y="866900"/>
                  </a:lnTo>
                </a:path>
                <a:path w="95250" h="1629410">
                  <a:moveTo>
                    <a:pt x="85601" y="876397"/>
                  </a:moveTo>
                  <a:lnTo>
                    <a:pt x="95080" y="1105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529975" y="36705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534716" y="2560726"/>
              <a:ext cx="104775" cy="1600835"/>
            </a:xfrm>
            <a:custGeom>
              <a:avLst/>
              <a:gdLst/>
              <a:ahLst/>
              <a:cxnLst/>
              <a:rect l="l" t="t" r="r" b="b"/>
              <a:pathLst>
                <a:path w="104775" h="1600835">
                  <a:moveTo>
                    <a:pt x="0" y="1114559"/>
                  </a:moveTo>
                  <a:lnTo>
                    <a:pt x="0" y="905075"/>
                  </a:lnTo>
                </a:path>
                <a:path w="104775" h="1600835">
                  <a:moveTo>
                    <a:pt x="0" y="895579"/>
                  </a:moveTo>
                  <a:lnTo>
                    <a:pt x="9479" y="323817"/>
                  </a:lnTo>
                </a:path>
                <a:path w="104775" h="1600835">
                  <a:moveTo>
                    <a:pt x="9479" y="314321"/>
                  </a:moveTo>
                  <a:lnTo>
                    <a:pt x="9479" y="352591"/>
                  </a:lnTo>
                </a:path>
                <a:path w="104775" h="1600835">
                  <a:moveTo>
                    <a:pt x="9479" y="362087"/>
                  </a:moveTo>
                  <a:lnTo>
                    <a:pt x="9479" y="628738"/>
                  </a:lnTo>
                </a:path>
                <a:path w="104775" h="1600835">
                  <a:moveTo>
                    <a:pt x="9479" y="638234"/>
                  </a:moveTo>
                  <a:lnTo>
                    <a:pt x="9479" y="523996"/>
                  </a:lnTo>
                </a:path>
                <a:path w="104775" h="1600835">
                  <a:moveTo>
                    <a:pt x="9479" y="514499"/>
                  </a:moveTo>
                  <a:lnTo>
                    <a:pt x="18959" y="9496"/>
                  </a:lnTo>
                </a:path>
                <a:path w="104775" h="1600835">
                  <a:moveTo>
                    <a:pt x="18959" y="0"/>
                  </a:moveTo>
                  <a:lnTo>
                    <a:pt x="18959" y="114428"/>
                  </a:lnTo>
                </a:path>
                <a:path w="104775" h="1600835">
                  <a:moveTo>
                    <a:pt x="18959" y="123924"/>
                  </a:moveTo>
                  <a:lnTo>
                    <a:pt x="18959" y="533492"/>
                  </a:lnTo>
                </a:path>
                <a:path w="104775" h="1600835">
                  <a:moveTo>
                    <a:pt x="18959" y="542988"/>
                  </a:moveTo>
                  <a:lnTo>
                    <a:pt x="18959" y="495507"/>
                  </a:lnTo>
                </a:path>
                <a:path w="104775" h="1600835">
                  <a:moveTo>
                    <a:pt x="18959" y="485821"/>
                  </a:moveTo>
                  <a:lnTo>
                    <a:pt x="28438" y="171405"/>
                  </a:lnTo>
                </a:path>
                <a:path w="104775" h="1600835">
                  <a:moveTo>
                    <a:pt x="28438" y="161908"/>
                  </a:moveTo>
                  <a:lnTo>
                    <a:pt x="28438" y="285833"/>
                  </a:lnTo>
                </a:path>
                <a:path w="104775" h="1600835">
                  <a:moveTo>
                    <a:pt x="28438" y="295329"/>
                  </a:moveTo>
                  <a:lnTo>
                    <a:pt x="37918" y="914571"/>
                  </a:lnTo>
                </a:path>
                <a:path w="104775" h="1600835">
                  <a:moveTo>
                    <a:pt x="37918" y="924067"/>
                  </a:moveTo>
                  <a:lnTo>
                    <a:pt x="37918" y="838412"/>
                  </a:lnTo>
                </a:path>
                <a:path w="104775" h="1600835">
                  <a:moveTo>
                    <a:pt x="37918" y="828916"/>
                  </a:moveTo>
                  <a:lnTo>
                    <a:pt x="37918" y="666912"/>
                  </a:lnTo>
                </a:path>
                <a:path w="104775" h="1600835">
                  <a:moveTo>
                    <a:pt x="37918" y="657416"/>
                  </a:moveTo>
                  <a:lnTo>
                    <a:pt x="37918" y="704992"/>
                  </a:lnTo>
                </a:path>
                <a:path w="104775" h="1600835">
                  <a:moveTo>
                    <a:pt x="37918" y="714488"/>
                  </a:moveTo>
                  <a:lnTo>
                    <a:pt x="47398" y="1409889"/>
                  </a:lnTo>
                </a:path>
                <a:path w="104775" h="1600835">
                  <a:moveTo>
                    <a:pt x="47398" y="1419385"/>
                  </a:moveTo>
                  <a:lnTo>
                    <a:pt x="47398" y="1266972"/>
                  </a:lnTo>
                </a:path>
                <a:path w="104775" h="1600835">
                  <a:moveTo>
                    <a:pt x="47398" y="1257476"/>
                  </a:moveTo>
                  <a:lnTo>
                    <a:pt x="47398" y="1076575"/>
                  </a:lnTo>
                </a:path>
                <a:path w="104775" h="1600835">
                  <a:moveTo>
                    <a:pt x="47398" y="1067079"/>
                  </a:moveTo>
                  <a:lnTo>
                    <a:pt x="47398" y="1114559"/>
                  </a:lnTo>
                </a:path>
                <a:path w="104775" h="1600835">
                  <a:moveTo>
                    <a:pt x="47398" y="1124245"/>
                  </a:moveTo>
                  <a:lnTo>
                    <a:pt x="56877" y="1591075"/>
                  </a:lnTo>
                </a:path>
                <a:path w="104775" h="1600835">
                  <a:moveTo>
                    <a:pt x="56877" y="1600571"/>
                  </a:moveTo>
                  <a:lnTo>
                    <a:pt x="56877" y="1591075"/>
                  </a:lnTo>
                </a:path>
                <a:path w="104775" h="1600835">
                  <a:moveTo>
                    <a:pt x="56877" y="1581389"/>
                  </a:moveTo>
                  <a:lnTo>
                    <a:pt x="56877" y="1019313"/>
                  </a:lnTo>
                </a:path>
                <a:path w="104775" h="1600835">
                  <a:moveTo>
                    <a:pt x="56877" y="1009817"/>
                  </a:moveTo>
                  <a:lnTo>
                    <a:pt x="66357" y="1019313"/>
                  </a:lnTo>
                </a:path>
                <a:path w="104775" h="1600835">
                  <a:moveTo>
                    <a:pt x="66357" y="1028809"/>
                  </a:moveTo>
                  <a:lnTo>
                    <a:pt x="66357" y="1314738"/>
                  </a:lnTo>
                </a:path>
                <a:path w="104775" h="1600835">
                  <a:moveTo>
                    <a:pt x="66357" y="1324234"/>
                  </a:moveTo>
                  <a:lnTo>
                    <a:pt x="66357" y="1276753"/>
                  </a:lnTo>
                </a:path>
                <a:path w="104775" h="1600835">
                  <a:moveTo>
                    <a:pt x="66357" y="1266972"/>
                  </a:moveTo>
                  <a:lnTo>
                    <a:pt x="75837" y="552484"/>
                  </a:lnTo>
                </a:path>
                <a:path w="104775" h="1600835">
                  <a:moveTo>
                    <a:pt x="75837" y="542988"/>
                  </a:moveTo>
                  <a:lnTo>
                    <a:pt x="75837" y="628738"/>
                  </a:lnTo>
                </a:path>
                <a:path w="104775" h="1600835">
                  <a:moveTo>
                    <a:pt x="75837" y="638234"/>
                  </a:moveTo>
                  <a:lnTo>
                    <a:pt x="75837" y="790647"/>
                  </a:lnTo>
                </a:path>
                <a:path w="104775" h="1600835">
                  <a:moveTo>
                    <a:pt x="75837" y="800143"/>
                  </a:moveTo>
                  <a:lnTo>
                    <a:pt x="75837" y="752662"/>
                  </a:lnTo>
                </a:path>
                <a:path w="104775" h="1600835">
                  <a:moveTo>
                    <a:pt x="75837" y="743166"/>
                  </a:moveTo>
                  <a:lnTo>
                    <a:pt x="85316" y="104932"/>
                  </a:lnTo>
                </a:path>
                <a:path w="104775" h="1600835">
                  <a:moveTo>
                    <a:pt x="85316" y="95151"/>
                  </a:moveTo>
                  <a:lnTo>
                    <a:pt x="85316" y="142916"/>
                  </a:lnTo>
                </a:path>
                <a:path w="104775" h="1600835">
                  <a:moveTo>
                    <a:pt x="85316" y="152412"/>
                  </a:moveTo>
                  <a:lnTo>
                    <a:pt x="85316" y="495507"/>
                  </a:lnTo>
                </a:path>
                <a:path w="104775" h="1600835">
                  <a:moveTo>
                    <a:pt x="85316" y="505003"/>
                  </a:moveTo>
                  <a:lnTo>
                    <a:pt x="94796" y="457333"/>
                  </a:lnTo>
                </a:path>
                <a:path w="104775" h="1600835">
                  <a:moveTo>
                    <a:pt x="94796" y="447837"/>
                  </a:moveTo>
                  <a:lnTo>
                    <a:pt x="94796" y="57166"/>
                  </a:lnTo>
                </a:path>
                <a:path w="104775" h="1600835">
                  <a:moveTo>
                    <a:pt x="94796" y="47670"/>
                  </a:moveTo>
                  <a:lnTo>
                    <a:pt x="94796" y="171405"/>
                  </a:lnTo>
                </a:path>
                <a:path w="104775" h="1600835">
                  <a:moveTo>
                    <a:pt x="94796" y="181186"/>
                  </a:moveTo>
                  <a:lnTo>
                    <a:pt x="104465" y="69549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634441" y="32609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39182" y="2999067"/>
              <a:ext cx="28575" cy="1134110"/>
            </a:xfrm>
            <a:custGeom>
              <a:avLst/>
              <a:gdLst/>
              <a:ahLst/>
              <a:cxnLst/>
              <a:rect l="l" t="t" r="r" b="b"/>
              <a:pathLst>
                <a:path w="28575" h="1134110">
                  <a:moveTo>
                    <a:pt x="0" y="266651"/>
                  </a:moveTo>
                  <a:lnTo>
                    <a:pt x="0" y="9496"/>
                  </a:lnTo>
                </a:path>
                <a:path w="28575" h="1134110">
                  <a:moveTo>
                    <a:pt x="0" y="0"/>
                  </a:moveTo>
                  <a:lnTo>
                    <a:pt x="0" y="114143"/>
                  </a:lnTo>
                </a:path>
                <a:path w="28575" h="1134110">
                  <a:moveTo>
                    <a:pt x="0" y="123639"/>
                  </a:moveTo>
                  <a:lnTo>
                    <a:pt x="9479" y="762158"/>
                  </a:lnTo>
                </a:path>
                <a:path w="28575" h="1134110">
                  <a:moveTo>
                    <a:pt x="9479" y="771654"/>
                  </a:moveTo>
                  <a:lnTo>
                    <a:pt x="9479" y="599964"/>
                  </a:lnTo>
                </a:path>
                <a:path w="28575" h="1134110">
                  <a:moveTo>
                    <a:pt x="9479" y="590468"/>
                  </a:moveTo>
                  <a:lnTo>
                    <a:pt x="9479" y="514215"/>
                  </a:lnTo>
                </a:path>
                <a:path w="28575" h="1134110">
                  <a:moveTo>
                    <a:pt x="9479" y="504718"/>
                  </a:moveTo>
                  <a:lnTo>
                    <a:pt x="18959" y="552484"/>
                  </a:lnTo>
                </a:path>
                <a:path w="28575" h="1134110">
                  <a:moveTo>
                    <a:pt x="18959" y="561980"/>
                  </a:moveTo>
                  <a:lnTo>
                    <a:pt x="18959" y="1124055"/>
                  </a:lnTo>
                </a:path>
                <a:path w="28575" h="1134110">
                  <a:moveTo>
                    <a:pt x="18959" y="1133552"/>
                  </a:moveTo>
                  <a:lnTo>
                    <a:pt x="18959" y="962052"/>
                  </a:lnTo>
                </a:path>
                <a:path w="28575" h="1134110">
                  <a:moveTo>
                    <a:pt x="18959" y="952555"/>
                  </a:moveTo>
                  <a:lnTo>
                    <a:pt x="28438" y="685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662880" y="36705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667621" y="3351373"/>
              <a:ext cx="9525" cy="695960"/>
            </a:xfrm>
            <a:custGeom>
              <a:avLst/>
              <a:gdLst/>
              <a:ahLst/>
              <a:cxnLst/>
              <a:rect l="l" t="t" r="r" b="b"/>
              <a:pathLst>
                <a:path w="9525" h="695960">
                  <a:moveTo>
                    <a:pt x="0" y="333598"/>
                  </a:moveTo>
                  <a:lnTo>
                    <a:pt x="0" y="685999"/>
                  </a:lnTo>
                </a:path>
                <a:path w="9525" h="695960">
                  <a:moveTo>
                    <a:pt x="0" y="695495"/>
                  </a:moveTo>
                  <a:lnTo>
                    <a:pt x="0" y="648015"/>
                  </a:lnTo>
                </a:path>
                <a:path w="9525" h="695960">
                  <a:moveTo>
                    <a:pt x="0" y="63823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672360" y="33371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677101" y="3341877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5">
                  <a:moveTo>
                    <a:pt x="0" y="0"/>
                  </a:moveTo>
                  <a:lnTo>
                    <a:pt x="0" y="22866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672360" y="3575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677101" y="2579718"/>
              <a:ext cx="152400" cy="1553210"/>
            </a:xfrm>
            <a:custGeom>
              <a:avLst/>
              <a:gdLst/>
              <a:ahLst/>
              <a:cxnLst/>
              <a:rect l="l" t="t" r="r" b="b"/>
              <a:pathLst>
                <a:path w="152400" h="1553210">
                  <a:moveTo>
                    <a:pt x="0" y="990825"/>
                  </a:moveTo>
                  <a:lnTo>
                    <a:pt x="9479" y="809924"/>
                  </a:lnTo>
                </a:path>
                <a:path w="152400" h="1553210">
                  <a:moveTo>
                    <a:pt x="9479" y="800428"/>
                  </a:moveTo>
                  <a:lnTo>
                    <a:pt x="9479" y="257344"/>
                  </a:lnTo>
                </a:path>
                <a:path w="152400" h="1553210">
                  <a:moveTo>
                    <a:pt x="9479" y="247848"/>
                  </a:moveTo>
                  <a:lnTo>
                    <a:pt x="9479" y="285833"/>
                  </a:lnTo>
                </a:path>
                <a:path w="152400" h="1553210">
                  <a:moveTo>
                    <a:pt x="9479" y="295329"/>
                  </a:moveTo>
                  <a:lnTo>
                    <a:pt x="18959" y="533492"/>
                  </a:lnTo>
                </a:path>
                <a:path w="152400" h="1553210">
                  <a:moveTo>
                    <a:pt x="18959" y="542988"/>
                  </a:moveTo>
                  <a:lnTo>
                    <a:pt x="18959" y="505003"/>
                  </a:lnTo>
                </a:path>
                <a:path w="152400" h="1553210">
                  <a:moveTo>
                    <a:pt x="18959" y="495507"/>
                  </a:moveTo>
                  <a:lnTo>
                    <a:pt x="18959" y="9686"/>
                  </a:lnTo>
                </a:path>
                <a:path w="152400" h="1553210">
                  <a:moveTo>
                    <a:pt x="18959" y="0"/>
                  </a:moveTo>
                  <a:lnTo>
                    <a:pt x="18959" y="104932"/>
                  </a:lnTo>
                </a:path>
                <a:path w="152400" h="1553210">
                  <a:moveTo>
                    <a:pt x="18959" y="114428"/>
                  </a:moveTo>
                  <a:lnTo>
                    <a:pt x="28533" y="514499"/>
                  </a:lnTo>
                </a:path>
                <a:path w="152400" h="1553210">
                  <a:moveTo>
                    <a:pt x="28533" y="523996"/>
                  </a:moveTo>
                  <a:lnTo>
                    <a:pt x="28533" y="343094"/>
                  </a:lnTo>
                </a:path>
                <a:path w="152400" h="1553210">
                  <a:moveTo>
                    <a:pt x="28533" y="333598"/>
                  </a:moveTo>
                  <a:lnTo>
                    <a:pt x="28533" y="238162"/>
                  </a:lnTo>
                </a:path>
                <a:path w="152400" h="1553210">
                  <a:moveTo>
                    <a:pt x="28533" y="228666"/>
                  </a:moveTo>
                  <a:lnTo>
                    <a:pt x="38013" y="409757"/>
                  </a:lnTo>
                </a:path>
                <a:path w="152400" h="1553210">
                  <a:moveTo>
                    <a:pt x="38013" y="419348"/>
                  </a:moveTo>
                  <a:lnTo>
                    <a:pt x="38013" y="952840"/>
                  </a:lnTo>
                </a:path>
                <a:path w="152400" h="1553210">
                  <a:moveTo>
                    <a:pt x="38013" y="962337"/>
                  </a:moveTo>
                  <a:lnTo>
                    <a:pt x="38013" y="952840"/>
                  </a:lnTo>
                </a:path>
                <a:path w="152400" h="1553210">
                  <a:moveTo>
                    <a:pt x="38013" y="943154"/>
                  </a:moveTo>
                  <a:lnTo>
                    <a:pt x="47493" y="743166"/>
                  </a:lnTo>
                </a:path>
                <a:path w="152400" h="1553210">
                  <a:moveTo>
                    <a:pt x="47493" y="733670"/>
                  </a:moveTo>
                  <a:lnTo>
                    <a:pt x="47493" y="743166"/>
                  </a:lnTo>
                </a:path>
                <a:path w="152400" h="1553210">
                  <a:moveTo>
                    <a:pt x="47493" y="752662"/>
                  </a:moveTo>
                  <a:lnTo>
                    <a:pt x="47493" y="1429166"/>
                  </a:lnTo>
                </a:path>
                <a:path w="152400" h="1553210">
                  <a:moveTo>
                    <a:pt x="47493" y="1438662"/>
                  </a:moveTo>
                  <a:lnTo>
                    <a:pt x="56972" y="1295745"/>
                  </a:lnTo>
                </a:path>
                <a:path w="152400" h="1553210">
                  <a:moveTo>
                    <a:pt x="56972" y="1286249"/>
                  </a:moveTo>
                  <a:lnTo>
                    <a:pt x="56972" y="1105253"/>
                  </a:lnTo>
                </a:path>
                <a:path w="152400" h="1553210">
                  <a:moveTo>
                    <a:pt x="56972" y="1095567"/>
                  </a:moveTo>
                  <a:lnTo>
                    <a:pt x="56972" y="1105253"/>
                  </a:lnTo>
                </a:path>
                <a:path w="152400" h="1553210">
                  <a:moveTo>
                    <a:pt x="56972" y="1114749"/>
                  </a:moveTo>
                  <a:lnTo>
                    <a:pt x="56972" y="1543404"/>
                  </a:lnTo>
                </a:path>
                <a:path w="152400" h="1553210">
                  <a:moveTo>
                    <a:pt x="56972" y="1552900"/>
                  </a:moveTo>
                  <a:lnTo>
                    <a:pt x="56972" y="1533908"/>
                  </a:lnTo>
                </a:path>
                <a:path w="152400" h="1553210">
                  <a:moveTo>
                    <a:pt x="56972" y="1524412"/>
                  </a:moveTo>
                  <a:lnTo>
                    <a:pt x="66452" y="971833"/>
                  </a:lnTo>
                </a:path>
                <a:path w="152400" h="1553210">
                  <a:moveTo>
                    <a:pt x="66452" y="962337"/>
                  </a:moveTo>
                  <a:lnTo>
                    <a:pt x="66452" y="1076575"/>
                  </a:lnTo>
                </a:path>
                <a:path w="152400" h="1553210">
                  <a:moveTo>
                    <a:pt x="66452" y="1086071"/>
                  </a:moveTo>
                  <a:lnTo>
                    <a:pt x="76121" y="1200499"/>
                  </a:lnTo>
                </a:path>
                <a:path w="152400" h="1553210">
                  <a:moveTo>
                    <a:pt x="76121" y="1209995"/>
                  </a:moveTo>
                  <a:lnTo>
                    <a:pt x="76121" y="1162230"/>
                  </a:lnTo>
                </a:path>
                <a:path w="152400" h="1553210">
                  <a:moveTo>
                    <a:pt x="76121" y="1152734"/>
                  </a:moveTo>
                  <a:lnTo>
                    <a:pt x="76121" y="476515"/>
                  </a:lnTo>
                </a:path>
                <a:path w="152400" h="1553210">
                  <a:moveTo>
                    <a:pt x="76121" y="466829"/>
                  </a:moveTo>
                  <a:lnTo>
                    <a:pt x="76121" y="505003"/>
                  </a:lnTo>
                </a:path>
                <a:path w="152400" h="1553210">
                  <a:moveTo>
                    <a:pt x="76121" y="514499"/>
                  </a:moveTo>
                  <a:lnTo>
                    <a:pt x="85601" y="685999"/>
                  </a:lnTo>
                </a:path>
                <a:path w="152400" h="1553210">
                  <a:moveTo>
                    <a:pt x="85601" y="695495"/>
                  </a:moveTo>
                  <a:lnTo>
                    <a:pt x="85601" y="657416"/>
                  </a:lnTo>
                </a:path>
                <a:path w="152400" h="1553210">
                  <a:moveTo>
                    <a:pt x="85601" y="647920"/>
                  </a:moveTo>
                  <a:lnTo>
                    <a:pt x="85601" y="76158"/>
                  </a:lnTo>
                </a:path>
                <a:path w="152400" h="1553210">
                  <a:moveTo>
                    <a:pt x="85601" y="66662"/>
                  </a:moveTo>
                  <a:lnTo>
                    <a:pt x="95080" y="104932"/>
                  </a:lnTo>
                </a:path>
                <a:path w="152400" h="1553210">
                  <a:moveTo>
                    <a:pt x="95080" y="114428"/>
                  </a:moveTo>
                  <a:lnTo>
                    <a:pt x="95080" y="447837"/>
                  </a:lnTo>
                </a:path>
                <a:path w="152400" h="1553210">
                  <a:moveTo>
                    <a:pt x="95080" y="457333"/>
                  </a:moveTo>
                  <a:lnTo>
                    <a:pt x="95080" y="314321"/>
                  </a:lnTo>
                </a:path>
                <a:path w="152400" h="1553210">
                  <a:moveTo>
                    <a:pt x="95080" y="304825"/>
                  </a:moveTo>
                  <a:lnTo>
                    <a:pt x="104560" y="95436"/>
                  </a:lnTo>
                </a:path>
                <a:path w="152400" h="1553210">
                  <a:moveTo>
                    <a:pt x="104560" y="85939"/>
                  </a:moveTo>
                  <a:lnTo>
                    <a:pt x="104560" y="257344"/>
                  </a:lnTo>
                </a:path>
                <a:path w="152400" h="1553210">
                  <a:moveTo>
                    <a:pt x="104560" y="266841"/>
                  </a:moveTo>
                  <a:lnTo>
                    <a:pt x="104560" y="724174"/>
                  </a:lnTo>
                </a:path>
                <a:path w="152400" h="1553210">
                  <a:moveTo>
                    <a:pt x="104560" y="733670"/>
                  </a:moveTo>
                  <a:lnTo>
                    <a:pt x="114040" y="628738"/>
                  </a:lnTo>
                </a:path>
                <a:path w="152400" h="1553210">
                  <a:moveTo>
                    <a:pt x="114040" y="619242"/>
                  </a:moveTo>
                  <a:lnTo>
                    <a:pt x="114040" y="523996"/>
                  </a:lnTo>
                </a:path>
                <a:path w="152400" h="1553210">
                  <a:moveTo>
                    <a:pt x="114040" y="514499"/>
                  </a:moveTo>
                  <a:lnTo>
                    <a:pt x="114040" y="619242"/>
                  </a:lnTo>
                </a:path>
                <a:path w="152400" h="1553210">
                  <a:moveTo>
                    <a:pt x="114040" y="628738"/>
                  </a:moveTo>
                  <a:lnTo>
                    <a:pt x="123519" y="1238484"/>
                  </a:lnTo>
                </a:path>
                <a:path w="152400" h="1553210">
                  <a:moveTo>
                    <a:pt x="123519" y="1247980"/>
                  </a:moveTo>
                  <a:lnTo>
                    <a:pt x="123519" y="1133742"/>
                  </a:lnTo>
                </a:path>
                <a:path w="152400" h="1553210">
                  <a:moveTo>
                    <a:pt x="123519" y="1124245"/>
                  </a:moveTo>
                  <a:lnTo>
                    <a:pt x="123519" y="1009817"/>
                  </a:lnTo>
                </a:path>
                <a:path w="152400" h="1553210">
                  <a:moveTo>
                    <a:pt x="123519" y="1000321"/>
                  </a:moveTo>
                  <a:lnTo>
                    <a:pt x="123519" y="1009817"/>
                  </a:lnTo>
                </a:path>
                <a:path w="152400" h="1553210">
                  <a:moveTo>
                    <a:pt x="123519" y="1019313"/>
                  </a:moveTo>
                  <a:lnTo>
                    <a:pt x="132999" y="1533908"/>
                  </a:lnTo>
                </a:path>
                <a:path w="152400" h="1553210">
                  <a:moveTo>
                    <a:pt x="132999" y="1543404"/>
                  </a:moveTo>
                  <a:lnTo>
                    <a:pt x="132999" y="1381400"/>
                  </a:lnTo>
                </a:path>
                <a:path w="152400" h="1553210">
                  <a:moveTo>
                    <a:pt x="132999" y="1371904"/>
                  </a:moveTo>
                  <a:lnTo>
                    <a:pt x="132999" y="1105253"/>
                  </a:lnTo>
                </a:path>
                <a:path w="152400" h="1553210">
                  <a:moveTo>
                    <a:pt x="132999" y="1095567"/>
                  </a:moveTo>
                  <a:lnTo>
                    <a:pt x="132999" y="1209995"/>
                  </a:lnTo>
                </a:path>
                <a:path w="152400" h="1553210">
                  <a:moveTo>
                    <a:pt x="132999" y="1219491"/>
                  </a:moveTo>
                  <a:lnTo>
                    <a:pt x="142479" y="1381400"/>
                  </a:lnTo>
                </a:path>
                <a:path w="152400" h="1553210">
                  <a:moveTo>
                    <a:pt x="142479" y="1390896"/>
                  </a:moveTo>
                  <a:lnTo>
                    <a:pt x="142479" y="1343416"/>
                  </a:lnTo>
                </a:path>
                <a:path w="152400" h="1553210">
                  <a:moveTo>
                    <a:pt x="142479" y="1333730"/>
                  </a:moveTo>
                  <a:lnTo>
                    <a:pt x="151958" y="714678"/>
                  </a:lnTo>
                </a:path>
                <a:path w="152400" h="1553210">
                  <a:moveTo>
                    <a:pt x="151958" y="704992"/>
                  </a:moveTo>
                  <a:lnTo>
                    <a:pt x="151958" y="800428"/>
                  </a:lnTo>
                </a:path>
                <a:path w="152400" h="1553210">
                  <a:moveTo>
                    <a:pt x="151958" y="809924"/>
                  </a:moveTo>
                  <a:lnTo>
                    <a:pt x="151958" y="8860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824319" y="34705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829059" y="2798888"/>
              <a:ext cx="9525" cy="676910"/>
            </a:xfrm>
            <a:custGeom>
              <a:avLst/>
              <a:gdLst/>
              <a:ahLst/>
              <a:cxnLst/>
              <a:rect l="l" t="t" r="r" b="b"/>
              <a:pathLst>
                <a:path w="9525" h="676910">
                  <a:moveTo>
                    <a:pt x="0" y="676408"/>
                  </a:moveTo>
                  <a:lnTo>
                    <a:pt x="0" y="505003"/>
                  </a:lnTo>
                </a:path>
                <a:path w="9525" h="676910">
                  <a:moveTo>
                    <a:pt x="0" y="49550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833798" y="27846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838539" y="2798888"/>
              <a:ext cx="0" cy="257810"/>
            </a:xfrm>
            <a:custGeom>
              <a:avLst/>
              <a:gdLst/>
              <a:ahLst/>
              <a:cxnLst/>
              <a:rect l="l" t="t" r="r" b="b"/>
              <a:pathLst>
                <a:path w="0" h="257810">
                  <a:moveTo>
                    <a:pt x="0" y="0"/>
                  </a:moveTo>
                  <a:lnTo>
                    <a:pt x="0" y="25734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833798" y="30609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838539" y="2608396"/>
              <a:ext cx="19050" cy="524510"/>
            </a:xfrm>
            <a:custGeom>
              <a:avLst/>
              <a:gdLst/>
              <a:ahLst/>
              <a:cxnLst/>
              <a:rect l="l" t="t" r="r" b="b"/>
              <a:pathLst>
                <a:path w="19050" h="524510">
                  <a:moveTo>
                    <a:pt x="0" y="447837"/>
                  </a:moveTo>
                  <a:lnTo>
                    <a:pt x="9479" y="9496"/>
                  </a:lnTo>
                </a:path>
                <a:path w="19050" h="524510">
                  <a:moveTo>
                    <a:pt x="9479" y="0"/>
                  </a:moveTo>
                  <a:lnTo>
                    <a:pt x="9479" y="95246"/>
                  </a:lnTo>
                </a:path>
                <a:path w="19050" h="524510">
                  <a:moveTo>
                    <a:pt x="9479" y="104742"/>
                  </a:moveTo>
                  <a:lnTo>
                    <a:pt x="9479" y="514309"/>
                  </a:lnTo>
                </a:path>
                <a:path w="19050" h="524510">
                  <a:moveTo>
                    <a:pt x="9479" y="524090"/>
                  </a:moveTo>
                  <a:lnTo>
                    <a:pt x="18959" y="457333"/>
                  </a:lnTo>
                </a:path>
                <a:path w="19050" h="524510">
                  <a:moveTo>
                    <a:pt x="18959" y="447837"/>
                  </a:moveTo>
                  <a:lnTo>
                    <a:pt x="18959" y="29542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852758" y="28892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857498" y="2894040"/>
              <a:ext cx="48260" cy="1191260"/>
            </a:xfrm>
            <a:custGeom>
              <a:avLst/>
              <a:gdLst/>
              <a:ahLst/>
              <a:cxnLst/>
              <a:rect l="l" t="t" r="r" b="b"/>
              <a:pathLst>
                <a:path w="48260" h="1191260">
                  <a:moveTo>
                    <a:pt x="0" y="0"/>
                  </a:moveTo>
                  <a:lnTo>
                    <a:pt x="0" y="171689"/>
                  </a:lnTo>
                </a:path>
                <a:path w="48260" h="1191260">
                  <a:moveTo>
                    <a:pt x="0" y="181186"/>
                  </a:moveTo>
                  <a:lnTo>
                    <a:pt x="9479" y="695495"/>
                  </a:lnTo>
                </a:path>
                <a:path w="48260" h="1191260">
                  <a:moveTo>
                    <a:pt x="9479" y="704992"/>
                  </a:moveTo>
                  <a:lnTo>
                    <a:pt x="9479" y="571761"/>
                  </a:lnTo>
                </a:path>
                <a:path w="48260" h="1191260">
                  <a:moveTo>
                    <a:pt x="9479" y="562265"/>
                  </a:moveTo>
                  <a:lnTo>
                    <a:pt x="9479" y="524090"/>
                  </a:lnTo>
                </a:path>
                <a:path w="48260" h="1191260">
                  <a:moveTo>
                    <a:pt x="9479" y="514594"/>
                  </a:moveTo>
                  <a:lnTo>
                    <a:pt x="9479" y="524090"/>
                  </a:lnTo>
                </a:path>
                <a:path w="48260" h="1191260">
                  <a:moveTo>
                    <a:pt x="9479" y="533587"/>
                  </a:moveTo>
                  <a:lnTo>
                    <a:pt x="19243" y="1048086"/>
                  </a:lnTo>
                </a:path>
                <a:path w="48260" h="1191260">
                  <a:moveTo>
                    <a:pt x="19243" y="1057583"/>
                  </a:moveTo>
                  <a:lnTo>
                    <a:pt x="19243" y="1133836"/>
                  </a:lnTo>
                </a:path>
                <a:path w="48260" h="1191260">
                  <a:moveTo>
                    <a:pt x="19243" y="1143333"/>
                  </a:moveTo>
                  <a:lnTo>
                    <a:pt x="19243" y="1019408"/>
                  </a:lnTo>
                </a:path>
                <a:path w="48260" h="1191260">
                  <a:moveTo>
                    <a:pt x="19243" y="1009912"/>
                  </a:moveTo>
                  <a:lnTo>
                    <a:pt x="19243" y="828916"/>
                  </a:lnTo>
                </a:path>
                <a:path w="48260" h="1191260">
                  <a:moveTo>
                    <a:pt x="19243" y="819420"/>
                  </a:moveTo>
                  <a:lnTo>
                    <a:pt x="28723" y="952935"/>
                  </a:lnTo>
                </a:path>
                <a:path w="48260" h="1191260">
                  <a:moveTo>
                    <a:pt x="28723" y="962431"/>
                  </a:moveTo>
                  <a:lnTo>
                    <a:pt x="28723" y="1181507"/>
                  </a:lnTo>
                </a:path>
                <a:path w="48260" h="1191260">
                  <a:moveTo>
                    <a:pt x="28723" y="1191003"/>
                  </a:moveTo>
                  <a:lnTo>
                    <a:pt x="28723" y="1152829"/>
                  </a:lnTo>
                </a:path>
                <a:path w="48260" h="1191260">
                  <a:moveTo>
                    <a:pt x="28723" y="1143333"/>
                  </a:moveTo>
                  <a:lnTo>
                    <a:pt x="38203" y="619242"/>
                  </a:lnTo>
                </a:path>
                <a:path w="48260" h="1191260">
                  <a:moveTo>
                    <a:pt x="38203" y="609745"/>
                  </a:moveTo>
                  <a:lnTo>
                    <a:pt x="38203" y="638519"/>
                  </a:lnTo>
                </a:path>
                <a:path w="48260" h="1191260">
                  <a:moveTo>
                    <a:pt x="38203" y="648015"/>
                  </a:moveTo>
                  <a:lnTo>
                    <a:pt x="38203" y="790932"/>
                  </a:lnTo>
                </a:path>
                <a:path w="48260" h="1191260">
                  <a:moveTo>
                    <a:pt x="38203" y="800428"/>
                  </a:moveTo>
                  <a:lnTo>
                    <a:pt x="38203" y="762253"/>
                  </a:lnTo>
                </a:path>
                <a:path w="48260" h="1191260">
                  <a:moveTo>
                    <a:pt x="38203" y="752757"/>
                  </a:moveTo>
                  <a:lnTo>
                    <a:pt x="47682" y="1050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900440" y="29847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905181" y="2999067"/>
              <a:ext cx="0" cy="180975"/>
            </a:xfrm>
            <a:custGeom>
              <a:avLst/>
              <a:gdLst/>
              <a:ahLst/>
              <a:cxnLst/>
              <a:rect l="l" t="t" r="r" b="b"/>
              <a:pathLst>
                <a:path w="0" h="180975">
                  <a:moveTo>
                    <a:pt x="0" y="0"/>
                  </a:moveTo>
                  <a:lnTo>
                    <a:pt x="0" y="18090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900440" y="31847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905181" y="2636885"/>
              <a:ext cx="19050" cy="543560"/>
            </a:xfrm>
            <a:custGeom>
              <a:avLst/>
              <a:gdLst/>
              <a:ahLst/>
              <a:cxnLst/>
              <a:rect l="l" t="t" r="r" b="b"/>
              <a:pathLst>
                <a:path w="19050" h="543560">
                  <a:moveTo>
                    <a:pt x="0" y="543083"/>
                  </a:moveTo>
                  <a:lnTo>
                    <a:pt x="9479" y="9496"/>
                  </a:lnTo>
                </a:path>
                <a:path w="19050" h="543560">
                  <a:moveTo>
                    <a:pt x="9479" y="0"/>
                  </a:moveTo>
                  <a:lnTo>
                    <a:pt x="9479" y="38269"/>
                  </a:lnTo>
                </a:path>
                <a:path w="19050" h="543560">
                  <a:moveTo>
                    <a:pt x="9479" y="47765"/>
                  </a:moveTo>
                  <a:lnTo>
                    <a:pt x="18959" y="381174"/>
                  </a:lnTo>
                </a:path>
                <a:path w="19050" h="543560">
                  <a:moveTo>
                    <a:pt x="18959" y="390670"/>
                  </a:moveTo>
                  <a:lnTo>
                    <a:pt x="18959" y="314416"/>
                  </a:lnTo>
                </a:path>
                <a:path w="19050" h="543560">
                  <a:moveTo>
                    <a:pt x="18959" y="304920"/>
                  </a:moveTo>
                  <a:lnTo>
                    <a:pt x="18959" y="1050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919400" y="27273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924140" y="2732131"/>
              <a:ext cx="28575" cy="1143635"/>
            </a:xfrm>
            <a:custGeom>
              <a:avLst/>
              <a:gdLst/>
              <a:ahLst/>
              <a:cxnLst/>
              <a:rect l="l" t="t" r="r" b="b"/>
              <a:pathLst>
                <a:path w="28575" h="1143635">
                  <a:moveTo>
                    <a:pt x="0" y="0"/>
                  </a:moveTo>
                  <a:lnTo>
                    <a:pt x="0" y="161908"/>
                  </a:lnTo>
                </a:path>
                <a:path w="28575" h="1143635">
                  <a:moveTo>
                    <a:pt x="0" y="171689"/>
                  </a:moveTo>
                  <a:lnTo>
                    <a:pt x="9479" y="619242"/>
                  </a:lnTo>
                </a:path>
                <a:path w="28575" h="1143635">
                  <a:moveTo>
                    <a:pt x="9479" y="628738"/>
                  </a:moveTo>
                  <a:lnTo>
                    <a:pt x="9479" y="609745"/>
                  </a:lnTo>
                </a:path>
                <a:path w="28575" h="1143635">
                  <a:moveTo>
                    <a:pt x="9479" y="600249"/>
                  </a:moveTo>
                  <a:lnTo>
                    <a:pt x="9479" y="466829"/>
                  </a:lnTo>
                </a:path>
                <a:path w="28575" h="1143635">
                  <a:moveTo>
                    <a:pt x="9479" y="457333"/>
                  </a:moveTo>
                  <a:lnTo>
                    <a:pt x="18959" y="562265"/>
                  </a:lnTo>
                </a:path>
                <a:path w="28575" h="1143635">
                  <a:moveTo>
                    <a:pt x="18959" y="571761"/>
                  </a:moveTo>
                  <a:lnTo>
                    <a:pt x="18959" y="1133836"/>
                  </a:lnTo>
                </a:path>
                <a:path w="28575" h="1143635">
                  <a:moveTo>
                    <a:pt x="18959" y="1143333"/>
                  </a:moveTo>
                  <a:lnTo>
                    <a:pt x="18959" y="1076575"/>
                  </a:lnTo>
                </a:path>
                <a:path w="28575" h="1143635">
                  <a:moveTo>
                    <a:pt x="18959" y="1067079"/>
                  </a:moveTo>
                  <a:lnTo>
                    <a:pt x="28438" y="924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947839" y="36420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952579" y="3646797"/>
              <a:ext cx="0" cy="457834"/>
            </a:xfrm>
            <a:custGeom>
              <a:avLst/>
              <a:gdLst/>
              <a:ahLst/>
              <a:cxnLst/>
              <a:rect l="l" t="t" r="r" b="b"/>
              <a:pathLst>
                <a:path w="0" h="457835">
                  <a:moveTo>
                    <a:pt x="0" y="0"/>
                  </a:moveTo>
                  <a:lnTo>
                    <a:pt x="0" y="142916"/>
                  </a:lnTo>
                </a:path>
                <a:path w="0" h="457835">
                  <a:moveTo>
                    <a:pt x="0" y="152412"/>
                  </a:moveTo>
                  <a:lnTo>
                    <a:pt x="0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947839" y="4108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952579" y="3227638"/>
              <a:ext cx="19050" cy="886460"/>
            </a:xfrm>
            <a:custGeom>
              <a:avLst/>
              <a:gdLst/>
              <a:ahLst/>
              <a:cxnLst/>
              <a:rect l="l" t="t" r="r" b="b"/>
              <a:pathLst>
                <a:path w="19050" h="886460">
                  <a:moveTo>
                    <a:pt x="0" y="885988"/>
                  </a:moveTo>
                  <a:lnTo>
                    <a:pt x="9479" y="676313"/>
                  </a:lnTo>
                </a:path>
                <a:path w="19050" h="886460">
                  <a:moveTo>
                    <a:pt x="9479" y="666817"/>
                  </a:moveTo>
                  <a:lnTo>
                    <a:pt x="9479" y="438151"/>
                  </a:lnTo>
                </a:path>
                <a:path w="19050" h="886460">
                  <a:moveTo>
                    <a:pt x="9479" y="428654"/>
                  </a:moveTo>
                  <a:lnTo>
                    <a:pt x="9479" y="457333"/>
                  </a:lnTo>
                </a:path>
                <a:path w="19050" h="886460">
                  <a:moveTo>
                    <a:pt x="9479" y="466829"/>
                  </a:moveTo>
                  <a:lnTo>
                    <a:pt x="9479" y="657321"/>
                  </a:lnTo>
                </a:path>
                <a:path w="19050" h="886460">
                  <a:moveTo>
                    <a:pt x="9479" y="666817"/>
                  </a:moveTo>
                  <a:lnTo>
                    <a:pt x="18959" y="571571"/>
                  </a:lnTo>
                </a:path>
                <a:path w="19050" h="886460">
                  <a:moveTo>
                    <a:pt x="18959" y="562075"/>
                  </a:moveTo>
                  <a:lnTo>
                    <a:pt x="18959" y="9496"/>
                  </a:lnTo>
                </a:path>
                <a:path w="19050" h="886460">
                  <a:moveTo>
                    <a:pt x="18959" y="0"/>
                  </a:moveTo>
                  <a:lnTo>
                    <a:pt x="18959" y="18992"/>
                  </a:lnTo>
                </a:path>
                <a:path w="19050" h="886460">
                  <a:moveTo>
                    <a:pt x="18959" y="28583"/>
                  </a:moveTo>
                  <a:lnTo>
                    <a:pt x="18959" y="14301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966798" y="33753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981018" y="2760904"/>
              <a:ext cx="0" cy="619760"/>
            </a:xfrm>
            <a:custGeom>
              <a:avLst/>
              <a:gdLst/>
              <a:ahLst/>
              <a:cxnLst/>
              <a:rect l="l" t="t" r="r" b="b"/>
              <a:pathLst>
                <a:path w="0" h="619760">
                  <a:moveTo>
                    <a:pt x="0" y="619242"/>
                  </a:moveTo>
                  <a:lnTo>
                    <a:pt x="0" y="466734"/>
                  </a:lnTo>
                </a:path>
                <a:path w="0" h="619760">
                  <a:moveTo>
                    <a:pt x="0" y="457238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976278" y="27466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981018" y="2636885"/>
              <a:ext cx="19685" cy="514984"/>
            </a:xfrm>
            <a:custGeom>
              <a:avLst/>
              <a:gdLst/>
              <a:ahLst/>
              <a:cxnLst/>
              <a:rect l="l" t="t" r="r" b="b"/>
              <a:pathLst>
                <a:path w="19685" h="514985">
                  <a:moveTo>
                    <a:pt x="0" y="124019"/>
                  </a:moveTo>
                  <a:lnTo>
                    <a:pt x="9669" y="371678"/>
                  </a:lnTo>
                </a:path>
                <a:path w="19685" h="514985">
                  <a:moveTo>
                    <a:pt x="9669" y="381174"/>
                  </a:moveTo>
                  <a:lnTo>
                    <a:pt x="9669" y="304920"/>
                  </a:lnTo>
                </a:path>
                <a:path w="19685" h="514985">
                  <a:moveTo>
                    <a:pt x="9669" y="295424"/>
                  </a:moveTo>
                  <a:lnTo>
                    <a:pt x="9669" y="9496"/>
                  </a:lnTo>
                </a:path>
                <a:path w="19685" h="514985">
                  <a:moveTo>
                    <a:pt x="9669" y="0"/>
                  </a:moveTo>
                  <a:lnTo>
                    <a:pt x="19243" y="95246"/>
                  </a:lnTo>
                </a:path>
                <a:path w="19685" h="514985">
                  <a:moveTo>
                    <a:pt x="19243" y="105027"/>
                  </a:moveTo>
                  <a:lnTo>
                    <a:pt x="19243" y="51459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995521" y="31562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000262" y="2989476"/>
              <a:ext cx="0" cy="172085"/>
            </a:xfrm>
            <a:custGeom>
              <a:avLst/>
              <a:gdLst/>
              <a:ahLst/>
              <a:cxnLst/>
              <a:rect l="l" t="t" r="r" b="b"/>
              <a:pathLst>
                <a:path w="0" h="172085">
                  <a:moveTo>
                    <a:pt x="0" y="171499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995521" y="29752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009742" y="2989476"/>
              <a:ext cx="9525" cy="667385"/>
            </a:xfrm>
            <a:custGeom>
              <a:avLst/>
              <a:gdLst/>
              <a:ahLst/>
              <a:cxnLst/>
              <a:rect l="l" t="t" r="r" b="b"/>
              <a:pathLst>
                <a:path w="9525" h="667385">
                  <a:moveTo>
                    <a:pt x="0" y="0"/>
                  </a:moveTo>
                  <a:lnTo>
                    <a:pt x="0" y="476325"/>
                  </a:lnTo>
                </a:path>
                <a:path w="9525" h="667385">
                  <a:moveTo>
                    <a:pt x="0" y="485821"/>
                  </a:moveTo>
                  <a:lnTo>
                    <a:pt x="0" y="657321"/>
                  </a:lnTo>
                </a:path>
                <a:path w="9525" h="667385">
                  <a:moveTo>
                    <a:pt x="0" y="666817"/>
                  </a:moveTo>
                  <a:lnTo>
                    <a:pt x="0" y="609556"/>
                  </a:lnTo>
                </a:path>
                <a:path w="9525" h="667385">
                  <a:moveTo>
                    <a:pt x="0" y="600059"/>
                  </a:moveTo>
                  <a:lnTo>
                    <a:pt x="9479" y="5143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014480" y="3489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019221" y="2636885"/>
              <a:ext cx="47625" cy="1419860"/>
            </a:xfrm>
            <a:custGeom>
              <a:avLst/>
              <a:gdLst/>
              <a:ahLst/>
              <a:cxnLst/>
              <a:rect l="l" t="t" r="r" b="b"/>
              <a:pathLst>
                <a:path w="47625" h="1419860">
                  <a:moveTo>
                    <a:pt x="0" y="866900"/>
                  </a:moveTo>
                  <a:lnTo>
                    <a:pt x="0" y="1286249"/>
                  </a:lnTo>
                </a:path>
                <a:path w="47625" h="1419860">
                  <a:moveTo>
                    <a:pt x="0" y="1295745"/>
                  </a:moveTo>
                  <a:lnTo>
                    <a:pt x="0" y="1409984"/>
                  </a:lnTo>
                </a:path>
                <a:path w="47625" h="1419860">
                  <a:moveTo>
                    <a:pt x="0" y="1419480"/>
                  </a:moveTo>
                  <a:lnTo>
                    <a:pt x="9479" y="1295745"/>
                  </a:lnTo>
                </a:path>
                <a:path w="47625" h="1419860">
                  <a:moveTo>
                    <a:pt x="9479" y="1286249"/>
                  </a:moveTo>
                  <a:lnTo>
                    <a:pt x="9479" y="1105063"/>
                  </a:lnTo>
                </a:path>
                <a:path w="47625" h="1419860">
                  <a:moveTo>
                    <a:pt x="9479" y="1095567"/>
                  </a:moveTo>
                  <a:lnTo>
                    <a:pt x="9479" y="1124340"/>
                  </a:lnTo>
                </a:path>
                <a:path w="47625" h="1419860">
                  <a:moveTo>
                    <a:pt x="9479" y="1133836"/>
                  </a:moveTo>
                  <a:lnTo>
                    <a:pt x="18959" y="1381495"/>
                  </a:lnTo>
                </a:path>
                <a:path w="47625" h="1419860">
                  <a:moveTo>
                    <a:pt x="18959" y="1390991"/>
                  </a:moveTo>
                  <a:lnTo>
                    <a:pt x="18959" y="1352722"/>
                  </a:lnTo>
                </a:path>
                <a:path w="47625" h="1419860">
                  <a:moveTo>
                    <a:pt x="18959" y="1343226"/>
                  </a:moveTo>
                  <a:lnTo>
                    <a:pt x="18959" y="828916"/>
                  </a:lnTo>
                </a:path>
                <a:path w="47625" h="1419860">
                  <a:moveTo>
                    <a:pt x="18959" y="819420"/>
                  </a:moveTo>
                  <a:lnTo>
                    <a:pt x="28438" y="952650"/>
                  </a:lnTo>
                </a:path>
                <a:path w="47625" h="1419860">
                  <a:moveTo>
                    <a:pt x="28438" y="962147"/>
                  </a:moveTo>
                  <a:lnTo>
                    <a:pt x="28438" y="885988"/>
                  </a:lnTo>
                </a:path>
                <a:path w="47625" h="1419860">
                  <a:moveTo>
                    <a:pt x="28438" y="876397"/>
                  </a:moveTo>
                  <a:lnTo>
                    <a:pt x="28438" y="304920"/>
                  </a:lnTo>
                </a:path>
                <a:path w="47625" h="1419860">
                  <a:moveTo>
                    <a:pt x="28438" y="295424"/>
                  </a:moveTo>
                  <a:lnTo>
                    <a:pt x="37918" y="447837"/>
                  </a:lnTo>
                </a:path>
                <a:path w="47625" h="1419860">
                  <a:moveTo>
                    <a:pt x="37918" y="457333"/>
                  </a:moveTo>
                  <a:lnTo>
                    <a:pt x="37918" y="466829"/>
                  </a:lnTo>
                </a:path>
                <a:path w="47625" h="1419860">
                  <a:moveTo>
                    <a:pt x="37918" y="476325"/>
                  </a:moveTo>
                  <a:lnTo>
                    <a:pt x="37918" y="343094"/>
                  </a:lnTo>
                </a:path>
                <a:path w="47625" h="1419860">
                  <a:moveTo>
                    <a:pt x="37918" y="333408"/>
                  </a:moveTo>
                  <a:lnTo>
                    <a:pt x="47398" y="9496"/>
                  </a:lnTo>
                </a:path>
                <a:path w="47625" h="1419860">
                  <a:moveTo>
                    <a:pt x="47398" y="0"/>
                  </a:moveTo>
                  <a:lnTo>
                    <a:pt x="47398" y="38269"/>
                  </a:lnTo>
                </a:path>
                <a:path w="47625" h="1419860">
                  <a:moveTo>
                    <a:pt x="47398" y="47765"/>
                  </a:moveTo>
                  <a:lnTo>
                    <a:pt x="47398" y="3811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061879" y="30228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066619" y="2808385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209674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071358" y="27941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076099" y="2808385"/>
              <a:ext cx="47625" cy="1286510"/>
            </a:xfrm>
            <a:custGeom>
              <a:avLst/>
              <a:gdLst/>
              <a:ahLst/>
              <a:cxnLst/>
              <a:rect l="l" t="t" r="r" b="b"/>
              <a:pathLst>
                <a:path w="47625" h="1286510">
                  <a:moveTo>
                    <a:pt x="0" y="0"/>
                  </a:moveTo>
                  <a:lnTo>
                    <a:pt x="0" y="495507"/>
                  </a:lnTo>
                </a:path>
                <a:path w="47625" h="1286510">
                  <a:moveTo>
                    <a:pt x="0" y="505003"/>
                  </a:moveTo>
                  <a:lnTo>
                    <a:pt x="0" y="600249"/>
                  </a:lnTo>
                </a:path>
                <a:path w="47625" h="1286510">
                  <a:moveTo>
                    <a:pt x="0" y="609745"/>
                  </a:moveTo>
                  <a:lnTo>
                    <a:pt x="9479" y="486011"/>
                  </a:lnTo>
                </a:path>
                <a:path w="47625" h="1286510">
                  <a:moveTo>
                    <a:pt x="9479" y="476325"/>
                  </a:moveTo>
                  <a:lnTo>
                    <a:pt x="9479" y="571761"/>
                  </a:lnTo>
                </a:path>
                <a:path w="47625" h="1286510">
                  <a:moveTo>
                    <a:pt x="9479" y="581257"/>
                  </a:moveTo>
                  <a:lnTo>
                    <a:pt x="18959" y="1095567"/>
                  </a:lnTo>
                </a:path>
                <a:path w="47625" h="1286510">
                  <a:moveTo>
                    <a:pt x="18959" y="1105063"/>
                  </a:moveTo>
                  <a:lnTo>
                    <a:pt x="18959" y="1048086"/>
                  </a:lnTo>
                </a:path>
                <a:path w="47625" h="1286510">
                  <a:moveTo>
                    <a:pt x="18959" y="1038590"/>
                  </a:moveTo>
                  <a:lnTo>
                    <a:pt x="18959" y="905075"/>
                  </a:lnTo>
                </a:path>
                <a:path w="47625" h="1286510">
                  <a:moveTo>
                    <a:pt x="18959" y="895579"/>
                  </a:moveTo>
                  <a:lnTo>
                    <a:pt x="18959" y="962337"/>
                  </a:lnTo>
                </a:path>
                <a:path w="47625" h="1286510">
                  <a:moveTo>
                    <a:pt x="18959" y="971833"/>
                  </a:moveTo>
                  <a:lnTo>
                    <a:pt x="28628" y="1276658"/>
                  </a:lnTo>
                </a:path>
                <a:path w="47625" h="1286510">
                  <a:moveTo>
                    <a:pt x="28628" y="1286249"/>
                  </a:moveTo>
                  <a:lnTo>
                    <a:pt x="28628" y="1276658"/>
                  </a:lnTo>
                </a:path>
                <a:path w="47625" h="1286510">
                  <a:moveTo>
                    <a:pt x="28628" y="1267162"/>
                  </a:moveTo>
                  <a:lnTo>
                    <a:pt x="28628" y="838412"/>
                  </a:lnTo>
                </a:path>
                <a:path w="47625" h="1286510">
                  <a:moveTo>
                    <a:pt x="28628" y="828916"/>
                  </a:moveTo>
                  <a:lnTo>
                    <a:pt x="38108" y="914571"/>
                  </a:lnTo>
                </a:path>
                <a:path w="47625" h="1286510">
                  <a:moveTo>
                    <a:pt x="38108" y="924067"/>
                  </a:moveTo>
                  <a:lnTo>
                    <a:pt x="38108" y="990825"/>
                  </a:lnTo>
                </a:path>
                <a:path w="47625" h="1286510">
                  <a:moveTo>
                    <a:pt x="38108" y="1000321"/>
                  </a:moveTo>
                  <a:lnTo>
                    <a:pt x="38108" y="914571"/>
                  </a:lnTo>
                </a:path>
                <a:path w="47625" h="1286510">
                  <a:moveTo>
                    <a:pt x="38108" y="905075"/>
                  </a:moveTo>
                  <a:lnTo>
                    <a:pt x="47587" y="362087"/>
                  </a:lnTo>
                </a:path>
                <a:path w="47625" h="1286510">
                  <a:moveTo>
                    <a:pt x="47587" y="352591"/>
                  </a:moveTo>
                  <a:lnTo>
                    <a:pt x="47587" y="476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118946" y="32896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123687" y="2732131"/>
              <a:ext cx="9525" cy="562610"/>
            </a:xfrm>
            <a:custGeom>
              <a:avLst/>
              <a:gdLst/>
              <a:ahLst/>
              <a:cxnLst/>
              <a:rect l="l" t="t" r="r" b="b"/>
              <a:pathLst>
                <a:path w="9525" h="562610">
                  <a:moveTo>
                    <a:pt x="0" y="562265"/>
                  </a:moveTo>
                  <a:lnTo>
                    <a:pt x="0" y="428844"/>
                  </a:lnTo>
                </a:path>
                <a:path w="9525" h="562610">
                  <a:moveTo>
                    <a:pt x="0" y="41934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128426" y="2717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133167" y="2646381"/>
              <a:ext cx="123825" cy="1419860"/>
            </a:xfrm>
            <a:custGeom>
              <a:avLst/>
              <a:gdLst/>
              <a:ahLst/>
              <a:cxnLst/>
              <a:rect l="l" t="t" r="r" b="b"/>
              <a:pathLst>
                <a:path w="123825" h="1419860">
                  <a:moveTo>
                    <a:pt x="0" y="85749"/>
                  </a:moveTo>
                  <a:lnTo>
                    <a:pt x="0" y="333598"/>
                  </a:lnTo>
                </a:path>
                <a:path w="123825" h="1419860">
                  <a:moveTo>
                    <a:pt x="0" y="343094"/>
                  </a:moveTo>
                  <a:lnTo>
                    <a:pt x="0" y="314416"/>
                  </a:lnTo>
                </a:path>
                <a:path w="123825" h="1419860">
                  <a:moveTo>
                    <a:pt x="0" y="304920"/>
                  </a:moveTo>
                  <a:lnTo>
                    <a:pt x="9479" y="47765"/>
                  </a:lnTo>
                </a:path>
                <a:path w="123825" h="1419860">
                  <a:moveTo>
                    <a:pt x="9479" y="38269"/>
                  </a:moveTo>
                  <a:lnTo>
                    <a:pt x="9479" y="181186"/>
                  </a:lnTo>
                </a:path>
                <a:path w="123825" h="1419860">
                  <a:moveTo>
                    <a:pt x="9479" y="190682"/>
                  </a:moveTo>
                  <a:lnTo>
                    <a:pt x="18959" y="552579"/>
                  </a:lnTo>
                </a:path>
                <a:path w="123825" h="1419860">
                  <a:moveTo>
                    <a:pt x="18959" y="562075"/>
                  </a:moveTo>
                  <a:lnTo>
                    <a:pt x="18959" y="514594"/>
                  </a:lnTo>
                </a:path>
                <a:path w="123825" h="1419860">
                  <a:moveTo>
                    <a:pt x="18959" y="505098"/>
                  </a:moveTo>
                  <a:lnTo>
                    <a:pt x="18959" y="428844"/>
                  </a:lnTo>
                </a:path>
                <a:path w="123825" h="1419860">
                  <a:moveTo>
                    <a:pt x="18959" y="419348"/>
                  </a:moveTo>
                  <a:lnTo>
                    <a:pt x="18959" y="447837"/>
                  </a:lnTo>
                </a:path>
                <a:path w="123825" h="1419860">
                  <a:moveTo>
                    <a:pt x="18959" y="457333"/>
                  </a:moveTo>
                  <a:lnTo>
                    <a:pt x="28438" y="1057583"/>
                  </a:lnTo>
                </a:path>
                <a:path w="123825" h="1419860">
                  <a:moveTo>
                    <a:pt x="28438" y="1067079"/>
                  </a:moveTo>
                  <a:lnTo>
                    <a:pt x="28438" y="1048086"/>
                  </a:lnTo>
                </a:path>
                <a:path w="123825" h="1419860">
                  <a:moveTo>
                    <a:pt x="28438" y="1038590"/>
                  </a:moveTo>
                  <a:lnTo>
                    <a:pt x="28438" y="933658"/>
                  </a:lnTo>
                </a:path>
                <a:path w="123825" h="1419860">
                  <a:moveTo>
                    <a:pt x="28438" y="924162"/>
                  </a:moveTo>
                  <a:lnTo>
                    <a:pt x="37918" y="1048086"/>
                  </a:lnTo>
                </a:path>
                <a:path w="123825" h="1419860">
                  <a:moveTo>
                    <a:pt x="37918" y="1057583"/>
                  </a:moveTo>
                  <a:lnTo>
                    <a:pt x="37918" y="1409984"/>
                  </a:lnTo>
                </a:path>
                <a:path w="123825" h="1419860">
                  <a:moveTo>
                    <a:pt x="37918" y="1419480"/>
                  </a:moveTo>
                  <a:lnTo>
                    <a:pt x="37918" y="1305241"/>
                  </a:lnTo>
                </a:path>
                <a:path w="123825" h="1419860">
                  <a:moveTo>
                    <a:pt x="37918" y="1295745"/>
                  </a:moveTo>
                  <a:lnTo>
                    <a:pt x="47398" y="1105063"/>
                  </a:lnTo>
                </a:path>
                <a:path w="123825" h="1419860">
                  <a:moveTo>
                    <a:pt x="47398" y="1095567"/>
                  </a:moveTo>
                  <a:lnTo>
                    <a:pt x="47398" y="1229083"/>
                  </a:lnTo>
                </a:path>
                <a:path w="123825" h="1419860">
                  <a:moveTo>
                    <a:pt x="47398" y="1238579"/>
                  </a:moveTo>
                  <a:lnTo>
                    <a:pt x="47398" y="1314738"/>
                  </a:lnTo>
                </a:path>
                <a:path w="123825" h="1419860">
                  <a:moveTo>
                    <a:pt x="47398" y="1324234"/>
                  </a:moveTo>
                  <a:lnTo>
                    <a:pt x="47398" y="1248075"/>
                  </a:lnTo>
                </a:path>
                <a:path w="123825" h="1419860">
                  <a:moveTo>
                    <a:pt x="47398" y="1238579"/>
                  </a:moveTo>
                  <a:lnTo>
                    <a:pt x="56877" y="762253"/>
                  </a:lnTo>
                </a:path>
                <a:path w="123825" h="1419860">
                  <a:moveTo>
                    <a:pt x="56877" y="752757"/>
                  </a:moveTo>
                  <a:lnTo>
                    <a:pt x="56877" y="790742"/>
                  </a:lnTo>
                </a:path>
                <a:path w="123825" h="1419860">
                  <a:moveTo>
                    <a:pt x="56877" y="800428"/>
                  </a:moveTo>
                  <a:lnTo>
                    <a:pt x="56877" y="847908"/>
                  </a:lnTo>
                </a:path>
                <a:path w="123825" h="1419860">
                  <a:moveTo>
                    <a:pt x="56877" y="857404"/>
                  </a:moveTo>
                  <a:lnTo>
                    <a:pt x="56877" y="790742"/>
                  </a:lnTo>
                </a:path>
                <a:path w="123825" h="1419860">
                  <a:moveTo>
                    <a:pt x="56877" y="781245"/>
                  </a:moveTo>
                  <a:lnTo>
                    <a:pt x="66357" y="247658"/>
                  </a:lnTo>
                </a:path>
                <a:path w="123825" h="1419860">
                  <a:moveTo>
                    <a:pt x="66357" y="238162"/>
                  </a:moveTo>
                  <a:lnTo>
                    <a:pt x="66357" y="343094"/>
                  </a:lnTo>
                </a:path>
                <a:path w="123825" h="1419860">
                  <a:moveTo>
                    <a:pt x="66357" y="352685"/>
                  </a:moveTo>
                  <a:lnTo>
                    <a:pt x="75837" y="400166"/>
                  </a:lnTo>
                </a:path>
                <a:path w="123825" h="1419860">
                  <a:moveTo>
                    <a:pt x="75837" y="409852"/>
                  </a:moveTo>
                  <a:lnTo>
                    <a:pt x="75837" y="343094"/>
                  </a:lnTo>
                </a:path>
                <a:path w="123825" h="1419860">
                  <a:moveTo>
                    <a:pt x="75837" y="333598"/>
                  </a:moveTo>
                  <a:lnTo>
                    <a:pt x="75837" y="9496"/>
                  </a:lnTo>
                </a:path>
                <a:path w="123825" h="1419860">
                  <a:moveTo>
                    <a:pt x="75837" y="0"/>
                  </a:moveTo>
                  <a:lnTo>
                    <a:pt x="75837" y="76253"/>
                  </a:lnTo>
                </a:path>
                <a:path w="123825" h="1419860">
                  <a:moveTo>
                    <a:pt x="75837" y="85749"/>
                  </a:moveTo>
                  <a:lnTo>
                    <a:pt x="85316" y="390670"/>
                  </a:lnTo>
                </a:path>
                <a:path w="123825" h="1419860">
                  <a:moveTo>
                    <a:pt x="85316" y="400166"/>
                  </a:moveTo>
                  <a:lnTo>
                    <a:pt x="85316" y="343094"/>
                  </a:lnTo>
                </a:path>
                <a:path w="123825" h="1419860">
                  <a:moveTo>
                    <a:pt x="85316" y="333598"/>
                  </a:moveTo>
                  <a:lnTo>
                    <a:pt x="85316" y="238162"/>
                  </a:lnTo>
                </a:path>
                <a:path w="123825" h="1419860">
                  <a:moveTo>
                    <a:pt x="85316" y="228666"/>
                  </a:moveTo>
                  <a:lnTo>
                    <a:pt x="85316" y="257439"/>
                  </a:lnTo>
                </a:path>
                <a:path w="123825" h="1419860">
                  <a:moveTo>
                    <a:pt x="85316" y="266935"/>
                  </a:moveTo>
                  <a:lnTo>
                    <a:pt x="95080" y="828916"/>
                  </a:lnTo>
                </a:path>
                <a:path w="123825" h="1419860">
                  <a:moveTo>
                    <a:pt x="95080" y="838412"/>
                  </a:moveTo>
                  <a:lnTo>
                    <a:pt x="95080" y="800428"/>
                  </a:lnTo>
                </a:path>
                <a:path w="123825" h="1419860">
                  <a:moveTo>
                    <a:pt x="95080" y="790742"/>
                  </a:moveTo>
                  <a:lnTo>
                    <a:pt x="95080" y="743261"/>
                  </a:lnTo>
                </a:path>
                <a:path w="123825" h="1419860">
                  <a:moveTo>
                    <a:pt x="95080" y="733765"/>
                  </a:moveTo>
                  <a:lnTo>
                    <a:pt x="104560" y="809924"/>
                  </a:lnTo>
                </a:path>
                <a:path w="123825" h="1419860">
                  <a:moveTo>
                    <a:pt x="104560" y="819420"/>
                  </a:moveTo>
                  <a:lnTo>
                    <a:pt x="104560" y="1295745"/>
                  </a:lnTo>
                </a:path>
                <a:path w="123825" h="1419860">
                  <a:moveTo>
                    <a:pt x="104560" y="1305241"/>
                  </a:moveTo>
                  <a:lnTo>
                    <a:pt x="104560" y="1276753"/>
                  </a:lnTo>
                </a:path>
                <a:path w="123825" h="1419860">
                  <a:moveTo>
                    <a:pt x="104560" y="1267067"/>
                  </a:moveTo>
                  <a:lnTo>
                    <a:pt x="114040" y="1105063"/>
                  </a:lnTo>
                </a:path>
                <a:path w="123825" h="1419860">
                  <a:moveTo>
                    <a:pt x="114040" y="1095567"/>
                  </a:moveTo>
                  <a:lnTo>
                    <a:pt x="114040" y="1124340"/>
                  </a:lnTo>
                </a:path>
                <a:path w="123825" h="1419860">
                  <a:moveTo>
                    <a:pt x="114040" y="1133836"/>
                  </a:moveTo>
                  <a:lnTo>
                    <a:pt x="114040" y="1409984"/>
                  </a:lnTo>
                </a:path>
                <a:path w="123825" h="1419860">
                  <a:moveTo>
                    <a:pt x="114040" y="1419480"/>
                  </a:moveTo>
                  <a:lnTo>
                    <a:pt x="114040" y="1381495"/>
                  </a:lnTo>
                </a:path>
                <a:path w="123825" h="1419860">
                  <a:moveTo>
                    <a:pt x="114040" y="1371999"/>
                  </a:moveTo>
                  <a:lnTo>
                    <a:pt x="123519" y="962431"/>
                  </a:lnTo>
                </a:path>
                <a:path w="123825" h="1419860">
                  <a:moveTo>
                    <a:pt x="123519" y="952650"/>
                  </a:moveTo>
                  <a:lnTo>
                    <a:pt x="123519" y="971928"/>
                  </a:lnTo>
                </a:path>
                <a:path w="123825" h="1419860">
                  <a:moveTo>
                    <a:pt x="123519" y="981424"/>
                  </a:moveTo>
                  <a:lnTo>
                    <a:pt x="123519" y="106707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251946" y="37182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256687" y="2713138"/>
              <a:ext cx="19050" cy="1010285"/>
            </a:xfrm>
            <a:custGeom>
              <a:avLst/>
              <a:gdLst/>
              <a:ahLst/>
              <a:cxnLst/>
              <a:rect l="l" t="t" r="r" b="b"/>
              <a:pathLst>
                <a:path w="19050" h="1010285">
                  <a:moveTo>
                    <a:pt x="0" y="1009817"/>
                  </a:moveTo>
                  <a:lnTo>
                    <a:pt x="9479" y="876397"/>
                  </a:lnTo>
                </a:path>
                <a:path w="19050" h="1010285">
                  <a:moveTo>
                    <a:pt x="9479" y="866900"/>
                  </a:moveTo>
                  <a:lnTo>
                    <a:pt x="9479" y="390575"/>
                  </a:lnTo>
                </a:path>
                <a:path w="19050" h="1010285">
                  <a:moveTo>
                    <a:pt x="9479" y="381079"/>
                  </a:moveTo>
                  <a:lnTo>
                    <a:pt x="18959" y="466829"/>
                  </a:lnTo>
                </a:path>
                <a:path w="19050" h="1010285">
                  <a:moveTo>
                    <a:pt x="18959" y="476325"/>
                  </a:moveTo>
                  <a:lnTo>
                    <a:pt x="18959" y="485821"/>
                  </a:lnTo>
                </a:path>
                <a:path w="19050" h="1010285">
                  <a:moveTo>
                    <a:pt x="18959" y="495317"/>
                  </a:moveTo>
                  <a:lnTo>
                    <a:pt x="18959" y="381079"/>
                  </a:lnTo>
                </a:path>
                <a:path w="19050" h="1010285">
                  <a:moveTo>
                    <a:pt x="18959" y="37158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270905" y="26988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275646" y="2713138"/>
              <a:ext cx="9525" cy="257175"/>
            </a:xfrm>
            <a:custGeom>
              <a:avLst/>
              <a:gdLst/>
              <a:ahLst/>
              <a:cxnLst/>
              <a:rect l="l" t="t" r="r" b="b"/>
              <a:pathLst>
                <a:path w="9525" h="257175">
                  <a:moveTo>
                    <a:pt x="0" y="0"/>
                  </a:moveTo>
                  <a:lnTo>
                    <a:pt x="9479" y="247658"/>
                  </a:lnTo>
                </a:path>
                <a:path w="9525" h="257175">
                  <a:moveTo>
                    <a:pt x="9479" y="257154"/>
                  </a:moveTo>
                  <a:lnTo>
                    <a:pt x="9479" y="161908"/>
                  </a:lnTo>
                </a:path>
                <a:path w="9525" h="257175">
                  <a:moveTo>
                    <a:pt x="9479" y="152412"/>
                  </a:moveTo>
                  <a:lnTo>
                    <a:pt x="9479" y="287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280385" y="27273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294605" y="2741912"/>
              <a:ext cx="9525" cy="1019810"/>
            </a:xfrm>
            <a:custGeom>
              <a:avLst/>
              <a:gdLst/>
              <a:ahLst/>
              <a:cxnLst/>
              <a:rect l="l" t="t" r="r" b="b"/>
              <a:pathLst>
                <a:path w="9525" h="1019810">
                  <a:moveTo>
                    <a:pt x="0" y="0"/>
                  </a:moveTo>
                  <a:lnTo>
                    <a:pt x="0" y="504718"/>
                  </a:lnTo>
                </a:path>
                <a:path w="9525" h="1019810">
                  <a:moveTo>
                    <a:pt x="0" y="514309"/>
                  </a:moveTo>
                  <a:lnTo>
                    <a:pt x="9479" y="428559"/>
                  </a:lnTo>
                </a:path>
                <a:path w="9525" h="1019810">
                  <a:moveTo>
                    <a:pt x="9479" y="419063"/>
                  </a:moveTo>
                  <a:lnTo>
                    <a:pt x="9479" y="447552"/>
                  </a:lnTo>
                </a:path>
                <a:path w="9525" h="1019810">
                  <a:moveTo>
                    <a:pt x="9479" y="457048"/>
                  </a:moveTo>
                  <a:lnTo>
                    <a:pt x="9479" y="10193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299344" y="37659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313564" y="2665658"/>
              <a:ext cx="48260" cy="1400810"/>
            </a:xfrm>
            <a:custGeom>
              <a:avLst/>
              <a:gdLst/>
              <a:ahLst/>
              <a:cxnLst/>
              <a:rect l="l" t="t" r="r" b="b"/>
              <a:pathLst>
                <a:path w="48260" h="1400810">
                  <a:moveTo>
                    <a:pt x="0" y="1095567"/>
                  </a:moveTo>
                  <a:lnTo>
                    <a:pt x="0" y="990635"/>
                  </a:lnTo>
                </a:path>
                <a:path w="48260" h="1400810">
                  <a:moveTo>
                    <a:pt x="0" y="981139"/>
                  </a:moveTo>
                  <a:lnTo>
                    <a:pt x="0" y="1038305"/>
                  </a:lnTo>
                </a:path>
                <a:path w="48260" h="1400810">
                  <a:moveTo>
                    <a:pt x="0" y="1047802"/>
                  </a:moveTo>
                  <a:lnTo>
                    <a:pt x="9479" y="1390707"/>
                  </a:lnTo>
                </a:path>
                <a:path w="48260" h="1400810">
                  <a:moveTo>
                    <a:pt x="9479" y="1400203"/>
                  </a:moveTo>
                  <a:lnTo>
                    <a:pt x="9479" y="1285964"/>
                  </a:lnTo>
                </a:path>
                <a:path w="48260" h="1400810">
                  <a:moveTo>
                    <a:pt x="9479" y="1276468"/>
                  </a:moveTo>
                  <a:lnTo>
                    <a:pt x="9479" y="1076290"/>
                  </a:lnTo>
                </a:path>
                <a:path w="48260" h="1400810">
                  <a:moveTo>
                    <a:pt x="9479" y="1066794"/>
                  </a:moveTo>
                  <a:lnTo>
                    <a:pt x="9479" y="1114559"/>
                  </a:lnTo>
                </a:path>
                <a:path w="48260" h="1400810">
                  <a:moveTo>
                    <a:pt x="9479" y="1124055"/>
                  </a:moveTo>
                  <a:lnTo>
                    <a:pt x="18959" y="1228798"/>
                  </a:lnTo>
                </a:path>
                <a:path w="48260" h="1400810">
                  <a:moveTo>
                    <a:pt x="18959" y="1238294"/>
                  </a:moveTo>
                  <a:lnTo>
                    <a:pt x="18959" y="1114559"/>
                  </a:lnTo>
                </a:path>
                <a:path w="48260" h="1400810">
                  <a:moveTo>
                    <a:pt x="18959" y="1105063"/>
                  </a:moveTo>
                  <a:lnTo>
                    <a:pt x="18959" y="676218"/>
                  </a:lnTo>
                </a:path>
                <a:path w="48260" h="1400810">
                  <a:moveTo>
                    <a:pt x="18959" y="666722"/>
                  </a:moveTo>
                  <a:lnTo>
                    <a:pt x="28723" y="742976"/>
                  </a:lnTo>
                </a:path>
                <a:path w="48260" h="1400810">
                  <a:moveTo>
                    <a:pt x="28723" y="752472"/>
                  </a:moveTo>
                  <a:lnTo>
                    <a:pt x="28723" y="685714"/>
                  </a:lnTo>
                </a:path>
                <a:path w="48260" h="1400810">
                  <a:moveTo>
                    <a:pt x="28723" y="676218"/>
                  </a:moveTo>
                  <a:lnTo>
                    <a:pt x="38203" y="180901"/>
                  </a:lnTo>
                </a:path>
                <a:path w="48260" h="1400810">
                  <a:moveTo>
                    <a:pt x="38203" y="171405"/>
                  </a:moveTo>
                  <a:lnTo>
                    <a:pt x="38203" y="247658"/>
                  </a:lnTo>
                </a:path>
                <a:path w="48260" h="1400810">
                  <a:moveTo>
                    <a:pt x="38203" y="257154"/>
                  </a:moveTo>
                  <a:lnTo>
                    <a:pt x="38203" y="333408"/>
                  </a:lnTo>
                </a:path>
                <a:path w="48260" h="1400810">
                  <a:moveTo>
                    <a:pt x="38203" y="342904"/>
                  </a:moveTo>
                  <a:lnTo>
                    <a:pt x="38203" y="314321"/>
                  </a:lnTo>
                </a:path>
                <a:path w="48260" h="1400810">
                  <a:moveTo>
                    <a:pt x="38203" y="304635"/>
                  </a:moveTo>
                  <a:lnTo>
                    <a:pt x="47682" y="9496"/>
                  </a:lnTo>
                </a:path>
                <a:path w="48260" h="1400810">
                  <a:moveTo>
                    <a:pt x="47682" y="0"/>
                  </a:moveTo>
                  <a:lnTo>
                    <a:pt x="47682" y="76253"/>
                  </a:lnTo>
                </a:path>
                <a:path w="48260" h="1400810">
                  <a:moveTo>
                    <a:pt x="47682" y="85749"/>
                  </a:moveTo>
                  <a:lnTo>
                    <a:pt x="47682" y="4000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356506" y="30704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361247" y="2951301"/>
              <a:ext cx="19050" cy="591185"/>
            </a:xfrm>
            <a:custGeom>
              <a:avLst/>
              <a:gdLst/>
              <a:ahLst/>
              <a:cxnLst/>
              <a:rect l="l" t="t" r="r" b="b"/>
              <a:pathLst>
                <a:path w="19050" h="591185">
                  <a:moveTo>
                    <a:pt x="0" y="123924"/>
                  </a:moveTo>
                  <a:lnTo>
                    <a:pt x="9479" y="9496"/>
                  </a:lnTo>
                </a:path>
                <a:path w="19050" h="591185">
                  <a:moveTo>
                    <a:pt x="9479" y="0"/>
                  </a:moveTo>
                  <a:lnTo>
                    <a:pt x="9479" y="66757"/>
                  </a:lnTo>
                </a:path>
                <a:path w="19050" h="591185">
                  <a:moveTo>
                    <a:pt x="9479" y="76253"/>
                  </a:moveTo>
                  <a:lnTo>
                    <a:pt x="18959" y="5907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375466" y="35468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380207" y="2703642"/>
              <a:ext cx="47625" cy="1324610"/>
            </a:xfrm>
            <a:custGeom>
              <a:avLst/>
              <a:gdLst/>
              <a:ahLst/>
              <a:cxnLst/>
              <a:rect l="l" t="t" r="r" b="b"/>
              <a:pathLst>
                <a:path w="47625" h="1324610">
                  <a:moveTo>
                    <a:pt x="0" y="838412"/>
                  </a:moveTo>
                  <a:lnTo>
                    <a:pt x="0" y="771654"/>
                  </a:lnTo>
                </a:path>
                <a:path w="47625" h="1324610">
                  <a:moveTo>
                    <a:pt x="0" y="762158"/>
                  </a:moveTo>
                  <a:lnTo>
                    <a:pt x="0" y="828916"/>
                  </a:lnTo>
                </a:path>
                <a:path w="47625" h="1324610">
                  <a:moveTo>
                    <a:pt x="0" y="838412"/>
                  </a:moveTo>
                  <a:lnTo>
                    <a:pt x="9479" y="1266972"/>
                  </a:lnTo>
                </a:path>
                <a:path w="47625" h="1324610">
                  <a:moveTo>
                    <a:pt x="9479" y="1276468"/>
                  </a:moveTo>
                  <a:lnTo>
                    <a:pt x="9479" y="1257476"/>
                  </a:lnTo>
                </a:path>
                <a:path w="47625" h="1324610">
                  <a:moveTo>
                    <a:pt x="9479" y="1247980"/>
                  </a:moveTo>
                  <a:lnTo>
                    <a:pt x="9479" y="1076575"/>
                  </a:lnTo>
                </a:path>
                <a:path w="47625" h="1324610">
                  <a:moveTo>
                    <a:pt x="9479" y="1067079"/>
                  </a:moveTo>
                  <a:lnTo>
                    <a:pt x="18959" y="1152829"/>
                  </a:lnTo>
                </a:path>
                <a:path w="47625" h="1324610">
                  <a:moveTo>
                    <a:pt x="18959" y="1162325"/>
                  </a:moveTo>
                  <a:lnTo>
                    <a:pt x="18959" y="1314738"/>
                  </a:lnTo>
                </a:path>
                <a:path w="47625" h="1324610">
                  <a:moveTo>
                    <a:pt x="18959" y="1324234"/>
                  </a:moveTo>
                  <a:lnTo>
                    <a:pt x="18959" y="1257476"/>
                  </a:lnTo>
                </a:path>
                <a:path w="47625" h="1324610">
                  <a:moveTo>
                    <a:pt x="18959" y="1247980"/>
                  </a:moveTo>
                  <a:lnTo>
                    <a:pt x="28438" y="857404"/>
                  </a:lnTo>
                </a:path>
                <a:path w="47625" h="1324610">
                  <a:moveTo>
                    <a:pt x="28438" y="847908"/>
                  </a:moveTo>
                  <a:lnTo>
                    <a:pt x="28438" y="895389"/>
                  </a:lnTo>
                </a:path>
                <a:path w="47625" h="1324610">
                  <a:moveTo>
                    <a:pt x="28438" y="905170"/>
                  </a:moveTo>
                  <a:lnTo>
                    <a:pt x="28438" y="924162"/>
                  </a:lnTo>
                </a:path>
                <a:path w="47625" h="1324610">
                  <a:moveTo>
                    <a:pt x="28438" y="933658"/>
                  </a:moveTo>
                  <a:lnTo>
                    <a:pt x="28438" y="914666"/>
                  </a:lnTo>
                </a:path>
                <a:path w="47625" h="1324610">
                  <a:moveTo>
                    <a:pt x="28438" y="905170"/>
                  </a:moveTo>
                  <a:lnTo>
                    <a:pt x="37918" y="342904"/>
                  </a:lnTo>
                </a:path>
                <a:path w="47625" h="1324610">
                  <a:moveTo>
                    <a:pt x="37918" y="333408"/>
                  </a:moveTo>
                  <a:lnTo>
                    <a:pt x="37918" y="362087"/>
                  </a:lnTo>
                </a:path>
                <a:path w="47625" h="1324610">
                  <a:moveTo>
                    <a:pt x="37918" y="371583"/>
                  </a:moveTo>
                  <a:lnTo>
                    <a:pt x="37918" y="419063"/>
                  </a:lnTo>
                </a:path>
                <a:path w="47625" h="1324610">
                  <a:moveTo>
                    <a:pt x="37918" y="428844"/>
                  </a:moveTo>
                  <a:lnTo>
                    <a:pt x="37918" y="371583"/>
                  </a:lnTo>
                </a:path>
                <a:path w="47625" h="1324610">
                  <a:moveTo>
                    <a:pt x="37918" y="362087"/>
                  </a:moveTo>
                  <a:lnTo>
                    <a:pt x="4739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422864" y="26893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427605" y="2703642"/>
              <a:ext cx="38735" cy="1343660"/>
            </a:xfrm>
            <a:custGeom>
              <a:avLst/>
              <a:gdLst/>
              <a:ahLst/>
              <a:cxnLst/>
              <a:rect l="l" t="t" r="r" b="b"/>
              <a:pathLst>
                <a:path w="38735" h="1343660">
                  <a:moveTo>
                    <a:pt x="0" y="0"/>
                  </a:moveTo>
                  <a:lnTo>
                    <a:pt x="9479" y="257154"/>
                  </a:lnTo>
                </a:path>
                <a:path w="38735" h="1343660">
                  <a:moveTo>
                    <a:pt x="9479" y="266651"/>
                  </a:moveTo>
                  <a:lnTo>
                    <a:pt x="9479" y="247658"/>
                  </a:lnTo>
                </a:path>
                <a:path w="38735" h="1343660">
                  <a:moveTo>
                    <a:pt x="9479" y="238162"/>
                  </a:moveTo>
                  <a:lnTo>
                    <a:pt x="9479" y="95246"/>
                  </a:lnTo>
                </a:path>
                <a:path w="38735" h="1343660">
                  <a:moveTo>
                    <a:pt x="9479" y="85749"/>
                  </a:moveTo>
                  <a:lnTo>
                    <a:pt x="9479" y="114238"/>
                  </a:lnTo>
                </a:path>
                <a:path w="38735" h="1343660">
                  <a:moveTo>
                    <a:pt x="9479" y="123924"/>
                  </a:moveTo>
                  <a:lnTo>
                    <a:pt x="18959" y="609745"/>
                  </a:lnTo>
                </a:path>
                <a:path w="38735" h="1343660">
                  <a:moveTo>
                    <a:pt x="18959" y="619242"/>
                  </a:moveTo>
                  <a:lnTo>
                    <a:pt x="18959" y="590753"/>
                  </a:lnTo>
                </a:path>
                <a:path w="38735" h="1343660">
                  <a:moveTo>
                    <a:pt x="18959" y="581067"/>
                  </a:moveTo>
                  <a:lnTo>
                    <a:pt x="18959" y="552579"/>
                  </a:lnTo>
                </a:path>
                <a:path w="38735" h="1343660">
                  <a:moveTo>
                    <a:pt x="18959" y="542988"/>
                  </a:moveTo>
                  <a:lnTo>
                    <a:pt x="18959" y="600249"/>
                  </a:lnTo>
                </a:path>
                <a:path w="38735" h="1343660">
                  <a:moveTo>
                    <a:pt x="18959" y="609745"/>
                  </a:moveTo>
                  <a:lnTo>
                    <a:pt x="28628" y="1114559"/>
                  </a:lnTo>
                </a:path>
                <a:path w="38735" h="1343660">
                  <a:moveTo>
                    <a:pt x="28628" y="1124055"/>
                  </a:moveTo>
                  <a:lnTo>
                    <a:pt x="28628" y="1009817"/>
                  </a:lnTo>
                </a:path>
                <a:path w="38735" h="1343660">
                  <a:moveTo>
                    <a:pt x="28628" y="1000321"/>
                  </a:moveTo>
                  <a:lnTo>
                    <a:pt x="38108" y="1019313"/>
                  </a:lnTo>
                </a:path>
                <a:path w="38735" h="1343660">
                  <a:moveTo>
                    <a:pt x="38108" y="1028809"/>
                  </a:moveTo>
                  <a:lnTo>
                    <a:pt x="38108" y="13432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460972" y="4051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465713" y="3713460"/>
              <a:ext cx="9525" cy="334010"/>
            </a:xfrm>
            <a:custGeom>
              <a:avLst/>
              <a:gdLst/>
              <a:ahLst/>
              <a:cxnLst/>
              <a:rect l="l" t="t" r="r" b="b"/>
              <a:pathLst>
                <a:path w="9525" h="334010">
                  <a:moveTo>
                    <a:pt x="0" y="333408"/>
                  </a:moveTo>
                  <a:lnTo>
                    <a:pt x="9479" y="9496"/>
                  </a:lnTo>
                </a:path>
                <a:path w="9525" h="334010">
                  <a:moveTo>
                    <a:pt x="9479" y="0"/>
                  </a:moveTo>
                  <a:lnTo>
                    <a:pt x="9479" y="76253"/>
                  </a:lnTo>
                </a:path>
                <a:path w="9525" h="334010">
                  <a:moveTo>
                    <a:pt x="9479" y="85749"/>
                  </a:moveTo>
                  <a:lnTo>
                    <a:pt x="9479" y="1142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470452" y="3832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475193" y="2703642"/>
              <a:ext cx="28575" cy="1124585"/>
            </a:xfrm>
            <a:custGeom>
              <a:avLst/>
              <a:gdLst/>
              <a:ahLst/>
              <a:cxnLst/>
              <a:rect l="l" t="t" r="r" b="b"/>
              <a:pathLst>
                <a:path w="28575" h="1124585">
                  <a:moveTo>
                    <a:pt x="0" y="1124055"/>
                  </a:moveTo>
                  <a:lnTo>
                    <a:pt x="9479" y="800143"/>
                  </a:lnTo>
                </a:path>
                <a:path w="28575" h="1124585">
                  <a:moveTo>
                    <a:pt x="9479" y="790647"/>
                  </a:moveTo>
                  <a:lnTo>
                    <a:pt x="9479" y="571571"/>
                  </a:lnTo>
                </a:path>
                <a:path w="28575" h="1124585">
                  <a:moveTo>
                    <a:pt x="9479" y="562075"/>
                  </a:moveTo>
                  <a:lnTo>
                    <a:pt x="9479" y="581067"/>
                  </a:lnTo>
                </a:path>
                <a:path w="28575" h="1124585">
                  <a:moveTo>
                    <a:pt x="9479" y="590753"/>
                  </a:moveTo>
                  <a:lnTo>
                    <a:pt x="9479" y="609745"/>
                  </a:lnTo>
                </a:path>
                <a:path w="28575" h="1124585">
                  <a:moveTo>
                    <a:pt x="9479" y="619242"/>
                  </a:moveTo>
                  <a:lnTo>
                    <a:pt x="18959" y="562075"/>
                  </a:lnTo>
                </a:path>
                <a:path w="28575" h="1124585">
                  <a:moveTo>
                    <a:pt x="18959" y="552579"/>
                  </a:moveTo>
                  <a:lnTo>
                    <a:pt x="18959" y="104742"/>
                  </a:lnTo>
                </a:path>
                <a:path w="28575" h="1124585">
                  <a:moveTo>
                    <a:pt x="18959" y="95246"/>
                  </a:moveTo>
                  <a:lnTo>
                    <a:pt x="18959" y="171405"/>
                  </a:lnTo>
                </a:path>
                <a:path w="28575" h="1124585">
                  <a:moveTo>
                    <a:pt x="18959" y="180901"/>
                  </a:moveTo>
                  <a:lnTo>
                    <a:pt x="28438" y="247658"/>
                  </a:lnTo>
                </a:path>
                <a:path w="28575" h="1124585">
                  <a:moveTo>
                    <a:pt x="28438" y="257154"/>
                  </a:moveTo>
                  <a:lnTo>
                    <a:pt x="28438" y="171405"/>
                  </a:lnTo>
                </a:path>
                <a:path w="28575" h="1124585">
                  <a:moveTo>
                    <a:pt x="28438" y="161908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498891" y="26893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503632" y="2694146"/>
              <a:ext cx="47625" cy="1315085"/>
            </a:xfrm>
            <a:custGeom>
              <a:avLst/>
              <a:gdLst/>
              <a:ahLst/>
              <a:cxnLst/>
              <a:rect l="l" t="t" r="r" b="b"/>
              <a:pathLst>
                <a:path w="47625" h="1315085">
                  <a:moveTo>
                    <a:pt x="0" y="0"/>
                  </a:moveTo>
                  <a:lnTo>
                    <a:pt x="9479" y="114238"/>
                  </a:lnTo>
                </a:path>
                <a:path w="47625" h="1315085">
                  <a:moveTo>
                    <a:pt x="9479" y="123734"/>
                  </a:moveTo>
                  <a:lnTo>
                    <a:pt x="9479" y="409567"/>
                  </a:lnTo>
                </a:path>
                <a:path w="47625" h="1315085">
                  <a:moveTo>
                    <a:pt x="9479" y="419063"/>
                  </a:moveTo>
                  <a:lnTo>
                    <a:pt x="9479" y="409567"/>
                  </a:lnTo>
                </a:path>
                <a:path w="47625" h="1315085">
                  <a:moveTo>
                    <a:pt x="9479" y="400071"/>
                  </a:moveTo>
                  <a:lnTo>
                    <a:pt x="9479" y="342904"/>
                  </a:lnTo>
                </a:path>
                <a:path w="47625" h="1315085">
                  <a:moveTo>
                    <a:pt x="9479" y="333408"/>
                  </a:moveTo>
                  <a:lnTo>
                    <a:pt x="18959" y="409567"/>
                  </a:lnTo>
                </a:path>
                <a:path w="47625" h="1315085">
                  <a:moveTo>
                    <a:pt x="18959" y="419063"/>
                  </a:moveTo>
                  <a:lnTo>
                    <a:pt x="18959" y="914666"/>
                  </a:lnTo>
                </a:path>
                <a:path w="47625" h="1315085">
                  <a:moveTo>
                    <a:pt x="18959" y="924162"/>
                  </a:moveTo>
                  <a:lnTo>
                    <a:pt x="28438" y="866900"/>
                  </a:lnTo>
                </a:path>
                <a:path w="47625" h="1315085">
                  <a:moveTo>
                    <a:pt x="28438" y="857404"/>
                  </a:moveTo>
                  <a:lnTo>
                    <a:pt x="28438" y="914666"/>
                  </a:lnTo>
                </a:path>
                <a:path w="47625" h="1315085">
                  <a:moveTo>
                    <a:pt x="28438" y="924162"/>
                  </a:moveTo>
                  <a:lnTo>
                    <a:pt x="28438" y="1305241"/>
                  </a:lnTo>
                </a:path>
                <a:path w="47625" h="1315085">
                  <a:moveTo>
                    <a:pt x="28438" y="1314738"/>
                  </a:moveTo>
                  <a:lnTo>
                    <a:pt x="38013" y="1266972"/>
                  </a:lnTo>
                </a:path>
                <a:path w="47625" h="1315085">
                  <a:moveTo>
                    <a:pt x="38013" y="1257476"/>
                  </a:moveTo>
                  <a:lnTo>
                    <a:pt x="38013" y="1095567"/>
                  </a:lnTo>
                </a:path>
                <a:path w="47625" h="1315085">
                  <a:moveTo>
                    <a:pt x="38013" y="1086071"/>
                  </a:moveTo>
                  <a:lnTo>
                    <a:pt x="38013" y="1105063"/>
                  </a:lnTo>
                </a:path>
                <a:path w="47625" h="1315085">
                  <a:moveTo>
                    <a:pt x="38013" y="1114559"/>
                  </a:moveTo>
                  <a:lnTo>
                    <a:pt x="38013" y="1276468"/>
                  </a:lnTo>
                </a:path>
                <a:path w="47625" h="1315085">
                  <a:moveTo>
                    <a:pt x="38013" y="1285964"/>
                  </a:moveTo>
                  <a:lnTo>
                    <a:pt x="47493" y="1171821"/>
                  </a:lnTo>
                </a:path>
                <a:path w="47625" h="1315085">
                  <a:moveTo>
                    <a:pt x="47493" y="1162325"/>
                  </a:moveTo>
                  <a:lnTo>
                    <a:pt x="47493" y="8096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546384" y="3489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551125" y="2694146"/>
              <a:ext cx="57150" cy="1181735"/>
            </a:xfrm>
            <a:custGeom>
              <a:avLst/>
              <a:gdLst/>
              <a:ahLst/>
              <a:cxnLst/>
              <a:rect l="l" t="t" r="r" b="b"/>
              <a:pathLst>
                <a:path w="57150" h="1181735">
                  <a:moveTo>
                    <a:pt x="0" y="800143"/>
                  </a:moveTo>
                  <a:lnTo>
                    <a:pt x="9479" y="847908"/>
                  </a:lnTo>
                </a:path>
                <a:path w="57150" h="1181735">
                  <a:moveTo>
                    <a:pt x="9479" y="857404"/>
                  </a:moveTo>
                  <a:lnTo>
                    <a:pt x="9479" y="838412"/>
                  </a:lnTo>
                </a:path>
                <a:path w="57150" h="1181735">
                  <a:moveTo>
                    <a:pt x="9479" y="828726"/>
                  </a:moveTo>
                  <a:lnTo>
                    <a:pt x="9479" y="295329"/>
                  </a:lnTo>
                </a:path>
                <a:path w="57150" h="1181735">
                  <a:moveTo>
                    <a:pt x="9479" y="285833"/>
                  </a:moveTo>
                  <a:lnTo>
                    <a:pt x="18959" y="295329"/>
                  </a:lnTo>
                </a:path>
                <a:path w="57150" h="1181735">
                  <a:moveTo>
                    <a:pt x="18959" y="304920"/>
                  </a:moveTo>
                  <a:lnTo>
                    <a:pt x="18959" y="362087"/>
                  </a:lnTo>
                </a:path>
                <a:path w="57150" h="1181735">
                  <a:moveTo>
                    <a:pt x="18959" y="371583"/>
                  </a:moveTo>
                  <a:lnTo>
                    <a:pt x="18959" y="352401"/>
                  </a:lnTo>
                </a:path>
                <a:path w="57150" h="1181735">
                  <a:moveTo>
                    <a:pt x="18959" y="342904"/>
                  </a:moveTo>
                  <a:lnTo>
                    <a:pt x="28628" y="9496"/>
                  </a:lnTo>
                </a:path>
                <a:path w="57150" h="1181735">
                  <a:moveTo>
                    <a:pt x="28628" y="0"/>
                  </a:moveTo>
                  <a:lnTo>
                    <a:pt x="28628" y="18992"/>
                  </a:lnTo>
                </a:path>
                <a:path w="57150" h="1181735">
                  <a:moveTo>
                    <a:pt x="28628" y="28488"/>
                  </a:moveTo>
                  <a:lnTo>
                    <a:pt x="28628" y="276147"/>
                  </a:lnTo>
                </a:path>
                <a:path w="57150" h="1181735">
                  <a:moveTo>
                    <a:pt x="28628" y="285833"/>
                  </a:moveTo>
                  <a:lnTo>
                    <a:pt x="28628" y="228666"/>
                  </a:lnTo>
                </a:path>
                <a:path w="57150" h="1181735">
                  <a:moveTo>
                    <a:pt x="28628" y="219170"/>
                  </a:moveTo>
                  <a:lnTo>
                    <a:pt x="38108" y="161908"/>
                  </a:lnTo>
                </a:path>
                <a:path w="57150" h="1181735">
                  <a:moveTo>
                    <a:pt x="38108" y="152412"/>
                  </a:moveTo>
                  <a:lnTo>
                    <a:pt x="38108" y="219170"/>
                  </a:lnTo>
                </a:path>
                <a:path w="57150" h="1181735">
                  <a:moveTo>
                    <a:pt x="38108" y="228666"/>
                  </a:moveTo>
                  <a:lnTo>
                    <a:pt x="38108" y="685999"/>
                  </a:lnTo>
                </a:path>
                <a:path w="57150" h="1181735">
                  <a:moveTo>
                    <a:pt x="38108" y="695495"/>
                  </a:moveTo>
                  <a:lnTo>
                    <a:pt x="47587" y="657226"/>
                  </a:lnTo>
                </a:path>
                <a:path w="57150" h="1181735">
                  <a:moveTo>
                    <a:pt x="47587" y="647730"/>
                  </a:moveTo>
                  <a:lnTo>
                    <a:pt x="47587" y="695495"/>
                  </a:lnTo>
                </a:path>
                <a:path w="57150" h="1181735">
                  <a:moveTo>
                    <a:pt x="47587" y="704992"/>
                  </a:moveTo>
                  <a:lnTo>
                    <a:pt x="57067" y="1171821"/>
                  </a:lnTo>
                </a:path>
                <a:path w="57150" h="1181735">
                  <a:moveTo>
                    <a:pt x="57067" y="1181317"/>
                  </a:moveTo>
                  <a:lnTo>
                    <a:pt x="57067" y="106707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603451" y="37466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608192" y="3684972"/>
              <a:ext cx="9525" cy="352425"/>
            </a:xfrm>
            <a:custGeom>
              <a:avLst/>
              <a:gdLst/>
              <a:ahLst/>
              <a:cxnLst/>
              <a:rect l="l" t="t" r="r" b="b"/>
              <a:pathLst>
                <a:path w="9525" h="352425">
                  <a:moveTo>
                    <a:pt x="0" y="76253"/>
                  </a:moveTo>
                  <a:lnTo>
                    <a:pt x="9479" y="342904"/>
                  </a:lnTo>
                </a:path>
                <a:path w="9525" h="352425">
                  <a:moveTo>
                    <a:pt x="9479" y="352401"/>
                  </a:moveTo>
                  <a:lnTo>
                    <a:pt x="9479" y="333408"/>
                  </a:lnTo>
                </a:path>
                <a:path w="9525" h="352425">
                  <a:moveTo>
                    <a:pt x="9479" y="32391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612931" y="36705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617672" y="3208456"/>
              <a:ext cx="19050" cy="553085"/>
            </a:xfrm>
            <a:custGeom>
              <a:avLst/>
              <a:gdLst/>
              <a:ahLst/>
              <a:cxnLst/>
              <a:rect l="l" t="t" r="r" b="b"/>
              <a:pathLst>
                <a:path w="19050" h="553085">
                  <a:moveTo>
                    <a:pt x="0" y="476515"/>
                  </a:moveTo>
                  <a:lnTo>
                    <a:pt x="9479" y="542988"/>
                  </a:lnTo>
                </a:path>
                <a:path w="19050" h="553085">
                  <a:moveTo>
                    <a:pt x="9479" y="552769"/>
                  </a:moveTo>
                  <a:lnTo>
                    <a:pt x="9479" y="505003"/>
                  </a:lnTo>
                </a:path>
                <a:path w="19050" h="553085">
                  <a:moveTo>
                    <a:pt x="9479" y="49550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631890" y="31942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636631" y="2732131"/>
              <a:ext cx="57785" cy="1286510"/>
            </a:xfrm>
            <a:custGeom>
              <a:avLst/>
              <a:gdLst/>
              <a:ahLst/>
              <a:cxnLst/>
              <a:rect l="l" t="t" r="r" b="b"/>
              <a:pathLst>
                <a:path w="57785" h="1286510">
                  <a:moveTo>
                    <a:pt x="0" y="466829"/>
                  </a:moveTo>
                  <a:lnTo>
                    <a:pt x="0" y="505003"/>
                  </a:lnTo>
                </a:path>
                <a:path w="57785" h="1286510">
                  <a:moveTo>
                    <a:pt x="0" y="514499"/>
                  </a:moveTo>
                  <a:lnTo>
                    <a:pt x="0" y="457333"/>
                  </a:lnTo>
                </a:path>
                <a:path w="57785" h="1286510">
                  <a:moveTo>
                    <a:pt x="0" y="447837"/>
                  </a:moveTo>
                  <a:lnTo>
                    <a:pt x="9479" y="47765"/>
                  </a:lnTo>
                </a:path>
                <a:path w="57785" h="1286510">
                  <a:moveTo>
                    <a:pt x="9479" y="38269"/>
                  </a:moveTo>
                  <a:lnTo>
                    <a:pt x="9479" y="104932"/>
                  </a:lnTo>
                </a:path>
                <a:path w="57785" h="1286510">
                  <a:moveTo>
                    <a:pt x="9479" y="114428"/>
                  </a:moveTo>
                  <a:lnTo>
                    <a:pt x="9479" y="200178"/>
                  </a:lnTo>
                </a:path>
                <a:path w="57785" h="1286510">
                  <a:moveTo>
                    <a:pt x="9479" y="209674"/>
                  </a:moveTo>
                  <a:lnTo>
                    <a:pt x="9479" y="190682"/>
                  </a:lnTo>
                </a:path>
                <a:path w="57785" h="1286510">
                  <a:moveTo>
                    <a:pt x="9479" y="181186"/>
                  </a:moveTo>
                  <a:lnTo>
                    <a:pt x="18959" y="9781"/>
                  </a:lnTo>
                </a:path>
                <a:path w="57785" h="1286510">
                  <a:moveTo>
                    <a:pt x="18959" y="0"/>
                  </a:moveTo>
                  <a:lnTo>
                    <a:pt x="18959" y="19277"/>
                  </a:lnTo>
                </a:path>
                <a:path w="57785" h="1286510">
                  <a:moveTo>
                    <a:pt x="18959" y="28773"/>
                  </a:moveTo>
                  <a:lnTo>
                    <a:pt x="28438" y="428844"/>
                  </a:lnTo>
                </a:path>
                <a:path w="57785" h="1286510">
                  <a:moveTo>
                    <a:pt x="28438" y="438340"/>
                  </a:moveTo>
                  <a:lnTo>
                    <a:pt x="28438" y="390575"/>
                  </a:lnTo>
                </a:path>
                <a:path w="57785" h="1286510">
                  <a:moveTo>
                    <a:pt x="28438" y="381079"/>
                  </a:moveTo>
                  <a:lnTo>
                    <a:pt x="28438" y="400356"/>
                  </a:lnTo>
                </a:path>
                <a:path w="57785" h="1286510">
                  <a:moveTo>
                    <a:pt x="28438" y="409852"/>
                  </a:moveTo>
                  <a:lnTo>
                    <a:pt x="37918" y="943154"/>
                  </a:lnTo>
                </a:path>
                <a:path w="57785" h="1286510">
                  <a:moveTo>
                    <a:pt x="37918" y="952840"/>
                  </a:moveTo>
                  <a:lnTo>
                    <a:pt x="37918" y="933658"/>
                  </a:lnTo>
                </a:path>
                <a:path w="57785" h="1286510">
                  <a:moveTo>
                    <a:pt x="37918" y="924162"/>
                  </a:moveTo>
                  <a:lnTo>
                    <a:pt x="37918" y="905170"/>
                  </a:lnTo>
                </a:path>
                <a:path w="57785" h="1286510">
                  <a:moveTo>
                    <a:pt x="37918" y="895674"/>
                  </a:moveTo>
                  <a:lnTo>
                    <a:pt x="37918" y="933658"/>
                  </a:lnTo>
                </a:path>
                <a:path w="57785" h="1286510">
                  <a:moveTo>
                    <a:pt x="37918" y="943154"/>
                  </a:moveTo>
                  <a:lnTo>
                    <a:pt x="47398" y="1276753"/>
                  </a:lnTo>
                </a:path>
                <a:path w="57785" h="1286510">
                  <a:moveTo>
                    <a:pt x="47398" y="1286249"/>
                  </a:moveTo>
                  <a:lnTo>
                    <a:pt x="47398" y="1238484"/>
                  </a:lnTo>
                </a:path>
                <a:path w="57785" h="1286510">
                  <a:moveTo>
                    <a:pt x="47398" y="1228988"/>
                  </a:moveTo>
                  <a:lnTo>
                    <a:pt x="57162" y="1067079"/>
                  </a:lnTo>
                </a:path>
                <a:path w="57785" h="1286510">
                  <a:moveTo>
                    <a:pt x="57162" y="1057583"/>
                  </a:moveTo>
                  <a:lnTo>
                    <a:pt x="57162" y="1114844"/>
                  </a:lnTo>
                </a:path>
                <a:path w="57785" h="1286510">
                  <a:moveTo>
                    <a:pt x="57162" y="1124340"/>
                  </a:moveTo>
                  <a:lnTo>
                    <a:pt x="57162" y="11813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689053" y="39183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693793" y="2932309"/>
              <a:ext cx="19050" cy="981710"/>
            </a:xfrm>
            <a:custGeom>
              <a:avLst/>
              <a:gdLst/>
              <a:ahLst/>
              <a:cxnLst/>
              <a:rect l="l" t="t" r="r" b="b"/>
              <a:pathLst>
                <a:path w="19050" h="981710">
                  <a:moveTo>
                    <a:pt x="0" y="981139"/>
                  </a:moveTo>
                  <a:lnTo>
                    <a:pt x="0" y="657226"/>
                  </a:lnTo>
                </a:path>
                <a:path w="19050" h="981710">
                  <a:moveTo>
                    <a:pt x="0" y="647730"/>
                  </a:moveTo>
                  <a:lnTo>
                    <a:pt x="9479" y="504813"/>
                  </a:lnTo>
                </a:path>
                <a:path w="19050" h="981710">
                  <a:moveTo>
                    <a:pt x="9479" y="495317"/>
                  </a:moveTo>
                  <a:lnTo>
                    <a:pt x="9479" y="504813"/>
                  </a:lnTo>
                </a:path>
                <a:path w="19050" h="981710">
                  <a:moveTo>
                    <a:pt x="9479" y="514499"/>
                  </a:moveTo>
                  <a:lnTo>
                    <a:pt x="9479" y="523996"/>
                  </a:lnTo>
                </a:path>
                <a:path w="19050" h="981710">
                  <a:moveTo>
                    <a:pt x="9479" y="533492"/>
                  </a:moveTo>
                  <a:lnTo>
                    <a:pt x="9479" y="485821"/>
                  </a:lnTo>
                </a:path>
                <a:path w="19050" h="981710">
                  <a:moveTo>
                    <a:pt x="9479" y="47632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708012" y="2918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712753" y="2932309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0"/>
                  </a:moveTo>
                  <a:lnTo>
                    <a:pt x="0" y="6675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708012" y="30038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712753" y="2694146"/>
              <a:ext cx="19050" cy="305435"/>
            </a:xfrm>
            <a:custGeom>
              <a:avLst/>
              <a:gdLst/>
              <a:ahLst/>
              <a:cxnLst/>
              <a:rect l="l" t="t" r="r" b="b"/>
              <a:pathLst>
                <a:path w="19050" h="305435">
                  <a:moveTo>
                    <a:pt x="0" y="304920"/>
                  </a:moveTo>
                  <a:lnTo>
                    <a:pt x="9479" y="9496"/>
                  </a:lnTo>
                </a:path>
                <a:path w="19050" h="305435">
                  <a:moveTo>
                    <a:pt x="9479" y="0"/>
                  </a:moveTo>
                  <a:lnTo>
                    <a:pt x="9479" y="57261"/>
                  </a:lnTo>
                </a:path>
                <a:path w="19050" h="305435">
                  <a:moveTo>
                    <a:pt x="9479" y="66757"/>
                  </a:moveTo>
                  <a:lnTo>
                    <a:pt x="18959" y="2953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726971" y="29943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731712" y="2922813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5">
                  <a:moveTo>
                    <a:pt x="0" y="76253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726971" y="29085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731712" y="2922813"/>
              <a:ext cx="9525" cy="524510"/>
            </a:xfrm>
            <a:custGeom>
              <a:avLst/>
              <a:gdLst/>
              <a:ahLst/>
              <a:cxnLst/>
              <a:rect l="l" t="t" r="r" b="b"/>
              <a:pathLst>
                <a:path w="9525" h="524510">
                  <a:moveTo>
                    <a:pt x="0" y="0"/>
                  </a:moveTo>
                  <a:lnTo>
                    <a:pt x="9479" y="276147"/>
                  </a:lnTo>
                </a:path>
                <a:path w="9525" h="524510">
                  <a:moveTo>
                    <a:pt x="9479" y="285643"/>
                  </a:moveTo>
                  <a:lnTo>
                    <a:pt x="9479" y="5239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736451" y="34515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741192" y="343712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0" y="968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736451" y="3422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741192" y="3427627"/>
              <a:ext cx="28575" cy="591185"/>
            </a:xfrm>
            <a:custGeom>
              <a:avLst/>
              <a:gdLst/>
              <a:ahLst/>
              <a:cxnLst/>
              <a:rect l="l" t="t" r="r" b="b"/>
              <a:pathLst>
                <a:path w="28575" h="591185">
                  <a:moveTo>
                    <a:pt x="0" y="0"/>
                  </a:moveTo>
                  <a:lnTo>
                    <a:pt x="9479" y="200178"/>
                  </a:lnTo>
                </a:path>
                <a:path w="28575" h="591185">
                  <a:moveTo>
                    <a:pt x="9479" y="209674"/>
                  </a:moveTo>
                  <a:lnTo>
                    <a:pt x="9479" y="476325"/>
                  </a:lnTo>
                </a:path>
                <a:path w="28575" h="591185">
                  <a:moveTo>
                    <a:pt x="9479" y="485821"/>
                  </a:moveTo>
                  <a:lnTo>
                    <a:pt x="9479" y="390575"/>
                  </a:lnTo>
                </a:path>
                <a:path w="28575" h="591185">
                  <a:moveTo>
                    <a:pt x="9479" y="381079"/>
                  </a:moveTo>
                  <a:lnTo>
                    <a:pt x="18959" y="371583"/>
                  </a:lnTo>
                </a:path>
                <a:path w="28575" h="591185">
                  <a:moveTo>
                    <a:pt x="18959" y="362087"/>
                  </a:moveTo>
                  <a:lnTo>
                    <a:pt x="18959" y="400071"/>
                  </a:lnTo>
                </a:path>
                <a:path w="28575" h="591185">
                  <a:moveTo>
                    <a:pt x="18959" y="409852"/>
                  </a:moveTo>
                  <a:lnTo>
                    <a:pt x="18959" y="581257"/>
                  </a:lnTo>
                </a:path>
                <a:path w="28575" h="591185">
                  <a:moveTo>
                    <a:pt x="18959" y="590753"/>
                  </a:moveTo>
                  <a:lnTo>
                    <a:pt x="18959" y="533492"/>
                  </a:lnTo>
                </a:path>
                <a:path w="28575" h="591185">
                  <a:moveTo>
                    <a:pt x="18959" y="523996"/>
                  </a:moveTo>
                  <a:lnTo>
                    <a:pt x="28438" y="219170"/>
                  </a:lnTo>
                </a:path>
                <a:path w="28575" h="591185">
                  <a:moveTo>
                    <a:pt x="28438" y="209674"/>
                  </a:moveTo>
                  <a:lnTo>
                    <a:pt x="28438" y="219170"/>
                  </a:lnTo>
                </a:path>
                <a:path w="28575" h="591185">
                  <a:moveTo>
                    <a:pt x="28438" y="228666"/>
                  </a:moveTo>
                  <a:lnTo>
                    <a:pt x="28438" y="247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764890" y="36802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769631" y="2741912"/>
              <a:ext cx="47625" cy="990600"/>
            </a:xfrm>
            <a:custGeom>
              <a:avLst/>
              <a:gdLst/>
              <a:ahLst/>
              <a:cxnLst/>
              <a:rect l="l" t="t" r="r" b="b"/>
              <a:pathLst>
                <a:path w="47625" h="990600">
                  <a:moveTo>
                    <a:pt x="0" y="933373"/>
                  </a:moveTo>
                  <a:lnTo>
                    <a:pt x="9479" y="723889"/>
                  </a:lnTo>
                </a:path>
                <a:path w="47625" h="990600">
                  <a:moveTo>
                    <a:pt x="9479" y="714393"/>
                  </a:moveTo>
                  <a:lnTo>
                    <a:pt x="9479" y="390575"/>
                  </a:lnTo>
                </a:path>
                <a:path w="47625" h="990600">
                  <a:moveTo>
                    <a:pt x="9479" y="380794"/>
                  </a:moveTo>
                  <a:lnTo>
                    <a:pt x="18959" y="409567"/>
                  </a:lnTo>
                </a:path>
                <a:path w="47625" h="990600">
                  <a:moveTo>
                    <a:pt x="18959" y="419063"/>
                  </a:moveTo>
                  <a:lnTo>
                    <a:pt x="18959" y="380794"/>
                  </a:lnTo>
                </a:path>
                <a:path w="47625" h="990600">
                  <a:moveTo>
                    <a:pt x="18959" y="371298"/>
                  </a:moveTo>
                  <a:lnTo>
                    <a:pt x="18959" y="9496"/>
                  </a:lnTo>
                </a:path>
                <a:path w="47625" h="990600">
                  <a:moveTo>
                    <a:pt x="18959" y="0"/>
                  </a:moveTo>
                  <a:lnTo>
                    <a:pt x="28438" y="75968"/>
                  </a:lnTo>
                </a:path>
                <a:path w="47625" h="990600">
                  <a:moveTo>
                    <a:pt x="28438" y="85655"/>
                  </a:moveTo>
                  <a:lnTo>
                    <a:pt x="28438" y="171405"/>
                  </a:lnTo>
                </a:path>
                <a:path w="47625" h="990600">
                  <a:moveTo>
                    <a:pt x="28438" y="180901"/>
                  </a:moveTo>
                  <a:lnTo>
                    <a:pt x="28438" y="123639"/>
                  </a:lnTo>
                </a:path>
                <a:path w="47625" h="990600">
                  <a:moveTo>
                    <a:pt x="28438" y="114143"/>
                  </a:moveTo>
                  <a:lnTo>
                    <a:pt x="28438" y="47480"/>
                  </a:lnTo>
                </a:path>
                <a:path w="47625" h="990600">
                  <a:moveTo>
                    <a:pt x="28438" y="37984"/>
                  </a:moveTo>
                  <a:lnTo>
                    <a:pt x="38108" y="85655"/>
                  </a:lnTo>
                </a:path>
                <a:path w="47625" h="990600">
                  <a:moveTo>
                    <a:pt x="38108" y="95151"/>
                  </a:moveTo>
                  <a:lnTo>
                    <a:pt x="38108" y="476230"/>
                  </a:lnTo>
                </a:path>
                <a:path w="47625" h="990600">
                  <a:moveTo>
                    <a:pt x="38108" y="485726"/>
                  </a:moveTo>
                  <a:lnTo>
                    <a:pt x="38108" y="466544"/>
                  </a:lnTo>
                </a:path>
                <a:path w="47625" h="990600">
                  <a:moveTo>
                    <a:pt x="38108" y="457048"/>
                  </a:moveTo>
                  <a:lnTo>
                    <a:pt x="47587" y="495222"/>
                  </a:lnTo>
                </a:path>
                <a:path w="47625" h="990600">
                  <a:moveTo>
                    <a:pt x="47587" y="504718"/>
                  </a:moveTo>
                  <a:lnTo>
                    <a:pt x="47587" y="9905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812478" y="37371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826698" y="3684972"/>
              <a:ext cx="10160" cy="334010"/>
            </a:xfrm>
            <a:custGeom>
              <a:avLst/>
              <a:gdLst/>
              <a:ahLst/>
              <a:cxnLst/>
              <a:rect l="l" t="t" r="r" b="b"/>
              <a:pathLst>
                <a:path w="10160" h="334010">
                  <a:moveTo>
                    <a:pt x="0" y="47480"/>
                  </a:moveTo>
                  <a:lnTo>
                    <a:pt x="0" y="9496"/>
                  </a:lnTo>
                </a:path>
                <a:path w="10160" h="334010">
                  <a:moveTo>
                    <a:pt x="0" y="0"/>
                  </a:moveTo>
                  <a:lnTo>
                    <a:pt x="0" y="18992"/>
                  </a:lnTo>
                </a:path>
                <a:path w="10160" h="334010">
                  <a:moveTo>
                    <a:pt x="0" y="28488"/>
                  </a:moveTo>
                  <a:lnTo>
                    <a:pt x="0" y="323912"/>
                  </a:lnTo>
                </a:path>
                <a:path w="10160" h="334010">
                  <a:moveTo>
                    <a:pt x="0" y="333408"/>
                  </a:moveTo>
                  <a:lnTo>
                    <a:pt x="9574" y="257154"/>
                  </a:lnTo>
                </a:path>
                <a:path w="10160" h="334010">
                  <a:moveTo>
                    <a:pt x="9574" y="247658"/>
                  </a:moveTo>
                  <a:lnTo>
                    <a:pt x="9574" y="952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831532" y="37659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836273" y="3360869"/>
              <a:ext cx="19050" cy="505459"/>
            </a:xfrm>
            <a:custGeom>
              <a:avLst/>
              <a:gdLst/>
              <a:ahLst/>
              <a:cxnLst/>
              <a:rect l="l" t="t" r="r" b="b"/>
              <a:pathLst>
                <a:path w="19050" h="505460">
                  <a:moveTo>
                    <a:pt x="0" y="419348"/>
                  </a:moveTo>
                  <a:lnTo>
                    <a:pt x="9479" y="495602"/>
                  </a:lnTo>
                </a:path>
                <a:path w="19050" h="505460">
                  <a:moveTo>
                    <a:pt x="9479" y="505098"/>
                  </a:moveTo>
                  <a:lnTo>
                    <a:pt x="9479" y="457333"/>
                  </a:lnTo>
                </a:path>
                <a:path w="19050" h="505460">
                  <a:moveTo>
                    <a:pt x="9479" y="447837"/>
                  </a:moveTo>
                  <a:lnTo>
                    <a:pt x="9479" y="9781"/>
                  </a:lnTo>
                </a:path>
                <a:path w="19050" h="505460">
                  <a:moveTo>
                    <a:pt x="9479" y="0"/>
                  </a:moveTo>
                  <a:lnTo>
                    <a:pt x="18959" y="978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850491" y="33753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855232" y="2884543"/>
              <a:ext cx="9525" cy="486409"/>
            </a:xfrm>
            <a:custGeom>
              <a:avLst/>
              <a:gdLst/>
              <a:ahLst/>
              <a:cxnLst/>
              <a:rect l="l" t="t" r="r" b="b"/>
              <a:pathLst>
                <a:path w="9525" h="486410">
                  <a:moveTo>
                    <a:pt x="0" y="486106"/>
                  </a:moveTo>
                  <a:lnTo>
                    <a:pt x="0" y="343094"/>
                  </a:lnTo>
                </a:path>
                <a:path w="9525" h="486410">
                  <a:moveTo>
                    <a:pt x="0" y="33359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859971" y="28702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864712" y="2713138"/>
              <a:ext cx="9525" cy="314960"/>
            </a:xfrm>
            <a:custGeom>
              <a:avLst/>
              <a:gdLst/>
              <a:ahLst/>
              <a:cxnLst/>
              <a:rect l="l" t="t" r="r" b="b"/>
              <a:pathLst>
                <a:path w="9525" h="314960">
                  <a:moveTo>
                    <a:pt x="0" y="161908"/>
                  </a:moveTo>
                  <a:lnTo>
                    <a:pt x="0" y="238162"/>
                  </a:lnTo>
                </a:path>
                <a:path w="9525" h="314960">
                  <a:moveTo>
                    <a:pt x="0" y="247658"/>
                  </a:moveTo>
                  <a:lnTo>
                    <a:pt x="0" y="209674"/>
                  </a:lnTo>
                </a:path>
                <a:path w="9525" h="314960">
                  <a:moveTo>
                    <a:pt x="0" y="200178"/>
                  </a:moveTo>
                  <a:lnTo>
                    <a:pt x="9479" y="9496"/>
                  </a:lnTo>
                </a:path>
                <a:path w="9525" h="314960">
                  <a:moveTo>
                    <a:pt x="9479" y="0"/>
                  </a:moveTo>
                  <a:lnTo>
                    <a:pt x="9479" y="85749"/>
                  </a:lnTo>
                </a:path>
                <a:path w="9525" h="314960">
                  <a:moveTo>
                    <a:pt x="9479" y="95246"/>
                  </a:moveTo>
                  <a:lnTo>
                    <a:pt x="9479" y="3144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869450" y="30323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874191" y="2989476"/>
              <a:ext cx="19050" cy="533400"/>
            </a:xfrm>
            <a:custGeom>
              <a:avLst/>
              <a:gdLst/>
              <a:ahLst/>
              <a:cxnLst/>
              <a:rect l="l" t="t" r="r" b="b"/>
              <a:pathLst>
                <a:path w="19050" h="533400">
                  <a:moveTo>
                    <a:pt x="0" y="38079"/>
                  </a:moveTo>
                  <a:lnTo>
                    <a:pt x="9479" y="9591"/>
                  </a:lnTo>
                </a:path>
                <a:path w="19050" h="533400">
                  <a:moveTo>
                    <a:pt x="9479" y="0"/>
                  </a:moveTo>
                  <a:lnTo>
                    <a:pt x="9479" y="38079"/>
                  </a:lnTo>
                </a:path>
                <a:path w="19050" h="533400">
                  <a:moveTo>
                    <a:pt x="9479" y="47575"/>
                  </a:moveTo>
                  <a:lnTo>
                    <a:pt x="18959" y="523806"/>
                  </a:lnTo>
                </a:path>
                <a:path w="19050" h="533400">
                  <a:moveTo>
                    <a:pt x="18959" y="533397"/>
                  </a:moveTo>
                  <a:lnTo>
                    <a:pt x="18959" y="52380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888410" y="34990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893151" y="3513282"/>
              <a:ext cx="9525" cy="429259"/>
            </a:xfrm>
            <a:custGeom>
              <a:avLst/>
              <a:gdLst/>
              <a:ahLst/>
              <a:cxnLst/>
              <a:rect l="l" t="t" r="r" b="b"/>
              <a:pathLst>
                <a:path w="9525" h="429260">
                  <a:moveTo>
                    <a:pt x="0" y="0"/>
                  </a:moveTo>
                  <a:lnTo>
                    <a:pt x="0" y="171689"/>
                  </a:lnTo>
                </a:path>
                <a:path w="9525" h="429260">
                  <a:moveTo>
                    <a:pt x="0" y="181186"/>
                  </a:moveTo>
                  <a:lnTo>
                    <a:pt x="9479" y="42884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897889" y="39468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902630" y="3808706"/>
              <a:ext cx="9525" cy="161925"/>
            </a:xfrm>
            <a:custGeom>
              <a:avLst/>
              <a:gdLst/>
              <a:ahLst/>
              <a:cxnLst/>
              <a:rect l="l" t="t" r="r" b="b"/>
              <a:pathLst>
                <a:path w="9525" h="161925">
                  <a:moveTo>
                    <a:pt x="0" y="142916"/>
                  </a:moveTo>
                  <a:lnTo>
                    <a:pt x="0" y="47765"/>
                  </a:lnTo>
                </a:path>
                <a:path w="9525" h="161925">
                  <a:moveTo>
                    <a:pt x="0" y="38269"/>
                  </a:moveTo>
                  <a:lnTo>
                    <a:pt x="0" y="9496"/>
                  </a:lnTo>
                </a:path>
                <a:path w="9525" h="161925">
                  <a:moveTo>
                    <a:pt x="0" y="0"/>
                  </a:moveTo>
                  <a:lnTo>
                    <a:pt x="0" y="66757"/>
                  </a:lnTo>
                </a:path>
                <a:path w="9525" h="161925">
                  <a:moveTo>
                    <a:pt x="0" y="76253"/>
                  </a:moveTo>
                  <a:lnTo>
                    <a:pt x="9479" y="161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907369" y="39753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912110" y="2741912"/>
              <a:ext cx="29209" cy="1238250"/>
            </a:xfrm>
            <a:custGeom>
              <a:avLst/>
              <a:gdLst/>
              <a:ahLst/>
              <a:cxnLst/>
              <a:rect l="l" t="t" r="r" b="b"/>
              <a:pathLst>
                <a:path w="29210" h="1238250">
                  <a:moveTo>
                    <a:pt x="0" y="1238199"/>
                  </a:moveTo>
                  <a:lnTo>
                    <a:pt x="0" y="1152544"/>
                  </a:lnTo>
                </a:path>
                <a:path w="29210" h="1238250">
                  <a:moveTo>
                    <a:pt x="0" y="1143048"/>
                  </a:moveTo>
                  <a:lnTo>
                    <a:pt x="9669" y="847623"/>
                  </a:lnTo>
                </a:path>
                <a:path w="29210" h="1238250">
                  <a:moveTo>
                    <a:pt x="9669" y="838127"/>
                  </a:moveTo>
                  <a:lnTo>
                    <a:pt x="9669" y="847623"/>
                  </a:lnTo>
                </a:path>
                <a:path w="29210" h="1238250">
                  <a:moveTo>
                    <a:pt x="9669" y="857119"/>
                  </a:moveTo>
                  <a:lnTo>
                    <a:pt x="9669" y="847623"/>
                  </a:lnTo>
                </a:path>
                <a:path w="29210" h="1238250">
                  <a:moveTo>
                    <a:pt x="9669" y="838127"/>
                  </a:moveTo>
                  <a:lnTo>
                    <a:pt x="19148" y="438056"/>
                  </a:lnTo>
                </a:path>
                <a:path w="29210" h="1238250">
                  <a:moveTo>
                    <a:pt x="19148" y="428559"/>
                  </a:moveTo>
                  <a:lnTo>
                    <a:pt x="19148" y="323817"/>
                  </a:lnTo>
                </a:path>
                <a:path w="29210" h="1238250">
                  <a:moveTo>
                    <a:pt x="19148" y="314321"/>
                  </a:moveTo>
                  <a:lnTo>
                    <a:pt x="19148" y="323817"/>
                  </a:lnTo>
                </a:path>
                <a:path w="29210" h="1238250">
                  <a:moveTo>
                    <a:pt x="19148" y="333313"/>
                  </a:moveTo>
                  <a:lnTo>
                    <a:pt x="19148" y="342810"/>
                  </a:lnTo>
                </a:path>
                <a:path w="29210" h="1238250">
                  <a:moveTo>
                    <a:pt x="19148" y="352306"/>
                  </a:moveTo>
                  <a:lnTo>
                    <a:pt x="19148" y="314321"/>
                  </a:lnTo>
                </a:path>
                <a:path w="29210" h="1238250">
                  <a:moveTo>
                    <a:pt x="19148" y="304635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935998" y="27273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940738" y="2732131"/>
              <a:ext cx="0" cy="191135"/>
            </a:xfrm>
            <a:custGeom>
              <a:avLst/>
              <a:gdLst/>
              <a:ahLst/>
              <a:cxnLst/>
              <a:rect l="l" t="t" r="r" b="b"/>
              <a:pathLst>
                <a:path w="0" h="191135">
                  <a:moveTo>
                    <a:pt x="0" y="0"/>
                  </a:moveTo>
                  <a:lnTo>
                    <a:pt x="0" y="95436"/>
                  </a:lnTo>
                </a:path>
                <a:path w="0" h="191135">
                  <a:moveTo>
                    <a:pt x="0" y="104932"/>
                  </a:moveTo>
                  <a:lnTo>
                    <a:pt x="0" y="19068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935998" y="2927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950218" y="283706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5749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945477" y="2822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950218" y="2837063"/>
              <a:ext cx="9525" cy="447675"/>
            </a:xfrm>
            <a:custGeom>
              <a:avLst/>
              <a:gdLst/>
              <a:ahLst/>
              <a:cxnLst/>
              <a:rect l="l" t="t" r="r" b="b"/>
              <a:pathLst>
                <a:path w="9525" h="447675">
                  <a:moveTo>
                    <a:pt x="0" y="0"/>
                  </a:moveTo>
                  <a:lnTo>
                    <a:pt x="0" y="238162"/>
                  </a:lnTo>
                </a:path>
                <a:path w="9525" h="447675">
                  <a:moveTo>
                    <a:pt x="0" y="247658"/>
                  </a:moveTo>
                  <a:lnTo>
                    <a:pt x="9479" y="4476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954955" y="3279965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84" y="11074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74" y="14439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959698" y="3294396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5">
                  <a:moveTo>
                    <a:pt x="0" y="0"/>
                  </a:moveTo>
                  <a:lnTo>
                    <a:pt x="0" y="123734"/>
                  </a:lnTo>
                </a:path>
                <a:path w="9525" h="495935">
                  <a:moveTo>
                    <a:pt x="0" y="133230"/>
                  </a:moveTo>
                  <a:lnTo>
                    <a:pt x="9479" y="4953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964437" y="3794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969177" y="3751444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5">
                  <a:moveTo>
                    <a:pt x="0" y="38269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964437" y="37371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969177" y="3751444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0"/>
                  </a:moveTo>
                  <a:lnTo>
                    <a:pt x="9479" y="171689"/>
                  </a:lnTo>
                </a:path>
                <a:path w="9525" h="257810">
                  <a:moveTo>
                    <a:pt x="9479" y="181186"/>
                  </a:moveTo>
                  <a:lnTo>
                    <a:pt x="9479" y="2574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973916" y="40136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978657" y="3751444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257439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983396" y="37371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988137" y="3751444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5">
                  <a:moveTo>
                    <a:pt x="0" y="0"/>
                  </a:moveTo>
                  <a:lnTo>
                    <a:pt x="0" y="38269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983396" y="3794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988137" y="3294396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5">
                  <a:moveTo>
                    <a:pt x="0" y="495317"/>
                  </a:moveTo>
                  <a:lnTo>
                    <a:pt x="0" y="304635"/>
                  </a:lnTo>
                </a:path>
                <a:path w="9525" h="495935">
                  <a:moveTo>
                    <a:pt x="0" y="29513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992876" y="32799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997616" y="2837063"/>
              <a:ext cx="9525" cy="457834"/>
            </a:xfrm>
            <a:custGeom>
              <a:avLst/>
              <a:gdLst/>
              <a:ahLst/>
              <a:cxnLst/>
              <a:rect l="l" t="t" r="r" b="b"/>
              <a:pathLst>
                <a:path w="9525" h="457835">
                  <a:moveTo>
                    <a:pt x="0" y="457333"/>
                  </a:moveTo>
                  <a:lnTo>
                    <a:pt x="0" y="447647"/>
                  </a:lnTo>
                </a:path>
                <a:path w="9525" h="457835">
                  <a:moveTo>
                    <a:pt x="0" y="438151"/>
                  </a:moveTo>
                  <a:lnTo>
                    <a:pt x="9479" y="162003"/>
                  </a:lnTo>
                </a:path>
                <a:path w="9525" h="457835">
                  <a:moveTo>
                    <a:pt x="9479" y="15241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002355" y="2822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007096" y="2837063"/>
              <a:ext cx="9525" cy="76835"/>
            </a:xfrm>
            <a:custGeom>
              <a:avLst/>
              <a:gdLst/>
              <a:ahLst/>
              <a:cxnLst/>
              <a:rect l="l" t="t" r="r" b="b"/>
              <a:pathLst>
                <a:path w="9525" h="76835">
                  <a:moveTo>
                    <a:pt x="0" y="0"/>
                  </a:moveTo>
                  <a:lnTo>
                    <a:pt x="9479" y="7625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011835" y="2918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016576" y="2732131"/>
              <a:ext cx="9525" cy="343535"/>
            </a:xfrm>
            <a:custGeom>
              <a:avLst/>
              <a:gdLst/>
              <a:ahLst/>
              <a:cxnLst/>
              <a:rect l="l" t="t" r="r" b="b"/>
              <a:pathLst>
                <a:path w="9525" h="343535">
                  <a:moveTo>
                    <a:pt x="0" y="181186"/>
                  </a:moveTo>
                  <a:lnTo>
                    <a:pt x="0" y="9781"/>
                  </a:lnTo>
                </a:path>
                <a:path w="9525" h="343535">
                  <a:moveTo>
                    <a:pt x="0" y="0"/>
                  </a:moveTo>
                  <a:lnTo>
                    <a:pt x="0" y="19277"/>
                  </a:lnTo>
                </a:path>
                <a:path w="9525" h="343535">
                  <a:moveTo>
                    <a:pt x="0" y="28773"/>
                  </a:moveTo>
                  <a:lnTo>
                    <a:pt x="9479" y="34309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021313" y="3060991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089"/>
                  </a:lnTo>
                  <a:lnTo>
                    <a:pt x="4737" y="28486"/>
                  </a:lnTo>
                  <a:lnTo>
                    <a:pt x="8089" y="27089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5026055" y="3075226"/>
              <a:ext cx="9525" cy="523875"/>
            </a:xfrm>
            <a:custGeom>
              <a:avLst/>
              <a:gdLst/>
              <a:ahLst/>
              <a:cxnLst/>
              <a:rect l="l" t="t" r="r" b="b"/>
              <a:pathLst>
                <a:path w="9525" h="523875">
                  <a:moveTo>
                    <a:pt x="0" y="0"/>
                  </a:moveTo>
                  <a:lnTo>
                    <a:pt x="9479" y="180996"/>
                  </a:lnTo>
                </a:path>
                <a:path w="9525" h="523875">
                  <a:moveTo>
                    <a:pt x="9479" y="190492"/>
                  </a:moveTo>
                  <a:lnTo>
                    <a:pt x="9479" y="514309"/>
                  </a:lnTo>
                </a:path>
                <a:path w="9525" h="523875">
                  <a:moveTo>
                    <a:pt x="9479" y="523806"/>
                  </a:moveTo>
                  <a:lnTo>
                    <a:pt x="9479" y="5143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5030794" y="3575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5045299" y="3589536"/>
              <a:ext cx="0" cy="372110"/>
            </a:xfrm>
            <a:custGeom>
              <a:avLst/>
              <a:gdLst/>
              <a:ahLst/>
              <a:cxnLst/>
              <a:rect l="l" t="t" r="r" b="b"/>
              <a:pathLst>
                <a:path w="0" h="372110">
                  <a:moveTo>
                    <a:pt x="0" y="0"/>
                  </a:moveTo>
                  <a:lnTo>
                    <a:pt x="0" y="114428"/>
                  </a:lnTo>
                </a:path>
                <a:path w="0" h="372110">
                  <a:moveTo>
                    <a:pt x="0" y="123924"/>
                  </a:moveTo>
                  <a:lnTo>
                    <a:pt x="0" y="3715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040558" y="39658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045299" y="3522873"/>
              <a:ext cx="19050" cy="438784"/>
            </a:xfrm>
            <a:custGeom>
              <a:avLst/>
              <a:gdLst/>
              <a:ahLst/>
              <a:cxnLst/>
              <a:rect l="l" t="t" r="r" b="b"/>
              <a:pathLst>
                <a:path w="19050" h="438785">
                  <a:moveTo>
                    <a:pt x="0" y="438246"/>
                  </a:moveTo>
                  <a:lnTo>
                    <a:pt x="9479" y="304825"/>
                  </a:lnTo>
                </a:path>
                <a:path w="19050" h="438785">
                  <a:moveTo>
                    <a:pt x="9479" y="295329"/>
                  </a:moveTo>
                  <a:lnTo>
                    <a:pt x="9479" y="304825"/>
                  </a:lnTo>
                </a:path>
                <a:path w="19050" h="438785">
                  <a:moveTo>
                    <a:pt x="9479" y="314606"/>
                  </a:moveTo>
                  <a:lnTo>
                    <a:pt x="9479" y="409757"/>
                  </a:lnTo>
                </a:path>
                <a:path w="19050" h="438785">
                  <a:moveTo>
                    <a:pt x="9479" y="419253"/>
                  </a:moveTo>
                  <a:lnTo>
                    <a:pt x="9479" y="400261"/>
                  </a:lnTo>
                </a:path>
                <a:path w="19050" h="438785">
                  <a:moveTo>
                    <a:pt x="9479" y="39057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059515" y="3508539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338"/>
                  </a:moveTo>
                  <a:lnTo>
                    <a:pt x="8089" y="10985"/>
                  </a:lnTo>
                  <a:lnTo>
                    <a:pt x="4737" y="9588"/>
                  </a:lnTo>
                  <a:lnTo>
                    <a:pt x="1384" y="10985"/>
                  </a:lnTo>
                  <a:lnTo>
                    <a:pt x="0" y="14338"/>
                  </a:lnTo>
                  <a:lnTo>
                    <a:pt x="1384" y="17703"/>
                  </a:lnTo>
                  <a:lnTo>
                    <a:pt x="4737" y="19088"/>
                  </a:lnTo>
                  <a:lnTo>
                    <a:pt x="8089" y="17703"/>
                  </a:lnTo>
                  <a:lnTo>
                    <a:pt x="9474" y="14338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064258" y="3008563"/>
              <a:ext cx="9525" cy="504825"/>
            </a:xfrm>
            <a:custGeom>
              <a:avLst/>
              <a:gdLst/>
              <a:ahLst/>
              <a:cxnLst/>
              <a:rect l="l" t="t" r="r" b="b"/>
              <a:pathLst>
                <a:path w="9525" h="504825">
                  <a:moveTo>
                    <a:pt x="0" y="504718"/>
                  </a:moveTo>
                  <a:lnTo>
                    <a:pt x="9479" y="390575"/>
                  </a:lnTo>
                </a:path>
                <a:path w="9525" h="504825">
                  <a:moveTo>
                    <a:pt x="9479" y="38107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068997" y="29943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073738" y="2722635"/>
              <a:ext cx="19050" cy="305435"/>
            </a:xfrm>
            <a:custGeom>
              <a:avLst/>
              <a:gdLst/>
              <a:ahLst/>
              <a:cxnLst/>
              <a:rect l="l" t="t" r="r" b="b"/>
              <a:pathLst>
                <a:path w="19050" h="305435">
                  <a:moveTo>
                    <a:pt x="0" y="276432"/>
                  </a:moveTo>
                  <a:lnTo>
                    <a:pt x="9479" y="295424"/>
                  </a:lnTo>
                </a:path>
                <a:path w="19050" h="305435">
                  <a:moveTo>
                    <a:pt x="9479" y="304920"/>
                  </a:moveTo>
                  <a:lnTo>
                    <a:pt x="9479" y="295424"/>
                  </a:lnTo>
                </a:path>
                <a:path w="19050" h="305435">
                  <a:moveTo>
                    <a:pt x="9479" y="285928"/>
                  </a:moveTo>
                  <a:lnTo>
                    <a:pt x="9479" y="9496"/>
                  </a:lnTo>
                </a:path>
                <a:path w="19050" h="305435">
                  <a:moveTo>
                    <a:pt x="9479" y="0"/>
                  </a:moveTo>
                  <a:lnTo>
                    <a:pt x="18959" y="19277"/>
                  </a:lnTo>
                </a:path>
                <a:path w="19050" h="305435">
                  <a:moveTo>
                    <a:pt x="18959" y="28773"/>
                  </a:moveTo>
                  <a:lnTo>
                    <a:pt x="18959" y="209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087956" y="29370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092697" y="2884543"/>
              <a:ext cx="9525" cy="476884"/>
            </a:xfrm>
            <a:custGeom>
              <a:avLst/>
              <a:gdLst/>
              <a:ahLst/>
              <a:cxnLst/>
              <a:rect l="l" t="t" r="r" b="b"/>
              <a:pathLst>
                <a:path w="9525" h="476885">
                  <a:moveTo>
                    <a:pt x="0" y="47765"/>
                  </a:moveTo>
                  <a:lnTo>
                    <a:pt x="0" y="9496"/>
                  </a:lnTo>
                </a:path>
                <a:path w="9525" h="476885">
                  <a:moveTo>
                    <a:pt x="0" y="0"/>
                  </a:moveTo>
                  <a:lnTo>
                    <a:pt x="9479" y="38269"/>
                  </a:lnTo>
                </a:path>
                <a:path w="9525" h="476885">
                  <a:moveTo>
                    <a:pt x="9479" y="47765"/>
                  </a:moveTo>
                  <a:lnTo>
                    <a:pt x="9479" y="476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097436" y="33659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111656" y="3370650"/>
              <a:ext cx="9525" cy="467359"/>
            </a:xfrm>
            <a:custGeom>
              <a:avLst/>
              <a:gdLst/>
              <a:ahLst/>
              <a:cxnLst/>
              <a:rect l="l" t="t" r="r" b="b"/>
              <a:pathLst>
                <a:path w="9525" h="467360">
                  <a:moveTo>
                    <a:pt x="0" y="0"/>
                  </a:moveTo>
                  <a:lnTo>
                    <a:pt x="0" y="18992"/>
                  </a:lnTo>
                </a:path>
                <a:path w="9525" h="467360">
                  <a:moveTo>
                    <a:pt x="0" y="28488"/>
                  </a:moveTo>
                  <a:lnTo>
                    <a:pt x="9479" y="4668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116395" y="38422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121136" y="3713460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5">
                  <a:moveTo>
                    <a:pt x="0" y="133515"/>
                  </a:moveTo>
                  <a:lnTo>
                    <a:pt x="0" y="85749"/>
                  </a:lnTo>
                </a:path>
                <a:path w="9525" h="286385">
                  <a:moveTo>
                    <a:pt x="0" y="76253"/>
                  </a:moveTo>
                  <a:lnTo>
                    <a:pt x="0" y="104742"/>
                  </a:lnTo>
                </a:path>
                <a:path w="9525" h="286385">
                  <a:moveTo>
                    <a:pt x="0" y="114238"/>
                  </a:moveTo>
                  <a:lnTo>
                    <a:pt x="9479" y="276147"/>
                  </a:lnTo>
                </a:path>
                <a:path w="9525" h="286385">
                  <a:moveTo>
                    <a:pt x="9479" y="285928"/>
                  </a:moveTo>
                  <a:lnTo>
                    <a:pt x="9479" y="276147"/>
                  </a:lnTo>
                </a:path>
                <a:path w="9525" h="286385">
                  <a:moveTo>
                    <a:pt x="9479" y="266651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125875" y="36992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130616" y="3218142"/>
              <a:ext cx="19050" cy="514350"/>
            </a:xfrm>
            <a:custGeom>
              <a:avLst/>
              <a:gdLst/>
              <a:ahLst/>
              <a:cxnLst/>
              <a:rect l="l" t="t" r="r" b="b"/>
              <a:pathLst>
                <a:path w="19050" h="514350">
                  <a:moveTo>
                    <a:pt x="0" y="495317"/>
                  </a:moveTo>
                  <a:lnTo>
                    <a:pt x="9479" y="504813"/>
                  </a:lnTo>
                </a:path>
                <a:path w="19050" h="514350">
                  <a:moveTo>
                    <a:pt x="9479" y="514309"/>
                  </a:moveTo>
                  <a:lnTo>
                    <a:pt x="9479" y="476325"/>
                  </a:lnTo>
                </a:path>
                <a:path w="19050" h="514350">
                  <a:moveTo>
                    <a:pt x="9479" y="466829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144834" y="32037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149575" y="2770400"/>
              <a:ext cx="29209" cy="438150"/>
            </a:xfrm>
            <a:custGeom>
              <a:avLst/>
              <a:gdLst/>
              <a:ahLst/>
              <a:cxnLst/>
              <a:rect l="l" t="t" r="r" b="b"/>
              <a:pathLst>
                <a:path w="29210" h="438150">
                  <a:moveTo>
                    <a:pt x="0" y="438056"/>
                  </a:moveTo>
                  <a:lnTo>
                    <a:pt x="0" y="381079"/>
                  </a:lnTo>
                </a:path>
                <a:path w="29210" h="438150">
                  <a:moveTo>
                    <a:pt x="0" y="371583"/>
                  </a:moveTo>
                  <a:lnTo>
                    <a:pt x="9764" y="37984"/>
                  </a:lnTo>
                </a:path>
                <a:path w="29210" h="438150">
                  <a:moveTo>
                    <a:pt x="9764" y="28488"/>
                  </a:moveTo>
                  <a:lnTo>
                    <a:pt x="9764" y="37984"/>
                  </a:lnTo>
                </a:path>
                <a:path w="29210" h="438150">
                  <a:moveTo>
                    <a:pt x="9764" y="47480"/>
                  </a:moveTo>
                  <a:lnTo>
                    <a:pt x="9764" y="123639"/>
                  </a:lnTo>
                </a:path>
                <a:path w="29210" h="438150">
                  <a:moveTo>
                    <a:pt x="9764" y="133420"/>
                  </a:moveTo>
                  <a:lnTo>
                    <a:pt x="9764" y="114143"/>
                  </a:lnTo>
                </a:path>
                <a:path w="29210" h="438150">
                  <a:moveTo>
                    <a:pt x="9764" y="104647"/>
                  </a:moveTo>
                  <a:lnTo>
                    <a:pt x="19243" y="9496"/>
                  </a:lnTo>
                </a:path>
                <a:path w="29210" h="438150">
                  <a:moveTo>
                    <a:pt x="19243" y="0"/>
                  </a:moveTo>
                  <a:lnTo>
                    <a:pt x="19243" y="37984"/>
                  </a:lnTo>
                </a:path>
                <a:path w="29210" h="438150">
                  <a:moveTo>
                    <a:pt x="19243" y="47480"/>
                  </a:moveTo>
                  <a:lnTo>
                    <a:pt x="28723" y="3715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173548" y="313724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178299" y="3141983"/>
              <a:ext cx="9525" cy="514350"/>
            </a:xfrm>
            <a:custGeom>
              <a:avLst/>
              <a:gdLst/>
              <a:ahLst/>
              <a:cxnLst/>
              <a:rect l="l" t="t" r="r" b="b"/>
              <a:pathLst>
                <a:path w="9525" h="514350">
                  <a:moveTo>
                    <a:pt x="0" y="0"/>
                  </a:moveTo>
                  <a:lnTo>
                    <a:pt x="0" y="114238"/>
                  </a:lnTo>
                </a:path>
                <a:path w="9525" h="514350">
                  <a:moveTo>
                    <a:pt x="0" y="123734"/>
                  </a:moveTo>
                  <a:lnTo>
                    <a:pt x="9479" y="5143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183035" y="365155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187778" y="3656293"/>
              <a:ext cx="19050" cy="333375"/>
            </a:xfrm>
            <a:custGeom>
              <a:avLst/>
              <a:gdLst/>
              <a:ahLst/>
              <a:cxnLst/>
              <a:rect l="l" t="t" r="r" b="b"/>
              <a:pathLst>
                <a:path w="19050" h="333375">
                  <a:moveTo>
                    <a:pt x="0" y="0"/>
                  </a:moveTo>
                  <a:lnTo>
                    <a:pt x="0" y="104932"/>
                  </a:lnTo>
                </a:path>
                <a:path w="19050" h="333375">
                  <a:moveTo>
                    <a:pt x="0" y="114428"/>
                  </a:moveTo>
                  <a:lnTo>
                    <a:pt x="9479" y="323817"/>
                  </a:lnTo>
                </a:path>
                <a:path w="19050" h="333375">
                  <a:moveTo>
                    <a:pt x="9479" y="333313"/>
                  </a:moveTo>
                  <a:lnTo>
                    <a:pt x="9479" y="314321"/>
                  </a:lnTo>
                </a:path>
                <a:path w="19050" h="333375">
                  <a:moveTo>
                    <a:pt x="9479" y="304825"/>
                  </a:moveTo>
                  <a:lnTo>
                    <a:pt x="9479" y="171405"/>
                  </a:lnTo>
                </a:path>
                <a:path w="19050" h="333375">
                  <a:moveTo>
                    <a:pt x="9479" y="161908"/>
                  </a:moveTo>
                  <a:lnTo>
                    <a:pt x="18959" y="171405"/>
                  </a:lnTo>
                </a:path>
                <a:path w="19050" h="333375">
                  <a:moveTo>
                    <a:pt x="18959" y="181186"/>
                  </a:moveTo>
                  <a:lnTo>
                    <a:pt x="18959" y="2191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201997" y="38802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206738" y="2951301"/>
              <a:ext cx="19050" cy="934085"/>
            </a:xfrm>
            <a:custGeom>
              <a:avLst/>
              <a:gdLst/>
              <a:ahLst/>
              <a:cxnLst/>
              <a:rect l="l" t="t" r="r" b="b"/>
              <a:pathLst>
                <a:path w="19050" h="934085">
                  <a:moveTo>
                    <a:pt x="0" y="933658"/>
                  </a:moveTo>
                  <a:lnTo>
                    <a:pt x="0" y="866900"/>
                  </a:lnTo>
                </a:path>
                <a:path w="19050" h="934085">
                  <a:moveTo>
                    <a:pt x="0" y="857404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220944" y="29370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225697" y="29418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0"/>
                  </a:moveTo>
                  <a:lnTo>
                    <a:pt x="0" y="1899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220956" y="2965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225697" y="2732131"/>
              <a:ext cx="19050" cy="238760"/>
            </a:xfrm>
            <a:custGeom>
              <a:avLst/>
              <a:gdLst/>
              <a:ahLst/>
              <a:cxnLst/>
              <a:rect l="l" t="t" r="r" b="b"/>
              <a:pathLst>
                <a:path w="19050" h="238760">
                  <a:moveTo>
                    <a:pt x="0" y="238162"/>
                  </a:moveTo>
                  <a:lnTo>
                    <a:pt x="9479" y="114428"/>
                  </a:lnTo>
                </a:path>
                <a:path w="19050" h="238760">
                  <a:moveTo>
                    <a:pt x="9479" y="104932"/>
                  </a:moveTo>
                  <a:lnTo>
                    <a:pt x="9479" y="9781"/>
                  </a:lnTo>
                </a:path>
                <a:path w="19050" h="238760">
                  <a:moveTo>
                    <a:pt x="9479" y="0"/>
                  </a:moveTo>
                  <a:lnTo>
                    <a:pt x="9479" y="38269"/>
                  </a:lnTo>
                </a:path>
                <a:path w="19050" h="238760">
                  <a:moveTo>
                    <a:pt x="9479" y="47765"/>
                  </a:moveTo>
                  <a:lnTo>
                    <a:pt x="18959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239915" y="29752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244656" y="2951301"/>
              <a:ext cx="38735" cy="1029335"/>
            </a:xfrm>
            <a:custGeom>
              <a:avLst/>
              <a:gdLst/>
              <a:ahLst/>
              <a:cxnLst/>
              <a:rect l="l" t="t" r="r" b="b"/>
              <a:pathLst>
                <a:path w="38735" h="1029335">
                  <a:moveTo>
                    <a:pt x="0" y="18992"/>
                  </a:moveTo>
                  <a:lnTo>
                    <a:pt x="0" y="9496"/>
                  </a:lnTo>
                </a:path>
                <a:path w="38735" h="1029335">
                  <a:moveTo>
                    <a:pt x="0" y="0"/>
                  </a:moveTo>
                  <a:lnTo>
                    <a:pt x="0" y="9496"/>
                  </a:lnTo>
                </a:path>
                <a:path w="38735" h="1029335">
                  <a:moveTo>
                    <a:pt x="0" y="18992"/>
                  </a:moveTo>
                  <a:lnTo>
                    <a:pt x="9479" y="323912"/>
                  </a:lnTo>
                </a:path>
                <a:path w="38735" h="1029335">
                  <a:moveTo>
                    <a:pt x="9479" y="333408"/>
                  </a:moveTo>
                  <a:lnTo>
                    <a:pt x="9479" y="542988"/>
                  </a:lnTo>
                </a:path>
                <a:path w="38735" h="1029335">
                  <a:moveTo>
                    <a:pt x="9479" y="552484"/>
                  </a:moveTo>
                  <a:lnTo>
                    <a:pt x="18959" y="933658"/>
                  </a:lnTo>
                </a:path>
                <a:path w="38735" h="1029335">
                  <a:moveTo>
                    <a:pt x="18959" y="943154"/>
                  </a:moveTo>
                  <a:lnTo>
                    <a:pt x="18959" y="933658"/>
                  </a:lnTo>
                </a:path>
                <a:path w="38735" h="1029335">
                  <a:moveTo>
                    <a:pt x="18959" y="924162"/>
                  </a:moveTo>
                  <a:lnTo>
                    <a:pt x="28628" y="886178"/>
                  </a:lnTo>
                </a:path>
                <a:path w="38735" h="1029335">
                  <a:moveTo>
                    <a:pt x="28628" y="876397"/>
                  </a:moveTo>
                  <a:lnTo>
                    <a:pt x="28628" y="914666"/>
                  </a:lnTo>
                </a:path>
                <a:path w="38735" h="1029335">
                  <a:moveTo>
                    <a:pt x="28628" y="924162"/>
                  </a:moveTo>
                  <a:lnTo>
                    <a:pt x="28628" y="1019313"/>
                  </a:lnTo>
                </a:path>
                <a:path w="38735" h="1029335">
                  <a:moveTo>
                    <a:pt x="28628" y="1028809"/>
                  </a:moveTo>
                  <a:lnTo>
                    <a:pt x="28628" y="962147"/>
                  </a:lnTo>
                </a:path>
                <a:path w="38735" h="1029335">
                  <a:moveTo>
                    <a:pt x="28628" y="952650"/>
                  </a:moveTo>
                  <a:lnTo>
                    <a:pt x="38108" y="714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5278023" y="3651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5282764" y="3151479"/>
              <a:ext cx="9525" cy="504825"/>
            </a:xfrm>
            <a:custGeom>
              <a:avLst/>
              <a:gdLst/>
              <a:ahLst/>
              <a:cxnLst/>
              <a:rect l="l" t="t" r="r" b="b"/>
              <a:pathLst>
                <a:path w="9525" h="504825">
                  <a:moveTo>
                    <a:pt x="0" y="504813"/>
                  </a:moveTo>
                  <a:lnTo>
                    <a:pt x="0" y="485821"/>
                  </a:lnTo>
                </a:path>
                <a:path w="9525" h="504825">
                  <a:moveTo>
                    <a:pt x="0" y="476325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5287503" y="31372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5292244" y="2770400"/>
              <a:ext cx="57150" cy="1219835"/>
            </a:xfrm>
            <a:custGeom>
              <a:avLst/>
              <a:gdLst/>
              <a:ahLst/>
              <a:cxnLst/>
              <a:rect l="l" t="t" r="r" b="b"/>
              <a:pathLst>
                <a:path w="57150" h="1219835">
                  <a:moveTo>
                    <a:pt x="0" y="371583"/>
                  </a:moveTo>
                  <a:lnTo>
                    <a:pt x="9479" y="352306"/>
                  </a:lnTo>
                </a:path>
                <a:path w="57150" h="1219835">
                  <a:moveTo>
                    <a:pt x="9479" y="342810"/>
                  </a:moveTo>
                  <a:lnTo>
                    <a:pt x="9479" y="9496"/>
                  </a:lnTo>
                </a:path>
                <a:path w="57150" h="1219835">
                  <a:moveTo>
                    <a:pt x="9479" y="0"/>
                  </a:moveTo>
                  <a:lnTo>
                    <a:pt x="9479" y="28488"/>
                  </a:lnTo>
                </a:path>
                <a:path w="57150" h="1219835">
                  <a:moveTo>
                    <a:pt x="9479" y="37984"/>
                  </a:moveTo>
                  <a:lnTo>
                    <a:pt x="18959" y="114143"/>
                  </a:lnTo>
                </a:path>
                <a:path w="57150" h="1219835">
                  <a:moveTo>
                    <a:pt x="18959" y="123639"/>
                  </a:moveTo>
                  <a:lnTo>
                    <a:pt x="18959" y="104647"/>
                  </a:lnTo>
                </a:path>
                <a:path w="57150" h="1219835">
                  <a:moveTo>
                    <a:pt x="18959" y="95151"/>
                  </a:moveTo>
                  <a:lnTo>
                    <a:pt x="18959" y="47480"/>
                  </a:lnTo>
                </a:path>
                <a:path w="57150" h="1219835">
                  <a:moveTo>
                    <a:pt x="18959" y="37984"/>
                  </a:moveTo>
                  <a:lnTo>
                    <a:pt x="18959" y="47480"/>
                  </a:lnTo>
                </a:path>
                <a:path w="57150" h="1219835">
                  <a:moveTo>
                    <a:pt x="18959" y="57166"/>
                  </a:moveTo>
                  <a:lnTo>
                    <a:pt x="37918" y="828631"/>
                  </a:lnTo>
                </a:path>
                <a:path w="57150" h="1219835">
                  <a:moveTo>
                    <a:pt x="37918" y="838412"/>
                  </a:moveTo>
                  <a:lnTo>
                    <a:pt x="37918" y="952555"/>
                  </a:lnTo>
                </a:path>
                <a:path w="57150" h="1219835">
                  <a:moveTo>
                    <a:pt x="37918" y="962052"/>
                  </a:moveTo>
                  <a:lnTo>
                    <a:pt x="47398" y="952555"/>
                  </a:lnTo>
                </a:path>
                <a:path w="57150" h="1219835">
                  <a:moveTo>
                    <a:pt x="47398" y="943059"/>
                  </a:moveTo>
                  <a:lnTo>
                    <a:pt x="47398" y="971548"/>
                  </a:lnTo>
                </a:path>
                <a:path w="57150" h="1219835">
                  <a:moveTo>
                    <a:pt x="47398" y="981044"/>
                  </a:moveTo>
                  <a:lnTo>
                    <a:pt x="47398" y="1209710"/>
                  </a:lnTo>
                </a:path>
                <a:path w="57150" h="1219835">
                  <a:moveTo>
                    <a:pt x="47398" y="1219207"/>
                  </a:moveTo>
                  <a:lnTo>
                    <a:pt x="56877" y="1171726"/>
                  </a:lnTo>
                </a:path>
                <a:path w="57150" h="1219835">
                  <a:moveTo>
                    <a:pt x="56877" y="1162230"/>
                  </a:moveTo>
                  <a:lnTo>
                    <a:pt x="56877" y="1038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5344381" y="3794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5349122" y="2903821"/>
              <a:ext cx="19050" cy="934085"/>
            </a:xfrm>
            <a:custGeom>
              <a:avLst/>
              <a:gdLst/>
              <a:ahLst/>
              <a:cxnLst/>
              <a:rect l="l" t="t" r="r" b="b"/>
              <a:pathLst>
                <a:path w="19050" h="934085">
                  <a:moveTo>
                    <a:pt x="0" y="904885"/>
                  </a:moveTo>
                  <a:lnTo>
                    <a:pt x="0" y="923877"/>
                  </a:lnTo>
                </a:path>
                <a:path w="19050" h="934085">
                  <a:moveTo>
                    <a:pt x="0" y="933658"/>
                  </a:moveTo>
                  <a:lnTo>
                    <a:pt x="9479" y="895389"/>
                  </a:lnTo>
                </a:path>
                <a:path w="19050" h="934085">
                  <a:moveTo>
                    <a:pt x="9479" y="885893"/>
                  </a:moveTo>
                  <a:lnTo>
                    <a:pt x="19054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363435" y="28892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377656" y="2751408"/>
              <a:ext cx="9525" cy="180975"/>
            </a:xfrm>
            <a:custGeom>
              <a:avLst/>
              <a:gdLst/>
              <a:ahLst/>
              <a:cxnLst/>
              <a:rect l="l" t="t" r="r" b="b"/>
              <a:pathLst>
                <a:path w="9525" h="180975">
                  <a:moveTo>
                    <a:pt x="0" y="142631"/>
                  </a:moveTo>
                  <a:lnTo>
                    <a:pt x="0" y="171405"/>
                  </a:lnTo>
                </a:path>
                <a:path w="9525" h="180975">
                  <a:moveTo>
                    <a:pt x="0" y="180901"/>
                  </a:moveTo>
                  <a:lnTo>
                    <a:pt x="0" y="171405"/>
                  </a:lnTo>
                </a:path>
                <a:path w="9525" h="180975">
                  <a:moveTo>
                    <a:pt x="0" y="16190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5382395" y="27371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5387135" y="2751408"/>
              <a:ext cx="0" cy="257175"/>
            </a:xfrm>
            <a:custGeom>
              <a:avLst/>
              <a:gdLst/>
              <a:ahLst/>
              <a:cxnLst/>
              <a:rect l="l" t="t" r="r" b="b"/>
              <a:pathLst>
                <a:path w="0" h="257175">
                  <a:moveTo>
                    <a:pt x="0" y="0"/>
                  </a:moveTo>
                  <a:lnTo>
                    <a:pt x="0" y="25715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5382387" y="3013316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685" h="9525">
                  <a:moveTo>
                    <a:pt x="19151" y="4749"/>
                  </a:moveTo>
                  <a:lnTo>
                    <a:pt x="17767" y="1397"/>
                  </a:lnTo>
                  <a:lnTo>
                    <a:pt x="14414" y="0"/>
                  </a:lnTo>
                  <a:lnTo>
                    <a:pt x="11061" y="1397"/>
                  </a:lnTo>
                  <a:lnTo>
                    <a:pt x="9677" y="4749"/>
                  </a:lnTo>
                  <a:lnTo>
                    <a:pt x="11061" y="8102"/>
                  </a:lnTo>
                  <a:lnTo>
                    <a:pt x="14414" y="9499"/>
                  </a:lnTo>
                  <a:lnTo>
                    <a:pt x="17767" y="8102"/>
                  </a:lnTo>
                  <a:lnTo>
                    <a:pt x="1915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5396805" y="3027555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5">
                  <a:moveTo>
                    <a:pt x="0" y="0"/>
                  </a:moveTo>
                  <a:lnTo>
                    <a:pt x="0" y="209579"/>
                  </a:lnTo>
                </a:path>
                <a:path w="19050" h="895985">
                  <a:moveTo>
                    <a:pt x="0" y="219075"/>
                  </a:moveTo>
                  <a:lnTo>
                    <a:pt x="9479" y="523996"/>
                  </a:lnTo>
                </a:path>
                <a:path w="19050" h="895985">
                  <a:moveTo>
                    <a:pt x="9479" y="533492"/>
                  </a:moveTo>
                  <a:lnTo>
                    <a:pt x="18959" y="885893"/>
                  </a:lnTo>
                </a:path>
                <a:path w="19050" h="895985">
                  <a:moveTo>
                    <a:pt x="18959" y="895579"/>
                  </a:moveTo>
                  <a:lnTo>
                    <a:pt x="18959" y="876397"/>
                  </a:lnTo>
                </a:path>
                <a:path w="19050" h="895985">
                  <a:moveTo>
                    <a:pt x="18959" y="866900"/>
                  </a:moveTo>
                  <a:lnTo>
                    <a:pt x="18959" y="828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5411023" y="38422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5415764" y="3075226"/>
              <a:ext cx="28575" cy="876935"/>
            </a:xfrm>
            <a:custGeom>
              <a:avLst/>
              <a:gdLst/>
              <a:ahLst/>
              <a:cxnLst/>
              <a:rect l="l" t="t" r="r" b="b"/>
              <a:pathLst>
                <a:path w="28575" h="876935">
                  <a:moveTo>
                    <a:pt x="0" y="771749"/>
                  </a:moveTo>
                  <a:lnTo>
                    <a:pt x="9479" y="866900"/>
                  </a:lnTo>
                </a:path>
                <a:path w="28575" h="876935">
                  <a:moveTo>
                    <a:pt x="9479" y="876397"/>
                  </a:moveTo>
                  <a:lnTo>
                    <a:pt x="9479" y="857404"/>
                  </a:lnTo>
                </a:path>
                <a:path w="28575" h="876935">
                  <a:moveTo>
                    <a:pt x="9479" y="847908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5439462" y="30609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444203" y="2760904"/>
              <a:ext cx="19050" cy="305435"/>
            </a:xfrm>
            <a:custGeom>
              <a:avLst/>
              <a:gdLst/>
              <a:ahLst/>
              <a:cxnLst/>
              <a:rect l="l" t="t" r="r" b="b"/>
              <a:pathLst>
                <a:path w="19050" h="305435">
                  <a:moveTo>
                    <a:pt x="0" y="304825"/>
                  </a:moveTo>
                  <a:lnTo>
                    <a:pt x="0" y="295329"/>
                  </a:lnTo>
                </a:path>
                <a:path w="19050" h="305435">
                  <a:moveTo>
                    <a:pt x="0" y="285643"/>
                  </a:moveTo>
                  <a:lnTo>
                    <a:pt x="9479" y="9496"/>
                  </a:lnTo>
                </a:path>
                <a:path w="19050" h="305435">
                  <a:moveTo>
                    <a:pt x="9479" y="0"/>
                  </a:moveTo>
                  <a:lnTo>
                    <a:pt x="9479" y="47480"/>
                  </a:lnTo>
                </a:path>
                <a:path w="19050" h="305435">
                  <a:moveTo>
                    <a:pt x="9479" y="56976"/>
                  </a:moveTo>
                  <a:lnTo>
                    <a:pt x="9479" y="133135"/>
                  </a:lnTo>
                </a:path>
                <a:path w="19050" h="305435">
                  <a:moveTo>
                    <a:pt x="9479" y="142916"/>
                  </a:moveTo>
                  <a:lnTo>
                    <a:pt x="18959" y="123639"/>
                  </a:lnTo>
                </a:path>
                <a:path w="19050" h="305435">
                  <a:moveTo>
                    <a:pt x="18959" y="114143"/>
                  </a:moveTo>
                  <a:lnTo>
                    <a:pt x="18959" y="1046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5458421" y="28513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5463162" y="2865551"/>
              <a:ext cx="19050" cy="924560"/>
            </a:xfrm>
            <a:custGeom>
              <a:avLst/>
              <a:gdLst/>
              <a:ahLst/>
              <a:cxnLst/>
              <a:rect l="l" t="t" r="r" b="b"/>
              <a:pathLst>
                <a:path w="19050" h="924560">
                  <a:moveTo>
                    <a:pt x="0" y="0"/>
                  </a:moveTo>
                  <a:lnTo>
                    <a:pt x="0" y="143011"/>
                  </a:lnTo>
                </a:path>
                <a:path w="19050" h="924560">
                  <a:moveTo>
                    <a:pt x="0" y="152507"/>
                  </a:moveTo>
                  <a:lnTo>
                    <a:pt x="9479" y="524090"/>
                  </a:lnTo>
                </a:path>
                <a:path w="19050" h="924560">
                  <a:moveTo>
                    <a:pt x="9479" y="533587"/>
                  </a:moveTo>
                  <a:lnTo>
                    <a:pt x="18959" y="914666"/>
                  </a:lnTo>
                </a:path>
                <a:path w="19050" h="924560">
                  <a:moveTo>
                    <a:pt x="18959" y="924162"/>
                  </a:moveTo>
                  <a:lnTo>
                    <a:pt x="18959" y="914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477381" y="37659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5482121" y="3780218"/>
              <a:ext cx="9525" cy="200025"/>
            </a:xfrm>
            <a:custGeom>
              <a:avLst/>
              <a:gdLst/>
              <a:ahLst/>
              <a:cxnLst/>
              <a:rect l="l" t="t" r="r" b="b"/>
              <a:pathLst>
                <a:path w="9525" h="200025">
                  <a:moveTo>
                    <a:pt x="0" y="0"/>
                  </a:moveTo>
                  <a:lnTo>
                    <a:pt x="9479" y="95246"/>
                  </a:lnTo>
                </a:path>
                <a:path w="9525" h="200025">
                  <a:moveTo>
                    <a:pt x="9479" y="104742"/>
                  </a:moveTo>
                  <a:lnTo>
                    <a:pt x="9479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5486860" y="39848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491601" y="3770722"/>
              <a:ext cx="9525" cy="209550"/>
            </a:xfrm>
            <a:custGeom>
              <a:avLst/>
              <a:gdLst/>
              <a:ahLst/>
              <a:cxnLst/>
              <a:rect l="l" t="t" r="r" b="b"/>
              <a:pathLst>
                <a:path w="9525" h="209550">
                  <a:moveTo>
                    <a:pt x="0" y="209389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496340" y="37564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5501081" y="2760904"/>
              <a:ext cx="66675" cy="1191260"/>
            </a:xfrm>
            <a:custGeom>
              <a:avLst/>
              <a:gdLst/>
              <a:ahLst/>
              <a:cxnLst/>
              <a:rect l="l" t="t" r="r" b="b"/>
              <a:pathLst>
                <a:path w="66675" h="1191260">
                  <a:moveTo>
                    <a:pt x="0" y="1009817"/>
                  </a:moveTo>
                  <a:lnTo>
                    <a:pt x="0" y="990540"/>
                  </a:lnTo>
                </a:path>
                <a:path w="66675" h="1191260">
                  <a:moveTo>
                    <a:pt x="0" y="981044"/>
                  </a:moveTo>
                  <a:lnTo>
                    <a:pt x="19243" y="95151"/>
                  </a:lnTo>
                </a:path>
                <a:path w="66675" h="1191260">
                  <a:moveTo>
                    <a:pt x="19243" y="85655"/>
                  </a:moveTo>
                  <a:lnTo>
                    <a:pt x="19243" y="95151"/>
                  </a:lnTo>
                </a:path>
                <a:path w="66675" h="1191260">
                  <a:moveTo>
                    <a:pt x="19243" y="104647"/>
                  </a:moveTo>
                  <a:lnTo>
                    <a:pt x="19243" y="123639"/>
                  </a:lnTo>
                </a:path>
                <a:path w="66675" h="1191260">
                  <a:moveTo>
                    <a:pt x="19243" y="133135"/>
                  </a:moveTo>
                  <a:lnTo>
                    <a:pt x="28723" y="114143"/>
                  </a:lnTo>
                </a:path>
                <a:path w="66675" h="1191260">
                  <a:moveTo>
                    <a:pt x="28723" y="104647"/>
                  </a:moveTo>
                  <a:lnTo>
                    <a:pt x="28723" y="9496"/>
                  </a:lnTo>
                </a:path>
                <a:path w="66675" h="1191260">
                  <a:moveTo>
                    <a:pt x="28723" y="0"/>
                  </a:moveTo>
                  <a:lnTo>
                    <a:pt x="28723" y="37984"/>
                  </a:lnTo>
                </a:path>
                <a:path w="66675" h="1191260">
                  <a:moveTo>
                    <a:pt x="28723" y="47480"/>
                  </a:moveTo>
                  <a:lnTo>
                    <a:pt x="57162" y="1181222"/>
                  </a:lnTo>
                </a:path>
                <a:path w="66675" h="1191260">
                  <a:moveTo>
                    <a:pt x="57162" y="1190718"/>
                  </a:moveTo>
                  <a:lnTo>
                    <a:pt x="57162" y="1152544"/>
                  </a:lnTo>
                </a:path>
                <a:path w="66675" h="1191260">
                  <a:moveTo>
                    <a:pt x="57162" y="1143048"/>
                  </a:moveTo>
                  <a:lnTo>
                    <a:pt x="66641" y="10955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562982" y="38422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567723" y="3856471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48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5562982" y="39086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5567723" y="3018059"/>
              <a:ext cx="19050" cy="886460"/>
            </a:xfrm>
            <a:custGeom>
              <a:avLst/>
              <a:gdLst/>
              <a:ahLst/>
              <a:cxnLst/>
              <a:rect l="l" t="t" r="r" b="b"/>
              <a:pathLst>
                <a:path w="19050" h="886460">
                  <a:moveTo>
                    <a:pt x="0" y="885893"/>
                  </a:moveTo>
                  <a:lnTo>
                    <a:pt x="9479" y="743166"/>
                  </a:lnTo>
                </a:path>
                <a:path w="19050" h="886460">
                  <a:moveTo>
                    <a:pt x="9479" y="733385"/>
                  </a:moveTo>
                  <a:lnTo>
                    <a:pt x="18959" y="38174"/>
                  </a:lnTo>
                </a:path>
                <a:path w="19050" h="886460">
                  <a:moveTo>
                    <a:pt x="18959" y="28488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5581929" y="3003816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5596162" y="2760904"/>
              <a:ext cx="0" cy="238760"/>
            </a:xfrm>
            <a:custGeom>
              <a:avLst/>
              <a:gdLst/>
              <a:ahLst/>
              <a:cxnLst/>
              <a:rect l="l" t="t" r="r" b="b"/>
              <a:pathLst>
                <a:path w="0" h="238760">
                  <a:moveTo>
                    <a:pt x="0" y="238162"/>
                  </a:moveTo>
                  <a:lnTo>
                    <a:pt x="0" y="104647"/>
                  </a:lnTo>
                </a:path>
                <a:path w="0" h="238760">
                  <a:moveTo>
                    <a:pt x="0" y="95151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5591421" y="27466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5596162" y="2760904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0"/>
                  </a:moveTo>
                  <a:lnTo>
                    <a:pt x="9479" y="15241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5600901" y="2918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5605641" y="29133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5600901" y="28990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5605641" y="2913317"/>
              <a:ext cx="19685" cy="905510"/>
            </a:xfrm>
            <a:custGeom>
              <a:avLst/>
              <a:gdLst/>
              <a:ahLst/>
              <a:cxnLst/>
              <a:rect l="l" t="t" r="r" b="b"/>
              <a:pathLst>
                <a:path w="19685" h="905510">
                  <a:moveTo>
                    <a:pt x="0" y="0"/>
                  </a:moveTo>
                  <a:lnTo>
                    <a:pt x="9479" y="95246"/>
                  </a:lnTo>
                </a:path>
                <a:path w="19685" h="905510">
                  <a:moveTo>
                    <a:pt x="9479" y="104742"/>
                  </a:moveTo>
                  <a:lnTo>
                    <a:pt x="19148" y="90488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5620049" y="38229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5634270" y="382769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0" y="978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5629529" y="38134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5634270" y="2808385"/>
              <a:ext cx="47625" cy="1172210"/>
            </a:xfrm>
            <a:custGeom>
              <a:avLst/>
              <a:gdLst/>
              <a:ahLst/>
              <a:cxnLst/>
              <a:rect l="l" t="t" r="r" b="b"/>
              <a:pathLst>
                <a:path w="47625" h="1172210">
                  <a:moveTo>
                    <a:pt x="0" y="1019313"/>
                  </a:moveTo>
                  <a:lnTo>
                    <a:pt x="0" y="1162230"/>
                  </a:lnTo>
                </a:path>
                <a:path w="47625" h="1172210">
                  <a:moveTo>
                    <a:pt x="0" y="1171726"/>
                  </a:moveTo>
                  <a:lnTo>
                    <a:pt x="9479" y="1143238"/>
                  </a:lnTo>
                </a:path>
                <a:path w="47625" h="1172210">
                  <a:moveTo>
                    <a:pt x="9479" y="1133742"/>
                  </a:moveTo>
                  <a:lnTo>
                    <a:pt x="38013" y="19182"/>
                  </a:lnTo>
                </a:path>
                <a:path w="47625" h="1172210">
                  <a:moveTo>
                    <a:pt x="38013" y="9496"/>
                  </a:moveTo>
                  <a:lnTo>
                    <a:pt x="38013" y="28678"/>
                  </a:lnTo>
                </a:path>
                <a:path w="47625" h="1172210">
                  <a:moveTo>
                    <a:pt x="38013" y="38174"/>
                  </a:moveTo>
                  <a:lnTo>
                    <a:pt x="38013" y="57166"/>
                  </a:lnTo>
                </a:path>
                <a:path w="47625" h="1172210">
                  <a:moveTo>
                    <a:pt x="38013" y="66662"/>
                  </a:moveTo>
                  <a:lnTo>
                    <a:pt x="38013" y="57166"/>
                  </a:lnTo>
                </a:path>
                <a:path w="47625" h="1172210">
                  <a:moveTo>
                    <a:pt x="38013" y="47670"/>
                  </a:moveTo>
                  <a:lnTo>
                    <a:pt x="4749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5677022" y="27941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5681763" y="2808385"/>
              <a:ext cx="28575" cy="1143635"/>
            </a:xfrm>
            <a:custGeom>
              <a:avLst/>
              <a:gdLst/>
              <a:ahLst/>
              <a:cxnLst/>
              <a:rect l="l" t="t" r="r" b="b"/>
              <a:pathLst>
                <a:path w="28575" h="1143635">
                  <a:moveTo>
                    <a:pt x="0" y="0"/>
                  </a:moveTo>
                  <a:lnTo>
                    <a:pt x="9479" y="571761"/>
                  </a:lnTo>
                </a:path>
                <a:path w="28575" h="1143635">
                  <a:moveTo>
                    <a:pt x="9479" y="581257"/>
                  </a:moveTo>
                  <a:lnTo>
                    <a:pt x="18959" y="876587"/>
                  </a:lnTo>
                </a:path>
                <a:path w="28575" h="1143635">
                  <a:moveTo>
                    <a:pt x="18959" y="886083"/>
                  </a:moveTo>
                  <a:lnTo>
                    <a:pt x="28438" y="11432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5705461" y="39563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5710202" y="3837479"/>
              <a:ext cx="9525" cy="123825"/>
            </a:xfrm>
            <a:custGeom>
              <a:avLst/>
              <a:gdLst/>
              <a:ahLst/>
              <a:cxnLst/>
              <a:rect l="l" t="t" r="r" b="b"/>
              <a:pathLst>
                <a:path w="9525" h="123825">
                  <a:moveTo>
                    <a:pt x="0" y="123639"/>
                  </a:moveTo>
                  <a:lnTo>
                    <a:pt x="0" y="9496"/>
                  </a:lnTo>
                </a:path>
                <a:path w="9525" h="123825">
                  <a:moveTo>
                    <a:pt x="0" y="0"/>
                  </a:moveTo>
                  <a:lnTo>
                    <a:pt x="9479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5714941" y="38612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5719682" y="2960797"/>
              <a:ext cx="19050" cy="905510"/>
            </a:xfrm>
            <a:custGeom>
              <a:avLst/>
              <a:gdLst/>
              <a:ahLst/>
              <a:cxnLst/>
              <a:rect l="l" t="t" r="r" b="b"/>
              <a:pathLst>
                <a:path w="19050" h="905510">
                  <a:moveTo>
                    <a:pt x="0" y="905170"/>
                  </a:moveTo>
                  <a:lnTo>
                    <a:pt x="0" y="781150"/>
                  </a:lnTo>
                </a:path>
                <a:path w="19050" h="905510">
                  <a:moveTo>
                    <a:pt x="0" y="771654"/>
                  </a:moveTo>
                  <a:lnTo>
                    <a:pt x="18959" y="19182"/>
                  </a:lnTo>
                </a:path>
                <a:path w="19050" h="905510">
                  <a:moveTo>
                    <a:pt x="18959" y="9496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5733900" y="29465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5738641" y="2751408"/>
              <a:ext cx="19685" cy="200025"/>
            </a:xfrm>
            <a:custGeom>
              <a:avLst/>
              <a:gdLst/>
              <a:ahLst/>
              <a:cxnLst/>
              <a:rect l="l" t="t" r="r" b="b"/>
              <a:pathLst>
                <a:path w="19685" h="200025">
                  <a:moveTo>
                    <a:pt x="0" y="199893"/>
                  </a:moveTo>
                  <a:lnTo>
                    <a:pt x="0" y="190397"/>
                  </a:lnTo>
                </a:path>
                <a:path w="19685" h="200025">
                  <a:moveTo>
                    <a:pt x="0" y="180901"/>
                  </a:moveTo>
                  <a:lnTo>
                    <a:pt x="9669" y="9496"/>
                  </a:lnTo>
                </a:path>
                <a:path w="19685" h="200025">
                  <a:moveTo>
                    <a:pt x="9669" y="0"/>
                  </a:moveTo>
                  <a:lnTo>
                    <a:pt x="9669" y="28488"/>
                  </a:lnTo>
                </a:path>
                <a:path w="19685" h="200025">
                  <a:moveTo>
                    <a:pt x="9669" y="37984"/>
                  </a:moveTo>
                  <a:lnTo>
                    <a:pt x="19148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5753049" y="29560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5757790" y="2970293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5">
                  <a:moveTo>
                    <a:pt x="0" y="0"/>
                  </a:moveTo>
                  <a:lnTo>
                    <a:pt x="0" y="133420"/>
                  </a:lnTo>
                </a:path>
                <a:path w="19050" h="895985">
                  <a:moveTo>
                    <a:pt x="0" y="142916"/>
                  </a:moveTo>
                  <a:lnTo>
                    <a:pt x="18959" y="847908"/>
                  </a:lnTo>
                </a:path>
                <a:path w="19050" h="895985">
                  <a:moveTo>
                    <a:pt x="18959" y="857404"/>
                  </a:moveTo>
                  <a:lnTo>
                    <a:pt x="18959" y="895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5772008" y="38707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5776749" y="385647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5772008" y="38422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5786229" y="2798888"/>
              <a:ext cx="28575" cy="1162685"/>
            </a:xfrm>
            <a:custGeom>
              <a:avLst/>
              <a:gdLst/>
              <a:ahLst/>
              <a:cxnLst/>
              <a:rect l="l" t="t" r="r" b="b"/>
              <a:pathLst>
                <a:path w="28575" h="1162685">
                  <a:moveTo>
                    <a:pt x="0" y="1057583"/>
                  </a:moveTo>
                  <a:lnTo>
                    <a:pt x="0" y="1152734"/>
                  </a:lnTo>
                </a:path>
                <a:path w="28575" h="1162685">
                  <a:moveTo>
                    <a:pt x="0" y="1162230"/>
                  </a:moveTo>
                  <a:lnTo>
                    <a:pt x="0" y="1152734"/>
                  </a:lnTo>
                </a:path>
                <a:path w="28575" h="1162685">
                  <a:moveTo>
                    <a:pt x="0" y="1143238"/>
                  </a:moveTo>
                  <a:lnTo>
                    <a:pt x="18959" y="571761"/>
                  </a:lnTo>
                </a:path>
                <a:path w="28575" h="1162685">
                  <a:moveTo>
                    <a:pt x="18959" y="561980"/>
                  </a:moveTo>
                  <a:lnTo>
                    <a:pt x="28438" y="257344"/>
                  </a:lnTo>
                </a:path>
                <a:path w="28575" h="1162685">
                  <a:moveTo>
                    <a:pt x="28438" y="247658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5809927" y="27846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5814668" y="2798888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0"/>
                  </a:moveTo>
                  <a:lnTo>
                    <a:pt x="9479" y="6666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5819406" y="28702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5824147" y="2837063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2848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5819406" y="2822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5824147" y="2837063"/>
              <a:ext cx="38735" cy="1134110"/>
            </a:xfrm>
            <a:custGeom>
              <a:avLst/>
              <a:gdLst/>
              <a:ahLst/>
              <a:cxnLst/>
              <a:rect l="l" t="t" r="r" b="b"/>
              <a:pathLst>
                <a:path w="38735" h="1134110">
                  <a:moveTo>
                    <a:pt x="0" y="0"/>
                  </a:moveTo>
                  <a:lnTo>
                    <a:pt x="9479" y="123734"/>
                  </a:lnTo>
                </a:path>
                <a:path w="38735" h="1134110">
                  <a:moveTo>
                    <a:pt x="9479" y="133230"/>
                  </a:moveTo>
                  <a:lnTo>
                    <a:pt x="18959" y="876397"/>
                  </a:lnTo>
                </a:path>
                <a:path w="38735" h="1134110">
                  <a:moveTo>
                    <a:pt x="18959" y="885893"/>
                  </a:moveTo>
                  <a:lnTo>
                    <a:pt x="28438" y="1000416"/>
                  </a:lnTo>
                </a:path>
                <a:path w="38735" h="1134110">
                  <a:moveTo>
                    <a:pt x="28438" y="1009912"/>
                  </a:moveTo>
                  <a:lnTo>
                    <a:pt x="28438" y="1124055"/>
                  </a:lnTo>
                </a:path>
                <a:path w="38735" h="1134110">
                  <a:moveTo>
                    <a:pt x="28438" y="1133552"/>
                  </a:moveTo>
                  <a:lnTo>
                    <a:pt x="38203" y="1114559"/>
                  </a:lnTo>
                </a:path>
                <a:path w="38735" h="1134110">
                  <a:moveTo>
                    <a:pt x="38203" y="1105063"/>
                  </a:moveTo>
                  <a:lnTo>
                    <a:pt x="38203" y="9906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5857608" y="38134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5862351" y="2913317"/>
              <a:ext cx="28575" cy="895985"/>
            </a:xfrm>
            <a:custGeom>
              <a:avLst/>
              <a:gdLst/>
              <a:ahLst/>
              <a:cxnLst/>
              <a:rect l="l" t="t" r="r" b="b"/>
              <a:pathLst>
                <a:path w="28575" h="895985">
                  <a:moveTo>
                    <a:pt x="0" y="895389"/>
                  </a:moveTo>
                  <a:lnTo>
                    <a:pt x="9479" y="733480"/>
                  </a:lnTo>
                </a:path>
                <a:path w="28575" h="895985">
                  <a:moveTo>
                    <a:pt x="9479" y="723984"/>
                  </a:moveTo>
                  <a:lnTo>
                    <a:pt x="18959" y="47480"/>
                  </a:lnTo>
                </a:path>
                <a:path w="28575" h="895985">
                  <a:moveTo>
                    <a:pt x="18959" y="37984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5886043" y="28990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5890790" y="2779896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114143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5886048" y="27656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5900269" y="2779896"/>
              <a:ext cx="28575" cy="1134110"/>
            </a:xfrm>
            <a:custGeom>
              <a:avLst/>
              <a:gdLst/>
              <a:ahLst/>
              <a:cxnLst/>
              <a:rect l="l" t="t" r="r" b="b"/>
              <a:pathLst>
                <a:path w="28575" h="1134110">
                  <a:moveTo>
                    <a:pt x="0" y="0"/>
                  </a:moveTo>
                  <a:lnTo>
                    <a:pt x="9479" y="523996"/>
                  </a:lnTo>
                </a:path>
                <a:path w="28575" h="1134110">
                  <a:moveTo>
                    <a:pt x="9479" y="533492"/>
                  </a:moveTo>
                  <a:lnTo>
                    <a:pt x="18959" y="1009817"/>
                  </a:lnTo>
                </a:path>
                <a:path w="28575" h="1134110">
                  <a:moveTo>
                    <a:pt x="18959" y="1019313"/>
                  </a:moveTo>
                  <a:lnTo>
                    <a:pt x="28438" y="1124055"/>
                  </a:lnTo>
                </a:path>
                <a:path w="28575" h="1134110">
                  <a:moveTo>
                    <a:pt x="28438" y="1133552"/>
                  </a:moveTo>
                  <a:lnTo>
                    <a:pt x="28438" y="1105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5923965" y="3861231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5928708" y="3865968"/>
              <a:ext cx="9525" cy="57785"/>
            </a:xfrm>
            <a:custGeom>
              <a:avLst/>
              <a:gdLst/>
              <a:ahLst/>
              <a:cxnLst/>
              <a:rect l="l" t="t" r="r" b="b"/>
              <a:pathLst>
                <a:path w="9525" h="57785">
                  <a:moveTo>
                    <a:pt x="0" y="0"/>
                  </a:moveTo>
                  <a:lnTo>
                    <a:pt x="9479" y="5716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5933447" y="3927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5938188" y="2779896"/>
              <a:ext cx="28575" cy="1143635"/>
            </a:xfrm>
            <a:custGeom>
              <a:avLst/>
              <a:gdLst/>
              <a:ahLst/>
              <a:cxnLst/>
              <a:rect l="l" t="t" r="r" b="b"/>
              <a:pathLst>
                <a:path w="28575" h="1143635">
                  <a:moveTo>
                    <a:pt x="0" y="1143238"/>
                  </a:moveTo>
                  <a:lnTo>
                    <a:pt x="0" y="1000321"/>
                  </a:lnTo>
                </a:path>
                <a:path w="28575" h="1143635">
                  <a:moveTo>
                    <a:pt x="0" y="990825"/>
                  </a:moveTo>
                  <a:lnTo>
                    <a:pt x="18959" y="295329"/>
                  </a:lnTo>
                </a:path>
                <a:path w="28575" h="1143635">
                  <a:moveTo>
                    <a:pt x="18959" y="285833"/>
                  </a:moveTo>
                  <a:lnTo>
                    <a:pt x="18959" y="200083"/>
                  </a:lnTo>
                </a:path>
                <a:path w="28575" h="1143635">
                  <a:moveTo>
                    <a:pt x="18959" y="190397"/>
                  </a:moveTo>
                  <a:lnTo>
                    <a:pt x="28438" y="9496"/>
                  </a:lnTo>
                </a:path>
                <a:path w="28575" h="1143635">
                  <a:moveTo>
                    <a:pt x="28438" y="0"/>
                  </a:moveTo>
                  <a:lnTo>
                    <a:pt x="28438" y="9496"/>
                  </a:lnTo>
                </a:path>
                <a:path w="28575" h="1143635">
                  <a:moveTo>
                    <a:pt x="28438" y="18992"/>
                  </a:moveTo>
                  <a:lnTo>
                    <a:pt x="28438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5961875" y="2870301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19685" h="19050">
                  <a:moveTo>
                    <a:pt x="19253" y="4749"/>
                  </a:moveTo>
                  <a:lnTo>
                    <a:pt x="17856" y="1397"/>
                  </a:lnTo>
                  <a:lnTo>
                    <a:pt x="14503" y="0"/>
                  </a:lnTo>
                  <a:lnTo>
                    <a:pt x="11163" y="1397"/>
                  </a:lnTo>
                  <a:lnTo>
                    <a:pt x="9766" y="4749"/>
                  </a:lnTo>
                  <a:lnTo>
                    <a:pt x="11163" y="8115"/>
                  </a:lnTo>
                  <a:lnTo>
                    <a:pt x="14503" y="9499"/>
                  </a:lnTo>
                  <a:lnTo>
                    <a:pt x="17856" y="8115"/>
                  </a:lnTo>
                  <a:lnTo>
                    <a:pt x="19253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5976391" y="2865551"/>
              <a:ext cx="57150" cy="1105535"/>
            </a:xfrm>
            <a:custGeom>
              <a:avLst/>
              <a:gdLst/>
              <a:ahLst/>
              <a:cxnLst/>
              <a:rect l="l" t="t" r="r" b="b"/>
              <a:pathLst>
                <a:path w="57150" h="1105535">
                  <a:moveTo>
                    <a:pt x="0" y="18992"/>
                  </a:moveTo>
                  <a:lnTo>
                    <a:pt x="0" y="209674"/>
                  </a:lnTo>
                </a:path>
                <a:path w="57150" h="1105535">
                  <a:moveTo>
                    <a:pt x="0" y="219170"/>
                  </a:moveTo>
                  <a:lnTo>
                    <a:pt x="18959" y="895674"/>
                  </a:lnTo>
                </a:path>
                <a:path w="57150" h="1105535">
                  <a:moveTo>
                    <a:pt x="18959" y="905170"/>
                  </a:moveTo>
                  <a:lnTo>
                    <a:pt x="28438" y="1095567"/>
                  </a:lnTo>
                </a:path>
                <a:path w="57150" h="1105535">
                  <a:moveTo>
                    <a:pt x="28438" y="1105063"/>
                  </a:moveTo>
                  <a:lnTo>
                    <a:pt x="28438" y="1095567"/>
                  </a:lnTo>
                </a:path>
                <a:path w="57150" h="1105535">
                  <a:moveTo>
                    <a:pt x="28438" y="1086071"/>
                  </a:moveTo>
                  <a:lnTo>
                    <a:pt x="37918" y="619242"/>
                  </a:lnTo>
                </a:path>
                <a:path w="57150" h="1105535">
                  <a:moveTo>
                    <a:pt x="37918" y="609745"/>
                  </a:moveTo>
                  <a:lnTo>
                    <a:pt x="56877" y="28488"/>
                  </a:lnTo>
                </a:path>
                <a:path w="57150" h="1105535">
                  <a:moveTo>
                    <a:pt x="56877" y="18992"/>
                  </a:moveTo>
                  <a:lnTo>
                    <a:pt x="5687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6028525" y="2851314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101"/>
                  </a:lnTo>
                  <a:lnTo>
                    <a:pt x="4737" y="28486"/>
                  </a:lnTo>
                  <a:lnTo>
                    <a:pt x="8089" y="27101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36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6033268" y="2798888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6666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6038007" y="27846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6042748" y="2789392"/>
              <a:ext cx="28575" cy="1134110"/>
            </a:xfrm>
            <a:custGeom>
              <a:avLst/>
              <a:gdLst/>
              <a:ahLst/>
              <a:cxnLst/>
              <a:rect l="l" t="t" r="r" b="b"/>
              <a:pathLst>
                <a:path w="28575" h="1134110">
                  <a:moveTo>
                    <a:pt x="0" y="0"/>
                  </a:moveTo>
                  <a:lnTo>
                    <a:pt x="0" y="133420"/>
                  </a:lnTo>
                </a:path>
                <a:path w="28575" h="1134110">
                  <a:moveTo>
                    <a:pt x="0" y="142916"/>
                  </a:moveTo>
                  <a:lnTo>
                    <a:pt x="18959" y="847908"/>
                  </a:lnTo>
                </a:path>
                <a:path w="28575" h="1134110">
                  <a:moveTo>
                    <a:pt x="18959" y="857404"/>
                  </a:moveTo>
                  <a:lnTo>
                    <a:pt x="28438" y="1133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6066446" y="3927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6071187" y="3865968"/>
              <a:ext cx="9525" cy="57785"/>
            </a:xfrm>
            <a:custGeom>
              <a:avLst/>
              <a:gdLst/>
              <a:ahLst/>
              <a:cxnLst/>
              <a:rect l="l" t="t" r="r" b="b"/>
              <a:pathLst>
                <a:path w="9525" h="57785">
                  <a:moveTo>
                    <a:pt x="0" y="57166"/>
                  </a:moveTo>
                  <a:lnTo>
                    <a:pt x="9479" y="9496"/>
                  </a:lnTo>
                </a:path>
                <a:path w="9525" h="57785">
                  <a:moveTo>
                    <a:pt x="9479" y="0"/>
                  </a:moveTo>
                  <a:lnTo>
                    <a:pt x="9479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6075921" y="388021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6080667" y="2779896"/>
              <a:ext cx="29209" cy="1105535"/>
            </a:xfrm>
            <a:custGeom>
              <a:avLst/>
              <a:gdLst/>
              <a:ahLst/>
              <a:cxnLst/>
              <a:rect l="l" t="t" r="r" b="b"/>
              <a:pathLst>
                <a:path w="29210" h="1105535">
                  <a:moveTo>
                    <a:pt x="0" y="1105063"/>
                  </a:moveTo>
                  <a:lnTo>
                    <a:pt x="9669" y="924067"/>
                  </a:lnTo>
                </a:path>
                <a:path w="29210" h="1105535">
                  <a:moveTo>
                    <a:pt x="9669" y="914571"/>
                  </a:moveTo>
                  <a:lnTo>
                    <a:pt x="19148" y="228666"/>
                  </a:lnTo>
                </a:path>
                <a:path w="29210" h="1105535">
                  <a:moveTo>
                    <a:pt x="19148" y="219170"/>
                  </a:moveTo>
                  <a:lnTo>
                    <a:pt x="28628" y="152412"/>
                  </a:lnTo>
                </a:path>
                <a:path w="29210" h="1105535">
                  <a:moveTo>
                    <a:pt x="28628" y="142916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6104554" y="27656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6109296" y="2779896"/>
              <a:ext cx="28575" cy="1038860"/>
            </a:xfrm>
            <a:custGeom>
              <a:avLst/>
              <a:gdLst/>
              <a:ahLst/>
              <a:cxnLst/>
              <a:rect l="l" t="t" r="r" b="b"/>
              <a:pathLst>
                <a:path w="28575" h="1038860">
                  <a:moveTo>
                    <a:pt x="0" y="0"/>
                  </a:moveTo>
                  <a:lnTo>
                    <a:pt x="18959" y="247658"/>
                  </a:lnTo>
                </a:path>
                <a:path w="28575" h="1038860">
                  <a:moveTo>
                    <a:pt x="18959" y="257154"/>
                  </a:moveTo>
                  <a:lnTo>
                    <a:pt x="28438" y="1038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6132982" y="3822953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6147214" y="3837479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28488"/>
                  </a:lnTo>
                </a:path>
                <a:path w="0" h="114300">
                  <a:moveTo>
                    <a:pt x="0" y="37984"/>
                  </a:moveTo>
                  <a:lnTo>
                    <a:pt x="0" y="1141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6142473" y="39563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6147214" y="2827567"/>
              <a:ext cx="38100" cy="1124585"/>
            </a:xfrm>
            <a:custGeom>
              <a:avLst/>
              <a:gdLst/>
              <a:ahLst/>
              <a:cxnLst/>
              <a:rect l="l" t="t" r="r" b="b"/>
              <a:pathLst>
                <a:path w="38100" h="1124585">
                  <a:moveTo>
                    <a:pt x="0" y="1124055"/>
                  </a:moveTo>
                  <a:lnTo>
                    <a:pt x="9479" y="1009912"/>
                  </a:lnTo>
                </a:path>
                <a:path w="38100" h="1124585">
                  <a:moveTo>
                    <a:pt x="9479" y="1000131"/>
                  </a:moveTo>
                  <a:lnTo>
                    <a:pt x="37918" y="9496"/>
                  </a:lnTo>
                </a:path>
                <a:path w="38100" h="1124585">
                  <a:moveTo>
                    <a:pt x="37918" y="0"/>
                  </a:moveTo>
                  <a:lnTo>
                    <a:pt x="37918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6180392" y="28513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6185133" y="2817881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2867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6180392" y="28036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6194612" y="2817881"/>
              <a:ext cx="10160" cy="514984"/>
            </a:xfrm>
            <a:custGeom>
              <a:avLst/>
              <a:gdLst/>
              <a:ahLst/>
              <a:cxnLst/>
              <a:rect l="l" t="t" r="r" b="b"/>
              <a:pathLst>
                <a:path w="10160" h="514985">
                  <a:moveTo>
                    <a:pt x="0" y="0"/>
                  </a:moveTo>
                  <a:lnTo>
                    <a:pt x="0" y="95436"/>
                  </a:lnTo>
                </a:path>
                <a:path w="10160" h="514985">
                  <a:moveTo>
                    <a:pt x="0" y="104932"/>
                  </a:moveTo>
                  <a:lnTo>
                    <a:pt x="9574" y="486011"/>
                  </a:lnTo>
                </a:path>
                <a:path w="10160" h="514985">
                  <a:moveTo>
                    <a:pt x="9574" y="495507"/>
                  </a:moveTo>
                  <a:lnTo>
                    <a:pt x="9574" y="5144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2" name="object 322" descr=""/>
          <p:cNvSpPr txBox="1"/>
          <p:nvPr/>
        </p:nvSpPr>
        <p:spPr>
          <a:xfrm>
            <a:off x="1087932" y="5046150"/>
            <a:ext cx="5599430" cy="41529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9878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BANC1A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 C1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23" name="object 323" descr=""/>
          <p:cNvSpPr txBox="1"/>
          <p:nvPr/>
        </p:nvSpPr>
        <p:spPr>
          <a:xfrm>
            <a:off x="3821099" y="205748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24" name="object 324" descr=""/>
          <p:cNvGrpSpPr/>
          <p:nvPr/>
        </p:nvGrpSpPr>
        <p:grpSpPr>
          <a:xfrm>
            <a:off x="1696248" y="5921723"/>
            <a:ext cx="4512945" cy="2701290"/>
            <a:chOff x="1696248" y="5921723"/>
            <a:chExt cx="4512945" cy="2701290"/>
          </a:xfrm>
        </p:grpSpPr>
        <p:sp>
          <p:nvSpPr>
            <p:cNvPr id="325" name="object 325" descr=""/>
            <p:cNvSpPr/>
            <p:nvPr/>
          </p:nvSpPr>
          <p:spPr>
            <a:xfrm>
              <a:off x="1743678" y="5926485"/>
              <a:ext cx="4455795" cy="2648585"/>
            </a:xfrm>
            <a:custGeom>
              <a:avLst/>
              <a:gdLst/>
              <a:ahLst/>
              <a:cxnLst/>
              <a:rect l="l" t="t" r="r" b="b"/>
              <a:pathLst>
                <a:path w="4455795" h="2648584">
                  <a:moveTo>
                    <a:pt x="0" y="2648468"/>
                  </a:moveTo>
                  <a:lnTo>
                    <a:pt x="4455721" y="2648468"/>
                  </a:lnTo>
                  <a:lnTo>
                    <a:pt x="4455721" y="0"/>
                  </a:lnTo>
                  <a:lnTo>
                    <a:pt x="0" y="0"/>
                  </a:lnTo>
                  <a:lnTo>
                    <a:pt x="0" y="2648468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1748418" y="8579702"/>
              <a:ext cx="4455795" cy="38100"/>
            </a:xfrm>
            <a:custGeom>
              <a:avLst/>
              <a:gdLst/>
              <a:ahLst/>
              <a:cxnLst/>
              <a:rect l="l" t="t" r="r" b="b"/>
              <a:pathLst>
                <a:path w="4455795" h="38100">
                  <a:moveTo>
                    <a:pt x="0" y="0"/>
                  </a:moveTo>
                  <a:lnTo>
                    <a:pt x="0" y="37993"/>
                  </a:lnTo>
                </a:path>
                <a:path w="4455795" h="38100">
                  <a:moveTo>
                    <a:pt x="446567" y="0"/>
                  </a:moveTo>
                  <a:lnTo>
                    <a:pt x="446567" y="37993"/>
                  </a:lnTo>
                </a:path>
                <a:path w="4455795" h="38100">
                  <a:moveTo>
                    <a:pt x="893125" y="0"/>
                  </a:moveTo>
                  <a:lnTo>
                    <a:pt x="893125" y="37993"/>
                  </a:lnTo>
                </a:path>
                <a:path w="4455795" h="38100">
                  <a:moveTo>
                    <a:pt x="1339712" y="0"/>
                  </a:moveTo>
                  <a:lnTo>
                    <a:pt x="1339712" y="37993"/>
                  </a:lnTo>
                </a:path>
                <a:path w="4455795" h="38100">
                  <a:moveTo>
                    <a:pt x="1786298" y="0"/>
                  </a:moveTo>
                  <a:lnTo>
                    <a:pt x="1786298" y="37993"/>
                  </a:lnTo>
                </a:path>
                <a:path w="4455795" h="38100">
                  <a:moveTo>
                    <a:pt x="2232600" y="0"/>
                  </a:moveTo>
                  <a:lnTo>
                    <a:pt x="2232600" y="37993"/>
                  </a:lnTo>
                </a:path>
                <a:path w="4455795" h="38100">
                  <a:moveTo>
                    <a:pt x="2669707" y="0"/>
                  </a:moveTo>
                  <a:lnTo>
                    <a:pt x="2669707" y="37993"/>
                  </a:lnTo>
                </a:path>
                <a:path w="4455795" h="38100">
                  <a:moveTo>
                    <a:pt x="3116294" y="0"/>
                  </a:moveTo>
                  <a:lnTo>
                    <a:pt x="3116294" y="37993"/>
                  </a:lnTo>
                </a:path>
                <a:path w="4455795" h="38100">
                  <a:moveTo>
                    <a:pt x="3562785" y="0"/>
                  </a:moveTo>
                  <a:lnTo>
                    <a:pt x="3562785" y="37993"/>
                  </a:lnTo>
                </a:path>
                <a:path w="4455795" h="38100">
                  <a:moveTo>
                    <a:pt x="4009372" y="0"/>
                  </a:moveTo>
                  <a:lnTo>
                    <a:pt x="4009372" y="37993"/>
                  </a:lnTo>
                </a:path>
                <a:path w="4455795" h="38100">
                  <a:moveTo>
                    <a:pt x="4455769" y="0"/>
                  </a:moveTo>
                  <a:lnTo>
                    <a:pt x="4455769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190245" y="5926495"/>
              <a:ext cx="3562985" cy="2648585"/>
            </a:xfrm>
            <a:custGeom>
              <a:avLst/>
              <a:gdLst/>
              <a:ahLst/>
              <a:cxnLst/>
              <a:rect l="l" t="t" r="r" b="b"/>
              <a:pathLst>
                <a:path w="3562985" h="2648584">
                  <a:moveTo>
                    <a:pt x="0" y="0"/>
                  </a:moveTo>
                  <a:lnTo>
                    <a:pt x="0" y="2648458"/>
                  </a:lnTo>
                </a:path>
                <a:path w="3562985" h="2648584">
                  <a:moveTo>
                    <a:pt x="446558" y="0"/>
                  </a:moveTo>
                  <a:lnTo>
                    <a:pt x="446558" y="2648458"/>
                  </a:lnTo>
                </a:path>
                <a:path w="3562985" h="2648584">
                  <a:moveTo>
                    <a:pt x="893144" y="0"/>
                  </a:moveTo>
                  <a:lnTo>
                    <a:pt x="893144" y="2648458"/>
                  </a:lnTo>
                </a:path>
                <a:path w="3562985" h="2648584">
                  <a:moveTo>
                    <a:pt x="1339731" y="0"/>
                  </a:moveTo>
                  <a:lnTo>
                    <a:pt x="1339731" y="2648458"/>
                  </a:lnTo>
                </a:path>
                <a:path w="3562985" h="2648584">
                  <a:moveTo>
                    <a:pt x="1786033" y="0"/>
                  </a:moveTo>
                  <a:lnTo>
                    <a:pt x="1786033" y="2648458"/>
                  </a:lnTo>
                </a:path>
                <a:path w="3562985" h="2648584">
                  <a:moveTo>
                    <a:pt x="2223140" y="0"/>
                  </a:moveTo>
                  <a:lnTo>
                    <a:pt x="2223140" y="2648458"/>
                  </a:lnTo>
                </a:path>
                <a:path w="3562985" h="2648584">
                  <a:moveTo>
                    <a:pt x="2669726" y="0"/>
                  </a:moveTo>
                  <a:lnTo>
                    <a:pt x="2669726" y="2648458"/>
                  </a:lnTo>
                </a:path>
                <a:path w="3562985" h="2648584">
                  <a:moveTo>
                    <a:pt x="3116218" y="0"/>
                  </a:moveTo>
                  <a:lnTo>
                    <a:pt x="3116218" y="2648458"/>
                  </a:lnTo>
                </a:path>
                <a:path w="3562985" h="2648584">
                  <a:moveTo>
                    <a:pt x="3562804" y="0"/>
                  </a:moveTo>
                  <a:lnTo>
                    <a:pt x="3562804" y="2648458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701010" y="8579702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9" name="object 329" descr=""/>
          <p:cNvSpPr txBox="1"/>
          <p:nvPr/>
        </p:nvSpPr>
        <p:spPr>
          <a:xfrm>
            <a:off x="5816187" y="8638479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0" name="object 330" descr=""/>
          <p:cNvSpPr txBox="1"/>
          <p:nvPr/>
        </p:nvSpPr>
        <p:spPr>
          <a:xfrm>
            <a:off x="1512437" y="8486038"/>
            <a:ext cx="4777105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15"/>
              </a:spcBef>
              <a:tabLst>
                <a:tab pos="1057275" algn="l"/>
                <a:tab pos="1950720" algn="l"/>
                <a:tab pos="2834005" algn="l"/>
                <a:tab pos="3726815" algn="l"/>
                <a:tab pos="46202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1" name="object 331" descr=""/>
          <p:cNvSpPr/>
          <p:nvPr/>
        </p:nvSpPr>
        <p:spPr>
          <a:xfrm>
            <a:off x="1701010" y="5931243"/>
            <a:ext cx="38100" cy="2210435"/>
          </a:xfrm>
          <a:custGeom>
            <a:avLst/>
            <a:gdLst/>
            <a:ahLst/>
            <a:cxnLst/>
            <a:rect l="l" t="t" r="r" b="b"/>
            <a:pathLst>
              <a:path w="38100" h="2210434">
                <a:moveTo>
                  <a:pt x="37928" y="2210146"/>
                </a:moveTo>
                <a:lnTo>
                  <a:pt x="0" y="2210146"/>
                </a:lnTo>
              </a:path>
              <a:path w="38100" h="2210434">
                <a:moveTo>
                  <a:pt x="37928" y="1762575"/>
                </a:moveTo>
                <a:lnTo>
                  <a:pt x="0" y="1762575"/>
                </a:lnTo>
              </a:path>
              <a:path w="38100" h="2210434">
                <a:moveTo>
                  <a:pt x="37928" y="1324234"/>
                </a:moveTo>
                <a:lnTo>
                  <a:pt x="0" y="1324234"/>
                </a:lnTo>
              </a:path>
              <a:path w="38100" h="2210434">
                <a:moveTo>
                  <a:pt x="37928" y="885893"/>
                </a:moveTo>
                <a:lnTo>
                  <a:pt x="0" y="885893"/>
                </a:lnTo>
              </a:path>
              <a:path w="38100" h="2210434">
                <a:moveTo>
                  <a:pt x="37928" y="438340"/>
                </a:moveTo>
                <a:lnTo>
                  <a:pt x="0" y="438340"/>
                </a:lnTo>
              </a:path>
              <a:path w="38100" h="2210434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" name="object 332" descr=""/>
          <p:cNvSpPr txBox="1"/>
          <p:nvPr/>
        </p:nvSpPr>
        <p:spPr>
          <a:xfrm>
            <a:off x="1512437" y="8047953"/>
            <a:ext cx="17843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40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3" name="object 333" descr=""/>
          <p:cNvSpPr txBox="1"/>
          <p:nvPr/>
        </p:nvSpPr>
        <p:spPr>
          <a:xfrm>
            <a:off x="1512437" y="6723748"/>
            <a:ext cx="179070" cy="10280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20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7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07314">
              <a:lnSpc>
                <a:spcPct val="100000"/>
              </a:lnSpc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4" name="object 334" descr=""/>
          <p:cNvSpPr txBox="1"/>
          <p:nvPr/>
        </p:nvSpPr>
        <p:spPr>
          <a:xfrm>
            <a:off x="1531631" y="6056740"/>
            <a:ext cx="206375" cy="3708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 marL="31115">
              <a:lnSpc>
                <a:spcPct val="100000"/>
              </a:lnSpc>
              <a:spcBef>
                <a:spcPts val="765"/>
              </a:spcBef>
            </a:pPr>
            <a:r>
              <a:rPr dirty="0" sz="800" spc="-25">
                <a:latin typeface="Microsoft Sans Serif"/>
                <a:cs typeface="Microsoft Sans Serif"/>
              </a:rPr>
              <a:t>40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5" name="object 335" descr=""/>
          <p:cNvSpPr txBox="1"/>
          <p:nvPr/>
        </p:nvSpPr>
        <p:spPr>
          <a:xfrm>
            <a:off x="1550599" y="58375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36" name="object 336" descr=""/>
          <p:cNvGrpSpPr/>
          <p:nvPr/>
        </p:nvGrpSpPr>
        <p:grpSpPr>
          <a:xfrm>
            <a:off x="1743677" y="6150413"/>
            <a:ext cx="4465320" cy="2233930"/>
            <a:chOff x="1743677" y="6150413"/>
            <a:chExt cx="4465320" cy="2233930"/>
          </a:xfrm>
        </p:grpSpPr>
        <p:sp>
          <p:nvSpPr>
            <p:cNvPr id="337" name="object 337" descr=""/>
            <p:cNvSpPr/>
            <p:nvPr/>
          </p:nvSpPr>
          <p:spPr>
            <a:xfrm>
              <a:off x="1743678" y="6364836"/>
              <a:ext cx="4436745" cy="1772285"/>
            </a:xfrm>
            <a:custGeom>
              <a:avLst/>
              <a:gdLst/>
              <a:ahLst/>
              <a:cxnLst/>
              <a:rect l="l" t="t" r="r" b="b"/>
              <a:pathLst>
                <a:path w="4436745" h="1772284">
                  <a:moveTo>
                    <a:pt x="0" y="1771805"/>
                  </a:moveTo>
                  <a:lnTo>
                    <a:pt x="4436715" y="1771805"/>
                  </a:lnTo>
                </a:path>
                <a:path w="4436745" h="1772284">
                  <a:moveTo>
                    <a:pt x="0" y="1324234"/>
                  </a:moveTo>
                  <a:lnTo>
                    <a:pt x="4436715" y="1324234"/>
                  </a:lnTo>
                </a:path>
                <a:path w="4436745" h="1772284">
                  <a:moveTo>
                    <a:pt x="0" y="885893"/>
                  </a:moveTo>
                  <a:lnTo>
                    <a:pt x="4436715" y="885893"/>
                  </a:lnTo>
                </a:path>
                <a:path w="4436745" h="1772284">
                  <a:moveTo>
                    <a:pt x="0" y="447552"/>
                  </a:moveTo>
                  <a:lnTo>
                    <a:pt x="4436715" y="447552"/>
                  </a:lnTo>
                </a:path>
                <a:path w="4436745" h="1772284">
                  <a:moveTo>
                    <a:pt x="0" y="0"/>
                  </a:moveTo>
                  <a:lnTo>
                    <a:pt x="4436715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1743672" y="72507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1757897" y="6426560"/>
              <a:ext cx="456565" cy="1934210"/>
            </a:xfrm>
            <a:custGeom>
              <a:avLst/>
              <a:gdLst/>
              <a:ahLst/>
              <a:cxnLst/>
              <a:rect l="l" t="t" r="r" b="b"/>
              <a:pathLst>
                <a:path w="456564" h="1934209">
                  <a:moveTo>
                    <a:pt x="0" y="828916"/>
                  </a:moveTo>
                  <a:lnTo>
                    <a:pt x="408639" y="828916"/>
                  </a:lnTo>
                </a:path>
                <a:path w="456564" h="1934209">
                  <a:moveTo>
                    <a:pt x="418128" y="828916"/>
                  </a:moveTo>
                  <a:lnTo>
                    <a:pt x="418128" y="743166"/>
                  </a:lnTo>
                </a:path>
                <a:path w="456564" h="1934209">
                  <a:moveTo>
                    <a:pt x="418128" y="733670"/>
                  </a:moveTo>
                  <a:lnTo>
                    <a:pt x="427608" y="9781"/>
                  </a:lnTo>
                </a:path>
                <a:path w="456564" h="1934209">
                  <a:moveTo>
                    <a:pt x="427608" y="0"/>
                  </a:moveTo>
                  <a:lnTo>
                    <a:pt x="427608" y="28773"/>
                  </a:lnTo>
                </a:path>
                <a:path w="456564" h="1934209">
                  <a:moveTo>
                    <a:pt x="427608" y="38269"/>
                  </a:moveTo>
                  <a:lnTo>
                    <a:pt x="427608" y="1343416"/>
                  </a:lnTo>
                </a:path>
                <a:path w="456564" h="1934209">
                  <a:moveTo>
                    <a:pt x="427608" y="1352912"/>
                  </a:moveTo>
                  <a:lnTo>
                    <a:pt x="437087" y="1038590"/>
                  </a:lnTo>
                </a:path>
                <a:path w="456564" h="1934209">
                  <a:moveTo>
                    <a:pt x="437087" y="1029094"/>
                  </a:moveTo>
                  <a:lnTo>
                    <a:pt x="437087" y="609745"/>
                  </a:lnTo>
                </a:path>
                <a:path w="456564" h="1934209">
                  <a:moveTo>
                    <a:pt x="437087" y="600249"/>
                  </a:moveTo>
                  <a:lnTo>
                    <a:pt x="437087" y="638519"/>
                  </a:lnTo>
                </a:path>
                <a:path w="456564" h="1934209">
                  <a:moveTo>
                    <a:pt x="437087" y="648015"/>
                  </a:moveTo>
                  <a:lnTo>
                    <a:pt x="437087" y="1857764"/>
                  </a:lnTo>
                </a:path>
                <a:path w="456564" h="1934209">
                  <a:moveTo>
                    <a:pt x="437087" y="1867260"/>
                  </a:moveTo>
                  <a:lnTo>
                    <a:pt x="446567" y="1838772"/>
                  </a:lnTo>
                </a:path>
                <a:path w="456564" h="1934209">
                  <a:moveTo>
                    <a:pt x="446567" y="1829266"/>
                  </a:moveTo>
                  <a:lnTo>
                    <a:pt x="446567" y="962337"/>
                  </a:lnTo>
                </a:path>
                <a:path w="456564" h="1934209">
                  <a:moveTo>
                    <a:pt x="446567" y="952840"/>
                  </a:moveTo>
                  <a:lnTo>
                    <a:pt x="446567" y="1171821"/>
                  </a:lnTo>
                </a:path>
                <a:path w="456564" h="1934209">
                  <a:moveTo>
                    <a:pt x="446567" y="1181317"/>
                  </a:moveTo>
                  <a:lnTo>
                    <a:pt x="456056" y="1924484"/>
                  </a:lnTo>
                </a:path>
                <a:path w="456564" h="1934209">
                  <a:moveTo>
                    <a:pt x="456056" y="1933989"/>
                  </a:moveTo>
                  <a:lnTo>
                    <a:pt x="456056" y="1533908"/>
                  </a:lnTo>
                </a:path>
                <a:path w="456564" h="1934209">
                  <a:moveTo>
                    <a:pt x="456056" y="1524412"/>
                  </a:moveTo>
                  <a:lnTo>
                    <a:pt x="456056" y="7336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2209213" y="71459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2213954" y="6150413"/>
              <a:ext cx="66675" cy="2219960"/>
            </a:xfrm>
            <a:custGeom>
              <a:avLst/>
              <a:gdLst/>
              <a:ahLst/>
              <a:cxnLst/>
              <a:rect l="l" t="t" r="r" b="b"/>
              <a:pathLst>
                <a:path w="66675" h="2219959">
                  <a:moveTo>
                    <a:pt x="0" y="1009817"/>
                  </a:moveTo>
                  <a:lnTo>
                    <a:pt x="9479" y="1447968"/>
                  </a:lnTo>
                </a:path>
                <a:path w="66675" h="2219959">
                  <a:moveTo>
                    <a:pt x="9479" y="1457464"/>
                  </a:moveTo>
                  <a:lnTo>
                    <a:pt x="9479" y="1743298"/>
                  </a:lnTo>
                </a:path>
                <a:path w="66675" h="2219959">
                  <a:moveTo>
                    <a:pt x="9479" y="1752794"/>
                  </a:moveTo>
                  <a:lnTo>
                    <a:pt x="9479" y="1638650"/>
                  </a:lnTo>
                </a:path>
                <a:path w="66675" h="2219959">
                  <a:moveTo>
                    <a:pt x="9479" y="1629059"/>
                  </a:moveTo>
                  <a:lnTo>
                    <a:pt x="19186" y="428559"/>
                  </a:lnTo>
                </a:path>
                <a:path w="66675" h="2219959">
                  <a:moveTo>
                    <a:pt x="19186" y="419063"/>
                  </a:moveTo>
                  <a:lnTo>
                    <a:pt x="19186" y="857404"/>
                  </a:lnTo>
                </a:path>
                <a:path w="66675" h="2219959">
                  <a:moveTo>
                    <a:pt x="19186" y="866900"/>
                  </a:moveTo>
                  <a:lnTo>
                    <a:pt x="19186" y="1162325"/>
                  </a:lnTo>
                </a:path>
                <a:path w="66675" h="2219959">
                  <a:moveTo>
                    <a:pt x="19186" y="1171821"/>
                  </a:moveTo>
                  <a:lnTo>
                    <a:pt x="19186" y="1066889"/>
                  </a:lnTo>
                </a:path>
                <a:path w="66675" h="2219959">
                  <a:moveTo>
                    <a:pt x="19186" y="1057298"/>
                  </a:moveTo>
                  <a:lnTo>
                    <a:pt x="28675" y="9496"/>
                  </a:lnTo>
                </a:path>
                <a:path w="66675" h="2219959">
                  <a:moveTo>
                    <a:pt x="28675" y="0"/>
                  </a:moveTo>
                  <a:lnTo>
                    <a:pt x="28675" y="209674"/>
                  </a:lnTo>
                </a:path>
                <a:path w="66675" h="2219959">
                  <a:moveTo>
                    <a:pt x="28675" y="219170"/>
                  </a:moveTo>
                  <a:lnTo>
                    <a:pt x="28675" y="971643"/>
                  </a:lnTo>
                </a:path>
                <a:path w="66675" h="2219959">
                  <a:moveTo>
                    <a:pt x="28675" y="981139"/>
                  </a:moveTo>
                  <a:lnTo>
                    <a:pt x="38155" y="762158"/>
                  </a:lnTo>
                </a:path>
                <a:path w="66675" h="2219959">
                  <a:moveTo>
                    <a:pt x="38155" y="752472"/>
                  </a:moveTo>
                  <a:lnTo>
                    <a:pt x="38155" y="114238"/>
                  </a:lnTo>
                </a:path>
                <a:path w="66675" h="2219959">
                  <a:moveTo>
                    <a:pt x="38155" y="104742"/>
                  </a:moveTo>
                  <a:lnTo>
                    <a:pt x="38155" y="209674"/>
                  </a:lnTo>
                </a:path>
                <a:path w="66675" h="2219959">
                  <a:moveTo>
                    <a:pt x="38155" y="219170"/>
                  </a:moveTo>
                  <a:lnTo>
                    <a:pt x="47635" y="1333730"/>
                  </a:lnTo>
                </a:path>
                <a:path w="66675" h="2219959">
                  <a:moveTo>
                    <a:pt x="47635" y="1343226"/>
                  </a:moveTo>
                  <a:lnTo>
                    <a:pt x="47635" y="1324234"/>
                  </a:lnTo>
                </a:path>
                <a:path w="66675" h="2219959">
                  <a:moveTo>
                    <a:pt x="47635" y="1314738"/>
                  </a:moveTo>
                  <a:lnTo>
                    <a:pt x="47635" y="657226"/>
                  </a:lnTo>
                </a:path>
                <a:path w="66675" h="2219959">
                  <a:moveTo>
                    <a:pt x="47635" y="647730"/>
                  </a:moveTo>
                  <a:lnTo>
                    <a:pt x="47635" y="885893"/>
                  </a:lnTo>
                </a:path>
                <a:path w="66675" h="2219959">
                  <a:moveTo>
                    <a:pt x="47635" y="895389"/>
                  </a:moveTo>
                  <a:lnTo>
                    <a:pt x="57114" y="1933980"/>
                  </a:lnTo>
                </a:path>
                <a:path w="66675" h="2219959">
                  <a:moveTo>
                    <a:pt x="57114" y="1943476"/>
                  </a:moveTo>
                  <a:lnTo>
                    <a:pt x="57114" y="1848030"/>
                  </a:lnTo>
                </a:path>
                <a:path w="66675" h="2219959">
                  <a:moveTo>
                    <a:pt x="57114" y="1838544"/>
                  </a:moveTo>
                  <a:lnTo>
                    <a:pt x="57114" y="1171821"/>
                  </a:lnTo>
                </a:path>
                <a:path w="66675" h="2219959">
                  <a:moveTo>
                    <a:pt x="57114" y="1162325"/>
                  </a:moveTo>
                  <a:lnTo>
                    <a:pt x="57114" y="1266972"/>
                  </a:lnTo>
                </a:path>
                <a:path w="66675" h="2219959">
                  <a:moveTo>
                    <a:pt x="57114" y="1276468"/>
                  </a:moveTo>
                  <a:lnTo>
                    <a:pt x="66604" y="22196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2275817" y="83747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2280558" y="6159909"/>
              <a:ext cx="66675" cy="2219960"/>
            </a:xfrm>
            <a:custGeom>
              <a:avLst/>
              <a:gdLst/>
              <a:ahLst/>
              <a:cxnLst/>
              <a:rect l="l" t="t" r="r" b="b"/>
              <a:pathLst>
                <a:path w="66675" h="2219959">
                  <a:moveTo>
                    <a:pt x="0" y="2219633"/>
                  </a:moveTo>
                  <a:lnTo>
                    <a:pt x="0" y="1848268"/>
                  </a:lnTo>
                </a:path>
                <a:path w="66675" h="2219959">
                  <a:moveTo>
                    <a:pt x="0" y="1838534"/>
                  </a:moveTo>
                  <a:lnTo>
                    <a:pt x="9479" y="1190813"/>
                  </a:lnTo>
                </a:path>
                <a:path w="66675" h="2219959">
                  <a:moveTo>
                    <a:pt x="9479" y="1181317"/>
                  </a:moveTo>
                  <a:lnTo>
                    <a:pt x="9479" y="1381495"/>
                  </a:lnTo>
                </a:path>
                <a:path w="66675" h="2219959">
                  <a:moveTo>
                    <a:pt x="9479" y="1390991"/>
                  </a:moveTo>
                  <a:lnTo>
                    <a:pt x="9479" y="1952981"/>
                  </a:lnTo>
                </a:path>
                <a:path w="66675" h="2219959">
                  <a:moveTo>
                    <a:pt x="9479" y="1962478"/>
                  </a:moveTo>
                  <a:lnTo>
                    <a:pt x="9479" y="1714809"/>
                  </a:lnTo>
                </a:path>
                <a:path w="66675" h="2219959">
                  <a:moveTo>
                    <a:pt x="9479" y="1705313"/>
                  </a:moveTo>
                  <a:lnTo>
                    <a:pt x="18959" y="704992"/>
                  </a:lnTo>
                </a:path>
                <a:path w="66675" h="2219959">
                  <a:moveTo>
                    <a:pt x="18959" y="695495"/>
                  </a:moveTo>
                  <a:lnTo>
                    <a:pt x="18959" y="781150"/>
                  </a:lnTo>
                </a:path>
                <a:path w="66675" h="2219959">
                  <a:moveTo>
                    <a:pt x="18959" y="790742"/>
                  </a:moveTo>
                  <a:lnTo>
                    <a:pt x="18959" y="1352722"/>
                  </a:lnTo>
                </a:path>
                <a:path w="66675" h="2219959">
                  <a:moveTo>
                    <a:pt x="18959" y="1362218"/>
                  </a:moveTo>
                  <a:lnTo>
                    <a:pt x="28438" y="990825"/>
                  </a:lnTo>
                </a:path>
                <a:path w="66675" h="2219959">
                  <a:moveTo>
                    <a:pt x="28438" y="981329"/>
                  </a:moveTo>
                  <a:lnTo>
                    <a:pt x="28438" y="152412"/>
                  </a:lnTo>
                </a:path>
                <a:path w="66675" h="2219959">
                  <a:moveTo>
                    <a:pt x="28438" y="142916"/>
                  </a:moveTo>
                  <a:lnTo>
                    <a:pt x="28438" y="342904"/>
                  </a:lnTo>
                </a:path>
                <a:path w="66675" h="2219959">
                  <a:moveTo>
                    <a:pt x="28438" y="352401"/>
                  </a:moveTo>
                  <a:lnTo>
                    <a:pt x="37918" y="943154"/>
                  </a:lnTo>
                </a:path>
                <a:path w="66675" h="2219959">
                  <a:moveTo>
                    <a:pt x="37918" y="952650"/>
                  </a:moveTo>
                  <a:lnTo>
                    <a:pt x="37918" y="847908"/>
                  </a:lnTo>
                </a:path>
                <a:path w="66675" h="2219959">
                  <a:moveTo>
                    <a:pt x="37918" y="838412"/>
                  </a:moveTo>
                  <a:lnTo>
                    <a:pt x="37918" y="9496"/>
                  </a:lnTo>
                </a:path>
                <a:path w="66675" h="2219959">
                  <a:moveTo>
                    <a:pt x="37918" y="0"/>
                  </a:moveTo>
                  <a:lnTo>
                    <a:pt x="37918" y="114238"/>
                  </a:lnTo>
                </a:path>
                <a:path w="66675" h="2219959">
                  <a:moveTo>
                    <a:pt x="37918" y="123924"/>
                  </a:moveTo>
                  <a:lnTo>
                    <a:pt x="47407" y="1086071"/>
                  </a:lnTo>
                </a:path>
                <a:path w="66675" h="2219959">
                  <a:moveTo>
                    <a:pt x="47407" y="1095567"/>
                  </a:moveTo>
                  <a:lnTo>
                    <a:pt x="47407" y="905170"/>
                  </a:lnTo>
                </a:path>
                <a:path w="66675" h="2219959">
                  <a:moveTo>
                    <a:pt x="47407" y="895389"/>
                  </a:moveTo>
                  <a:lnTo>
                    <a:pt x="47407" y="409567"/>
                  </a:lnTo>
                </a:path>
                <a:path w="66675" h="2219959">
                  <a:moveTo>
                    <a:pt x="47407" y="400071"/>
                  </a:moveTo>
                  <a:lnTo>
                    <a:pt x="47407" y="428559"/>
                  </a:lnTo>
                </a:path>
                <a:path w="66675" h="2219959">
                  <a:moveTo>
                    <a:pt x="47407" y="438340"/>
                  </a:moveTo>
                  <a:lnTo>
                    <a:pt x="56887" y="1657643"/>
                  </a:lnTo>
                </a:path>
                <a:path w="66675" h="2219959">
                  <a:moveTo>
                    <a:pt x="56887" y="1667139"/>
                  </a:moveTo>
                  <a:lnTo>
                    <a:pt x="56887" y="1486143"/>
                  </a:lnTo>
                </a:path>
                <a:path w="66675" h="2219959">
                  <a:moveTo>
                    <a:pt x="56887" y="1476646"/>
                  </a:moveTo>
                  <a:lnTo>
                    <a:pt x="66367" y="1000321"/>
                  </a:lnTo>
                </a:path>
                <a:path w="66675" h="2219959">
                  <a:moveTo>
                    <a:pt x="66367" y="990825"/>
                  </a:moveTo>
                  <a:lnTo>
                    <a:pt x="66367" y="1019313"/>
                  </a:lnTo>
                </a:path>
                <a:path w="66675" h="2219959">
                  <a:moveTo>
                    <a:pt x="66367" y="1028809"/>
                  </a:moveTo>
                  <a:lnTo>
                    <a:pt x="66367" y="212441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2342184" y="82890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2346925" y="6169405"/>
              <a:ext cx="85725" cy="2153285"/>
            </a:xfrm>
            <a:custGeom>
              <a:avLst/>
              <a:gdLst/>
              <a:ahLst/>
              <a:cxnLst/>
              <a:rect l="l" t="t" r="r" b="b"/>
              <a:pathLst>
                <a:path w="85725" h="2153284">
                  <a:moveTo>
                    <a:pt x="0" y="2124415"/>
                  </a:moveTo>
                  <a:lnTo>
                    <a:pt x="9716" y="1667139"/>
                  </a:lnTo>
                </a:path>
                <a:path w="85725" h="2153284">
                  <a:moveTo>
                    <a:pt x="9716" y="1657643"/>
                  </a:moveTo>
                  <a:lnTo>
                    <a:pt x="9716" y="1266972"/>
                  </a:lnTo>
                </a:path>
                <a:path w="85725" h="2153284">
                  <a:moveTo>
                    <a:pt x="9716" y="1257476"/>
                  </a:moveTo>
                  <a:lnTo>
                    <a:pt x="9716" y="1352722"/>
                  </a:lnTo>
                </a:path>
                <a:path w="85725" h="2153284">
                  <a:moveTo>
                    <a:pt x="9716" y="1362503"/>
                  </a:moveTo>
                  <a:lnTo>
                    <a:pt x="9716" y="2095927"/>
                  </a:lnTo>
                </a:path>
                <a:path w="85725" h="2153284">
                  <a:moveTo>
                    <a:pt x="9716" y="2105423"/>
                  </a:moveTo>
                  <a:lnTo>
                    <a:pt x="19196" y="1743298"/>
                  </a:lnTo>
                </a:path>
                <a:path w="85725" h="2153284">
                  <a:moveTo>
                    <a:pt x="19196" y="1733801"/>
                  </a:moveTo>
                  <a:lnTo>
                    <a:pt x="19196" y="962147"/>
                  </a:lnTo>
                </a:path>
                <a:path w="85725" h="2153284">
                  <a:moveTo>
                    <a:pt x="19196" y="952650"/>
                  </a:moveTo>
                  <a:lnTo>
                    <a:pt x="19196" y="1238484"/>
                  </a:lnTo>
                </a:path>
                <a:path w="85725" h="2153284">
                  <a:moveTo>
                    <a:pt x="19196" y="1247980"/>
                  </a:moveTo>
                  <a:lnTo>
                    <a:pt x="28675" y="1590885"/>
                  </a:lnTo>
                </a:path>
                <a:path w="85725" h="2153284">
                  <a:moveTo>
                    <a:pt x="28675" y="1600571"/>
                  </a:moveTo>
                  <a:lnTo>
                    <a:pt x="28675" y="1495639"/>
                  </a:lnTo>
                </a:path>
                <a:path w="85725" h="2153284">
                  <a:moveTo>
                    <a:pt x="28675" y="1486143"/>
                  </a:moveTo>
                  <a:lnTo>
                    <a:pt x="28675" y="371583"/>
                  </a:lnTo>
                </a:path>
                <a:path w="85725" h="2153284">
                  <a:moveTo>
                    <a:pt x="28675" y="362087"/>
                  </a:moveTo>
                  <a:lnTo>
                    <a:pt x="38155" y="647730"/>
                  </a:lnTo>
                </a:path>
                <a:path w="85725" h="2153284">
                  <a:moveTo>
                    <a:pt x="38155" y="657511"/>
                  </a:moveTo>
                  <a:lnTo>
                    <a:pt x="38155" y="1038305"/>
                  </a:lnTo>
                </a:path>
                <a:path w="85725" h="2153284">
                  <a:moveTo>
                    <a:pt x="38155" y="1047897"/>
                  </a:moveTo>
                  <a:lnTo>
                    <a:pt x="38155" y="1019313"/>
                  </a:lnTo>
                </a:path>
                <a:path w="85725" h="2153284">
                  <a:moveTo>
                    <a:pt x="38155" y="1009817"/>
                  </a:moveTo>
                  <a:lnTo>
                    <a:pt x="47644" y="9496"/>
                  </a:lnTo>
                </a:path>
                <a:path w="85725" h="2153284">
                  <a:moveTo>
                    <a:pt x="47644" y="0"/>
                  </a:moveTo>
                  <a:lnTo>
                    <a:pt x="47644" y="200178"/>
                  </a:lnTo>
                </a:path>
                <a:path w="85725" h="2153284">
                  <a:moveTo>
                    <a:pt x="47644" y="209674"/>
                  </a:moveTo>
                  <a:lnTo>
                    <a:pt x="47644" y="924162"/>
                  </a:lnTo>
                </a:path>
                <a:path w="85725" h="2153284">
                  <a:moveTo>
                    <a:pt x="47644" y="933658"/>
                  </a:moveTo>
                  <a:lnTo>
                    <a:pt x="47644" y="838412"/>
                  </a:lnTo>
                </a:path>
                <a:path w="85725" h="2153284">
                  <a:moveTo>
                    <a:pt x="47644" y="828916"/>
                  </a:moveTo>
                  <a:lnTo>
                    <a:pt x="57124" y="200178"/>
                  </a:lnTo>
                </a:path>
                <a:path w="85725" h="2153284">
                  <a:moveTo>
                    <a:pt x="57124" y="190682"/>
                  </a:moveTo>
                  <a:lnTo>
                    <a:pt x="57124" y="285928"/>
                  </a:lnTo>
                </a:path>
                <a:path w="85725" h="2153284">
                  <a:moveTo>
                    <a:pt x="57124" y="295424"/>
                  </a:moveTo>
                  <a:lnTo>
                    <a:pt x="57124" y="1362503"/>
                  </a:lnTo>
                </a:path>
                <a:path w="85725" h="2153284">
                  <a:moveTo>
                    <a:pt x="57124" y="1371999"/>
                  </a:moveTo>
                  <a:lnTo>
                    <a:pt x="66604" y="1095567"/>
                  </a:lnTo>
                </a:path>
                <a:path w="85725" h="2153284">
                  <a:moveTo>
                    <a:pt x="66604" y="1086071"/>
                  </a:moveTo>
                  <a:lnTo>
                    <a:pt x="66604" y="771654"/>
                  </a:lnTo>
                </a:path>
                <a:path w="85725" h="2153284">
                  <a:moveTo>
                    <a:pt x="66604" y="762158"/>
                  </a:moveTo>
                  <a:lnTo>
                    <a:pt x="66604" y="971833"/>
                  </a:lnTo>
                </a:path>
                <a:path w="85725" h="2153284">
                  <a:moveTo>
                    <a:pt x="66604" y="981329"/>
                  </a:moveTo>
                  <a:lnTo>
                    <a:pt x="76112" y="1933989"/>
                  </a:lnTo>
                </a:path>
                <a:path w="85725" h="2153284">
                  <a:moveTo>
                    <a:pt x="76112" y="1943485"/>
                  </a:moveTo>
                  <a:lnTo>
                    <a:pt x="76112" y="1924484"/>
                  </a:lnTo>
                </a:path>
                <a:path w="85725" h="2153284">
                  <a:moveTo>
                    <a:pt x="76112" y="1914987"/>
                  </a:moveTo>
                  <a:lnTo>
                    <a:pt x="76112" y="1238484"/>
                  </a:lnTo>
                </a:path>
                <a:path w="85725" h="2153284">
                  <a:moveTo>
                    <a:pt x="76112" y="1228988"/>
                  </a:moveTo>
                  <a:lnTo>
                    <a:pt x="76112" y="1257476"/>
                  </a:lnTo>
                </a:path>
                <a:path w="85725" h="2153284">
                  <a:moveTo>
                    <a:pt x="76112" y="1266972"/>
                  </a:moveTo>
                  <a:lnTo>
                    <a:pt x="85591" y="21531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2427776" y="83273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2432517" y="6817136"/>
              <a:ext cx="19050" cy="1515110"/>
            </a:xfrm>
            <a:custGeom>
              <a:avLst/>
              <a:gdLst/>
              <a:ahLst/>
              <a:cxnLst/>
              <a:rect l="l" t="t" r="r" b="b"/>
              <a:pathLst>
                <a:path w="19050" h="1515109">
                  <a:moveTo>
                    <a:pt x="0" y="1514916"/>
                  </a:moveTo>
                  <a:lnTo>
                    <a:pt x="0" y="1171821"/>
                  </a:lnTo>
                </a:path>
                <a:path w="19050" h="1515109">
                  <a:moveTo>
                    <a:pt x="0" y="1162325"/>
                  </a:moveTo>
                  <a:lnTo>
                    <a:pt x="0" y="533587"/>
                  </a:lnTo>
                </a:path>
                <a:path w="19050" h="1515109">
                  <a:moveTo>
                    <a:pt x="0" y="524090"/>
                  </a:moveTo>
                  <a:lnTo>
                    <a:pt x="9479" y="609745"/>
                  </a:lnTo>
                </a:path>
                <a:path w="19050" h="1515109">
                  <a:moveTo>
                    <a:pt x="9479" y="619242"/>
                  </a:moveTo>
                  <a:lnTo>
                    <a:pt x="9479" y="1171821"/>
                  </a:lnTo>
                </a:path>
                <a:path w="19050" h="1515109">
                  <a:moveTo>
                    <a:pt x="9479" y="1181308"/>
                  </a:moveTo>
                  <a:lnTo>
                    <a:pt x="9479" y="962337"/>
                  </a:lnTo>
                </a:path>
                <a:path w="19050" h="1515109">
                  <a:moveTo>
                    <a:pt x="9479" y="952840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446735" y="68028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2451476" y="6236163"/>
              <a:ext cx="47625" cy="2038985"/>
            </a:xfrm>
            <a:custGeom>
              <a:avLst/>
              <a:gdLst/>
              <a:ahLst/>
              <a:cxnLst/>
              <a:rect l="l" t="t" r="r" b="b"/>
              <a:pathLst>
                <a:path w="47625" h="2038984">
                  <a:moveTo>
                    <a:pt x="0" y="571476"/>
                  </a:moveTo>
                  <a:lnTo>
                    <a:pt x="0" y="1009817"/>
                  </a:lnTo>
                </a:path>
                <a:path w="47625" h="2038984">
                  <a:moveTo>
                    <a:pt x="0" y="1019313"/>
                  </a:moveTo>
                  <a:lnTo>
                    <a:pt x="0" y="1152734"/>
                  </a:lnTo>
                </a:path>
                <a:path w="47625" h="2038984">
                  <a:moveTo>
                    <a:pt x="0" y="1162230"/>
                  </a:moveTo>
                  <a:lnTo>
                    <a:pt x="0" y="838412"/>
                  </a:lnTo>
                </a:path>
                <a:path w="47625" h="2038984">
                  <a:moveTo>
                    <a:pt x="0" y="828916"/>
                  </a:moveTo>
                  <a:lnTo>
                    <a:pt x="9479" y="66662"/>
                  </a:lnTo>
                </a:path>
                <a:path w="47625" h="2038984">
                  <a:moveTo>
                    <a:pt x="9479" y="57166"/>
                  </a:moveTo>
                  <a:lnTo>
                    <a:pt x="9479" y="238162"/>
                  </a:lnTo>
                </a:path>
                <a:path w="47625" h="2038984">
                  <a:moveTo>
                    <a:pt x="9479" y="247658"/>
                  </a:moveTo>
                  <a:lnTo>
                    <a:pt x="9479" y="809639"/>
                  </a:lnTo>
                </a:path>
                <a:path w="47625" h="2038984">
                  <a:moveTo>
                    <a:pt x="9479" y="819135"/>
                  </a:moveTo>
                  <a:lnTo>
                    <a:pt x="19148" y="790647"/>
                  </a:lnTo>
                </a:path>
                <a:path w="47625" h="2038984">
                  <a:moveTo>
                    <a:pt x="19148" y="781150"/>
                  </a:moveTo>
                  <a:lnTo>
                    <a:pt x="19148" y="9496"/>
                  </a:lnTo>
                </a:path>
                <a:path w="47625" h="2038984">
                  <a:moveTo>
                    <a:pt x="19148" y="0"/>
                  </a:moveTo>
                  <a:lnTo>
                    <a:pt x="19148" y="104647"/>
                  </a:lnTo>
                </a:path>
                <a:path w="47625" h="2038984">
                  <a:moveTo>
                    <a:pt x="19148" y="114143"/>
                  </a:moveTo>
                  <a:lnTo>
                    <a:pt x="28628" y="1038305"/>
                  </a:lnTo>
                </a:path>
                <a:path w="47625" h="2038984">
                  <a:moveTo>
                    <a:pt x="28628" y="1047802"/>
                  </a:moveTo>
                  <a:lnTo>
                    <a:pt x="28628" y="962052"/>
                  </a:lnTo>
                </a:path>
                <a:path w="47625" h="2038984">
                  <a:moveTo>
                    <a:pt x="28628" y="952555"/>
                  </a:moveTo>
                  <a:lnTo>
                    <a:pt x="28628" y="457333"/>
                  </a:lnTo>
                </a:path>
                <a:path w="47625" h="2038984">
                  <a:moveTo>
                    <a:pt x="28628" y="447742"/>
                  </a:moveTo>
                  <a:lnTo>
                    <a:pt x="28628" y="476325"/>
                  </a:lnTo>
                </a:path>
                <a:path w="47625" h="2038984">
                  <a:moveTo>
                    <a:pt x="28628" y="485821"/>
                  </a:moveTo>
                  <a:lnTo>
                    <a:pt x="38108" y="1619563"/>
                  </a:lnTo>
                </a:path>
                <a:path w="47625" h="2038984">
                  <a:moveTo>
                    <a:pt x="38108" y="1629059"/>
                  </a:moveTo>
                  <a:lnTo>
                    <a:pt x="38108" y="1552900"/>
                  </a:lnTo>
                </a:path>
                <a:path w="47625" h="2038984">
                  <a:moveTo>
                    <a:pt x="38108" y="1543309"/>
                  </a:moveTo>
                  <a:lnTo>
                    <a:pt x="38108" y="1047802"/>
                  </a:lnTo>
                </a:path>
                <a:path w="47625" h="2038984">
                  <a:moveTo>
                    <a:pt x="38108" y="1038305"/>
                  </a:moveTo>
                  <a:lnTo>
                    <a:pt x="47587" y="1362218"/>
                  </a:lnTo>
                </a:path>
                <a:path w="47625" h="2038984">
                  <a:moveTo>
                    <a:pt x="47587" y="1371714"/>
                  </a:moveTo>
                  <a:lnTo>
                    <a:pt x="47587" y="20386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2494323" y="8279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2499064" y="6493318"/>
              <a:ext cx="38100" cy="1791335"/>
            </a:xfrm>
            <a:custGeom>
              <a:avLst/>
              <a:gdLst/>
              <a:ahLst/>
              <a:cxnLst/>
              <a:rect l="l" t="t" r="r" b="b"/>
              <a:pathLst>
                <a:path w="38100" h="1791334">
                  <a:moveTo>
                    <a:pt x="0" y="1791006"/>
                  </a:moveTo>
                  <a:lnTo>
                    <a:pt x="0" y="1371904"/>
                  </a:lnTo>
                </a:path>
                <a:path w="38100" h="1791334">
                  <a:moveTo>
                    <a:pt x="0" y="1362408"/>
                  </a:moveTo>
                  <a:lnTo>
                    <a:pt x="9479" y="981329"/>
                  </a:lnTo>
                </a:path>
                <a:path w="38100" h="1791334">
                  <a:moveTo>
                    <a:pt x="9479" y="971833"/>
                  </a:moveTo>
                  <a:lnTo>
                    <a:pt x="9479" y="990825"/>
                  </a:lnTo>
                </a:path>
                <a:path w="38100" h="1791334">
                  <a:moveTo>
                    <a:pt x="9479" y="1000321"/>
                  </a:moveTo>
                  <a:lnTo>
                    <a:pt x="9479" y="1676796"/>
                  </a:lnTo>
                </a:path>
                <a:path w="38100" h="1791334">
                  <a:moveTo>
                    <a:pt x="9479" y="1686292"/>
                  </a:moveTo>
                  <a:lnTo>
                    <a:pt x="18959" y="1352912"/>
                  </a:lnTo>
                </a:path>
                <a:path w="38100" h="1791334">
                  <a:moveTo>
                    <a:pt x="18959" y="1343226"/>
                  </a:moveTo>
                  <a:lnTo>
                    <a:pt x="18959" y="600249"/>
                  </a:lnTo>
                </a:path>
                <a:path w="38100" h="1791334">
                  <a:moveTo>
                    <a:pt x="18959" y="590753"/>
                  </a:moveTo>
                  <a:lnTo>
                    <a:pt x="18959" y="743166"/>
                  </a:lnTo>
                </a:path>
                <a:path w="38100" h="1791334">
                  <a:moveTo>
                    <a:pt x="18959" y="752662"/>
                  </a:moveTo>
                  <a:lnTo>
                    <a:pt x="18959" y="1133742"/>
                  </a:lnTo>
                </a:path>
                <a:path w="38100" h="1791334">
                  <a:moveTo>
                    <a:pt x="18959" y="1143238"/>
                  </a:moveTo>
                  <a:lnTo>
                    <a:pt x="28438" y="1048086"/>
                  </a:lnTo>
                </a:path>
                <a:path w="38100" h="1791334">
                  <a:moveTo>
                    <a:pt x="28438" y="1038590"/>
                  </a:moveTo>
                  <a:lnTo>
                    <a:pt x="28438" y="9496"/>
                  </a:lnTo>
                </a:path>
                <a:path w="38100" h="1791334">
                  <a:moveTo>
                    <a:pt x="28438" y="0"/>
                  </a:moveTo>
                  <a:lnTo>
                    <a:pt x="28438" y="171405"/>
                  </a:lnTo>
                </a:path>
                <a:path w="38100" h="1791334">
                  <a:moveTo>
                    <a:pt x="28438" y="181091"/>
                  </a:moveTo>
                  <a:lnTo>
                    <a:pt x="37918" y="6097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532242" y="71078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536983" y="6207675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904885"/>
                  </a:moveTo>
                  <a:lnTo>
                    <a:pt x="0" y="599964"/>
                  </a:lnTo>
                </a:path>
                <a:path w="28575" h="1924684">
                  <a:moveTo>
                    <a:pt x="0" y="590468"/>
                  </a:moveTo>
                  <a:lnTo>
                    <a:pt x="0" y="9496"/>
                  </a:lnTo>
                </a:path>
                <a:path w="28575" h="1924684">
                  <a:moveTo>
                    <a:pt x="0" y="0"/>
                  </a:moveTo>
                  <a:lnTo>
                    <a:pt x="9479" y="180901"/>
                  </a:lnTo>
                </a:path>
                <a:path w="28575" h="1924684">
                  <a:moveTo>
                    <a:pt x="9479" y="190397"/>
                  </a:moveTo>
                  <a:lnTo>
                    <a:pt x="9479" y="876397"/>
                  </a:lnTo>
                </a:path>
                <a:path w="28575" h="1924684">
                  <a:moveTo>
                    <a:pt x="9479" y="885893"/>
                  </a:moveTo>
                  <a:lnTo>
                    <a:pt x="9479" y="866900"/>
                  </a:lnTo>
                </a:path>
                <a:path w="28575" h="1924684">
                  <a:moveTo>
                    <a:pt x="9479" y="857404"/>
                  </a:moveTo>
                  <a:lnTo>
                    <a:pt x="18959" y="266651"/>
                  </a:lnTo>
                </a:path>
                <a:path w="28575" h="1924684">
                  <a:moveTo>
                    <a:pt x="18959" y="257154"/>
                  </a:moveTo>
                  <a:lnTo>
                    <a:pt x="18959" y="352306"/>
                  </a:lnTo>
                </a:path>
                <a:path w="28575" h="1924684">
                  <a:moveTo>
                    <a:pt x="18959" y="361802"/>
                  </a:moveTo>
                  <a:lnTo>
                    <a:pt x="18959" y="1371714"/>
                  </a:lnTo>
                </a:path>
                <a:path w="28575" h="1924684">
                  <a:moveTo>
                    <a:pt x="18959" y="1381210"/>
                  </a:moveTo>
                  <a:lnTo>
                    <a:pt x="18959" y="1219207"/>
                  </a:lnTo>
                </a:path>
                <a:path w="28575" h="1924684">
                  <a:moveTo>
                    <a:pt x="18959" y="1209710"/>
                  </a:moveTo>
                  <a:lnTo>
                    <a:pt x="28438" y="857404"/>
                  </a:lnTo>
                </a:path>
                <a:path w="28575" h="1924684">
                  <a:moveTo>
                    <a:pt x="28438" y="847623"/>
                  </a:moveTo>
                  <a:lnTo>
                    <a:pt x="28438" y="1038305"/>
                  </a:lnTo>
                </a:path>
                <a:path w="28575" h="1924684">
                  <a:moveTo>
                    <a:pt x="28438" y="1047802"/>
                  </a:moveTo>
                  <a:lnTo>
                    <a:pt x="28438" y="19242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2560681" y="81366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2565422" y="7484144"/>
              <a:ext cx="10160" cy="648335"/>
            </a:xfrm>
            <a:custGeom>
              <a:avLst/>
              <a:gdLst/>
              <a:ahLst/>
              <a:cxnLst/>
              <a:rect l="l" t="t" r="r" b="b"/>
              <a:pathLst>
                <a:path w="10160" h="648334">
                  <a:moveTo>
                    <a:pt x="0" y="647739"/>
                  </a:moveTo>
                  <a:lnTo>
                    <a:pt x="9574" y="285833"/>
                  </a:lnTo>
                </a:path>
                <a:path w="10160" h="648334">
                  <a:moveTo>
                    <a:pt x="9574" y="276147"/>
                  </a:moveTo>
                  <a:lnTo>
                    <a:pt x="9574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2570255" y="74698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2574996" y="7474647"/>
              <a:ext cx="10160" cy="791210"/>
            </a:xfrm>
            <a:custGeom>
              <a:avLst/>
              <a:gdLst/>
              <a:ahLst/>
              <a:cxnLst/>
              <a:rect l="l" t="t" r="r" b="b"/>
              <a:pathLst>
                <a:path w="10160" h="791209">
                  <a:moveTo>
                    <a:pt x="0" y="0"/>
                  </a:moveTo>
                  <a:lnTo>
                    <a:pt x="0" y="285643"/>
                  </a:lnTo>
                </a:path>
                <a:path w="10160" h="791209">
                  <a:moveTo>
                    <a:pt x="0" y="295329"/>
                  </a:moveTo>
                  <a:lnTo>
                    <a:pt x="9669" y="79068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2579925" y="82700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2584665" y="6283834"/>
              <a:ext cx="66675" cy="1991360"/>
            </a:xfrm>
            <a:custGeom>
              <a:avLst/>
              <a:gdLst/>
              <a:ahLst/>
              <a:cxnLst/>
              <a:rect l="l" t="t" r="r" b="b"/>
              <a:pathLst>
                <a:path w="66675" h="1991359">
                  <a:moveTo>
                    <a:pt x="0" y="1990994"/>
                  </a:moveTo>
                  <a:lnTo>
                    <a:pt x="0" y="1667139"/>
                  </a:lnTo>
                </a:path>
                <a:path w="66675" h="1991359">
                  <a:moveTo>
                    <a:pt x="0" y="1657643"/>
                  </a:moveTo>
                  <a:lnTo>
                    <a:pt x="0" y="1047897"/>
                  </a:lnTo>
                </a:path>
                <a:path w="66675" h="1991359">
                  <a:moveTo>
                    <a:pt x="0" y="1038400"/>
                  </a:moveTo>
                  <a:lnTo>
                    <a:pt x="0" y="1057393"/>
                  </a:lnTo>
                </a:path>
                <a:path w="66675" h="1991359">
                  <a:moveTo>
                    <a:pt x="0" y="1066889"/>
                  </a:moveTo>
                  <a:lnTo>
                    <a:pt x="9479" y="1581389"/>
                  </a:lnTo>
                </a:path>
                <a:path w="66675" h="1991359">
                  <a:moveTo>
                    <a:pt x="9479" y="1590885"/>
                  </a:moveTo>
                  <a:lnTo>
                    <a:pt x="9479" y="1390707"/>
                  </a:lnTo>
                </a:path>
                <a:path w="66675" h="1991359">
                  <a:moveTo>
                    <a:pt x="9479" y="1381210"/>
                  </a:moveTo>
                  <a:lnTo>
                    <a:pt x="9479" y="485821"/>
                  </a:lnTo>
                </a:path>
                <a:path w="66675" h="1991359">
                  <a:moveTo>
                    <a:pt x="9479" y="476325"/>
                  </a:moveTo>
                  <a:lnTo>
                    <a:pt x="18959" y="714488"/>
                  </a:lnTo>
                </a:path>
                <a:path w="66675" h="1991359">
                  <a:moveTo>
                    <a:pt x="18959" y="723984"/>
                  </a:moveTo>
                  <a:lnTo>
                    <a:pt x="18959" y="990635"/>
                  </a:lnTo>
                </a:path>
                <a:path w="66675" h="1991359">
                  <a:moveTo>
                    <a:pt x="18959" y="1000131"/>
                  </a:moveTo>
                  <a:lnTo>
                    <a:pt x="18959" y="809734"/>
                  </a:lnTo>
                </a:path>
                <a:path w="66675" h="1991359">
                  <a:moveTo>
                    <a:pt x="18959" y="800238"/>
                  </a:moveTo>
                  <a:lnTo>
                    <a:pt x="28438" y="9496"/>
                  </a:lnTo>
                </a:path>
                <a:path w="66675" h="1991359">
                  <a:moveTo>
                    <a:pt x="28438" y="0"/>
                  </a:moveTo>
                  <a:lnTo>
                    <a:pt x="28438" y="162003"/>
                  </a:lnTo>
                </a:path>
                <a:path w="66675" h="1991359">
                  <a:moveTo>
                    <a:pt x="28438" y="171499"/>
                  </a:moveTo>
                  <a:lnTo>
                    <a:pt x="28438" y="714488"/>
                  </a:lnTo>
                </a:path>
                <a:path w="66675" h="1991359">
                  <a:moveTo>
                    <a:pt x="28438" y="723984"/>
                  </a:moveTo>
                  <a:lnTo>
                    <a:pt x="37918" y="457143"/>
                  </a:lnTo>
                </a:path>
                <a:path w="66675" h="1991359">
                  <a:moveTo>
                    <a:pt x="37918" y="447647"/>
                  </a:moveTo>
                  <a:lnTo>
                    <a:pt x="37918" y="37984"/>
                  </a:lnTo>
                </a:path>
                <a:path w="66675" h="1991359">
                  <a:moveTo>
                    <a:pt x="37918" y="28488"/>
                  </a:moveTo>
                  <a:lnTo>
                    <a:pt x="37918" y="199988"/>
                  </a:lnTo>
                </a:path>
                <a:path w="66675" h="1991359">
                  <a:moveTo>
                    <a:pt x="37918" y="209484"/>
                  </a:moveTo>
                  <a:lnTo>
                    <a:pt x="37918" y="1028904"/>
                  </a:lnTo>
                </a:path>
                <a:path w="66675" h="1991359">
                  <a:moveTo>
                    <a:pt x="37918" y="1038400"/>
                  </a:moveTo>
                  <a:lnTo>
                    <a:pt x="47398" y="1019408"/>
                  </a:lnTo>
                </a:path>
                <a:path w="66675" h="1991359">
                  <a:moveTo>
                    <a:pt x="47398" y="1009627"/>
                  </a:moveTo>
                  <a:lnTo>
                    <a:pt x="47398" y="543083"/>
                  </a:lnTo>
                </a:path>
                <a:path w="66675" h="1991359">
                  <a:moveTo>
                    <a:pt x="47398" y="533302"/>
                  </a:moveTo>
                  <a:lnTo>
                    <a:pt x="47398" y="552579"/>
                  </a:lnTo>
                </a:path>
                <a:path w="66675" h="1991359">
                  <a:moveTo>
                    <a:pt x="47398" y="562075"/>
                  </a:moveTo>
                  <a:lnTo>
                    <a:pt x="56877" y="1619373"/>
                  </a:lnTo>
                </a:path>
                <a:path w="66675" h="1991359">
                  <a:moveTo>
                    <a:pt x="56877" y="1628869"/>
                  </a:moveTo>
                  <a:lnTo>
                    <a:pt x="56877" y="1609877"/>
                  </a:lnTo>
                </a:path>
                <a:path w="66675" h="1991359">
                  <a:moveTo>
                    <a:pt x="56877" y="1600381"/>
                  </a:moveTo>
                  <a:lnTo>
                    <a:pt x="56877" y="1095567"/>
                  </a:lnTo>
                </a:path>
                <a:path w="66675" h="1991359">
                  <a:moveTo>
                    <a:pt x="56877" y="1085881"/>
                  </a:moveTo>
                  <a:lnTo>
                    <a:pt x="56877" y="1267067"/>
                  </a:lnTo>
                </a:path>
                <a:path w="66675" h="1991359">
                  <a:moveTo>
                    <a:pt x="56877" y="1276563"/>
                  </a:moveTo>
                  <a:lnTo>
                    <a:pt x="66357" y="19719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646282" y="8260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2651023" y="7474647"/>
              <a:ext cx="9525" cy="791210"/>
            </a:xfrm>
            <a:custGeom>
              <a:avLst/>
              <a:gdLst/>
              <a:ahLst/>
              <a:cxnLst/>
              <a:rect l="l" t="t" r="r" b="b"/>
              <a:pathLst>
                <a:path w="9525" h="791209">
                  <a:moveTo>
                    <a:pt x="0" y="790685"/>
                  </a:moveTo>
                  <a:lnTo>
                    <a:pt x="0" y="504813"/>
                  </a:lnTo>
                </a:path>
                <a:path w="9525" h="791209">
                  <a:moveTo>
                    <a:pt x="0" y="495317"/>
                  </a:moveTo>
                  <a:lnTo>
                    <a:pt x="9479" y="9496"/>
                  </a:lnTo>
                </a:path>
                <a:path w="9525" h="791209">
                  <a:moveTo>
                    <a:pt x="9479" y="0"/>
                  </a:moveTo>
                  <a:lnTo>
                    <a:pt x="9479" y="247658"/>
                  </a:lnTo>
                </a:path>
                <a:path w="9525" h="791209">
                  <a:moveTo>
                    <a:pt x="9479" y="257154"/>
                  </a:moveTo>
                  <a:lnTo>
                    <a:pt x="9479" y="5905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2655762" y="80699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2660503" y="6245659"/>
              <a:ext cx="66675" cy="1953260"/>
            </a:xfrm>
            <a:custGeom>
              <a:avLst/>
              <a:gdLst/>
              <a:ahLst/>
              <a:cxnLst/>
              <a:rect l="l" t="t" r="r" b="b"/>
              <a:pathLst>
                <a:path w="66675" h="1953259">
                  <a:moveTo>
                    <a:pt x="0" y="1829010"/>
                  </a:moveTo>
                  <a:lnTo>
                    <a:pt x="0" y="1524317"/>
                  </a:lnTo>
                </a:path>
                <a:path w="66675" h="1953259">
                  <a:moveTo>
                    <a:pt x="0" y="1514631"/>
                  </a:moveTo>
                  <a:lnTo>
                    <a:pt x="9479" y="800143"/>
                  </a:lnTo>
                </a:path>
                <a:path w="66675" h="1953259">
                  <a:moveTo>
                    <a:pt x="9479" y="790647"/>
                  </a:moveTo>
                  <a:lnTo>
                    <a:pt x="9479" y="809639"/>
                  </a:lnTo>
                </a:path>
                <a:path w="66675" h="1953259">
                  <a:moveTo>
                    <a:pt x="9479" y="819420"/>
                  </a:moveTo>
                  <a:lnTo>
                    <a:pt x="9479" y="1257476"/>
                  </a:lnTo>
                </a:path>
                <a:path w="66675" h="1953259">
                  <a:moveTo>
                    <a:pt x="9479" y="1266972"/>
                  </a:moveTo>
                  <a:lnTo>
                    <a:pt x="9479" y="1181222"/>
                  </a:lnTo>
                </a:path>
                <a:path w="66675" h="1953259">
                  <a:moveTo>
                    <a:pt x="9479" y="1171726"/>
                  </a:moveTo>
                  <a:lnTo>
                    <a:pt x="18959" y="219170"/>
                  </a:lnTo>
                </a:path>
                <a:path w="66675" h="1953259">
                  <a:moveTo>
                    <a:pt x="18959" y="209674"/>
                  </a:moveTo>
                  <a:lnTo>
                    <a:pt x="18959" y="362087"/>
                  </a:lnTo>
                </a:path>
                <a:path w="66675" h="1953259">
                  <a:moveTo>
                    <a:pt x="18959" y="371583"/>
                  </a:moveTo>
                  <a:lnTo>
                    <a:pt x="28438" y="781150"/>
                  </a:lnTo>
                </a:path>
                <a:path w="66675" h="1953259">
                  <a:moveTo>
                    <a:pt x="28438" y="790647"/>
                  </a:moveTo>
                  <a:lnTo>
                    <a:pt x="28438" y="619242"/>
                  </a:lnTo>
                </a:path>
                <a:path w="66675" h="1953259">
                  <a:moveTo>
                    <a:pt x="28438" y="609745"/>
                  </a:moveTo>
                  <a:lnTo>
                    <a:pt x="28438" y="9496"/>
                  </a:lnTo>
                </a:path>
                <a:path w="66675" h="1953259">
                  <a:moveTo>
                    <a:pt x="28438" y="0"/>
                  </a:moveTo>
                  <a:lnTo>
                    <a:pt x="28438" y="171405"/>
                  </a:lnTo>
                </a:path>
                <a:path w="66675" h="1953259">
                  <a:moveTo>
                    <a:pt x="28438" y="180901"/>
                  </a:moveTo>
                  <a:lnTo>
                    <a:pt x="37918" y="847908"/>
                  </a:lnTo>
                </a:path>
                <a:path w="66675" h="1953259">
                  <a:moveTo>
                    <a:pt x="37918" y="857404"/>
                  </a:moveTo>
                  <a:lnTo>
                    <a:pt x="37918" y="638234"/>
                  </a:lnTo>
                </a:path>
                <a:path w="66675" h="1953259">
                  <a:moveTo>
                    <a:pt x="37918" y="628738"/>
                  </a:moveTo>
                  <a:lnTo>
                    <a:pt x="37918" y="342810"/>
                  </a:lnTo>
                </a:path>
                <a:path w="66675" h="1953259">
                  <a:moveTo>
                    <a:pt x="37918" y="333313"/>
                  </a:moveTo>
                  <a:lnTo>
                    <a:pt x="37918" y="419063"/>
                  </a:lnTo>
                </a:path>
                <a:path w="66675" h="1953259">
                  <a:moveTo>
                    <a:pt x="37918" y="428749"/>
                  </a:moveTo>
                  <a:lnTo>
                    <a:pt x="47682" y="1390896"/>
                  </a:lnTo>
                </a:path>
                <a:path w="66675" h="1953259">
                  <a:moveTo>
                    <a:pt x="47682" y="1400393"/>
                  </a:moveTo>
                  <a:lnTo>
                    <a:pt x="47682" y="1324234"/>
                  </a:lnTo>
                </a:path>
                <a:path w="66675" h="1953259">
                  <a:moveTo>
                    <a:pt x="47682" y="1314738"/>
                  </a:moveTo>
                  <a:lnTo>
                    <a:pt x="57162" y="943059"/>
                  </a:lnTo>
                </a:path>
                <a:path w="66675" h="1953259">
                  <a:moveTo>
                    <a:pt x="57162" y="933563"/>
                  </a:moveTo>
                  <a:lnTo>
                    <a:pt x="57162" y="1095567"/>
                  </a:lnTo>
                </a:path>
                <a:path w="66675" h="1953259">
                  <a:moveTo>
                    <a:pt x="57162" y="1105063"/>
                  </a:moveTo>
                  <a:lnTo>
                    <a:pt x="57162" y="1895729"/>
                  </a:lnTo>
                </a:path>
                <a:path w="66675" h="1953259">
                  <a:moveTo>
                    <a:pt x="57162" y="1905225"/>
                  </a:moveTo>
                  <a:lnTo>
                    <a:pt x="66641" y="1571893"/>
                  </a:lnTo>
                </a:path>
                <a:path w="66675" h="1953259">
                  <a:moveTo>
                    <a:pt x="66641" y="1562396"/>
                  </a:moveTo>
                  <a:lnTo>
                    <a:pt x="66641" y="1286249"/>
                  </a:lnTo>
                </a:path>
                <a:path w="66675" h="1953259">
                  <a:moveTo>
                    <a:pt x="66641" y="1276468"/>
                  </a:moveTo>
                  <a:lnTo>
                    <a:pt x="66641" y="1438377"/>
                  </a:lnTo>
                </a:path>
                <a:path w="66675" h="1953259">
                  <a:moveTo>
                    <a:pt x="66641" y="1448158"/>
                  </a:moveTo>
                  <a:lnTo>
                    <a:pt x="66641" y="19529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722404" y="8203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727145" y="6293330"/>
              <a:ext cx="66675" cy="1915160"/>
            </a:xfrm>
            <a:custGeom>
              <a:avLst/>
              <a:gdLst/>
              <a:ahLst/>
              <a:cxnLst/>
              <a:rect l="l" t="t" r="r" b="b"/>
              <a:pathLst>
                <a:path w="66675" h="1915159">
                  <a:moveTo>
                    <a:pt x="0" y="1914779"/>
                  </a:moveTo>
                  <a:lnTo>
                    <a:pt x="9479" y="1619373"/>
                  </a:lnTo>
                </a:path>
                <a:path w="66675" h="1915159">
                  <a:moveTo>
                    <a:pt x="9479" y="1609877"/>
                  </a:moveTo>
                  <a:lnTo>
                    <a:pt x="9479" y="1009912"/>
                  </a:lnTo>
                </a:path>
                <a:path w="66675" h="1915159">
                  <a:moveTo>
                    <a:pt x="9479" y="1000131"/>
                  </a:moveTo>
                  <a:lnTo>
                    <a:pt x="9479" y="1209805"/>
                  </a:lnTo>
                </a:path>
                <a:path w="66675" h="1915159">
                  <a:moveTo>
                    <a:pt x="9479" y="1219302"/>
                  </a:moveTo>
                  <a:lnTo>
                    <a:pt x="18959" y="1447968"/>
                  </a:lnTo>
                </a:path>
                <a:path w="66675" h="1915159">
                  <a:moveTo>
                    <a:pt x="18959" y="1457464"/>
                  </a:moveTo>
                  <a:lnTo>
                    <a:pt x="18959" y="1276563"/>
                  </a:lnTo>
                </a:path>
                <a:path w="66675" h="1915159">
                  <a:moveTo>
                    <a:pt x="18959" y="1267067"/>
                  </a:moveTo>
                  <a:lnTo>
                    <a:pt x="18959" y="419158"/>
                  </a:lnTo>
                </a:path>
                <a:path w="66675" h="1915159">
                  <a:moveTo>
                    <a:pt x="18959" y="409662"/>
                  </a:moveTo>
                  <a:lnTo>
                    <a:pt x="18959" y="552579"/>
                  </a:lnTo>
                </a:path>
                <a:path w="66675" h="1915159">
                  <a:moveTo>
                    <a:pt x="18959" y="562075"/>
                  </a:moveTo>
                  <a:lnTo>
                    <a:pt x="28438" y="866900"/>
                  </a:lnTo>
                </a:path>
                <a:path w="66675" h="1915159">
                  <a:moveTo>
                    <a:pt x="28438" y="876397"/>
                  </a:moveTo>
                  <a:lnTo>
                    <a:pt x="28438" y="723984"/>
                  </a:lnTo>
                </a:path>
                <a:path w="66675" h="1915159">
                  <a:moveTo>
                    <a:pt x="28438" y="714488"/>
                  </a:moveTo>
                  <a:lnTo>
                    <a:pt x="28438" y="9496"/>
                  </a:lnTo>
                </a:path>
                <a:path w="66675" h="1915159">
                  <a:moveTo>
                    <a:pt x="28438" y="0"/>
                  </a:moveTo>
                  <a:lnTo>
                    <a:pt x="37918" y="76253"/>
                  </a:lnTo>
                </a:path>
                <a:path w="66675" h="1915159">
                  <a:moveTo>
                    <a:pt x="37918" y="85749"/>
                  </a:moveTo>
                  <a:lnTo>
                    <a:pt x="37918" y="685809"/>
                  </a:lnTo>
                </a:path>
                <a:path w="66675" h="1915159">
                  <a:moveTo>
                    <a:pt x="37918" y="695495"/>
                  </a:moveTo>
                  <a:lnTo>
                    <a:pt x="37918" y="552579"/>
                  </a:lnTo>
                </a:path>
                <a:path w="66675" h="1915159">
                  <a:moveTo>
                    <a:pt x="37918" y="543083"/>
                  </a:moveTo>
                  <a:lnTo>
                    <a:pt x="47398" y="114238"/>
                  </a:lnTo>
                </a:path>
                <a:path w="66675" h="1915159">
                  <a:moveTo>
                    <a:pt x="47398" y="104742"/>
                  </a:moveTo>
                  <a:lnTo>
                    <a:pt x="47398" y="266651"/>
                  </a:lnTo>
                </a:path>
                <a:path w="66675" h="1915159">
                  <a:moveTo>
                    <a:pt x="47398" y="276147"/>
                  </a:moveTo>
                  <a:lnTo>
                    <a:pt x="47398" y="1066889"/>
                  </a:lnTo>
                </a:path>
                <a:path w="66675" h="1915159">
                  <a:moveTo>
                    <a:pt x="47398" y="1076385"/>
                  </a:moveTo>
                  <a:lnTo>
                    <a:pt x="56877" y="866900"/>
                  </a:lnTo>
                </a:path>
                <a:path w="66675" h="1915159">
                  <a:moveTo>
                    <a:pt x="56877" y="857404"/>
                  </a:moveTo>
                  <a:lnTo>
                    <a:pt x="56877" y="657321"/>
                  </a:lnTo>
                </a:path>
                <a:path w="66675" h="1915159">
                  <a:moveTo>
                    <a:pt x="56877" y="647730"/>
                  </a:moveTo>
                  <a:lnTo>
                    <a:pt x="56877" y="666817"/>
                  </a:lnTo>
                </a:path>
                <a:path w="66675" h="1915159">
                  <a:moveTo>
                    <a:pt x="56877" y="676313"/>
                  </a:moveTo>
                  <a:lnTo>
                    <a:pt x="66357" y="16481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2788761" y="7946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2793502" y="7455655"/>
              <a:ext cx="9525" cy="771525"/>
            </a:xfrm>
            <a:custGeom>
              <a:avLst/>
              <a:gdLst/>
              <a:ahLst/>
              <a:cxnLst/>
              <a:rect l="l" t="t" r="r" b="b"/>
              <a:pathLst>
                <a:path w="9525" h="771525">
                  <a:moveTo>
                    <a:pt x="0" y="495317"/>
                  </a:moveTo>
                  <a:lnTo>
                    <a:pt x="0" y="199893"/>
                  </a:lnTo>
                </a:path>
                <a:path w="9525" h="771525">
                  <a:moveTo>
                    <a:pt x="0" y="190397"/>
                  </a:moveTo>
                  <a:lnTo>
                    <a:pt x="0" y="9496"/>
                  </a:lnTo>
                </a:path>
                <a:path w="9525" h="771525">
                  <a:moveTo>
                    <a:pt x="0" y="0"/>
                  </a:moveTo>
                  <a:lnTo>
                    <a:pt x="0" y="152222"/>
                  </a:lnTo>
                </a:path>
                <a:path w="9525" h="771525">
                  <a:moveTo>
                    <a:pt x="0" y="161908"/>
                  </a:moveTo>
                  <a:lnTo>
                    <a:pt x="9479" y="7714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2798241" y="82320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2802982" y="7474647"/>
              <a:ext cx="9525" cy="762635"/>
            </a:xfrm>
            <a:custGeom>
              <a:avLst/>
              <a:gdLst/>
              <a:ahLst/>
              <a:cxnLst/>
              <a:rect l="l" t="t" r="r" b="b"/>
              <a:pathLst>
                <a:path w="9525" h="762634">
                  <a:moveTo>
                    <a:pt x="0" y="762187"/>
                  </a:moveTo>
                  <a:lnTo>
                    <a:pt x="0" y="495317"/>
                  </a:lnTo>
                </a:path>
                <a:path w="9525" h="762634">
                  <a:moveTo>
                    <a:pt x="0" y="485821"/>
                  </a:moveTo>
                  <a:lnTo>
                    <a:pt x="0" y="9496"/>
                  </a:lnTo>
                </a:path>
                <a:path w="9525" h="762634">
                  <a:moveTo>
                    <a:pt x="0" y="0"/>
                  </a:moveTo>
                  <a:lnTo>
                    <a:pt x="9479" y="133230"/>
                  </a:lnTo>
                </a:path>
                <a:path w="9525" h="762634">
                  <a:moveTo>
                    <a:pt x="9479" y="142916"/>
                  </a:moveTo>
                  <a:lnTo>
                    <a:pt x="9479" y="4953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807721" y="7974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812462" y="6302826"/>
              <a:ext cx="133350" cy="1886585"/>
            </a:xfrm>
            <a:custGeom>
              <a:avLst/>
              <a:gdLst/>
              <a:ahLst/>
              <a:cxnLst/>
              <a:rect l="l" t="t" r="r" b="b"/>
              <a:pathLst>
                <a:path w="133350" h="1886584">
                  <a:moveTo>
                    <a:pt x="0" y="1676635"/>
                  </a:moveTo>
                  <a:lnTo>
                    <a:pt x="0" y="1390991"/>
                  </a:lnTo>
                </a:path>
                <a:path w="133350" h="1886584">
                  <a:moveTo>
                    <a:pt x="0" y="1381210"/>
                  </a:moveTo>
                  <a:lnTo>
                    <a:pt x="9669" y="685999"/>
                  </a:lnTo>
                </a:path>
                <a:path w="133350" h="1886584">
                  <a:moveTo>
                    <a:pt x="9669" y="676313"/>
                  </a:moveTo>
                  <a:lnTo>
                    <a:pt x="9669" y="933658"/>
                  </a:lnTo>
                </a:path>
                <a:path w="133350" h="1886584">
                  <a:moveTo>
                    <a:pt x="9669" y="943154"/>
                  </a:moveTo>
                  <a:lnTo>
                    <a:pt x="9669" y="1076575"/>
                  </a:lnTo>
                </a:path>
                <a:path w="133350" h="1886584">
                  <a:moveTo>
                    <a:pt x="9669" y="1086071"/>
                  </a:moveTo>
                  <a:lnTo>
                    <a:pt x="9669" y="1019408"/>
                  </a:lnTo>
                </a:path>
                <a:path w="133350" h="1886584">
                  <a:moveTo>
                    <a:pt x="9669" y="1009912"/>
                  </a:moveTo>
                  <a:lnTo>
                    <a:pt x="19148" y="133515"/>
                  </a:lnTo>
                </a:path>
                <a:path w="133350" h="1886584">
                  <a:moveTo>
                    <a:pt x="19148" y="123734"/>
                  </a:moveTo>
                  <a:lnTo>
                    <a:pt x="19148" y="199988"/>
                  </a:lnTo>
                </a:path>
                <a:path w="133350" h="1886584">
                  <a:moveTo>
                    <a:pt x="19148" y="209484"/>
                  </a:moveTo>
                  <a:lnTo>
                    <a:pt x="19148" y="666817"/>
                  </a:lnTo>
                </a:path>
                <a:path w="133350" h="1886584">
                  <a:moveTo>
                    <a:pt x="19148" y="676313"/>
                  </a:moveTo>
                  <a:lnTo>
                    <a:pt x="28628" y="533587"/>
                  </a:lnTo>
                </a:path>
                <a:path w="133350" h="1886584">
                  <a:moveTo>
                    <a:pt x="28628" y="524090"/>
                  </a:moveTo>
                  <a:lnTo>
                    <a:pt x="28628" y="9496"/>
                  </a:lnTo>
                </a:path>
                <a:path w="133350" h="1886584">
                  <a:moveTo>
                    <a:pt x="28628" y="0"/>
                  </a:moveTo>
                  <a:lnTo>
                    <a:pt x="28628" y="152507"/>
                  </a:lnTo>
                </a:path>
                <a:path w="133350" h="1886584">
                  <a:moveTo>
                    <a:pt x="28628" y="162003"/>
                  </a:moveTo>
                  <a:lnTo>
                    <a:pt x="38108" y="819230"/>
                  </a:lnTo>
                </a:path>
                <a:path w="133350" h="1886584">
                  <a:moveTo>
                    <a:pt x="38108" y="828726"/>
                  </a:moveTo>
                  <a:lnTo>
                    <a:pt x="38108" y="762253"/>
                  </a:lnTo>
                </a:path>
                <a:path w="133350" h="1886584">
                  <a:moveTo>
                    <a:pt x="38108" y="752472"/>
                  </a:moveTo>
                  <a:lnTo>
                    <a:pt x="38108" y="400166"/>
                  </a:lnTo>
                </a:path>
                <a:path w="133350" h="1886584">
                  <a:moveTo>
                    <a:pt x="38108" y="390670"/>
                  </a:moveTo>
                  <a:lnTo>
                    <a:pt x="38108" y="476325"/>
                  </a:lnTo>
                </a:path>
                <a:path w="133350" h="1886584">
                  <a:moveTo>
                    <a:pt x="38108" y="485821"/>
                  </a:moveTo>
                  <a:lnTo>
                    <a:pt x="47587" y="1390991"/>
                  </a:lnTo>
                </a:path>
                <a:path w="133350" h="1886584">
                  <a:moveTo>
                    <a:pt x="47587" y="1400488"/>
                  </a:moveTo>
                  <a:lnTo>
                    <a:pt x="47587" y="1381210"/>
                  </a:lnTo>
                </a:path>
                <a:path w="133350" h="1886584">
                  <a:moveTo>
                    <a:pt x="47587" y="1371714"/>
                  </a:moveTo>
                  <a:lnTo>
                    <a:pt x="47587" y="1000416"/>
                  </a:lnTo>
                </a:path>
                <a:path w="133350" h="1886584">
                  <a:moveTo>
                    <a:pt x="47587" y="990635"/>
                  </a:moveTo>
                  <a:lnTo>
                    <a:pt x="47587" y="1057393"/>
                  </a:lnTo>
                </a:path>
                <a:path w="133350" h="1886584">
                  <a:moveTo>
                    <a:pt x="47587" y="1066889"/>
                  </a:moveTo>
                  <a:lnTo>
                    <a:pt x="57162" y="1848059"/>
                  </a:lnTo>
                </a:path>
                <a:path w="133350" h="1886584">
                  <a:moveTo>
                    <a:pt x="57162" y="1857792"/>
                  </a:moveTo>
                  <a:lnTo>
                    <a:pt x="57162" y="1629154"/>
                  </a:lnTo>
                </a:path>
                <a:path w="133350" h="1886584">
                  <a:moveTo>
                    <a:pt x="57162" y="1619373"/>
                  </a:moveTo>
                  <a:lnTo>
                    <a:pt x="66641" y="1267067"/>
                  </a:lnTo>
                </a:path>
                <a:path w="133350" h="1886584">
                  <a:moveTo>
                    <a:pt x="66641" y="1257571"/>
                  </a:moveTo>
                  <a:lnTo>
                    <a:pt x="66641" y="1324234"/>
                  </a:lnTo>
                </a:path>
                <a:path w="133350" h="1886584">
                  <a:moveTo>
                    <a:pt x="66641" y="1333730"/>
                  </a:moveTo>
                  <a:lnTo>
                    <a:pt x="66641" y="1819561"/>
                  </a:lnTo>
                </a:path>
                <a:path w="133350" h="1886584">
                  <a:moveTo>
                    <a:pt x="66641" y="1829057"/>
                  </a:moveTo>
                  <a:lnTo>
                    <a:pt x="66641" y="1819561"/>
                  </a:lnTo>
                </a:path>
                <a:path w="133350" h="1886584">
                  <a:moveTo>
                    <a:pt x="66641" y="1810065"/>
                  </a:moveTo>
                  <a:lnTo>
                    <a:pt x="76121" y="952650"/>
                  </a:lnTo>
                </a:path>
                <a:path w="133350" h="1886584">
                  <a:moveTo>
                    <a:pt x="76121" y="943154"/>
                  </a:moveTo>
                  <a:lnTo>
                    <a:pt x="76121" y="1009912"/>
                  </a:lnTo>
                </a:path>
                <a:path w="133350" h="1886584">
                  <a:moveTo>
                    <a:pt x="76121" y="1019408"/>
                  </a:moveTo>
                  <a:lnTo>
                    <a:pt x="76121" y="1324234"/>
                  </a:lnTo>
                </a:path>
                <a:path w="133350" h="1886584">
                  <a:moveTo>
                    <a:pt x="76121" y="1333730"/>
                  </a:moveTo>
                  <a:lnTo>
                    <a:pt x="85601" y="1162325"/>
                  </a:lnTo>
                </a:path>
                <a:path w="133350" h="1886584">
                  <a:moveTo>
                    <a:pt x="85601" y="1152829"/>
                  </a:moveTo>
                  <a:lnTo>
                    <a:pt x="85601" y="361897"/>
                  </a:lnTo>
                </a:path>
                <a:path w="133350" h="1886584">
                  <a:moveTo>
                    <a:pt x="85601" y="352401"/>
                  </a:moveTo>
                  <a:lnTo>
                    <a:pt x="85601" y="466829"/>
                  </a:lnTo>
                </a:path>
                <a:path w="133350" h="1886584">
                  <a:moveTo>
                    <a:pt x="85601" y="476325"/>
                  </a:moveTo>
                  <a:lnTo>
                    <a:pt x="95080" y="762253"/>
                  </a:lnTo>
                </a:path>
                <a:path w="133350" h="1886584">
                  <a:moveTo>
                    <a:pt x="95080" y="771749"/>
                  </a:moveTo>
                  <a:lnTo>
                    <a:pt x="95080" y="704992"/>
                  </a:lnTo>
                </a:path>
                <a:path w="133350" h="1886584">
                  <a:moveTo>
                    <a:pt x="95080" y="695495"/>
                  </a:moveTo>
                  <a:lnTo>
                    <a:pt x="95080" y="9496"/>
                  </a:lnTo>
                </a:path>
                <a:path w="133350" h="1886584">
                  <a:moveTo>
                    <a:pt x="95080" y="0"/>
                  </a:moveTo>
                  <a:lnTo>
                    <a:pt x="95080" y="76253"/>
                  </a:lnTo>
                </a:path>
                <a:path w="133350" h="1886584">
                  <a:moveTo>
                    <a:pt x="95080" y="85749"/>
                  </a:moveTo>
                  <a:lnTo>
                    <a:pt x="104560" y="666817"/>
                  </a:lnTo>
                </a:path>
                <a:path w="133350" h="1886584">
                  <a:moveTo>
                    <a:pt x="104560" y="676313"/>
                  </a:moveTo>
                  <a:lnTo>
                    <a:pt x="104560" y="619242"/>
                  </a:lnTo>
                </a:path>
                <a:path w="133350" h="1886584">
                  <a:moveTo>
                    <a:pt x="104560" y="609745"/>
                  </a:moveTo>
                  <a:lnTo>
                    <a:pt x="104560" y="199988"/>
                  </a:lnTo>
                </a:path>
                <a:path w="133350" h="1886584">
                  <a:moveTo>
                    <a:pt x="104560" y="190492"/>
                  </a:moveTo>
                  <a:lnTo>
                    <a:pt x="114040" y="342904"/>
                  </a:lnTo>
                </a:path>
                <a:path w="133350" h="1886584">
                  <a:moveTo>
                    <a:pt x="114040" y="352401"/>
                  </a:moveTo>
                  <a:lnTo>
                    <a:pt x="114040" y="1105063"/>
                  </a:lnTo>
                </a:path>
                <a:path w="133350" h="1886584">
                  <a:moveTo>
                    <a:pt x="114040" y="1114559"/>
                  </a:moveTo>
                  <a:lnTo>
                    <a:pt x="114040" y="1009912"/>
                  </a:lnTo>
                </a:path>
                <a:path w="133350" h="1886584">
                  <a:moveTo>
                    <a:pt x="114040" y="1000416"/>
                  </a:moveTo>
                  <a:lnTo>
                    <a:pt x="123709" y="771749"/>
                  </a:lnTo>
                </a:path>
                <a:path w="133350" h="1886584">
                  <a:moveTo>
                    <a:pt x="123709" y="762253"/>
                  </a:moveTo>
                  <a:lnTo>
                    <a:pt x="123709" y="771749"/>
                  </a:lnTo>
                </a:path>
                <a:path w="133350" h="1886584">
                  <a:moveTo>
                    <a:pt x="123709" y="781245"/>
                  </a:moveTo>
                  <a:lnTo>
                    <a:pt x="123709" y="1562396"/>
                  </a:lnTo>
                </a:path>
                <a:path w="133350" h="1886584">
                  <a:moveTo>
                    <a:pt x="123709" y="1571893"/>
                  </a:moveTo>
                  <a:lnTo>
                    <a:pt x="123709" y="1686131"/>
                  </a:lnTo>
                </a:path>
                <a:path w="133350" h="1886584">
                  <a:moveTo>
                    <a:pt x="123709" y="1695618"/>
                  </a:moveTo>
                  <a:lnTo>
                    <a:pt x="133189" y="1486238"/>
                  </a:lnTo>
                </a:path>
                <a:path w="133350" h="1886584">
                  <a:moveTo>
                    <a:pt x="133189" y="1476646"/>
                  </a:moveTo>
                  <a:lnTo>
                    <a:pt x="133189" y="1238579"/>
                  </a:lnTo>
                </a:path>
                <a:path w="133350" h="1886584">
                  <a:moveTo>
                    <a:pt x="133189" y="1229083"/>
                  </a:moveTo>
                  <a:lnTo>
                    <a:pt x="133189" y="1295555"/>
                  </a:lnTo>
                </a:path>
                <a:path w="133350" h="1886584">
                  <a:moveTo>
                    <a:pt x="133189" y="1305052"/>
                  </a:moveTo>
                  <a:lnTo>
                    <a:pt x="133189" y="188628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940910" y="81938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2955130" y="6321818"/>
              <a:ext cx="123825" cy="1877060"/>
            </a:xfrm>
            <a:custGeom>
              <a:avLst/>
              <a:gdLst/>
              <a:ahLst/>
              <a:cxnLst/>
              <a:rect l="l" t="t" r="r" b="b"/>
              <a:pathLst>
                <a:path w="123825" h="1877059">
                  <a:moveTo>
                    <a:pt x="0" y="1876794"/>
                  </a:moveTo>
                  <a:lnTo>
                    <a:pt x="0" y="1629154"/>
                  </a:lnTo>
                </a:path>
                <a:path w="123825" h="1877059">
                  <a:moveTo>
                    <a:pt x="0" y="1619658"/>
                  </a:moveTo>
                  <a:lnTo>
                    <a:pt x="0" y="1152829"/>
                  </a:lnTo>
                </a:path>
                <a:path w="123825" h="1877059">
                  <a:moveTo>
                    <a:pt x="0" y="1143333"/>
                  </a:moveTo>
                  <a:lnTo>
                    <a:pt x="0" y="1152829"/>
                  </a:lnTo>
                </a:path>
                <a:path w="123825" h="1877059">
                  <a:moveTo>
                    <a:pt x="0" y="1162325"/>
                  </a:moveTo>
                  <a:lnTo>
                    <a:pt x="9479" y="1543404"/>
                  </a:lnTo>
                </a:path>
                <a:path w="123825" h="1877059">
                  <a:moveTo>
                    <a:pt x="9479" y="1552900"/>
                  </a:moveTo>
                  <a:lnTo>
                    <a:pt x="9479" y="1533908"/>
                  </a:lnTo>
                </a:path>
                <a:path w="123825" h="1877059">
                  <a:moveTo>
                    <a:pt x="9479" y="1524412"/>
                  </a:moveTo>
                  <a:lnTo>
                    <a:pt x="9479" y="609745"/>
                  </a:lnTo>
                </a:path>
                <a:path w="123825" h="1877059">
                  <a:moveTo>
                    <a:pt x="9479" y="600249"/>
                  </a:moveTo>
                  <a:lnTo>
                    <a:pt x="18959" y="762253"/>
                  </a:lnTo>
                </a:path>
                <a:path w="123825" h="1877059">
                  <a:moveTo>
                    <a:pt x="18959" y="771749"/>
                  </a:moveTo>
                  <a:lnTo>
                    <a:pt x="18959" y="943154"/>
                  </a:lnTo>
                </a:path>
                <a:path w="123825" h="1877059">
                  <a:moveTo>
                    <a:pt x="18959" y="952650"/>
                  </a:moveTo>
                  <a:lnTo>
                    <a:pt x="18959" y="933658"/>
                  </a:lnTo>
                </a:path>
                <a:path w="123825" h="1877059">
                  <a:moveTo>
                    <a:pt x="18959" y="924162"/>
                  </a:moveTo>
                  <a:lnTo>
                    <a:pt x="28438" y="95246"/>
                  </a:lnTo>
                </a:path>
                <a:path w="123825" h="1877059">
                  <a:moveTo>
                    <a:pt x="28438" y="85749"/>
                  </a:moveTo>
                  <a:lnTo>
                    <a:pt x="28438" y="152507"/>
                  </a:lnTo>
                </a:path>
                <a:path w="123825" h="1877059">
                  <a:moveTo>
                    <a:pt x="28438" y="162003"/>
                  </a:moveTo>
                  <a:lnTo>
                    <a:pt x="28438" y="600249"/>
                  </a:lnTo>
                </a:path>
                <a:path w="123825" h="1877059">
                  <a:moveTo>
                    <a:pt x="28438" y="609745"/>
                  </a:moveTo>
                  <a:lnTo>
                    <a:pt x="28438" y="590753"/>
                  </a:lnTo>
                </a:path>
                <a:path w="123825" h="1877059">
                  <a:moveTo>
                    <a:pt x="28438" y="581067"/>
                  </a:moveTo>
                  <a:lnTo>
                    <a:pt x="37918" y="47765"/>
                  </a:lnTo>
                </a:path>
                <a:path w="123825" h="1877059">
                  <a:moveTo>
                    <a:pt x="37918" y="38269"/>
                  </a:moveTo>
                  <a:lnTo>
                    <a:pt x="37918" y="180996"/>
                  </a:lnTo>
                </a:path>
                <a:path w="123825" h="1877059">
                  <a:moveTo>
                    <a:pt x="37918" y="190492"/>
                  </a:moveTo>
                  <a:lnTo>
                    <a:pt x="37918" y="838412"/>
                  </a:lnTo>
                </a:path>
                <a:path w="123825" h="1877059">
                  <a:moveTo>
                    <a:pt x="37918" y="847908"/>
                  </a:moveTo>
                  <a:lnTo>
                    <a:pt x="47398" y="838412"/>
                  </a:lnTo>
                </a:path>
                <a:path w="123825" h="1877059">
                  <a:moveTo>
                    <a:pt x="47398" y="828916"/>
                  </a:moveTo>
                  <a:lnTo>
                    <a:pt x="47398" y="495317"/>
                  </a:lnTo>
                </a:path>
                <a:path w="123825" h="1877059">
                  <a:moveTo>
                    <a:pt x="47398" y="485821"/>
                  </a:moveTo>
                  <a:lnTo>
                    <a:pt x="47398" y="562075"/>
                  </a:lnTo>
                </a:path>
                <a:path w="123825" h="1877059">
                  <a:moveTo>
                    <a:pt x="47398" y="571571"/>
                  </a:moveTo>
                  <a:lnTo>
                    <a:pt x="56877" y="1419480"/>
                  </a:lnTo>
                </a:path>
                <a:path w="123825" h="1877059">
                  <a:moveTo>
                    <a:pt x="56877" y="1428976"/>
                  </a:moveTo>
                  <a:lnTo>
                    <a:pt x="56877" y="1200309"/>
                  </a:lnTo>
                </a:path>
                <a:path w="123825" h="1877059">
                  <a:moveTo>
                    <a:pt x="56877" y="1190813"/>
                  </a:moveTo>
                  <a:lnTo>
                    <a:pt x="56877" y="1086071"/>
                  </a:lnTo>
                </a:path>
                <a:path w="123825" h="1877059">
                  <a:moveTo>
                    <a:pt x="56877" y="1076575"/>
                  </a:moveTo>
                  <a:lnTo>
                    <a:pt x="56877" y="1133836"/>
                  </a:lnTo>
                </a:path>
                <a:path w="123825" h="1877059">
                  <a:moveTo>
                    <a:pt x="56877" y="1143333"/>
                  </a:moveTo>
                  <a:lnTo>
                    <a:pt x="66357" y="1829067"/>
                  </a:lnTo>
                </a:path>
                <a:path w="123825" h="1877059">
                  <a:moveTo>
                    <a:pt x="66357" y="1838800"/>
                  </a:moveTo>
                  <a:lnTo>
                    <a:pt x="66357" y="1629154"/>
                  </a:lnTo>
                </a:path>
                <a:path w="123825" h="1877059">
                  <a:moveTo>
                    <a:pt x="66357" y="1619658"/>
                  </a:moveTo>
                  <a:lnTo>
                    <a:pt x="66357" y="1267067"/>
                  </a:lnTo>
                </a:path>
                <a:path w="123825" h="1877059">
                  <a:moveTo>
                    <a:pt x="66357" y="1257571"/>
                  </a:moveTo>
                  <a:lnTo>
                    <a:pt x="75837" y="1267067"/>
                  </a:lnTo>
                </a:path>
                <a:path w="123825" h="1877059">
                  <a:moveTo>
                    <a:pt x="75837" y="1276563"/>
                  </a:moveTo>
                  <a:lnTo>
                    <a:pt x="75837" y="1724353"/>
                  </a:lnTo>
                </a:path>
                <a:path w="123825" h="1877059">
                  <a:moveTo>
                    <a:pt x="75837" y="1733849"/>
                  </a:moveTo>
                  <a:lnTo>
                    <a:pt x="75837" y="1714857"/>
                  </a:lnTo>
                </a:path>
                <a:path w="123825" h="1877059">
                  <a:moveTo>
                    <a:pt x="75837" y="1705351"/>
                  </a:moveTo>
                  <a:lnTo>
                    <a:pt x="85316" y="885893"/>
                  </a:lnTo>
                </a:path>
                <a:path w="123825" h="1877059">
                  <a:moveTo>
                    <a:pt x="85316" y="876397"/>
                  </a:moveTo>
                  <a:lnTo>
                    <a:pt x="85316" y="885893"/>
                  </a:lnTo>
                </a:path>
                <a:path w="123825" h="1877059">
                  <a:moveTo>
                    <a:pt x="85316" y="895484"/>
                  </a:moveTo>
                  <a:lnTo>
                    <a:pt x="85316" y="1181317"/>
                  </a:lnTo>
                </a:path>
                <a:path w="123825" h="1877059">
                  <a:moveTo>
                    <a:pt x="85316" y="1190813"/>
                  </a:moveTo>
                  <a:lnTo>
                    <a:pt x="85316" y="1038400"/>
                  </a:lnTo>
                </a:path>
                <a:path w="123825" h="1877059">
                  <a:moveTo>
                    <a:pt x="85316" y="1028904"/>
                  </a:moveTo>
                  <a:lnTo>
                    <a:pt x="94796" y="295424"/>
                  </a:lnTo>
                </a:path>
                <a:path w="123825" h="1877059">
                  <a:moveTo>
                    <a:pt x="94796" y="285928"/>
                  </a:moveTo>
                  <a:lnTo>
                    <a:pt x="94796" y="333408"/>
                  </a:lnTo>
                </a:path>
                <a:path w="123825" h="1877059">
                  <a:moveTo>
                    <a:pt x="94796" y="342904"/>
                  </a:moveTo>
                  <a:lnTo>
                    <a:pt x="94796" y="667007"/>
                  </a:lnTo>
                </a:path>
                <a:path w="123825" h="1877059">
                  <a:moveTo>
                    <a:pt x="94796" y="676503"/>
                  </a:moveTo>
                  <a:lnTo>
                    <a:pt x="104560" y="657321"/>
                  </a:lnTo>
                </a:path>
                <a:path w="123825" h="1877059">
                  <a:moveTo>
                    <a:pt x="104560" y="647825"/>
                  </a:moveTo>
                  <a:lnTo>
                    <a:pt x="104560" y="9496"/>
                  </a:lnTo>
                </a:path>
                <a:path w="123825" h="1877059">
                  <a:moveTo>
                    <a:pt x="104560" y="0"/>
                  </a:moveTo>
                  <a:lnTo>
                    <a:pt x="104560" y="133515"/>
                  </a:lnTo>
                </a:path>
                <a:path w="123825" h="1877059">
                  <a:moveTo>
                    <a:pt x="104560" y="143011"/>
                  </a:moveTo>
                  <a:lnTo>
                    <a:pt x="114040" y="647825"/>
                  </a:lnTo>
                </a:path>
                <a:path w="123825" h="1877059">
                  <a:moveTo>
                    <a:pt x="114040" y="657321"/>
                  </a:moveTo>
                  <a:lnTo>
                    <a:pt x="114040" y="428844"/>
                  </a:lnTo>
                </a:path>
                <a:path w="123825" h="1877059">
                  <a:moveTo>
                    <a:pt x="114040" y="419158"/>
                  </a:moveTo>
                  <a:lnTo>
                    <a:pt x="114040" y="276432"/>
                  </a:lnTo>
                </a:path>
                <a:path w="123825" h="1877059">
                  <a:moveTo>
                    <a:pt x="114040" y="266651"/>
                  </a:moveTo>
                  <a:lnTo>
                    <a:pt x="114040" y="409662"/>
                  </a:lnTo>
                </a:path>
                <a:path w="123825" h="1877059">
                  <a:moveTo>
                    <a:pt x="114040" y="419158"/>
                  </a:moveTo>
                  <a:lnTo>
                    <a:pt x="123519" y="1152829"/>
                  </a:lnTo>
                </a:path>
                <a:path w="123825" h="1877059">
                  <a:moveTo>
                    <a:pt x="123519" y="1162325"/>
                  </a:moveTo>
                  <a:lnTo>
                    <a:pt x="123519" y="1152829"/>
                  </a:lnTo>
                </a:path>
                <a:path w="123825" h="1877059">
                  <a:moveTo>
                    <a:pt x="123519" y="1143333"/>
                  </a:moveTo>
                  <a:lnTo>
                    <a:pt x="123519" y="8669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3073909" y="7174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3078650" y="6360088"/>
              <a:ext cx="152400" cy="1800860"/>
            </a:xfrm>
            <a:custGeom>
              <a:avLst/>
              <a:gdLst/>
              <a:ahLst/>
              <a:cxnLst/>
              <a:rect l="l" t="t" r="r" b="b"/>
              <a:pathLst>
                <a:path w="152400" h="1800859">
                  <a:moveTo>
                    <a:pt x="0" y="819135"/>
                  </a:moveTo>
                  <a:lnTo>
                    <a:pt x="9479" y="1047802"/>
                  </a:lnTo>
                </a:path>
                <a:path w="152400" h="1800859">
                  <a:moveTo>
                    <a:pt x="9479" y="1057298"/>
                  </a:moveTo>
                  <a:lnTo>
                    <a:pt x="9479" y="1657586"/>
                  </a:lnTo>
                </a:path>
                <a:path w="152400" h="1800859">
                  <a:moveTo>
                    <a:pt x="9479" y="1667082"/>
                  </a:moveTo>
                  <a:lnTo>
                    <a:pt x="9479" y="1486143"/>
                  </a:lnTo>
                </a:path>
                <a:path w="152400" h="1800859">
                  <a:moveTo>
                    <a:pt x="9479" y="1476457"/>
                  </a:moveTo>
                  <a:lnTo>
                    <a:pt x="18959" y="1238294"/>
                  </a:lnTo>
                </a:path>
                <a:path w="152400" h="1800859">
                  <a:moveTo>
                    <a:pt x="18959" y="1228798"/>
                  </a:moveTo>
                  <a:lnTo>
                    <a:pt x="18959" y="1238294"/>
                  </a:lnTo>
                </a:path>
                <a:path w="152400" h="1800859">
                  <a:moveTo>
                    <a:pt x="18959" y="1247790"/>
                  </a:moveTo>
                  <a:lnTo>
                    <a:pt x="18959" y="1790797"/>
                  </a:lnTo>
                </a:path>
                <a:path w="152400" h="1800859">
                  <a:moveTo>
                    <a:pt x="18959" y="1800531"/>
                  </a:moveTo>
                  <a:lnTo>
                    <a:pt x="18959" y="1781301"/>
                  </a:lnTo>
                </a:path>
                <a:path w="152400" h="1800859">
                  <a:moveTo>
                    <a:pt x="18959" y="1771795"/>
                  </a:moveTo>
                  <a:lnTo>
                    <a:pt x="28438" y="1076290"/>
                  </a:lnTo>
                </a:path>
                <a:path w="152400" h="1800859">
                  <a:moveTo>
                    <a:pt x="28438" y="1066794"/>
                  </a:moveTo>
                  <a:lnTo>
                    <a:pt x="28438" y="1228798"/>
                  </a:lnTo>
                </a:path>
                <a:path w="152400" h="1800859">
                  <a:moveTo>
                    <a:pt x="28438" y="1238294"/>
                  </a:moveTo>
                  <a:lnTo>
                    <a:pt x="28438" y="1390707"/>
                  </a:lnTo>
                </a:path>
                <a:path w="152400" h="1800859">
                  <a:moveTo>
                    <a:pt x="28438" y="1400203"/>
                  </a:moveTo>
                  <a:lnTo>
                    <a:pt x="37918" y="1390707"/>
                  </a:lnTo>
                </a:path>
                <a:path w="152400" h="1800859">
                  <a:moveTo>
                    <a:pt x="37918" y="1381210"/>
                  </a:moveTo>
                  <a:lnTo>
                    <a:pt x="37918" y="580972"/>
                  </a:lnTo>
                </a:path>
                <a:path w="152400" h="1800859">
                  <a:moveTo>
                    <a:pt x="37918" y="571476"/>
                  </a:moveTo>
                  <a:lnTo>
                    <a:pt x="37918" y="504813"/>
                  </a:lnTo>
                </a:path>
                <a:path w="152400" h="1800859">
                  <a:moveTo>
                    <a:pt x="37918" y="495317"/>
                  </a:moveTo>
                  <a:lnTo>
                    <a:pt x="37918" y="590563"/>
                  </a:lnTo>
                </a:path>
                <a:path w="152400" h="1800859">
                  <a:moveTo>
                    <a:pt x="37918" y="600059"/>
                  </a:moveTo>
                  <a:lnTo>
                    <a:pt x="47398" y="790647"/>
                  </a:lnTo>
                </a:path>
                <a:path w="152400" h="1800859">
                  <a:moveTo>
                    <a:pt x="47398" y="800143"/>
                  </a:moveTo>
                  <a:lnTo>
                    <a:pt x="47398" y="790647"/>
                  </a:lnTo>
                </a:path>
                <a:path w="152400" h="1800859">
                  <a:moveTo>
                    <a:pt x="47398" y="781150"/>
                  </a:moveTo>
                  <a:lnTo>
                    <a:pt x="47398" y="47480"/>
                  </a:lnTo>
                </a:path>
                <a:path w="152400" h="1800859">
                  <a:moveTo>
                    <a:pt x="47398" y="37984"/>
                  </a:moveTo>
                  <a:lnTo>
                    <a:pt x="56877" y="95246"/>
                  </a:lnTo>
                </a:path>
                <a:path w="152400" h="1800859">
                  <a:moveTo>
                    <a:pt x="56877" y="104742"/>
                  </a:moveTo>
                  <a:lnTo>
                    <a:pt x="56877" y="523806"/>
                  </a:lnTo>
                </a:path>
                <a:path w="152400" h="1800859">
                  <a:moveTo>
                    <a:pt x="56877" y="533302"/>
                  </a:moveTo>
                  <a:lnTo>
                    <a:pt x="56877" y="352401"/>
                  </a:lnTo>
                </a:path>
                <a:path w="152400" h="1800859">
                  <a:moveTo>
                    <a:pt x="56877" y="342904"/>
                  </a:moveTo>
                  <a:lnTo>
                    <a:pt x="66357" y="76253"/>
                  </a:lnTo>
                </a:path>
                <a:path w="152400" h="1800859">
                  <a:moveTo>
                    <a:pt x="66357" y="66472"/>
                  </a:moveTo>
                  <a:lnTo>
                    <a:pt x="66357" y="209389"/>
                  </a:lnTo>
                </a:path>
                <a:path w="152400" h="1800859">
                  <a:moveTo>
                    <a:pt x="66357" y="218885"/>
                  </a:moveTo>
                  <a:lnTo>
                    <a:pt x="66357" y="847623"/>
                  </a:lnTo>
                </a:path>
                <a:path w="152400" h="1800859">
                  <a:moveTo>
                    <a:pt x="66357" y="857214"/>
                  </a:moveTo>
                  <a:lnTo>
                    <a:pt x="75837" y="714488"/>
                  </a:lnTo>
                </a:path>
                <a:path w="152400" h="1800859">
                  <a:moveTo>
                    <a:pt x="75837" y="704992"/>
                  </a:moveTo>
                  <a:lnTo>
                    <a:pt x="75837" y="580972"/>
                  </a:lnTo>
                </a:path>
                <a:path w="152400" h="1800859">
                  <a:moveTo>
                    <a:pt x="75837" y="571476"/>
                  </a:moveTo>
                  <a:lnTo>
                    <a:pt x="75837" y="695211"/>
                  </a:lnTo>
                </a:path>
                <a:path w="152400" h="1800859">
                  <a:moveTo>
                    <a:pt x="75837" y="704992"/>
                  </a:moveTo>
                  <a:lnTo>
                    <a:pt x="75837" y="1447968"/>
                  </a:lnTo>
                </a:path>
                <a:path w="152400" h="1800859">
                  <a:moveTo>
                    <a:pt x="75837" y="1457464"/>
                  </a:moveTo>
                  <a:lnTo>
                    <a:pt x="85316" y="1295460"/>
                  </a:lnTo>
                </a:path>
                <a:path w="152400" h="1800859">
                  <a:moveTo>
                    <a:pt x="85316" y="1285964"/>
                  </a:moveTo>
                  <a:lnTo>
                    <a:pt x="85316" y="1133552"/>
                  </a:lnTo>
                </a:path>
                <a:path w="152400" h="1800859">
                  <a:moveTo>
                    <a:pt x="85316" y="1124055"/>
                  </a:moveTo>
                  <a:lnTo>
                    <a:pt x="85316" y="1133552"/>
                  </a:lnTo>
                </a:path>
                <a:path w="152400" h="1800859">
                  <a:moveTo>
                    <a:pt x="85316" y="1143048"/>
                  </a:moveTo>
                  <a:lnTo>
                    <a:pt x="95080" y="1781301"/>
                  </a:lnTo>
                </a:path>
                <a:path w="152400" h="1800859">
                  <a:moveTo>
                    <a:pt x="95080" y="1790797"/>
                  </a:moveTo>
                  <a:lnTo>
                    <a:pt x="95080" y="1590885"/>
                  </a:lnTo>
                </a:path>
                <a:path w="152400" h="1800859">
                  <a:moveTo>
                    <a:pt x="95080" y="1581389"/>
                  </a:moveTo>
                  <a:lnTo>
                    <a:pt x="95080" y="1238294"/>
                  </a:lnTo>
                </a:path>
                <a:path w="152400" h="1800859">
                  <a:moveTo>
                    <a:pt x="95080" y="1228798"/>
                  </a:moveTo>
                  <a:lnTo>
                    <a:pt x="95080" y="1333730"/>
                  </a:lnTo>
                </a:path>
                <a:path w="152400" h="1800859">
                  <a:moveTo>
                    <a:pt x="95080" y="1343226"/>
                  </a:moveTo>
                  <a:lnTo>
                    <a:pt x="104560" y="1600381"/>
                  </a:lnTo>
                </a:path>
                <a:path w="152400" h="1800859">
                  <a:moveTo>
                    <a:pt x="104560" y="1609877"/>
                  </a:moveTo>
                  <a:lnTo>
                    <a:pt x="104560" y="1552615"/>
                  </a:lnTo>
                </a:path>
                <a:path w="152400" h="1800859">
                  <a:moveTo>
                    <a:pt x="104560" y="1543119"/>
                  </a:moveTo>
                  <a:lnTo>
                    <a:pt x="114040" y="781150"/>
                  </a:lnTo>
                </a:path>
                <a:path w="152400" h="1800859">
                  <a:moveTo>
                    <a:pt x="114040" y="771464"/>
                  </a:moveTo>
                  <a:lnTo>
                    <a:pt x="114040" y="904885"/>
                  </a:lnTo>
                </a:path>
                <a:path w="152400" h="1800859">
                  <a:moveTo>
                    <a:pt x="114040" y="914381"/>
                  </a:moveTo>
                  <a:lnTo>
                    <a:pt x="114040" y="1028809"/>
                  </a:lnTo>
                </a:path>
                <a:path w="152400" h="1800859">
                  <a:moveTo>
                    <a:pt x="114040" y="1038305"/>
                  </a:moveTo>
                  <a:lnTo>
                    <a:pt x="114040" y="904885"/>
                  </a:lnTo>
                </a:path>
                <a:path w="152400" h="1800859">
                  <a:moveTo>
                    <a:pt x="114040" y="895389"/>
                  </a:moveTo>
                  <a:lnTo>
                    <a:pt x="123519" y="209389"/>
                  </a:lnTo>
                </a:path>
                <a:path w="152400" h="1800859">
                  <a:moveTo>
                    <a:pt x="123519" y="199893"/>
                  </a:moveTo>
                  <a:lnTo>
                    <a:pt x="123519" y="209389"/>
                  </a:lnTo>
                </a:path>
                <a:path w="152400" h="1800859">
                  <a:moveTo>
                    <a:pt x="123519" y="218885"/>
                  </a:moveTo>
                  <a:lnTo>
                    <a:pt x="123519" y="561980"/>
                  </a:lnTo>
                </a:path>
                <a:path w="152400" h="1800859">
                  <a:moveTo>
                    <a:pt x="123519" y="571476"/>
                  </a:moveTo>
                  <a:lnTo>
                    <a:pt x="132999" y="380889"/>
                  </a:lnTo>
                </a:path>
                <a:path w="152400" h="1800859">
                  <a:moveTo>
                    <a:pt x="132999" y="371393"/>
                  </a:moveTo>
                  <a:lnTo>
                    <a:pt x="132999" y="9496"/>
                  </a:lnTo>
                </a:path>
                <a:path w="152400" h="1800859">
                  <a:moveTo>
                    <a:pt x="132999" y="0"/>
                  </a:moveTo>
                  <a:lnTo>
                    <a:pt x="132999" y="114238"/>
                  </a:lnTo>
                </a:path>
                <a:path w="152400" h="1800859">
                  <a:moveTo>
                    <a:pt x="132999" y="123734"/>
                  </a:moveTo>
                  <a:lnTo>
                    <a:pt x="142479" y="638234"/>
                  </a:lnTo>
                </a:path>
                <a:path w="152400" h="1800859">
                  <a:moveTo>
                    <a:pt x="142479" y="647730"/>
                  </a:moveTo>
                  <a:lnTo>
                    <a:pt x="142479" y="552484"/>
                  </a:lnTo>
                </a:path>
                <a:path w="152400" h="1800859">
                  <a:moveTo>
                    <a:pt x="142479" y="542798"/>
                  </a:moveTo>
                  <a:lnTo>
                    <a:pt x="142479" y="342904"/>
                  </a:lnTo>
                </a:path>
                <a:path w="152400" h="1800859">
                  <a:moveTo>
                    <a:pt x="142479" y="333408"/>
                  </a:moveTo>
                  <a:lnTo>
                    <a:pt x="142479" y="466829"/>
                  </a:lnTo>
                </a:path>
                <a:path w="152400" h="1800859">
                  <a:moveTo>
                    <a:pt x="142479" y="476325"/>
                  </a:moveTo>
                  <a:lnTo>
                    <a:pt x="151958" y="1181317"/>
                  </a:lnTo>
                </a:path>
                <a:path w="152400" h="1800859">
                  <a:moveTo>
                    <a:pt x="151958" y="1190813"/>
                  </a:moveTo>
                  <a:lnTo>
                    <a:pt x="151958" y="981139"/>
                  </a:lnTo>
                </a:path>
                <a:path w="152400" h="1800859">
                  <a:moveTo>
                    <a:pt x="151958" y="971643"/>
                  </a:moveTo>
                  <a:lnTo>
                    <a:pt x="151958" y="9431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3225868" y="728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3230609" y="6798144"/>
              <a:ext cx="38100" cy="1305560"/>
            </a:xfrm>
            <a:custGeom>
              <a:avLst/>
              <a:gdLst/>
              <a:ahLst/>
              <a:cxnLst/>
              <a:rect l="l" t="t" r="r" b="b"/>
              <a:pathLst>
                <a:path w="38100" h="1305559">
                  <a:moveTo>
                    <a:pt x="0" y="495317"/>
                  </a:moveTo>
                  <a:lnTo>
                    <a:pt x="9479" y="695495"/>
                  </a:lnTo>
                </a:path>
                <a:path w="38100" h="1305559">
                  <a:moveTo>
                    <a:pt x="9479" y="704992"/>
                  </a:moveTo>
                  <a:lnTo>
                    <a:pt x="9479" y="1248027"/>
                  </a:lnTo>
                </a:path>
                <a:path w="38100" h="1305559">
                  <a:moveTo>
                    <a:pt x="9479" y="1257523"/>
                  </a:moveTo>
                  <a:lnTo>
                    <a:pt x="9479" y="1086071"/>
                  </a:lnTo>
                </a:path>
                <a:path w="38100" h="1305559">
                  <a:moveTo>
                    <a:pt x="9479" y="1076575"/>
                  </a:moveTo>
                  <a:lnTo>
                    <a:pt x="18959" y="838412"/>
                  </a:lnTo>
                </a:path>
                <a:path w="38100" h="1305559">
                  <a:moveTo>
                    <a:pt x="18959" y="828916"/>
                  </a:moveTo>
                  <a:lnTo>
                    <a:pt x="18959" y="943154"/>
                  </a:lnTo>
                </a:path>
                <a:path w="38100" h="1305559">
                  <a:moveTo>
                    <a:pt x="18959" y="952650"/>
                  </a:moveTo>
                  <a:lnTo>
                    <a:pt x="18959" y="1295745"/>
                  </a:lnTo>
                </a:path>
                <a:path w="38100" h="1305559">
                  <a:moveTo>
                    <a:pt x="18959" y="1305251"/>
                  </a:moveTo>
                  <a:lnTo>
                    <a:pt x="18959" y="1286249"/>
                  </a:lnTo>
                </a:path>
                <a:path w="38100" h="1305559">
                  <a:moveTo>
                    <a:pt x="18959" y="1276525"/>
                  </a:moveTo>
                  <a:lnTo>
                    <a:pt x="28438" y="600249"/>
                  </a:lnTo>
                </a:path>
                <a:path w="38100" h="1305559">
                  <a:moveTo>
                    <a:pt x="28438" y="590753"/>
                  </a:moveTo>
                  <a:lnTo>
                    <a:pt x="28438" y="628738"/>
                  </a:lnTo>
                </a:path>
                <a:path w="38100" h="1305559">
                  <a:moveTo>
                    <a:pt x="28438" y="638234"/>
                  </a:moveTo>
                  <a:lnTo>
                    <a:pt x="28438" y="838412"/>
                  </a:lnTo>
                </a:path>
                <a:path w="38100" h="1305559">
                  <a:moveTo>
                    <a:pt x="28438" y="847908"/>
                  </a:moveTo>
                  <a:lnTo>
                    <a:pt x="28438" y="800238"/>
                  </a:lnTo>
                </a:path>
                <a:path w="38100" h="1305559">
                  <a:moveTo>
                    <a:pt x="28438" y="790742"/>
                  </a:moveTo>
                  <a:lnTo>
                    <a:pt x="37918" y="9496"/>
                  </a:lnTo>
                </a:path>
                <a:path w="38100" h="1305559">
                  <a:moveTo>
                    <a:pt x="37918" y="0"/>
                  </a:moveTo>
                  <a:lnTo>
                    <a:pt x="37918" y="9496"/>
                  </a:lnTo>
                </a:path>
                <a:path w="38100" h="1305559">
                  <a:moveTo>
                    <a:pt x="37918" y="18992"/>
                  </a:moveTo>
                  <a:lnTo>
                    <a:pt x="37918" y="2571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3263787" y="70603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3278007" y="6388576"/>
              <a:ext cx="38735" cy="1743710"/>
            </a:xfrm>
            <a:custGeom>
              <a:avLst/>
              <a:gdLst/>
              <a:ahLst/>
              <a:cxnLst/>
              <a:rect l="l" t="t" r="r" b="b"/>
              <a:pathLst>
                <a:path w="38735" h="1743709">
                  <a:moveTo>
                    <a:pt x="0" y="676503"/>
                  </a:moveTo>
                  <a:lnTo>
                    <a:pt x="0" y="485821"/>
                  </a:lnTo>
                </a:path>
                <a:path w="38735" h="1743709">
                  <a:moveTo>
                    <a:pt x="0" y="476325"/>
                  </a:moveTo>
                  <a:lnTo>
                    <a:pt x="0" y="9496"/>
                  </a:lnTo>
                </a:path>
                <a:path w="38735" h="1743709">
                  <a:moveTo>
                    <a:pt x="0" y="0"/>
                  </a:moveTo>
                  <a:lnTo>
                    <a:pt x="0" y="57261"/>
                  </a:lnTo>
                </a:path>
                <a:path w="38735" h="1743709">
                  <a:moveTo>
                    <a:pt x="0" y="66757"/>
                  </a:moveTo>
                  <a:lnTo>
                    <a:pt x="9669" y="485821"/>
                  </a:lnTo>
                </a:path>
                <a:path w="38735" h="1743709">
                  <a:moveTo>
                    <a:pt x="9669" y="495317"/>
                  </a:moveTo>
                  <a:lnTo>
                    <a:pt x="9669" y="400071"/>
                  </a:lnTo>
                </a:path>
                <a:path w="38735" h="1743709">
                  <a:moveTo>
                    <a:pt x="9669" y="390575"/>
                  </a:moveTo>
                  <a:lnTo>
                    <a:pt x="9669" y="123734"/>
                  </a:lnTo>
                </a:path>
                <a:path w="38735" h="1743709">
                  <a:moveTo>
                    <a:pt x="9669" y="114238"/>
                  </a:moveTo>
                  <a:lnTo>
                    <a:pt x="19148" y="314416"/>
                  </a:lnTo>
                </a:path>
                <a:path w="38735" h="1743709">
                  <a:moveTo>
                    <a:pt x="19148" y="323912"/>
                  </a:moveTo>
                  <a:lnTo>
                    <a:pt x="19148" y="876397"/>
                  </a:lnTo>
                </a:path>
                <a:path w="38735" h="1743709">
                  <a:moveTo>
                    <a:pt x="19148" y="885893"/>
                  </a:moveTo>
                  <a:lnTo>
                    <a:pt x="19148" y="847908"/>
                  </a:lnTo>
                </a:path>
                <a:path w="38735" h="1743709">
                  <a:moveTo>
                    <a:pt x="19148" y="838412"/>
                  </a:moveTo>
                  <a:lnTo>
                    <a:pt x="28628" y="666722"/>
                  </a:lnTo>
                </a:path>
                <a:path w="38735" h="1743709">
                  <a:moveTo>
                    <a:pt x="28628" y="657226"/>
                  </a:moveTo>
                  <a:lnTo>
                    <a:pt x="28628" y="771654"/>
                  </a:lnTo>
                </a:path>
                <a:path w="38735" h="1743709">
                  <a:moveTo>
                    <a:pt x="28628" y="781150"/>
                  </a:moveTo>
                  <a:lnTo>
                    <a:pt x="28628" y="1467150"/>
                  </a:lnTo>
                </a:path>
                <a:path w="38735" h="1743709">
                  <a:moveTo>
                    <a:pt x="28628" y="1476646"/>
                  </a:moveTo>
                  <a:lnTo>
                    <a:pt x="28628" y="1390896"/>
                  </a:lnTo>
                </a:path>
                <a:path w="38735" h="1743709">
                  <a:moveTo>
                    <a:pt x="28628" y="1381400"/>
                  </a:moveTo>
                  <a:lnTo>
                    <a:pt x="38108" y="1181317"/>
                  </a:lnTo>
                </a:path>
                <a:path w="38735" h="1743709">
                  <a:moveTo>
                    <a:pt x="38108" y="1171821"/>
                  </a:moveTo>
                  <a:lnTo>
                    <a:pt x="38108" y="1343226"/>
                  </a:lnTo>
                </a:path>
                <a:path w="38735" h="1743709">
                  <a:moveTo>
                    <a:pt x="38108" y="1352722"/>
                  </a:moveTo>
                  <a:lnTo>
                    <a:pt x="38108" y="174330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3311375" y="81366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3316115" y="6398072"/>
              <a:ext cx="47625" cy="1743710"/>
            </a:xfrm>
            <a:custGeom>
              <a:avLst/>
              <a:gdLst/>
              <a:ahLst/>
              <a:cxnLst/>
              <a:rect l="l" t="t" r="r" b="b"/>
              <a:pathLst>
                <a:path w="47625" h="1743709">
                  <a:moveTo>
                    <a:pt x="0" y="1743317"/>
                  </a:moveTo>
                  <a:lnTo>
                    <a:pt x="9479" y="1543404"/>
                  </a:lnTo>
                </a:path>
                <a:path w="47625" h="1743709">
                  <a:moveTo>
                    <a:pt x="9479" y="1533908"/>
                  </a:moveTo>
                  <a:lnTo>
                    <a:pt x="9479" y="1181317"/>
                  </a:lnTo>
                </a:path>
                <a:path w="47625" h="1743709">
                  <a:moveTo>
                    <a:pt x="9479" y="1171821"/>
                  </a:moveTo>
                  <a:lnTo>
                    <a:pt x="9479" y="1209805"/>
                  </a:lnTo>
                </a:path>
                <a:path w="47625" h="1743709">
                  <a:moveTo>
                    <a:pt x="9479" y="1219491"/>
                  </a:moveTo>
                  <a:lnTo>
                    <a:pt x="18959" y="1467150"/>
                  </a:lnTo>
                </a:path>
                <a:path w="47625" h="1743709">
                  <a:moveTo>
                    <a:pt x="18959" y="1476646"/>
                  </a:moveTo>
                  <a:lnTo>
                    <a:pt x="18959" y="1419480"/>
                  </a:lnTo>
                </a:path>
                <a:path w="47625" h="1743709">
                  <a:moveTo>
                    <a:pt x="18959" y="1409984"/>
                  </a:moveTo>
                  <a:lnTo>
                    <a:pt x="18959" y="676503"/>
                  </a:lnTo>
                </a:path>
                <a:path w="47625" h="1743709">
                  <a:moveTo>
                    <a:pt x="18959" y="667007"/>
                  </a:moveTo>
                  <a:lnTo>
                    <a:pt x="28438" y="743166"/>
                  </a:lnTo>
                </a:path>
                <a:path w="47625" h="1743709">
                  <a:moveTo>
                    <a:pt x="28438" y="752662"/>
                  </a:moveTo>
                  <a:lnTo>
                    <a:pt x="28438" y="876397"/>
                  </a:lnTo>
                </a:path>
                <a:path w="47625" h="1743709">
                  <a:moveTo>
                    <a:pt x="28438" y="885893"/>
                  </a:moveTo>
                  <a:lnTo>
                    <a:pt x="28438" y="771654"/>
                  </a:lnTo>
                </a:path>
                <a:path w="47625" h="1743709">
                  <a:moveTo>
                    <a:pt x="28438" y="762158"/>
                  </a:moveTo>
                  <a:lnTo>
                    <a:pt x="37918" y="133420"/>
                  </a:lnTo>
                </a:path>
                <a:path w="47625" h="1743709">
                  <a:moveTo>
                    <a:pt x="37918" y="123924"/>
                  </a:moveTo>
                  <a:lnTo>
                    <a:pt x="37918" y="133420"/>
                  </a:lnTo>
                </a:path>
                <a:path w="47625" h="1743709">
                  <a:moveTo>
                    <a:pt x="37918" y="142916"/>
                  </a:moveTo>
                  <a:lnTo>
                    <a:pt x="37918" y="466829"/>
                  </a:lnTo>
                </a:path>
                <a:path w="47625" h="1743709">
                  <a:moveTo>
                    <a:pt x="37918" y="476325"/>
                  </a:moveTo>
                  <a:lnTo>
                    <a:pt x="37918" y="381079"/>
                  </a:lnTo>
                </a:path>
                <a:path w="47625" h="1743709">
                  <a:moveTo>
                    <a:pt x="37918" y="371583"/>
                  </a:moveTo>
                  <a:lnTo>
                    <a:pt x="47398" y="9496"/>
                  </a:lnTo>
                </a:path>
                <a:path w="47625" h="1743709">
                  <a:moveTo>
                    <a:pt x="47398" y="0"/>
                  </a:moveTo>
                  <a:lnTo>
                    <a:pt x="47398" y="114238"/>
                  </a:lnTo>
                </a:path>
                <a:path w="47625" h="1743709">
                  <a:moveTo>
                    <a:pt x="47398" y="123924"/>
                  </a:moveTo>
                  <a:lnTo>
                    <a:pt x="47398" y="628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3358773" y="70315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3363514" y="6807640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09">
                  <a:moveTo>
                    <a:pt x="0" y="219170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3368253" y="67933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3372993" y="6740977"/>
              <a:ext cx="48260" cy="1334135"/>
            </a:xfrm>
            <a:custGeom>
              <a:avLst/>
              <a:gdLst/>
              <a:ahLst/>
              <a:cxnLst/>
              <a:rect l="l" t="t" r="r" b="b"/>
              <a:pathLst>
                <a:path w="48260" h="1334134">
                  <a:moveTo>
                    <a:pt x="0" y="57166"/>
                  </a:moveTo>
                  <a:lnTo>
                    <a:pt x="0" y="247848"/>
                  </a:lnTo>
                </a:path>
                <a:path w="48260" h="1334134">
                  <a:moveTo>
                    <a:pt x="0" y="257344"/>
                  </a:moveTo>
                  <a:lnTo>
                    <a:pt x="9479" y="866900"/>
                  </a:lnTo>
                </a:path>
                <a:path w="48260" h="1334134">
                  <a:moveTo>
                    <a:pt x="9479" y="876587"/>
                  </a:moveTo>
                  <a:lnTo>
                    <a:pt x="9479" y="762158"/>
                  </a:lnTo>
                </a:path>
                <a:path w="48260" h="1334134">
                  <a:moveTo>
                    <a:pt x="9479" y="752662"/>
                  </a:moveTo>
                  <a:lnTo>
                    <a:pt x="9479" y="657416"/>
                  </a:lnTo>
                </a:path>
                <a:path w="48260" h="1334134">
                  <a:moveTo>
                    <a:pt x="9479" y="647920"/>
                  </a:moveTo>
                  <a:lnTo>
                    <a:pt x="9479" y="762158"/>
                  </a:lnTo>
                </a:path>
                <a:path w="48260" h="1334134">
                  <a:moveTo>
                    <a:pt x="9479" y="771654"/>
                  </a:moveTo>
                  <a:lnTo>
                    <a:pt x="18959" y="1324186"/>
                  </a:lnTo>
                </a:path>
                <a:path w="48260" h="1334134">
                  <a:moveTo>
                    <a:pt x="18959" y="1333692"/>
                  </a:moveTo>
                  <a:lnTo>
                    <a:pt x="18959" y="1181222"/>
                  </a:lnTo>
                </a:path>
                <a:path w="48260" h="1334134">
                  <a:moveTo>
                    <a:pt x="18959" y="1171726"/>
                  </a:moveTo>
                  <a:lnTo>
                    <a:pt x="18959" y="924067"/>
                  </a:lnTo>
                </a:path>
                <a:path w="48260" h="1334134">
                  <a:moveTo>
                    <a:pt x="18959" y="914571"/>
                  </a:moveTo>
                  <a:lnTo>
                    <a:pt x="18959" y="952840"/>
                  </a:lnTo>
                </a:path>
                <a:path w="48260" h="1334134">
                  <a:moveTo>
                    <a:pt x="18959" y="962337"/>
                  </a:moveTo>
                  <a:lnTo>
                    <a:pt x="28723" y="1286192"/>
                  </a:lnTo>
                </a:path>
                <a:path w="48260" h="1334134">
                  <a:moveTo>
                    <a:pt x="28723" y="1295698"/>
                  </a:moveTo>
                  <a:lnTo>
                    <a:pt x="28723" y="1247980"/>
                  </a:lnTo>
                </a:path>
                <a:path w="48260" h="1334134">
                  <a:moveTo>
                    <a:pt x="28723" y="1238484"/>
                  </a:moveTo>
                  <a:lnTo>
                    <a:pt x="38203" y="600249"/>
                  </a:lnTo>
                </a:path>
                <a:path w="48260" h="1334134">
                  <a:moveTo>
                    <a:pt x="38203" y="590753"/>
                  </a:moveTo>
                  <a:lnTo>
                    <a:pt x="38203" y="790932"/>
                  </a:lnTo>
                </a:path>
                <a:path w="48260" h="1334134">
                  <a:moveTo>
                    <a:pt x="38203" y="800428"/>
                  </a:moveTo>
                  <a:lnTo>
                    <a:pt x="38203" y="752662"/>
                  </a:lnTo>
                </a:path>
                <a:path w="48260" h="1334134">
                  <a:moveTo>
                    <a:pt x="38203" y="743166"/>
                  </a:moveTo>
                  <a:lnTo>
                    <a:pt x="47682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3415935" y="67267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3420676" y="6398072"/>
              <a:ext cx="19050" cy="581660"/>
            </a:xfrm>
            <a:custGeom>
              <a:avLst/>
              <a:gdLst/>
              <a:ahLst/>
              <a:cxnLst/>
              <a:rect l="l" t="t" r="r" b="b"/>
              <a:pathLst>
                <a:path w="19050" h="581659">
                  <a:moveTo>
                    <a:pt x="0" y="333408"/>
                  </a:moveTo>
                  <a:lnTo>
                    <a:pt x="0" y="571571"/>
                  </a:lnTo>
                </a:path>
                <a:path w="19050" h="581659">
                  <a:moveTo>
                    <a:pt x="0" y="581067"/>
                  </a:moveTo>
                  <a:lnTo>
                    <a:pt x="9479" y="476325"/>
                  </a:lnTo>
                </a:path>
                <a:path w="19050" h="581659">
                  <a:moveTo>
                    <a:pt x="9479" y="466829"/>
                  </a:moveTo>
                  <a:lnTo>
                    <a:pt x="9479" y="9496"/>
                  </a:lnTo>
                </a:path>
                <a:path w="19050" h="581659">
                  <a:moveTo>
                    <a:pt x="9479" y="0"/>
                  </a:moveTo>
                  <a:lnTo>
                    <a:pt x="9479" y="47765"/>
                  </a:lnTo>
                </a:path>
                <a:path w="19050" h="581659">
                  <a:moveTo>
                    <a:pt x="9479" y="57261"/>
                  </a:moveTo>
                  <a:lnTo>
                    <a:pt x="18959" y="476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3434894" y="68791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3439635" y="6598250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276147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3434894" y="65837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3439635" y="6588469"/>
              <a:ext cx="47625" cy="1524635"/>
            </a:xfrm>
            <a:custGeom>
              <a:avLst/>
              <a:gdLst/>
              <a:ahLst/>
              <a:cxnLst/>
              <a:rect l="l" t="t" r="r" b="b"/>
              <a:pathLst>
                <a:path w="47625" h="1524634">
                  <a:moveTo>
                    <a:pt x="0" y="0"/>
                  </a:moveTo>
                  <a:lnTo>
                    <a:pt x="0" y="190682"/>
                  </a:lnTo>
                </a:path>
                <a:path w="47625" h="1524634">
                  <a:moveTo>
                    <a:pt x="0" y="200178"/>
                  </a:moveTo>
                  <a:lnTo>
                    <a:pt x="9479" y="743261"/>
                  </a:lnTo>
                </a:path>
                <a:path w="47625" h="1524634">
                  <a:moveTo>
                    <a:pt x="9479" y="752757"/>
                  </a:moveTo>
                  <a:lnTo>
                    <a:pt x="9479" y="581257"/>
                  </a:lnTo>
                </a:path>
                <a:path w="47625" h="1524634">
                  <a:moveTo>
                    <a:pt x="9479" y="571761"/>
                  </a:moveTo>
                  <a:lnTo>
                    <a:pt x="18959" y="667007"/>
                  </a:lnTo>
                </a:path>
                <a:path w="47625" h="1524634">
                  <a:moveTo>
                    <a:pt x="18959" y="676503"/>
                  </a:moveTo>
                  <a:lnTo>
                    <a:pt x="18959" y="1314738"/>
                  </a:lnTo>
                </a:path>
                <a:path w="47625" h="1524634">
                  <a:moveTo>
                    <a:pt x="18959" y="1324234"/>
                  </a:moveTo>
                  <a:lnTo>
                    <a:pt x="18959" y="1248075"/>
                  </a:lnTo>
                </a:path>
                <a:path w="47625" h="1524634">
                  <a:moveTo>
                    <a:pt x="18959" y="1238579"/>
                  </a:moveTo>
                  <a:lnTo>
                    <a:pt x="28438" y="1048086"/>
                  </a:lnTo>
                </a:path>
                <a:path w="47625" h="1524634">
                  <a:moveTo>
                    <a:pt x="28438" y="1038590"/>
                  </a:moveTo>
                  <a:lnTo>
                    <a:pt x="28438" y="1124340"/>
                  </a:lnTo>
                </a:path>
                <a:path w="47625" h="1524634">
                  <a:moveTo>
                    <a:pt x="28438" y="1133836"/>
                  </a:moveTo>
                  <a:lnTo>
                    <a:pt x="28438" y="1514925"/>
                  </a:lnTo>
                </a:path>
                <a:path w="47625" h="1524634">
                  <a:moveTo>
                    <a:pt x="28438" y="1524421"/>
                  </a:moveTo>
                  <a:lnTo>
                    <a:pt x="28438" y="1514925"/>
                  </a:lnTo>
                </a:path>
                <a:path w="47625" h="1524634">
                  <a:moveTo>
                    <a:pt x="28438" y="1505420"/>
                  </a:moveTo>
                  <a:lnTo>
                    <a:pt x="37918" y="962431"/>
                  </a:lnTo>
                </a:path>
                <a:path w="47625" h="1524634">
                  <a:moveTo>
                    <a:pt x="37918" y="952935"/>
                  </a:moveTo>
                  <a:lnTo>
                    <a:pt x="37918" y="1067079"/>
                  </a:lnTo>
                </a:path>
                <a:path w="47625" h="1524634">
                  <a:moveTo>
                    <a:pt x="37918" y="1076575"/>
                  </a:moveTo>
                  <a:lnTo>
                    <a:pt x="37918" y="1181507"/>
                  </a:lnTo>
                </a:path>
                <a:path w="47625" h="1524634">
                  <a:moveTo>
                    <a:pt x="37918" y="1191003"/>
                  </a:moveTo>
                  <a:lnTo>
                    <a:pt x="47398" y="1086071"/>
                  </a:lnTo>
                </a:path>
                <a:path w="47625" h="1524634">
                  <a:moveTo>
                    <a:pt x="47398" y="1076575"/>
                  </a:moveTo>
                  <a:lnTo>
                    <a:pt x="47398" y="4193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3482293" y="6993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3487034" y="6407568"/>
              <a:ext cx="171450" cy="1677035"/>
            </a:xfrm>
            <a:custGeom>
              <a:avLst/>
              <a:gdLst/>
              <a:ahLst/>
              <a:cxnLst/>
              <a:rect l="l" t="t" r="r" b="b"/>
              <a:pathLst>
                <a:path w="171450" h="1677034">
                  <a:moveTo>
                    <a:pt x="0" y="600249"/>
                  </a:moveTo>
                  <a:lnTo>
                    <a:pt x="9479" y="762158"/>
                  </a:lnTo>
                </a:path>
                <a:path w="171450" h="1677034">
                  <a:moveTo>
                    <a:pt x="9479" y="771654"/>
                  </a:moveTo>
                  <a:lnTo>
                    <a:pt x="9479" y="667007"/>
                  </a:lnTo>
                </a:path>
                <a:path w="171450" h="1677034">
                  <a:moveTo>
                    <a:pt x="9479" y="657511"/>
                  </a:moveTo>
                  <a:lnTo>
                    <a:pt x="9479" y="95246"/>
                  </a:lnTo>
                </a:path>
                <a:path w="171450" h="1677034">
                  <a:moveTo>
                    <a:pt x="9479" y="85749"/>
                  </a:moveTo>
                  <a:lnTo>
                    <a:pt x="9479" y="95246"/>
                  </a:lnTo>
                </a:path>
                <a:path w="171450" h="1677034">
                  <a:moveTo>
                    <a:pt x="9479" y="104742"/>
                  </a:moveTo>
                  <a:lnTo>
                    <a:pt x="18959" y="419348"/>
                  </a:lnTo>
                </a:path>
                <a:path w="171450" h="1677034">
                  <a:moveTo>
                    <a:pt x="18959" y="428844"/>
                  </a:moveTo>
                  <a:lnTo>
                    <a:pt x="18959" y="400071"/>
                  </a:lnTo>
                </a:path>
                <a:path w="171450" h="1677034">
                  <a:moveTo>
                    <a:pt x="18959" y="390575"/>
                  </a:moveTo>
                  <a:lnTo>
                    <a:pt x="18959" y="57261"/>
                  </a:lnTo>
                </a:path>
                <a:path w="171450" h="1677034">
                  <a:moveTo>
                    <a:pt x="18959" y="47765"/>
                  </a:moveTo>
                  <a:lnTo>
                    <a:pt x="28438" y="219170"/>
                  </a:lnTo>
                </a:path>
                <a:path w="171450" h="1677034">
                  <a:moveTo>
                    <a:pt x="28438" y="228666"/>
                  </a:moveTo>
                  <a:lnTo>
                    <a:pt x="28438" y="676503"/>
                  </a:lnTo>
                </a:path>
                <a:path w="171450" h="1677034">
                  <a:moveTo>
                    <a:pt x="28438" y="685999"/>
                  </a:moveTo>
                  <a:lnTo>
                    <a:pt x="28438" y="590753"/>
                  </a:lnTo>
                </a:path>
                <a:path w="171450" h="1677034">
                  <a:moveTo>
                    <a:pt x="28438" y="581257"/>
                  </a:moveTo>
                  <a:lnTo>
                    <a:pt x="38203" y="505003"/>
                  </a:lnTo>
                </a:path>
                <a:path w="171450" h="1677034">
                  <a:moveTo>
                    <a:pt x="38203" y="495317"/>
                  </a:moveTo>
                  <a:lnTo>
                    <a:pt x="38203" y="505003"/>
                  </a:lnTo>
                </a:path>
                <a:path w="171450" h="1677034">
                  <a:moveTo>
                    <a:pt x="38203" y="514499"/>
                  </a:moveTo>
                  <a:lnTo>
                    <a:pt x="38203" y="971833"/>
                  </a:lnTo>
                </a:path>
                <a:path w="171450" h="1677034">
                  <a:moveTo>
                    <a:pt x="38203" y="981329"/>
                  </a:moveTo>
                  <a:lnTo>
                    <a:pt x="38203" y="1266972"/>
                  </a:lnTo>
                </a:path>
                <a:path w="171450" h="1677034">
                  <a:moveTo>
                    <a:pt x="38203" y="1276468"/>
                  </a:moveTo>
                  <a:lnTo>
                    <a:pt x="47682" y="1209995"/>
                  </a:lnTo>
                </a:path>
                <a:path w="171450" h="1677034">
                  <a:moveTo>
                    <a:pt x="47682" y="1200309"/>
                  </a:moveTo>
                  <a:lnTo>
                    <a:pt x="47682" y="1086071"/>
                  </a:lnTo>
                </a:path>
                <a:path w="171450" h="1677034">
                  <a:moveTo>
                    <a:pt x="47682" y="1076575"/>
                  </a:moveTo>
                  <a:lnTo>
                    <a:pt x="47682" y="1171821"/>
                  </a:lnTo>
                </a:path>
                <a:path w="171450" h="1677034">
                  <a:moveTo>
                    <a:pt x="47682" y="1181317"/>
                  </a:moveTo>
                  <a:lnTo>
                    <a:pt x="57162" y="1667101"/>
                  </a:lnTo>
                </a:path>
                <a:path w="171450" h="1677034">
                  <a:moveTo>
                    <a:pt x="57162" y="1676825"/>
                  </a:moveTo>
                  <a:lnTo>
                    <a:pt x="57162" y="1524412"/>
                  </a:lnTo>
                </a:path>
                <a:path w="171450" h="1677034">
                  <a:moveTo>
                    <a:pt x="57162" y="1514631"/>
                  </a:moveTo>
                  <a:lnTo>
                    <a:pt x="57162" y="1266972"/>
                  </a:lnTo>
                </a:path>
                <a:path w="171450" h="1677034">
                  <a:moveTo>
                    <a:pt x="57162" y="1257476"/>
                  </a:moveTo>
                  <a:lnTo>
                    <a:pt x="57162" y="1428976"/>
                  </a:lnTo>
                </a:path>
                <a:path w="171450" h="1677034">
                  <a:moveTo>
                    <a:pt x="57162" y="1438662"/>
                  </a:moveTo>
                  <a:lnTo>
                    <a:pt x="66641" y="1552900"/>
                  </a:lnTo>
                </a:path>
                <a:path w="171450" h="1677034">
                  <a:moveTo>
                    <a:pt x="66641" y="1562396"/>
                  </a:moveTo>
                  <a:lnTo>
                    <a:pt x="66641" y="1467150"/>
                  </a:lnTo>
                </a:path>
                <a:path w="171450" h="1677034">
                  <a:moveTo>
                    <a:pt x="66641" y="1457654"/>
                  </a:moveTo>
                  <a:lnTo>
                    <a:pt x="66641" y="866900"/>
                  </a:lnTo>
                </a:path>
                <a:path w="171450" h="1677034">
                  <a:moveTo>
                    <a:pt x="66641" y="857404"/>
                  </a:moveTo>
                  <a:lnTo>
                    <a:pt x="76121" y="914666"/>
                  </a:lnTo>
                </a:path>
                <a:path w="171450" h="1677034">
                  <a:moveTo>
                    <a:pt x="76121" y="924162"/>
                  </a:moveTo>
                  <a:lnTo>
                    <a:pt x="76121" y="1009817"/>
                  </a:lnTo>
                </a:path>
                <a:path w="171450" h="1677034">
                  <a:moveTo>
                    <a:pt x="76121" y="1019313"/>
                  </a:moveTo>
                  <a:lnTo>
                    <a:pt x="76121" y="981329"/>
                  </a:lnTo>
                </a:path>
                <a:path w="171450" h="1677034">
                  <a:moveTo>
                    <a:pt x="76121" y="971833"/>
                  </a:moveTo>
                  <a:lnTo>
                    <a:pt x="85601" y="276337"/>
                  </a:lnTo>
                </a:path>
                <a:path w="171450" h="1677034">
                  <a:moveTo>
                    <a:pt x="85601" y="266841"/>
                  </a:moveTo>
                  <a:lnTo>
                    <a:pt x="85601" y="419348"/>
                  </a:lnTo>
                </a:path>
                <a:path w="171450" h="1677034">
                  <a:moveTo>
                    <a:pt x="85601" y="428844"/>
                  </a:moveTo>
                  <a:lnTo>
                    <a:pt x="85601" y="495317"/>
                  </a:lnTo>
                </a:path>
                <a:path w="171450" h="1677034">
                  <a:moveTo>
                    <a:pt x="85601" y="505003"/>
                  </a:moveTo>
                  <a:lnTo>
                    <a:pt x="85601" y="419348"/>
                  </a:lnTo>
                </a:path>
                <a:path w="171450" h="1677034">
                  <a:moveTo>
                    <a:pt x="85601" y="409567"/>
                  </a:moveTo>
                  <a:lnTo>
                    <a:pt x="95080" y="9496"/>
                  </a:lnTo>
                </a:path>
                <a:path w="171450" h="1677034">
                  <a:moveTo>
                    <a:pt x="95080" y="0"/>
                  </a:moveTo>
                  <a:lnTo>
                    <a:pt x="95080" y="95246"/>
                  </a:lnTo>
                </a:path>
                <a:path w="171450" h="1677034">
                  <a:moveTo>
                    <a:pt x="95080" y="104742"/>
                  </a:moveTo>
                  <a:lnTo>
                    <a:pt x="95080" y="485821"/>
                  </a:lnTo>
                </a:path>
                <a:path w="171450" h="1677034">
                  <a:moveTo>
                    <a:pt x="95080" y="495317"/>
                  </a:moveTo>
                  <a:lnTo>
                    <a:pt x="104560" y="428844"/>
                  </a:lnTo>
                </a:path>
                <a:path w="171450" h="1677034">
                  <a:moveTo>
                    <a:pt x="104560" y="419348"/>
                  </a:moveTo>
                  <a:lnTo>
                    <a:pt x="104560" y="276337"/>
                  </a:lnTo>
                </a:path>
                <a:path w="171450" h="1677034">
                  <a:moveTo>
                    <a:pt x="104560" y="266841"/>
                  </a:moveTo>
                  <a:lnTo>
                    <a:pt x="104560" y="276337"/>
                  </a:lnTo>
                </a:path>
                <a:path w="171450" h="1677034">
                  <a:moveTo>
                    <a:pt x="104560" y="285928"/>
                  </a:moveTo>
                  <a:lnTo>
                    <a:pt x="104560" y="800143"/>
                  </a:lnTo>
                </a:path>
                <a:path w="171450" h="1677034">
                  <a:moveTo>
                    <a:pt x="104560" y="809734"/>
                  </a:moveTo>
                  <a:lnTo>
                    <a:pt x="114040" y="1000321"/>
                  </a:lnTo>
                </a:path>
                <a:path w="171450" h="1677034">
                  <a:moveTo>
                    <a:pt x="114040" y="1009817"/>
                  </a:moveTo>
                  <a:lnTo>
                    <a:pt x="114040" y="924162"/>
                  </a:lnTo>
                </a:path>
                <a:path w="171450" h="1677034">
                  <a:moveTo>
                    <a:pt x="114040" y="914666"/>
                  </a:moveTo>
                  <a:lnTo>
                    <a:pt x="114040" y="866900"/>
                  </a:lnTo>
                </a:path>
                <a:path w="171450" h="1677034">
                  <a:moveTo>
                    <a:pt x="114040" y="857404"/>
                  </a:moveTo>
                  <a:lnTo>
                    <a:pt x="114040" y="943154"/>
                  </a:lnTo>
                </a:path>
                <a:path w="171450" h="1677034">
                  <a:moveTo>
                    <a:pt x="114040" y="952650"/>
                  </a:moveTo>
                  <a:lnTo>
                    <a:pt x="123519" y="1533908"/>
                  </a:lnTo>
                </a:path>
                <a:path w="171450" h="1677034">
                  <a:moveTo>
                    <a:pt x="123519" y="1543404"/>
                  </a:moveTo>
                  <a:lnTo>
                    <a:pt x="123519" y="1476646"/>
                  </a:lnTo>
                </a:path>
                <a:path w="171450" h="1677034">
                  <a:moveTo>
                    <a:pt x="123519" y="1467150"/>
                  </a:moveTo>
                  <a:lnTo>
                    <a:pt x="123519" y="1276468"/>
                  </a:lnTo>
                </a:path>
                <a:path w="171450" h="1677034">
                  <a:moveTo>
                    <a:pt x="123519" y="1266972"/>
                  </a:moveTo>
                  <a:lnTo>
                    <a:pt x="132999" y="1276468"/>
                  </a:lnTo>
                </a:path>
                <a:path w="171450" h="1677034">
                  <a:moveTo>
                    <a:pt x="132999" y="1286249"/>
                  </a:moveTo>
                  <a:lnTo>
                    <a:pt x="132999" y="1657595"/>
                  </a:lnTo>
                </a:path>
                <a:path w="171450" h="1677034">
                  <a:moveTo>
                    <a:pt x="132999" y="1667101"/>
                  </a:moveTo>
                  <a:lnTo>
                    <a:pt x="132999" y="1629107"/>
                  </a:lnTo>
                </a:path>
                <a:path w="171450" h="1677034">
                  <a:moveTo>
                    <a:pt x="132999" y="1619601"/>
                  </a:moveTo>
                  <a:lnTo>
                    <a:pt x="142479" y="1105063"/>
                  </a:lnTo>
                </a:path>
                <a:path w="171450" h="1677034">
                  <a:moveTo>
                    <a:pt x="142479" y="1095567"/>
                  </a:moveTo>
                  <a:lnTo>
                    <a:pt x="142479" y="1124340"/>
                  </a:lnTo>
                </a:path>
                <a:path w="171450" h="1677034">
                  <a:moveTo>
                    <a:pt x="142479" y="1133836"/>
                  </a:moveTo>
                  <a:lnTo>
                    <a:pt x="142479" y="1257476"/>
                  </a:lnTo>
                </a:path>
                <a:path w="171450" h="1677034">
                  <a:moveTo>
                    <a:pt x="142479" y="1266972"/>
                  </a:moveTo>
                  <a:lnTo>
                    <a:pt x="142479" y="1171821"/>
                  </a:lnTo>
                </a:path>
                <a:path w="171450" h="1677034">
                  <a:moveTo>
                    <a:pt x="142479" y="1162325"/>
                  </a:moveTo>
                  <a:lnTo>
                    <a:pt x="152148" y="523996"/>
                  </a:lnTo>
                </a:path>
                <a:path w="171450" h="1677034">
                  <a:moveTo>
                    <a:pt x="152148" y="514499"/>
                  </a:moveTo>
                  <a:lnTo>
                    <a:pt x="152148" y="667007"/>
                  </a:lnTo>
                </a:path>
                <a:path w="171450" h="1677034">
                  <a:moveTo>
                    <a:pt x="152148" y="676503"/>
                  </a:moveTo>
                  <a:lnTo>
                    <a:pt x="161628" y="590753"/>
                  </a:lnTo>
                </a:path>
                <a:path w="171450" h="1677034">
                  <a:moveTo>
                    <a:pt x="161628" y="581257"/>
                  </a:moveTo>
                  <a:lnTo>
                    <a:pt x="161628" y="76253"/>
                  </a:lnTo>
                </a:path>
                <a:path w="171450" h="1677034">
                  <a:moveTo>
                    <a:pt x="161628" y="66757"/>
                  </a:moveTo>
                  <a:lnTo>
                    <a:pt x="161628" y="76253"/>
                  </a:lnTo>
                </a:path>
                <a:path w="171450" h="1677034">
                  <a:moveTo>
                    <a:pt x="161628" y="85749"/>
                  </a:moveTo>
                  <a:lnTo>
                    <a:pt x="171107" y="400071"/>
                  </a:lnTo>
                </a:path>
                <a:path w="171450" h="1677034">
                  <a:moveTo>
                    <a:pt x="171107" y="409567"/>
                  </a:moveTo>
                  <a:lnTo>
                    <a:pt x="171107" y="285928"/>
                  </a:lnTo>
                </a:path>
                <a:path w="171450" h="1677034">
                  <a:moveTo>
                    <a:pt x="171107" y="276337"/>
                  </a:moveTo>
                  <a:lnTo>
                    <a:pt x="171107" y="1144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3653401" y="65075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3658142" y="6512310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4">
                  <a:moveTo>
                    <a:pt x="0" y="0"/>
                  </a:moveTo>
                  <a:lnTo>
                    <a:pt x="9479" y="171594"/>
                  </a:lnTo>
                </a:path>
                <a:path w="9525" h="629284">
                  <a:moveTo>
                    <a:pt x="9479" y="181186"/>
                  </a:moveTo>
                  <a:lnTo>
                    <a:pt x="9479" y="6289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3662880" y="71459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3667621" y="7007818"/>
              <a:ext cx="38100" cy="1067435"/>
            </a:xfrm>
            <a:custGeom>
              <a:avLst/>
              <a:gdLst/>
              <a:ahLst/>
              <a:cxnLst/>
              <a:rect l="l" t="t" r="r" b="b"/>
              <a:pathLst>
                <a:path w="38100" h="1067434">
                  <a:moveTo>
                    <a:pt x="0" y="133420"/>
                  </a:moveTo>
                  <a:lnTo>
                    <a:pt x="0" y="9496"/>
                  </a:lnTo>
                </a:path>
                <a:path w="38100" h="1067434">
                  <a:moveTo>
                    <a:pt x="0" y="0"/>
                  </a:moveTo>
                  <a:lnTo>
                    <a:pt x="9479" y="9496"/>
                  </a:lnTo>
                </a:path>
                <a:path w="38100" h="1067434">
                  <a:moveTo>
                    <a:pt x="9479" y="18992"/>
                  </a:moveTo>
                  <a:lnTo>
                    <a:pt x="9479" y="447837"/>
                  </a:lnTo>
                </a:path>
                <a:path w="38100" h="1067434">
                  <a:moveTo>
                    <a:pt x="9479" y="457333"/>
                  </a:moveTo>
                  <a:lnTo>
                    <a:pt x="9479" y="733480"/>
                  </a:lnTo>
                </a:path>
                <a:path w="38100" h="1067434">
                  <a:moveTo>
                    <a:pt x="9479" y="742976"/>
                  </a:moveTo>
                  <a:lnTo>
                    <a:pt x="9479" y="714488"/>
                  </a:lnTo>
                </a:path>
                <a:path w="38100" h="1067434">
                  <a:moveTo>
                    <a:pt x="9479" y="704992"/>
                  </a:moveTo>
                  <a:lnTo>
                    <a:pt x="18959" y="562075"/>
                  </a:lnTo>
                </a:path>
                <a:path w="38100" h="1067434">
                  <a:moveTo>
                    <a:pt x="18959" y="552579"/>
                  </a:moveTo>
                  <a:lnTo>
                    <a:pt x="18959" y="600059"/>
                  </a:lnTo>
                </a:path>
                <a:path w="38100" h="1067434">
                  <a:moveTo>
                    <a:pt x="18959" y="609745"/>
                  </a:moveTo>
                  <a:lnTo>
                    <a:pt x="18959" y="1057345"/>
                  </a:lnTo>
                </a:path>
                <a:path w="38100" h="1067434">
                  <a:moveTo>
                    <a:pt x="18959" y="1066851"/>
                  </a:moveTo>
                  <a:lnTo>
                    <a:pt x="28438" y="924162"/>
                  </a:lnTo>
                </a:path>
                <a:path w="38100" h="1067434">
                  <a:moveTo>
                    <a:pt x="28438" y="914381"/>
                  </a:moveTo>
                  <a:lnTo>
                    <a:pt x="28438" y="657226"/>
                  </a:lnTo>
                </a:path>
                <a:path w="38100" h="1067434">
                  <a:moveTo>
                    <a:pt x="28438" y="647730"/>
                  </a:moveTo>
                  <a:lnTo>
                    <a:pt x="28438" y="714488"/>
                  </a:lnTo>
                </a:path>
                <a:path w="38100" h="1067434">
                  <a:moveTo>
                    <a:pt x="28438" y="723984"/>
                  </a:moveTo>
                  <a:lnTo>
                    <a:pt x="38013" y="866900"/>
                  </a:lnTo>
                </a:path>
                <a:path w="38100" h="1067434">
                  <a:moveTo>
                    <a:pt x="38013" y="876397"/>
                  </a:moveTo>
                  <a:lnTo>
                    <a:pt x="38013" y="781245"/>
                  </a:lnTo>
                </a:path>
                <a:path w="38100" h="1067434">
                  <a:moveTo>
                    <a:pt x="38013" y="771654"/>
                  </a:moveTo>
                  <a:lnTo>
                    <a:pt x="38013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3700894" y="71934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3705635" y="6626739"/>
              <a:ext cx="19050" cy="695960"/>
            </a:xfrm>
            <a:custGeom>
              <a:avLst/>
              <a:gdLst/>
              <a:ahLst/>
              <a:cxnLst/>
              <a:rect l="l" t="t" r="r" b="b"/>
              <a:pathLst>
                <a:path w="19050" h="695959">
                  <a:moveTo>
                    <a:pt x="0" y="580972"/>
                  </a:moveTo>
                  <a:lnTo>
                    <a:pt x="9479" y="685999"/>
                  </a:lnTo>
                </a:path>
                <a:path w="19050" h="695959">
                  <a:moveTo>
                    <a:pt x="9479" y="695495"/>
                  </a:moveTo>
                  <a:lnTo>
                    <a:pt x="9479" y="657226"/>
                  </a:lnTo>
                </a:path>
                <a:path w="19050" h="695959">
                  <a:moveTo>
                    <a:pt x="9479" y="647730"/>
                  </a:moveTo>
                  <a:lnTo>
                    <a:pt x="9479" y="9496"/>
                  </a:lnTo>
                </a:path>
                <a:path w="19050" h="695959">
                  <a:moveTo>
                    <a:pt x="9479" y="0"/>
                  </a:moveTo>
                  <a:lnTo>
                    <a:pt x="18959" y="104742"/>
                  </a:lnTo>
                </a:path>
                <a:path w="19050" h="695959">
                  <a:moveTo>
                    <a:pt x="18959" y="114238"/>
                  </a:moveTo>
                  <a:lnTo>
                    <a:pt x="18959" y="209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3719853" y="6841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3724594" y="6436341"/>
              <a:ext cx="9525" cy="485775"/>
            </a:xfrm>
            <a:custGeom>
              <a:avLst/>
              <a:gdLst/>
              <a:ahLst/>
              <a:cxnLst/>
              <a:rect l="l" t="t" r="r" b="b"/>
              <a:pathLst>
                <a:path w="9525" h="485775">
                  <a:moveTo>
                    <a:pt x="0" y="400071"/>
                  </a:moveTo>
                  <a:lnTo>
                    <a:pt x="9479" y="9496"/>
                  </a:lnTo>
                </a:path>
                <a:path w="9525" h="485775">
                  <a:moveTo>
                    <a:pt x="9479" y="0"/>
                  </a:moveTo>
                  <a:lnTo>
                    <a:pt x="9479" y="85655"/>
                  </a:lnTo>
                </a:path>
                <a:path w="9525" h="485775">
                  <a:moveTo>
                    <a:pt x="9479" y="95151"/>
                  </a:moveTo>
                  <a:lnTo>
                    <a:pt x="9479" y="4857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3729333" y="6926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3734074" y="6769655"/>
              <a:ext cx="47625" cy="1257935"/>
            </a:xfrm>
            <a:custGeom>
              <a:avLst/>
              <a:gdLst/>
              <a:ahLst/>
              <a:cxnLst/>
              <a:rect l="l" t="t" r="r" b="b"/>
              <a:pathLst>
                <a:path w="47625" h="1257934">
                  <a:moveTo>
                    <a:pt x="0" y="152412"/>
                  </a:moveTo>
                  <a:lnTo>
                    <a:pt x="9479" y="9496"/>
                  </a:lnTo>
                </a:path>
                <a:path w="47625" h="1257934">
                  <a:moveTo>
                    <a:pt x="9479" y="0"/>
                  </a:moveTo>
                  <a:lnTo>
                    <a:pt x="9479" y="37984"/>
                  </a:lnTo>
                </a:path>
                <a:path w="47625" h="1257934">
                  <a:moveTo>
                    <a:pt x="9479" y="47480"/>
                  </a:moveTo>
                  <a:lnTo>
                    <a:pt x="19148" y="704992"/>
                  </a:lnTo>
                </a:path>
                <a:path w="47625" h="1257934">
                  <a:moveTo>
                    <a:pt x="19148" y="714488"/>
                  </a:moveTo>
                  <a:lnTo>
                    <a:pt x="19148" y="695495"/>
                  </a:lnTo>
                </a:path>
                <a:path w="47625" h="1257934">
                  <a:moveTo>
                    <a:pt x="19148" y="685999"/>
                  </a:moveTo>
                  <a:lnTo>
                    <a:pt x="19148" y="609745"/>
                  </a:lnTo>
                </a:path>
                <a:path w="47625" h="1257934">
                  <a:moveTo>
                    <a:pt x="19148" y="600059"/>
                  </a:moveTo>
                  <a:lnTo>
                    <a:pt x="19148" y="676218"/>
                  </a:lnTo>
                </a:path>
                <a:path w="47625" h="1257934">
                  <a:moveTo>
                    <a:pt x="19148" y="685999"/>
                  </a:moveTo>
                  <a:lnTo>
                    <a:pt x="28628" y="1209805"/>
                  </a:lnTo>
                </a:path>
                <a:path w="47625" h="1257934">
                  <a:moveTo>
                    <a:pt x="28628" y="1219302"/>
                  </a:moveTo>
                  <a:lnTo>
                    <a:pt x="28628" y="1152544"/>
                  </a:lnTo>
                </a:path>
                <a:path w="47625" h="1257934">
                  <a:moveTo>
                    <a:pt x="28628" y="1143048"/>
                  </a:moveTo>
                  <a:lnTo>
                    <a:pt x="28628" y="943154"/>
                  </a:lnTo>
                </a:path>
                <a:path w="47625" h="1257934">
                  <a:moveTo>
                    <a:pt x="28628" y="933658"/>
                  </a:moveTo>
                  <a:lnTo>
                    <a:pt x="38108" y="1047897"/>
                  </a:lnTo>
                </a:path>
                <a:path w="47625" h="1257934">
                  <a:moveTo>
                    <a:pt x="38108" y="1057393"/>
                  </a:moveTo>
                  <a:lnTo>
                    <a:pt x="38108" y="1248018"/>
                  </a:lnTo>
                </a:path>
                <a:path w="47625" h="1257934">
                  <a:moveTo>
                    <a:pt x="38108" y="1257514"/>
                  </a:moveTo>
                  <a:lnTo>
                    <a:pt x="38108" y="1209805"/>
                  </a:lnTo>
                </a:path>
                <a:path w="47625" h="1257934">
                  <a:moveTo>
                    <a:pt x="38108" y="1200309"/>
                  </a:moveTo>
                  <a:lnTo>
                    <a:pt x="47587" y="685999"/>
                  </a:lnTo>
                </a:path>
                <a:path w="47625" h="1257934">
                  <a:moveTo>
                    <a:pt x="47587" y="676218"/>
                  </a:moveTo>
                  <a:lnTo>
                    <a:pt x="47587" y="790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3776916" y="756514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3781661" y="6464830"/>
              <a:ext cx="47625" cy="1334135"/>
            </a:xfrm>
            <a:custGeom>
              <a:avLst/>
              <a:gdLst/>
              <a:ahLst/>
              <a:cxnLst/>
              <a:rect l="l" t="t" r="r" b="b"/>
              <a:pathLst>
                <a:path w="47625" h="1334134">
                  <a:moveTo>
                    <a:pt x="0" y="1114559"/>
                  </a:moveTo>
                  <a:lnTo>
                    <a:pt x="0" y="962052"/>
                  </a:lnTo>
                </a:path>
                <a:path w="47625" h="1334134">
                  <a:moveTo>
                    <a:pt x="0" y="952555"/>
                  </a:moveTo>
                  <a:lnTo>
                    <a:pt x="9479" y="400071"/>
                  </a:lnTo>
                </a:path>
                <a:path w="47625" h="1334134">
                  <a:moveTo>
                    <a:pt x="9479" y="390575"/>
                  </a:moveTo>
                  <a:lnTo>
                    <a:pt x="9479" y="466734"/>
                  </a:lnTo>
                </a:path>
                <a:path w="47625" h="1334134">
                  <a:moveTo>
                    <a:pt x="9479" y="476230"/>
                  </a:moveTo>
                  <a:lnTo>
                    <a:pt x="9479" y="514309"/>
                  </a:lnTo>
                </a:path>
                <a:path w="47625" h="1334134">
                  <a:moveTo>
                    <a:pt x="9479" y="523996"/>
                  </a:moveTo>
                  <a:lnTo>
                    <a:pt x="9479" y="495317"/>
                  </a:lnTo>
                </a:path>
                <a:path w="47625" h="1334134">
                  <a:moveTo>
                    <a:pt x="9479" y="485821"/>
                  </a:moveTo>
                  <a:lnTo>
                    <a:pt x="18959" y="9496"/>
                  </a:lnTo>
                </a:path>
                <a:path w="47625" h="1334134">
                  <a:moveTo>
                    <a:pt x="18959" y="0"/>
                  </a:moveTo>
                  <a:lnTo>
                    <a:pt x="18959" y="28488"/>
                  </a:lnTo>
                </a:path>
                <a:path w="47625" h="1334134">
                  <a:moveTo>
                    <a:pt x="18959" y="37984"/>
                  </a:moveTo>
                  <a:lnTo>
                    <a:pt x="28438" y="342810"/>
                  </a:lnTo>
                </a:path>
                <a:path w="47625" h="1334134">
                  <a:moveTo>
                    <a:pt x="28438" y="352306"/>
                  </a:moveTo>
                  <a:lnTo>
                    <a:pt x="28438" y="323817"/>
                  </a:lnTo>
                </a:path>
                <a:path w="47625" h="1334134">
                  <a:moveTo>
                    <a:pt x="28438" y="314321"/>
                  </a:moveTo>
                  <a:lnTo>
                    <a:pt x="28438" y="123639"/>
                  </a:lnTo>
                </a:path>
                <a:path w="47625" h="1334134">
                  <a:moveTo>
                    <a:pt x="28438" y="114143"/>
                  </a:moveTo>
                  <a:lnTo>
                    <a:pt x="28438" y="142916"/>
                  </a:lnTo>
                </a:path>
                <a:path w="47625" h="1334134">
                  <a:moveTo>
                    <a:pt x="28438" y="152412"/>
                  </a:moveTo>
                  <a:lnTo>
                    <a:pt x="37918" y="742881"/>
                  </a:lnTo>
                </a:path>
                <a:path w="47625" h="1334134">
                  <a:moveTo>
                    <a:pt x="37918" y="752472"/>
                  </a:moveTo>
                  <a:lnTo>
                    <a:pt x="37918" y="695401"/>
                  </a:lnTo>
                </a:path>
                <a:path w="47625" h="1334134">
                  <a:moveTo>
                    <a:pt x="37918" y="685904"/>
                  </a:moveTo>
                  <a:lnTo>
                    <a:pt x="37918" y="657226"/>
                  </a:lnTo>
                </a:path>
                <a:path w="47625" h="1334134">
                  <a:moveTo>
                    <a:pt x="37918" y="647730"/>
                  </a:moveTo>
                  <a:lnTo>
                    <a:pt x="37918" y="685904"/>
                  </a:lnTo>
                </a:path>
                <a:path w="47625" h="1334134">
                  <a:moveTo>
                    <a:pt x="37918" y="695401"/>
                  </a:moveTo>
                  <a:lnTo>
                    <a:pt x="47398" y="1333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3824319" y="78033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3829060" y="7646052"/>
              <a:ext cx="0" cy="153035"/>
            </a:xfrm>
            <a:custGeom>
              <a:avLst/>
              <a:gdLst/>
              <a:ahLst/>
              <a:cxnLst/>
              <a:rect l="l" t="t" r="r" b="b"/>
              <a:pathLst>
                <a:path w="0" h="153034">
                  <a:moveTo>
                    <a:pt x="0" y="152507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3824319" y="7631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3838539" y="7646052"/>
              <a:ext cx="0" cy="410209"/>
            </a:xfrm>
            <a:custGeom>
              <a:avLst/>
              <a:gdLst/>
              <a:ahLst/>
              <a:cxnLst/>
              <a:rect l="l" t="t" r="r" b="b"/>
              <a:pathLst>
                <a:path w="0" h="410209">
                  <a:moveTo>
                    <a:pt x="0" y="0"/>
                  </a:moveTo>
                  <a:lnTo>
                    <a:pt x="0" y="409615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3833798" y="80604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3838539" y="7636556"/>
              <a:ext cx="9525" cy="428625"/>
            </a:xfrm>
            <a:custGeom>
              <a:avLst/>
              <a:gdLst/>
              <a:ahLst/>
              <a:cxnLst/>
              <a:rect l="l" t="t" r="r" b="b"/>
              <a:pathLst>
                <a:path w="9525" h="428625">
                  <a:moveTo>
                    <a:pt x="0" y="428607"/>
                  </a:moveTo>
                  <a:lnTo>
                    <a:pt x="0" y="238162"/>
                  </a:lnTo>
                </a:path>
                <a:path w="9525" h="428625">
                  <a:moveTo>
                    <a:pt x="0" y="228666"/>
                  </a:moveTo>
                  <a:lnTo>
                    <a:pt x="9479" y="9496"/>
                  </a:lnTo>
                </a:path>
                <a:path w="9525" h="428625">
                  <a:moveTo>
                    <a:pt x="9479" y="0"/>
                  </a:moveTo>
                  <a:lnTo>
                    <a:pt x="9479" y="114238"/>
                  </a:lnTo>
                </a:path>
                <a:path w="9525" h="428625">
                  <a:moveTo>
                    <a:pt x="9479" y="123734"/>
                  </a:moveTo>
                  <a:lnTo>
                    <a:pt x="9479" y="16200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3843278" y="78033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3848019" y="7122056"/>
              <a:ext cx="9525" cy="686435"/>
            </a:xfrm>
            <a:custGeom>
              <a:avLst/>
              <a:gdLst/>
              <a:ahLst/>
              <a:cxnLst/>
              <a:rect l="l" t="t" r="r" b="b"/>
              <a:pathLst>
                <a:path w="9525" h="686434">
                  <a:moveTo>
                    <a:pt x="0" y="685999"/>
                  </a:moveTo>
                  <a:lnTo>
                    <a:pt x="9479" y="533492"/>
                  </a:lnTo>
                </a:path>
                <a:path w="9525" h="686434">
                  <a:moveTo>
                    <a:pt x="9479" y="523996"/>
                  </a:moveTo>
                  <a:lnTo>
                    <a:pt x="9479" y="9496"/>
                  </a:lnTo>
                </a:path>
                <a:path w="9525" h="686434">
                  <a:moveTo>
                    <a:pt x="9479" y="0"/>
                  </a:moveTo>
                  <a:lnTo>
                    <a:pt x="9479" y="761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3852758" y="72029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3857499" y="6474326"/>
              <a:ext cx="66675" cy="1534160"/>
            </a:xfrm>
            <a:custGeom>
              <a:avLst/>
              <a:gdLst/>
              <a:ahLst/>
              <a:cxnLst/>
              <a:rect l="l" t="t" r="r" b="b"/>
              <a:pathLst>
                <a:path w="66675" h="1534159">
                  <a:moveTo>
                    <a:pt x="0" y="742976"/>
                  </a:moveTo>
                  <a:lnTo>
                    <a:pt x="9479" y="676408"/>
                  </a:lnTo>
                </a:path>
                <a:path w="66675" h="1534159">
                  <a:moveTo>
                    <a:pt x="9479" y="666912"/>
                  </a:moveTo>
                  <a:lnTo>
                    <a:pt x="9479" y="123924"/>
                  </a:lnTo>
                </a:path>
                <a:path w="66675" h="1534159">
                  <a:moveTo>
                    <a:pt x="9479" y="114143"/>
                  </a:moveTo>
                  <a:lnTo>
                    <a:pt x="19243" y="209579"/>
                  </a:lnTo>
                </a:path>
                <a:path w="66675" h="1534159">
                  <a:moveTo>
                    <a:pt x="19243" y="219170"/>
                  </a:moveTo>
                  <a:lnTo>
                    <a:pt x="19243" y="323817"/>
                  </a:lnTo>
                </a:path>
                <a:path w="66675" h="1534159">
                  <a:moveTo>
                    <a:pt x="19243" y="333313"/>
                  </a:moveTo>
                  <a:lnTo>
                    <a:pt x="19243" y="219170"/>
                  </a:lnTo>
                </a:path>
                <a:path w="66675" h="1534159">
                  <a:moveTo>
                    <a:pt x="19243" y="209579"/>
                  </a:moveTo>
                  <a:lnTo>
                    <a:pt x="19243" y="9496"/>
                  </a:lnTo>
                </a:path>
                <a:path w="66675" h="1534159">
                  <a:moveTo>
                    <a:pt x="19243" y="0"/>
                  </a:moveTo>
                  <a:lnTo>
                    <a:pt x="28723" y="133420"/>
                  </a:lnTo>
                </a:path>
                <a:path w="66675" h="1534159">
                  <a:moveTo>
                    <a:pt x="28723" y="142916"/>
                  </a:moveTo>
                  <a:lnTo>
                    <a:pt x="28723" y="495317"/>
                  </a:lnTo>
                </a:path>
                <a:path w="66675" h="1534159">
                  <a:moveTo>
                    <a:pt x="28723" y="504813"/>
                  </a:moveTo>
                  <a:lnTo>
                    <a:pt x="28723" y="466734"/>
                  </a:lnTo>
                </a:path>
                <a:path w="66675" h="1534159">
                  <a:moveTo>
                    <a:pt x="28723" y="457238"/>
                  </a:moveTo>
                  <a:lnTo>
                    <a:pt x="38203" y="400071"/>
                  </a:lnTo>
                </a:path>
                <a:path w="66675" h="1534159">
                  <a:moveTo>
                    <a:pt x="38203" y="390575"/>
                  </a:moveTo>
                  <a:lnTo>
                    <a:pt x="38203" y="466734"/>
                  </a:lnTo>
                </a:path>
                <a:path w="66675" h="1534159">
                  <a:moveTo>
                    <a:pt x="38203" y="476325"/>
                  </a:moveTo>
                  <a:lnTo>
                    <a:pt x="38203" y="1076575"/>
                  </a:lnTo>
                </a:path>
                <a:path w="66675" h="1534159">
                  <a:moveTo>
                    <a:pt x="38203" y="1086071"/>
                  </a:moveTo>
                  <a:lnTo>
                    <a:pt x="47682" y="990825"/>
                  </a:lnTo>
                </a:path>
                <a:path w="66675" h="1534159">
                  <a:moveTo>
                    <a:pt x="47682" y="981329"/>
                  </a:moveTo>
                  <a:lnTo>
                    <a:pt x="47682" y="1019313"/>
                  </a:lnTo>
                </a:path>
                <a:path w="66675" h="1534159">
                  <a:moveTo>
                    <a:pt x="47682" y="1028809"/>
                  </a:moveTo>
                  <a:lnTo>
                    <a:pt x="57162" y="1524118"/>
                  </a:lnTo>
                </a:path>
                <a:path w="66675" h="1534159">
                  <a:moveTo>
                    <a:pt x="57162" y="1533851"/>
                  </a:moveTo>
                  <a:lnTo>
                    <a:pt x="57162" y="1467150"/>
                  </a:lnTo>
                </a:path>
                <a:path w="66675" h="1534159">
                  <a:moveTo>
                    <a:pt x="57162" y="1457654"/>
                  </a:moveTo>
                  <a:lnTo>
                    <a:pt x="57162" y="1257476"/>
                  </a:lnTo>
                </a:path>
                <a:path w="66675" h="1534159">
                  <a:moveTo>
                    <a:pt x="57162" y="1247980"/>
                  </a:moveTo>
                  <a:lnTo>
                    <a:pt x="57162" y="1276468"/>
                  </a:lnTo>
                </a:path>
                <a:path w="66675" h="1534159">
                  <a:moveTo>
                    <a:pt x="57162" y="1285964"/>
                  </a:moveTo>
                  <a:lnTo>
                    <a:pt x="66641" y="1486143"/>
                  </a:lnTo>
                </a:path>
                <a:path w="66675" h="1534159">
                  <a:moveTo>
                    <a:pt x="66641" y="1495639"/>
                  </a:moveTo>
                  <a:lnTo>
                    <a:pt x="66641" y="1409889"/>
                  </a:lnTo>
                </a:path>
                <a:path w="66675" h="1534159">
                  <a:moveTo>
                    <a:pt x="66641" y="1400393"/>
                  </a:moveTo>
                  <a:lnTo>
                    <a:pt x="66641" y="9240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3919400" y="7384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3924141" y="6464830"/>
              <a:ext cx="47625" cy="1010285"/>
            </a:xfrm>
            <a:custGeom>
              <a:avLst/>
              <a:gdLst/>
              <a:ahLst/>
              <a:cxnLst/>
              <a:rect l="l" t="t" r="r" b="b"/>
              <a:pathLst>
                <a:path w="47625" h="1010284">
                  <a:moveTo>
                    <a:pt x="0" y="933563"/>
                  </a:moveTo>
                  <a:lnTo>
                    <a:pt x="9479" y="1000321"/>
                  </a:lnTo>
                </a:path>
                <a:path w="47625" h="1010284">
                  <a:moveTo>
                    <a:pt x="9479" y="1009817"/>
                  </a:moveTo>
                  <a:lnTo>
                    <a:pt x="9479" y="1000321"/>
                  </a:lnTo>
                </a:path>
                <a:path w="47625" h="1010284">
                  <a:moveTo>
                    <a:pt x="9479" y="990825"/>
                  </a:moveTo>
                  <a:lnTo>
                    <a:pt x="9479" y="628738"/>
                  </a:lnTo>
                </a:path>
                <a:path w="47625" h="1010284">
                  <a:moveTo>
                    <a:pt x="9479" y="619242"/>
                  </a:moveTo>
                  <a:lnTo>
                    <a:pt x="18959" y="333313"/>
                  </a:lnTo>
                </a:path>
                <a:path w="47625" h="1010284">
                  <a:moveTo>
                    <a:pt x="18959" y="323817"/>
                  </a:moveTo>
                  <a:lnTo>
                    <a:pt x="18959" y="342810"/>
                  </a:lnTo>
                </a:path>
                <a:path w="47625" h="1010284">
                  <a:moveTo>
                    <a:pt x="18959" y="352306"/>
                  </a:moveTo>
                  <a:lnTo>
                    <a:pt x="18959" y="438056"/>
                  </a:lnTo>
                </a:path>
                <a:path w="47625" h="1010284">
                  <a:moveTo>
                    <a:pt x="18959" y="447742"/>
                  </a:moveTo>
                  <a:lnTo>
                    <a:pt x="18959" y="428559"/>
                  </a:lnTo>
                </a:path>
                <a:path w="47625" h="1010284">
                  <a:moveTo>
                    <a:pt x="18959" y="419063"/>
                  </a:moveTo>
                  <a:lnTo>
                    <a:pt x="28438" y="9496"/>
                  </a:lnTo>
                </a:path>
                <a:path w="47625" h="1010284">
                  <a:moveTo>
                    <a:pt x="28438" y="0"/>
                  </a:moveTo>
                  <a:lnTo>
                    <a:pt x="28438" y="28488"/>
                  </a:lnTo>
                </a:path>
                <a:path w="47625" h="1010284">
                  <a:moveTo>
                    <a:pt x="28438" y="37984"/>
                  </a:moveTo>
                  <a:lnTo>
                    <a:pt x="28438" y="352306"/>
                  </a:lnTo>
                </a:path>
                <a:path w="47625" h="1010284">
                  <a:moveTo>
                    <a:pt x="28438" y="362087"/>
                  </a:moveTo>
                  <a:lnTo>
                    <a:pt x="37918" y="276147"/>
                  </a:lnTo>
                </a:path>
                <a:path w="47625" h="1010284">
                  <a:moveTo>
                    <a:pt x="37918" y="266651"/>
                  </a:moveTo>
                  <a:lnTo>
                    <a:pt x="37918" y="199893"/>
                  </a:lnTo>
                </a:path>
                <a:path w="47625" h="1010284">
                  <a:moveTo>
                    <a:pt x="37918" y="190397"/>
                  </a:moveTo>
                  <a:lnTo>
                    <a:pt x="37918" y="257154"/>
                  </a:lnTo>
                </a:path>
                <a:path w="47625" h="1010284">
                  <a:moveTo>
                    <a:pt x="37918" y="266651"/>
                  </a:moveTo>
                  <a:lnTo>
                    <a:pt x="47398" y="8191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3966798" y="728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3971539" y="7217303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4">
                  <a:moveTo>
                    <a:pt x="0" y="66662"/>
                  </a:moveTo>
                  <a:lnTo>
                    <a:pt x="0" y="9686"/>
                  </a:lnTo>
                </a:path>
                <a:path w="9525" h="629284">
                  <a:moveTo>
                    <a:pt x="0" y="0"/>
                  </a:moveTo>
                  <a:lnTo>
                    <a:pt x="0" y="28678"/>
                  </a:lnTo>
                </a:path>
                <a:path w="9525" h="629284">
                  <a:moveTo>
                    <a:pt x="0" y="38174"/>
                  </a:moveTo>
                  <a:lnTo>
                    <a:pt x="9479" y="6289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3976278" y="78509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3981019" y="6512310"/>
              <a:ext cx="57785" cy="1534160"/>
            </a:xfrm>
            <a:custGeom>
              <a:avLst/>
              <a:gdLst/>
              <a:ahLst/>
              <a:cxnLst/>
              <a:rect l="l" t="t" r="r" b="b"/>
              <a:pathLst>
                <a:path w="57785" h="1534159">
                  <a:moveTo>
                    <a:pt x="0" y="1343416"/>
                  </a:moveTo>
                  <a:lnTo>
                    <a:pt x="0" y="1191003"/>
                  </a:lnTo>
                </a:path>
                <a:path w="57785" h="1534159">
                  <a:moveTo>
                    <a:pt x="0" y="1181507"/>
                  </a:moveTo>
                  <a:lnTo>
                    <a:pt x="9669" y="1286249"/>
                  </a:lnTo>
                </a:path>
                <a:path w="57785" h="1534159">
                  <a:moveTo>
                    <a:pt x="9669" y="1295745"/>
                  </a:moveTo>
                  <a:lnTo>
                    <a:pt x="9669" y="1524364"/>
                  </a:lnTo>
                </a:path>
                <a:path w="57785" h="1534159">
                  <a:moveTo>
                    <a:pt x="9669" y="1533861"/>
                  </a:moveTo>
                  <a:lnTo>
                    <a:pt x="9669" y="1505363"/>
                  </a:lnTo>
                </a:path>
                <a:path w="57785" h="1534159">
                  <a:moveTo>
                    <a:pt x="9669" y="1495867"/>
                  </a:moveTo>
                  <a:lnTo>
                    <a:pt x="19243" y="1095567"/>
                  </a:lnTo>
                </a:path>
                <a:path w="57785" h="1534159">
                  <a:moveTo>
                    <a:pt x="19243" y="1086071"/>
                  </a:moveTo>
                  <a:lnTo>
                    <a:pt x="19243" y="1105253"/>
                  </a:lnTo>
                </a:path>
                <a:path w="57785" h="1534159">
                  <a:moveTo>
                    <a:pt x="19243" y="1114749"/>
                  </a:moveTo>
                  <a:lnTo>
                    <a:pt x="19243" y="1191003"/>
                  </a:lnTo>
                </a:path>
                <a:path w="57785" h="1534159">
                  <a:moveTo>
                    <a:pt x="19243" y="1200499"/>
                  </a:moveTo>
                  <a:lnTo>
                    <a:pt x="19243" y="1171726"/>
                  </a:lnTo>
                </a:path>
                <a:path w="57785" h="1534159">
                  <a:moveTo>
                    <a:pt x="19243" y="1162230"/>
                  </a:moveTo>
                  <a:lnTo>
                    <a:pt x="28723" y="542988"/>
                  </a:lnTo>
                </a:path>
                <a:path w="57785" h="1534159">
                  <a:moveTo>
                    <a:pt x="28723" y="533492"/>
                  </a:moveTo>
                  <a:lnTo>
                    <a:pt x="28723" y="542988"/>
                  </a:lnTo>
                </a:path>
                <a:path w="57785" h="1534159">
                  <a:moveTo>
                    <a:pt x="28723" y="552769"/>
                  </a:moveTo>
                  <a:lnTo>
                    <a:pt x="28723" y="600249"/>
                  </a:lnTo>
                </a:path>
                <a:path w="57785" h="1534159">
                  <a:moveTo>
                    <a:pt x="28723" y="609745"/>
                  </a:moveTo>
                  <a:lnTo>
                    <a:pt x="28723" y="571761"/>
                  </a:lnTo>
                </a:path>
                <a:path w="57785" h="1534159">
                  <a:moveTo>
                    <a:pt x="28723" y="562265"/>
                  </a:moveTo>
                  <a:lnTo>
                    <a:pt x="38203" y="47670"/>
                  </a:lnTo>
                </a:path>
                <a:path w="57785" h="1534159">
                  <a:moveTo>
                    <a:pt x="38203" y="38174"/>
                  </a:moveTo>
                  <a:lnTo>
                    <a:pt x="38203" y="133420"/>
                  </a:lnTo>
                </a:path>
                <a:path w="57785" h="1534159">
                  <a:moveTo>
                    <a:pt x="38203" y="142916"/>
                  </a:moveTo>
                  <a:lnTo>
                    <a:pt x="47682" y="257344"/>
                  </a:lnTo>
                </a:path>
                <a:path w="57785" h="1534159">
                  <a:moveTo>
                    <a:pt x="47682" y="266841"/>
                  </a:moveTo>
                  <a:lnTo>
                    <a:pt x="47682" y="238352"/>
                  </a:lnTo>
                </a:path>
                <a:path w="57785" h="1534159">
                  <a:moveTo>
                    <a:pt x="47682" y="228666"/>
                  </a:moveTo>
                  <a:lnTo>
                    <a:pt x="47682" y="9686"/>
                  </a:lnTo>
                </a:path>
                <a:path w="57785" h="1534159">
                  <a:moveTo>
                    <a:pt x="47682" y="0"/>
                  </a:moveTo>
                  <a:lnTo>
                    <a:pt x="47682" y="9686"/>
                  </a:lnTo>
                </a:path>
                <a:path w="57785" h="1534159">
                  <a:moveTo>
                    <a:pt x="47682" y="19182"/>
                  </a:moveTo>
                  <a:lnTo>
                    <a:pt x="57162" y="514499"/>
                  </a:lnTo>
                </a:path>
                <a:path w="57785" h="1534159">
                  <a:moveTo>
                    <a:pt x="57162" y="523996"/>
                  </a:moveTo>
                  <a:lnTo>
                    <a:pt x="57162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4033440" y="69553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4038181" y="6960148"/>
              <a:ext cx="28575" cy="1057910"/>
            </a:xfrm>
            <a:custGeom>
              <a:avLst/>
              <a:gdLst/>
              <a:ahLst/>
              <a:cxnLst/>
              <a:rect l="l" t="t" r="r" b="b"/>
              <a:pathLst>
                <a:path w="28575" h="1057909">
                  <a:moveTo>
                    <a:pt x="0" y="0"/>
                  </a:moveTo>
                  <a:lnTo>
                    <a:pt x="9479" y="76158"/>
                  </a:lnTo>
                </a:path>
                <a:path w="28575" h="1057909">
                  <a:moveTo>
                    <a:pt x="9479" y="85655"/>
                  </a:moveTo>
                  <a:lnTo>
                    <a:pt x="9479" y="666912"/>
                  </a:lnTo>
                </a:path>
                <a:path w="28575" h="1057909">
                  <a:moveTo>
                    <a:pt x="9479" y="676408"/>
                  </a:moveTo>
                  <a:lnTo>
                    <a:pt x="9479" y="609745"/>
                  </a:lnTo>
                </a:path>
                <a:path w="28575" h="1057909">
                  <a:moveTo>
                    <a:pt x="9479" y="600249"/>
                  </a:moveTo>
                  <a:lnTo>
                    <a:pt x="18959" y="590753"/>
                  </a:lnTo>
                </a:path>
                <a:path w="28575" h="1057909">
                  <a:moveTo>
                    <a:pt x="18959" y="581257"/>
                  </a:moveTo>
                  <a:lnTo>
                    <a:pt x="18959" y="609745"/>
                  </a:lnTo>
                </a:path>
                <a:path w="28575" h="1057909">
                  <a:moveTo>
                    <a:pt x="18959" y="619242"/>
                  </a:moveTo>
                  <a:lnTo>
                    <a:pt x="18959" y="1048030"/>
                  </a:lnTo>
                </a:path>
                <a:path w="28575" h="1057909">
                  <a:moveTo>
                    <a:pt x="18959" y="1057526"/>
                  </a:moveTo>
                  <a:lnTo>
                    <a:pt x="28438" y="1000321"/>
                  </a:lnTo>
                </a:path>
                <a:path w="28575" h="1057909">
                  <a:moveTo>
                    <a:pt x="28438" y="990825"/>
                  </a:moveTo>
                  <a:lnTo>
                    <a:pt x="28438" y="771654"/>
                  </a:lnTo>
                </a:path>
                <a:path w="28575" h="1057909">
                  <a:moveTo>
                    <a:pt x="28438" y="762158"/>
                  </a:moveTo>
                  <a:lnTo>
                    <a:pt x="28438" y="838412"/>
                  </a:lnTo>
                </a:path>
                <a:path w="28575" h="1057909">
                  <a:moveTo>
                    <a:pt x="28438" y="847908"/>
                  </a:moveTo>
                  <a:lnTo>
                    <a:pt x="28438" y="9335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4061879" y="7898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4066620" y="6721985"/>
              <a:ext cx="28575" cy="1172210"/>
            </a:xfrm>
            <a:custGeom>
              <a:avLst/>
              <a:gdLst/>
              <a:ahLst/>
              <a:cxnLst/>
              <a:rect l="l" t="t" r="r" b="b"/>
              <a:pathLst>
                <a:path w="28575" h="1172209">
                  <a:moveTo>
                    <a:pt x="0" y="1171726"/>
                  </a:moveTo>
                  <a:lnTo>
                    <a:pt x="9479" y="838412"/>
                  </a:lnTo>
                </a:path>
                <a:path w="28575" h="1172209">
                  <a:moveTo>
                    <a:pt x="9479" y="828916"/>
                  </a:moveTo>
                  <a:lnTo>
                    <a:pt x="9479" y="600249"/>
                  </a:lnTo>
                </a:path>
                <a:path w="28575" h="1172209">
                  <a:moveTo>
                    <a:pt x="9479" y="590753"/>
                  </a:moveTo>
                  <a:lnTo>
                    <a:pt x="18959" y="638234"/>
                  </a:lnTo>
                </a:path>
                <a:path w="28575" h="1172209">
                  <a:moveTo>
                    <a:pt x="18959" y="647730"/>
                  </a:moveTo>
                  <a:lnTo>
                    <a:pt x="18959" y="619242"/>
                  </a:lnTo>
                </a:path>
                <a:path w="28575" h="1172209">
                  <a:moveTo>
                    <a:pt x="18959" y="609745"/>
                  </a:moveTo>
                  <a:lnTo>
                    <a:pt x="18959" y="9496"/>
                  </a:lnTo>
                </a:path>
                <a:path w="28575" h="1172209">
                  <a:moveTo>
                    <a:pt x="18959" y="0"/>
                  </a:moveTo>
                  <a:lnTo>
                    <a:pt x="28438" y="18992"/>
                  </a:lnTo>
                </a:path>
                <a:path w="28575" h="1172209">
                  <a:moveTo>
                    <a:pt x="28438" y="28678"/>
                  </a:moveTo>
                  <a:lnTo>
                    <a:pt x="28438" y="1144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4090318" y="6841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4095059" y="6474326"/>
              <a:ext cx="10160" cy="372110"/>
            </a:xfrm>
            <a:custGeom>
              <a:avLst/>
              <a:gdLst/>
              <a:ahLst/>
              <a:cxnLst/>
              <a:rect l="l" t="t" r="r" b="b"/>
              <a:pathLst>
                <a:path w="10160" h="372109">
                  <a:moveTo>
                    <a:pt x="0" y="371583"/>
                  </a:moveTo>
                  <a:lnTo>
                    <a:pt x="0" y="266651"/>
                  </a:lnTo>
                </a:path>
                <a:path w="10160" h="372109">
                  <a:moveTo>
                    <a:pt x="0" y="257154"/>
                  </a:moveTo>
                  <a:lnTo>
                    <a:pt x="9669" y="9496"/>
                  </a:lnTo>
                </a:path>
                <a:path w="10160" h="372109">
                  <a:moveTo>
                    <a:pt x="9669" y="0"/>
                  </a:moveTo>
                  <a:lnTo>
                    <a:pt x="9669" y="57166"/>
                  </a:lnTo>
                </a:path>
                <a:path w="10160" h="372109">
                  <a:moveTo>
                    <a:pt x="9669" y="66662"/>
                  </a:moveTo>
                  <a:lnTo>
                    <a:pt x="9669" y="36208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4099987" y="6841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4104728" y="6731481"/>
              <a:ext cx="28575" cy="1162685"/>
            </a:xfrm>
            <a:custGeom>
              <a:avLst/>
              <a:gdLst/>
              <a:ahLst/>
              <a:cxnLst/>
              <a:rect l="l" t="t" r="r" b="b"/>
              <a:pathLst>
                <a:path w="28575" h="1162684">
                  <a:moveTo>
                    <a:pt x="0" y="104932"/>
                  </a:moveTo>
                  <a:lnTo>
                    <a:pt x="9479" y="9496"/>
                  </a:lnTo>
                </a:path>
                <a:path w="28575" h="1162684">
                  <a:moveTo>
                    <a:pt x="9479" y="0"/>
                  </a:moveTo>
                  <a:lnTo>
                    <a:pt x="9479" y="76158"/>
                  </a:lnTo>
                </a:path>
                <a:path w="28575" h="1162684">
                  <a:moveTo>
                    <a:pt x="9479" y="85655"/>
                  </a:moveTo>
                  <a:lnTo>
                    <a:pt x="18959" y="628738"/>
                  </a:lnTo>
                </a:path>
                <a:path w="28575" h="1162684">
                  <a:moveTo>
                    <a:pt x="18959" y="638234"/>
                  </a:moveTo>
                  <a:lnTo>
                    <a:pt x="18959" y="600249"/>
                  </a:lnTo>
                </a:path>
                <a:path w="28575" h="1162684">
                  <a:moveTo>
                    <a:pt x="18959" y="590753"/>
                  </a:moveTo>
                  <a:lnTo>
                    <a:pt x="18959" y="647920"/>
                  </a:lnTo>
                </a:path>
                <a:path w="28575" h="1162684">
                  <a:moveTo>
                    <a:pt x="18959" y="657416"/>
                  </a:moveTo>
                  <a:lnTo>
                    <a:pt x="28438" y="11622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4128426" y="7898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4133167" y="6521996"/>
              <a:ext cx="57150" cy="1496060"/>
            </a:xfrm>
            <a:custGeom>
              <a:avLst/>
              <a:gdLst/>
              <a:ahLst/>
              <a:cxnLst/>
              <a:rect l="l" t="t" r="r" b="b"/>
              <a:pathLst>
                <a:path w="57150" h="1496059">
                  <a:moveTo>
                    <a:pt x="0" y="1381210"/>
                  </a:moveTo>
                  <a:lnTo>
                    <a:pt x="0" y="1238294"/>
                  </a:lnTo>
                </a:path>
                <a:path w="57150" h="1496059">
                  <a:moveTo>
                    <a:pt x="0" y="1228798"/>
                  </a:moveTo>
                  <a:lnTo>
                    <a:pt x="0" y="1219302"/>
                  </a:lnTo>
                </a:path>
                <a:path w="57150" h="1496059">
                  <a:moveTo>
                    <a:pt x="0" y="1209805"/>
                  </a:moveTo>
                  <a:lnTo>
                    <a:pt x="0" y="1238294"/>
                  </a:lnTo>
                </a:path>
                <a:path w="57150" h="1496059">
                  <a:moveTo>
                    <a:pt x="0" y="1247980"/>
                  </a:moveTo>
                  <a:lnTo>
                    <a:pt x="9479" y="1486181"/>
                  </a:lnTo>
                </a:path>
                <a:path w="57150" h="1496059">
                  <a:moveTo>
                    <a:pt x="9479" y="1495677"/>
                  </a:moveTo>
                  <a:lnTo>
                    <a:pt x="9479" y="1428976"/>
                  </a:lnTo>
                </a:path>
                <a:path w="57150" h="1496059">
                  <a:moveTo>
                    <a:pt x="9479" y="1419480"/>
                  </a:moveTo>
                  <a:lnTo>
                    <a:pt x="18959" y="1038400"/>
                  </a:lnTo>
                </a:path>
                <a:path w="57150" h="1496059">
                  <a:moveTo>
                    <a:pt x="18959" y="1028904"/>
                  </a:moveTo>
                  <a:lnTo>
                    <a:pt x="18959" y="1066889"/>
                  </a:lnTo>
                </a:path>
                <a:path w="57150" h="1496059">
                  <a:moveTo>
                    <a:pt x="18959" y="1076385"/>
                  </a:moveTo>
                  <a:lnTo>
                    <a:pt x="18959" y="1095567"/>
                  </a:lnTo>
                </a:path>
                <a:path w="57150" h="1496059">
                  <a:moveTo>
                    <a:pt x="18959" y="1105063"/>
                  </a:moveTo>
                  <a:lnTo>
                    <a:pt x="18959" y="1038400"/>
                  </a:lnTo>
                </a:path>
                <a:path w="57150" h="1496059">
                  <a:moveTo>
                    <a:pt x="18959" y="1028904"/>
                  </a:moveTo>
                  <a:lnTo>
                    <a:pt x="28438" y="457143"/>
                  </a:lnTo>
                </a:path>
                <a:path w="57150" h="1496059">
                  <a:moveTo>
                    <a:pt x="28438" y="447647"/>
                  </a:moveTo>
                  <a:lnTo>
                    <a:pt x="28438" y="495317"/>
                  </a:lnTo>
                </a:path>
                <a:path w="57150" h="1496059">
                  <a:moveTo>
                    <a:pt x="28438" y="504813"/>
                  </a:moveTo>
                  <a:lnTo>
                    <a:pt x="28438" y="476325"/>
                  </a:lnTo>
                </a:path>
                <a:path w="57150" h="1496059">
                  <a:moveTo>
                    <a:pt x="28438" y="466829"/>
                  </a:moveTo>
                  <a:lnTo>
                    <a:pt x="37918" y="9496"/>
                  </a:lnTo>
                </a:path>
                <a:path w="57150" h="1496059">
                  <a:moveTo>
                    <a:pt x="37918" y="0"/>
                  </a:moveTo>
                  <a:lnTo>
                    <a:pt x="37918" y="123734"/>
                  </a:lnTo>
                </a:path>
                <a:path w="57150" h="1496059">
                  <a:moveTo>
                    <a:pt x="37918" y="133230"/>
                  </a:moveTo>
                  <a:lnTo>
                    <a:pt x="37918" y="228666"/>
                  </a:lnTo>
                </a:path>
                <a:path w="57150" h="1496059">
                  <a:moveTo>
                    <a:pt x="37918" y="238162"/>
                  </a:moveTo>
                  <a:lnTo>
                    <a:pt x="47398" y="161908"/>
                  </a:lnTo>
                </a:path>
                <a:path w="57150" h="1496059">
                  <a:moveTo>
                    <a:pt x="47398" y="152412"/>
                  </a:moveTo>
                  <a:lnTo>
                    <a:pt x="47398" y="56976"/>
                  </a:lnTo>
                </a:path>
                <a:path w="57150" h="1496059">
                  <a:moveTo>
                    <a:pt x="47398" y="47480"/>
                  </a:moveTo>
                  <a:lnTo>
                    <a:pt x="47398" y="76253"/>
                  </a:lnTo>
                </a:path>
                <a:path w="57150" h="1496059">
                  <a:moveTo>
                    <a:pt x="47398" y="85749"/>
                  </a:moveTo>
                  <a:lnTo>
                    <a:pt x="56877" y="5810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4185304" y="71078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4190045" y="7065080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09">
                  <a:moveTo>
                    <a:pt x="0" y="37984"/>
                  </a:moveTo>
                  <a:lnTo>
                    <a:pt x="0" y="9496"/>
                  </a:lnTo>
                </a:path>
                <a:path w="9525" h="638809">
                  <a:moveTo>
                    <a:pt x="0" y="0"/>
                  </a:moveTo>
                  <a:lnTo>
                    <a:pt x="0" y="18992"/>
                  </a:lnTo>
                </a:path>
                <a:path w="9525" h="638809">
                  <a:moveTo>
                    <a:pt x="0" y="28488"/>
                  </a:moveTo>
                  <a:lnTo>
                    <a:pt x="9479" y="628738"/>
                  </a:lnTo>
                </a:path>
                <a:path w="9525" h="638809">
                  <a:moveTo>
                    <a:pt x="9479" y="638234"/>
                  </a:moveTo>
                  <a:lnTo>
                    <a:pt x="9479" y="609461"/>
                  </a:lnTo>
                </a:path>
                <a:path w="9525" h="638809">
                  <a:moveTo>
                    <a:pt x="9479" y="599964"/>
                  </a:moveTo>
                  <a:lnTo>
                    <a:pt x="9479" y="561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4194784" y="761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4199525" y="7627060"/>
              <a:ext cx="19050" cy="400685"/>
            </a:xfrm>
            <a:custGeom>
              <a:avLst/>
              <a:gdLst/>
              <a:ahLst/>
              <a:cxnLst/>
              <a:rect l="l" t="t" r="r" b="b"/>
              <a:pathLst>
                <a:path w="19050" h="400684">
                  <a:moveTo>
                    <a:pt x="0" y="0"/>
                  </a:moveTo>
                  <a:lnTo>
                    <a:pt x="9479" y="257154"/>
                  </a:lnTo>
                </a:path>
                <a:path w="19050" h="400684">
                  <a:moveTo>
                    <a:pt x="9479" y="266651"/>
                  </a:moveTo>
                  <a:lnTo>
                    <a:pt x="9479" y="390613"/>
                  </a:lnTo>
                </a:path>
                <a:path w="19050" h="400684">
                  <a:moveTo>
                    <a:pt x="9479" y="400109"/>
                  </a:moveTo>
                  <a:lnTo>
                    <a:pt x="9479" y="295139"/>
                  </a:lnTo>
                </a:path>
                <a:path w="19050" h="400684">
                  <a:moveTo>
                    <a:pt x="9479" y="285643"/>
                  </a:moveTo>
                  <a:lnTo>
                    <a:pt x="18959" y="952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4213743" y="7708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4218484" y="6683905"/>
              <a:ext cx="19685" cy="1153160"/>
            </a:xfrm>
            <a:custGeom>
              <a:avLst/>
              <a:gdLst/>
              <a:ahLst/>
              <a:cxnLst/>
              <a:rect l="l" t="t" r="r" b="b"/>
              <a:pathLst>
                <a:path w="19685" h="1153159">
                  <a:moveTo>
                    <a:pt x="0" y="1038400"/>
                  </a:moveTo>
                  <a:lnTo>
                    <a:pt x="0" y="1143143"/>
                  </a:lnTo>
                </a:path>
                <a:path w="19685" h="1153159">
                  <a:moveTo>
                    <a:pt x="0" y="1152639"/>
                  </a:moveTo>
                  <a:lnTo>
                    <a:pt x="0" y="1124150"/>
                  </a:lnTo>
                </a:path>
                <a:path w="19685" h="1153159">
                  <a:moveTo>
                    <a:pt x="0" y="1114654"/>
                  </a:moveTo>
                  <a:lnTo>
                    <a:pt x="9764" y="562075"/>
                  </a:lnTo>
                </a:path>
                <a:path w="19685" h="1153159">
                  <a:moveTo>
                    <a:pt x="9764" y="552579"/>
                  </a:moveTo>
                  <a:lnTo>
                    <a:pt x="9764" y="571571"/>
                  </a:lnTo>
                </a:path>
                <a:path w="19685" h="1153159">
                  <a:moveTo>
                    <a:pt x="9764" y="581067"/>
                  </a:moveTo>
                  <a:lnTo>
                    <a:pt x="19243" y="533397"/>
                  </a:lnTo>
                </a:path>
                <a:path w="19685" h="1153159">
                  <a:moveTo>
                    <a:pt x="19243" y="523806"/>
                  </a:moveTo>
                  <a:lnTo>
                    <a:pt x="1924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4232987" y="66696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4237727" y="6493318"/>
              <a:ext cx="28575" cy="953135"/>
            </a:xfrm>
            <a:custGeom>
              <a:avLst/>
              <a:gdLst/>
              <a:ahLst/>
              <a:cxnLst/>
              <a:rect l="l" t="t" r="r" b="b"/>
              <a:pathLst>
                <a:path w="28575" h="953134">
                  <a:moveTo>
                    <a:pt x="0" y="190587"/>
                  </a:moveTo>
                  <a:lnTo>
                    <a:pt x="9479" y="295329"/>
                  </a:lnTo>
                </a:path>
                <a:path w="28575" h="953134">
                  <a:moveTo>
                    <a:pt x="9479" y="304825"/>
                  </a:moveTo>
                  <a:lnTo>
                    <a:pt x="9479" y="257344"/>
                  </a:lnTo>
                </a:path>
                <a:path w="28575" h="953134">
                  <a:moveTo>
                    <a:pt x="9479" y="247658"/>
                  </a:moveTo>
                  <a:lnTo>
                    <a:pt x="9479" y="9496"/>
                  </a:lnTo>
                </a:path>
                <a:path w="28575" h="953134">
                  <a:moveTo>
                    <a:pt x="9479" y="0"/>
                  </a:moveTo>
                  <a:lnTo>
                    <a:pt x="18959" y="104932"/>
                  </a:lnTo>
                </a:path>
                <a:path w="28575" h="953134">
                  <a:moveTo>
                    <a:pt x="18959" y="114428"/>
                  </a:moveTo>
                  <a:lnTo>
                    <a:pt x="18959" y="390575"/>
                  </a:lnTo>
                </a:path>
                <a:path w="28575" h="953134">
                  <a:moveTo>
                    <a:pt x="18959" y="400071"/>
                  </a:moveTo>
                  <a:lnTo>
                    <a:pt x="18959" y="390575"/>
                  </a:lnTo>
                </a:path>
                <a:path w="28575" h="953134">
                  <a:moveTo>
                    <a:pt x="18959" y="381079"/>
                  </a:moveTo>
                  <a:lnTo>
                    <a:pt x="18959" y="333598"/>
                  </a:lnTo>
                </a:path>
                <a:path w="28575" h="953134">
                  <a:moveTo>
                    <a:pt x="18959" y="323817"/>
                  </a:moveTo>
                  <a:lnTo>
                    <a:pt x="28438" y="343094"/>
                  </a:lnTo>
                </a:path>
                <a:path w="28575" h="953134">
                  <a:moveTo>
                    <a:pt x="28438" y="352591"/>
                  </a:moveTo>
                  <a:lnTo>
                    <a:pt x="28438" y="9525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4261426" y="7450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266166" y="7417386"/>
              <a:ext cx="9525" cy="514984"/>
            </a:xfrm>
            <a:custGeom>
              <a:avLst/>
              <a:gdLst/>
              <a:ahLst/>
              <a:cxnLst/>
              <a:rect l="l" t="t" r="r" b="b"/>
              <a:pathLst>
                <a:path w="9525" h="514984">
                  <a:moveTo>
                    <a:pt x="0" y="28488"/>
                  </a:moveTo>
                  <a:lnTo>
                    <a:pt x="9479" y="9496"/>
                  </a:lnTo>
                </a:path>
                <a:path w="9525" h="514984">
                  <a:moveTo>
                    <a:pt x="9479" y="0"/>
                  </a:moveTo>
                  <a:lnTo>
                    <a:pt x="9479" y="47765"/>
                  </a:lnTo>
                </a:path>
                <a:path w="9525" h="514984">
                  <a:moveTo>
                    <a:pt x="9479" y="57261"/>
                  </a:moveTo>
                  <a:lnTo>
                    <a:pt x="9479" y="51459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270905" y="79367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4285126" y="7484144"/>
              <a:ext cx="19050" cy="486409"/>
            </a:xfrm>
            <a:custGeom>
              <a:avLst/>
              <a:gdLst/>
              <a:ahLst/>
              <a:cxnLst/>
              <a:rect l="l" t="t" r="r" b="b"/>
              <a:pathLst>
                <a:path w="19050" h="486409">
                  <a:moveTo>
                    <a:pt x="0" y="447837"/>
                  </a:moveTo>
                  <a:lnTo>
                    <a:pt x="0" y="285833"/>
                  </a:lnTo>
                </a:path>
                <a:path w="19050" h="486409">
                  <a:moveTo>
                    <a:pt x="0" y="276147"/>
                  </a:moveTo>
                  <a:lnTo>
                    <a:pt x="0" y="352401"/>
                  </a:lnTo>
                </a:path>
                <a:path w="19050" h="486409">
                  <a:moveTo>
                    <a:pt x="0" y="362087"/>
                  </a:moveTo>
                  <a:lnTo>
                    <a:pt x="9479" y="476325"/>
                  </a:lnTo>
                </a:path>
                <a:path w="19050" h="486409">
                  <a:moveTo>
                    <a:pt x="9479" y="485821"/>
                  </a:moveTo>
                  <a:lnTo>
                    <a:pt x="9479" y="381079"/>
                  </a:lnTo>
                </a:path>
                <a:path w="19050" h="486409">
                  <a:moveTo>
                    <a:pt x="9479" y="371583"/>
                  </a:moveTo>
                  <a:lnTo>
                    <a:pt x="9479" y="9496"/>
                  </a:lnTo>
                </a:path>
                <a:path w="19050" h="486409">
                  <a:moveTo>
                    <a:pt x="9479" y="0"/>
                  </a:moveTo>
                  <a:lnTo>
                    <a:pt x="18959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4299344" y="7527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4304085" y="6521996"/>
              <a:ext cx="19050" cy="1000760"/>
            </a:xfrm>
            <a:custGeom>
              <a:avLst/>
              <a:gdLst/>
              <a:ahLst/>
              <a:cxnLst/>
              <a:rect l="l" t="t" r="r" b="b"/>
              <a:pathLst>
                <a:path w="19050" h="1000759">
                  <a:moveTo>
                    <a:pt x="0" y="1000131"/>
                  </a:moveTo>
                  <a:lnTo>
                    <a:pt x="0" y="761968"/>
                  </a:lnTo>
                </a:path>
                <a:path w="19050" h="1000759">
                  <a:moveTo>
                    <a:pt x="0" y="752472"/>
                  </a:moveTo>
                  <a:lnTo>
                    <a:pt x="9479" y="380889"/>
                  </a:lnTo>
                </a:path>
                <a:path w="19050" h="1000759">
                  <a:moveTo>
                    <a:pt x="9479" y="371393"/>
                  </a:moveTo>
                  <a:lnTo>
                    <a:pt x="9479" y="409567"/>
                  </a:lnTo>
                </a:path>
                <a:path w="19050" h="1000759">
                  <a:moveTo>
                    <a:pt x="9479" y="419063"/>
                  </a:moveTo>
                  <a:lnTo>
                    <a:pt x="9479" y="400071"/>
                  </a:lnTo>
                </a:path>
                <a:path w="19050" h="1000759">
                  <a:moveTo>
                    <a:pt x="9479" y="39057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4318304" y="65075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4323044" y="6521996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4">
                  <a:moveTo>
                    <a:pt x="0" y="0"/>
                  </a:moveTo>
                  <a:lnTo>
                    <a:pt x="0" y="22866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318304" y="67554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4323044" y="6626739"/>
              <a:ext cx="38735" cy="1381760"/>
            </a:xfrm>
            <a:custGeom>
              <a:avLst/>
              <a:gdLst/>
              <a:ahLst/>
              <a:cxnLst/>
              <a:rect l="l" t="t" r="r" b="b"/>
              <a:pathLst>
                <a:path w="38735" h="1381759">
                  <a:moveTo>
                    <a:pt x="0" y="133420"/>
                  </a:moveTo>
                  <a:lnTo>
                    <a:pt x="9479" y="9496"/>
                  </a:lnTo>
                </a:path>
                <a:path w="38735" h="1381759">
                  <a:moveTo>
                    <a:pt x="9479" y="0"/>
                  </a:moveTo>
                  <a:lnTo>
                    <a:pt x="9479" y="66757"/>
                  </a:lnTo>
                </a:path>
                <a:path w="38735" h="1381759">
                  <a:moveTo>
                    <a:pt x="9479" y="76253"/>
                  </a:moveTo>
                  <a:lnTo>
                    <a:pt x="19243" y="552484"/>
                  </a:lnTo>
                </a:path>
                <a:path w="38735" h="1381759">
                  <a:moveTo>
                    <a:pt x="19243" y="561980"/>
                  </a:moveTo>
                  <a:lnTo>
                    <a:pt x="19243" y="542988"/>
                  </a:lnTo>
                </a:path>
                <a:path w="38735" h="1381759">
                  <a:moveTo>
                    <a:pt x="19243" y="533492"/>
                  </a:moveTo>
                  <a:lnTo>
                    <a:pt x="19243" y="580972"/>
                  </a:lnTo>
                </a:path>
                <a:path w="38735" h="1381759">
                  <a:moveTo>
                    <a:pt x="19243" y="590563"/>
                  </a:moveTo>
                  <a:lnTo>
                    <a:pt x="28723" y="1133552"/>
                  </a:lnTo>
                </a:path>
                <a:path w="38735" h="1381759">
                  <a:moveTo>
                    <a:pt x="28723" y="1143238"/>
                  </a:moveTo>
                  <a:lnTo>
                    <a:pt x="28723" y="1133552"/>
                  </a:lnTo>
                </a:path>
                <a:path w="38735" h="1381759">
                  <a:moveTo>
                    <a:pt x="28723" y="1124055"/>
                  </a:moveTo>
                  <a:lnTo>
                    <a:pt x="28723" y="1067079"/>
                  </a:lnTo>
                </a:path>
                <a:path w="38735" h="1381759">
                  <a:moveTo>
                    <a:pt x="28723" y="1057298"/>
                  </a:moveTo>
                  <a:lnTo>
                    <a:pt x="28723" y="1105063"/>
                  </a:lnTo>
                </a:path>
                <a:path w="38735" h="1381759">
                  <a:moveTo>
                    <a:pt x="28723" y="1114559"/>
                  </a:moveTo>
                  <a:lnTo>
                    <a:pt x="38203" y="13814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4356506" y="80129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4361247" y="6626739"/>
              <a:ext cx="28575" cy="1381760"/>
            </a:xfrm>
            <a:custGeom>
              <a:avLst/>
              <a:gdLst/>
              <a:ahLst/>
              <a:cxnLst/>
              <a:rect l="l" t="t" r="r" b="b"/>
              <a:pathLst>
                <a:path w="28575" h="1381759">
                  <a:moveTo>
                    <a:pt x="0" y="1381438"/>
                  </a:moveTo>
                  <a:lnTo>
                    <a:pt x="9479" y="1067079"/>
                  </a:lnTo>
                </a:path>
                <a:path w="28575" h="1381759">
                  <a:moveTo>
                    <a:pt x="9479" y="1057298"/>
                  </a:moveTo>
                  <a:lnTo>
                    <a:pt x="9479" y="1067079"/>
                  </a:lnTo>
                </a:path>
                <a:path w="28575" h="1381759">
                  <a:moveTo>
                    <a:pt x="9479" y="1076575"/>
                  </a:moveTo>
                  <a:lnTo>
                    <a:pt x="9479" y="1124055"/>
                  </a:lnTo>
                </a:path>
                <a:path w="28575" h="1381759">
                  <a:moveTo>
                    <a:pt x="9479" y="1133552"/>
                  </a:moveTo>
                  <a:lnTo>
                    <a:pt x="9479" y="1067079"/>
                  </a:lnTo>
                </a:path>
                <a:path w="28575" h="1381759">
                  <a:moveTo>
                    <a:pt x="9479" y="1057298"/>
                  </a:moveTo>
                  <a:lnTo>
                    <a:pt x="18959" y="533492"/>
                  </a:lnTo>
                </a:path>
                <a:path w="28575" h="1381759">
                  <a:moveTo>
                    <a:pt x="18959" y="523996"/>
                  </a:moveTo>
                  <a:lnTo>
                    <a:pt x="18959" y="533492"/>
                  </a:lnTo>
                </a:path>
                <a:path w="28575" h="1381759">
                  <a:moveTo>
                    <a:pt x="18959" y="542988"/>
                  </a:moveTo>
                  <a:lnTo>
                    <a:pt x="18959" y="495317"/>
                  </a:lnTo>
                </a:path>
                <a:path w="28575" h="1381759">
                  <a:moveTo>
                    <a:pt x="18959" y="485821"/>
                  </a:moveTo>
                  <a:lnTo>
                    <a:pt x="28438" y="9496"/>
                  </a:lnTo>
                </a:path>
                <a:path w="28575" h="1381759">
                  <a:moveTo>
                    <a:pt x="28438" y="0"/>
                  </a:moveTo>
                  <a:lnTo>
                    <a:pt x="28438" y="9496"/>
                  </a:lnTo>
                </a:path>
                <a:path w="28575" h="1381759">
                  <a:moveTo>
                    <a:pt x="28438" y="18992"/>
                  </a:moveTo>
                  <a:lnTo>
                    <a:pt x="28438" y="1142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4384945" y="67459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4399166" y="6531493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w="0" h="219709">
                  <a:moveTo>
                    <a:pt x="0" y="219170"/>
                  </a:moveTo>
                  <a:lnTo>
                    <a:pt x="0" y="142916"/>
                  </a:lnTo>
                </a:path>
                <a:path w="0" h="219709">
                  <a:moveTo>
                    <a:pt x="0" y="133230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4394425" y="65172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4399166" y="6531493"/>
              <a:ext cx="38100" cy="1429385"/>
            </a:xfrm>
            <a:custGeom>
              <a:avLst/>
              <a:gdLst/>
              <a:ahLst/>
              <a:cxnLst/>
              <a:rect l="l" t="t" r="r" b="b"/>
              <a:pathLst>
                <a:path w="38100" h="1429384">
                  <a:moveTo>
                    <a:pt x="0" y="0"/>
                  </a:moveTo>
                  <a:lnTo>
                    <a:pt x="9479" y="409567"/>
                  </a:lnTo>
                </a:path>
                <a:path w="38100" h="1429384">
                  <a:moveTo>
                    <a:pt x="9479" y="419158"/>
                  </a:moveTo>
                  <a:lnTo>
                    <a:pt x="9479" y="390575"/>
                  </a:lnTo>
                </a:path>
                <a:path w="38100" h="1429384">
                  <a:moveTo>
                    <a:pt x="9479" y="381079"/>
                  </a:moveTo>
                  <a:lnTo>
                    <a:pt x="9479" y="428654"/>
                  </a:lnTo>
                </a:path>
                <a:path w="38100" h="1429384">
                  <a:moveTo>
                    <a:pt x="9479" y="438151"/>
                  </a:moveTo>
                  <a:lnTo>
                    <a:pt x="18959" y="990635"/>
                  </a:lnTo>
                </a:path>
                <a:path w="38100" h="1429384">
                  <a:moveTo>
                    <a:pt x="18959" y="1000416"/>
                  </a:moveTo>
                  <a:lnTo>
                    <a:pt x="18959" y="981139"/>
                  </a:lnTo>
                </a:path>
                <a:path w="38100" h="1429384">
                  <a:moveTo>
                    <a:pt x="18959" y="971643"/>
                  </a:moveTo>
                  <a:lnTo>
                    <a:pt x="28438" y="1009912"/>
                  </a:lnTo>
                </a:path>
                <a:path w="38100" h="1429384">
                  <a:moveTo>
                    <a:pt x="28438" y="1019408"/>
                  </a:moveTo>
                  <a:lnTo>
                    <a:pt x="28438" y="1419480"/>
                  </a:lnTo>
                </a:path>
                <a:path w="38100" h="1429384">
                  <a:moveTo>
                    <a:pt x="28438" y="1428976"/>
                  </a:moveTo>
                  <a:lnTo>
                    <a:pt x="28438" y="1419480"/>
                  </a:lnTo>
                </a:path>
                <a:path w="38100" h="1429384">
                  <a:moveTo>
                    <a:pt x="28438" y="1409984"/>
                  </a:moveTo>
                  <a:lnTo>
                    <a:pt x="37918" y="1247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4432344" y="7765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4437085" y="7426882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4">
                  <a:moveTo>
                    <a:pt x="0" y="352591"/>
                  </a:moveTo>
                  <a:lnTo>
                    <a:pt x="0" y="485821"/>
                  </a:lnTo>
                </a:path>
                <a:path w="9525" h="495934">
                  <a:moveTo>
                    <a:pt x="0" y="495317"/>
                  </a:moveTo>
                  <a:lnTo>
                    <a:pt x="0" y="476325"/>
                  </a:lnTo>
                </a:path>
                <a:path w="9525" h="495934">
                  <a:moveTo>
                    <a:pt x="0" y="46682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4441823" y="74126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4446564" y="6817136"/>
              <a:ext cx="19685" cy="610235"/>
            </a:xfrm>
            <a:custGeom>
              <a:avLst/>
              <a:gdLst/>
              <a:ahLst/>
              <a:cxnLst/>
              <a:rect l="l" t="t" r="r" b="b"/>
              <a:pathLst>
                <a:path w="19685" h="610234">
                  <a:moveTo>
                    <a:pt x="0" y="609745"/>
                  </a:moveTo>
                  <a:lnTo>
                    <a:pt x="9669" y="600249"/>
                  </a:lnTo>
                </a:path>
                <a:path w="19685" h="610234">
                  <a:moveTo>
                    <a:pt x="9669" y="590753"/>
                  </a:moveTo>
                  <a:lnTo>
                    <a:pt x="9669" y="133515"/>
                  </a:lnTo>
                </a:path>
                <a:path w="19685" h="610234">
                  <a:moveTo>
                    <a:pt x="9669" y="123924"/>
                  </a:moveTo>
                  <a:lnTo>
                    <a:pt x="9669" y="9781"/>
                  </a:lnTo>
                </a:path>
                <a:path w="19685" h="610234">
                  <a:moveTo>
                    <a:pt x="9669" y="0"/>
                  </a:moveTo>
                  <a:lnTo>
                    <a:pt x="19148" y="19277"/>
                  </a:lnTo>
                </a:path>
                <a:path w="19685" h="610234">
                  <a:moveTo>
                    <a:pt x="19148" y="28773"/>
                  </a:moveTo>
                  <a:lnTo>
                    <a:pt x="19148" y="3826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4460972" y="6860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4465713" y="6502814"/>
              <a:ext cx="19050" cy="753110"/>
            </a:xfrm>
            <a:custGeom>
              <a:avLst/>
              <a:gdLst/>
              <a:ahLst/>
              <a:cxnLst/>
              <a:rect l="l" t="t" r="r" b="b"/>
              <a:pathLst>
                <a:path w="19050" h="753109">
                  <a:moveTo>
                    <a:pt x="0" y="362087"/>
                  </a:moveTo>
                  <a:lnTo>
                    <a:pt x="0" y="181091"/>
                  </a:lnTo>
                </a:path>
                <a:path w="19050" h="753109">
                  <a:moveTo>
                    <a:pt x="0" y="171594"/>
                  </a:moveTo>
                  <a:lnTo>
                    <a:pt x="0" y="9496"/>
                  </a:lnTo>
                </a:path>
                <a:path w="19050" h="753109">
                  <a:moveTo>
                    <a:pt x="0" y="0"/>
                  </a:moveTo>
                  <a:lnTo>
                    <a:pt x="9479" y="28678"/>
                  </a:lnTo>
                </a:path>
                <a:path w="19050" h="753109">
                  <a:moveTo>
                    <a:pt x="9479" y="38174"/>
                  </a:moveTo>
                  <a:lnTo>
                    <a:pt x="9479" y="266841"/>
                  </a:lnTo>
                </a:path>
                <a:path w="19050" h="753109">
                  <a:moveTo>
                    <a:pt x="9479" y="276337"/>
                  </a:moveTo>
                  <a:lnTo>
                    <a:pt x="9479" y="266841"/>
                  </a:lnTo>
                </a:path>
                <a:path w="19050" h="753109">
                  <a:moveTo>
                    <a:pt x="9479" y="257344"/>
                  </a:moveTo>
                  <a:lnTo>
                    <a:pt x="18959" y="200178"/>
                  </a:lnTo>
                </a:path>
                <a:path w="19050" h="753109">
                  <a:moveTo>
                    <a:pt x="18959" y="190682"/>
                  </a:moveTo>
                  <a:lnTo>
                    <a:pt x="18959" y="209674"/>
                  </a:lnTo>
                </a:path>
                <a:path w="19050" h="753109">
                  <a:moveTo>
                    <a:pt x="18959" y="219170"/>
                  </a:moveTo>
                  <a:lnTo>
                    <a:pt x="18959" y="7526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4479925" y="725073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4494152" y="7074576"/>
              <a:ext cx="38100" cy="923925"/>
            </a:xfrm>
            <a:custGeom>
              <a:avLst/>
              <a:gdLst/>
              <a:ahLst/>
              <a:cxnLst/>
              <a:rect l="l" t="t" r="r" b="b"/>
              <a:pathLst>
                <a:path w="38100" h="923925">
                  <a:moveTo>
                    <a:pt x="0" y="190397"/>
                  </a:moveTo>
                  <a:lnTo>
                    <a:pt x="0" y="333313"/>
                  </a:lnTo>
                </a:path>
                <a:path w="38100" h="923925">
                  <a:moveTo>
                    <a:pt x="0" y="342810"/>
                  </a:moveTo>
                  <a:lnTo>
                    <a:pt x="9479" y="742976"/>
                  </a:lnTo>
                </a:path>
                <a:path w="38100" h="923925">
                  <a:moveTo>
                    <a:pt x="9479" y="752472"/>
                  </a:moveTo>
                  <a:lnTo>
                    <a:pt x="9479" y="742976"/>
                  </a:lnTo>
                </a:path>
                <a:path w="38100" h="923925">
                  <a:moveTo>
                    <a:pt x="9479" y="733480"/>
                  </a:moveTo>
                  <a:lnTo>
                    <a:pt x="9479" y="676218"/>
                  </a:lnTo>
                </a:path>
                <a:path w="38100" h="923925">
                  <a:moveTo>
                    <a:pt x="9479" y="666722"/>
                  </a:moveTo>
                  <a:lnTo>
                    <a:pt x="9479" y="676218"/>
                  </a:lnTo>
                </a:path>
                <a:path w="38100" h="923925">
                  <a:moveTo>
                    <a:pt x="9479" y="685714"/>
                  </a:moveTo>
                  <a:lnTo>
                    <a:pt x="18959" y="914381"/>
                  </a:lnTo>
                </a:path>
                <a:path w="38100" h="923925">
                  <a:moveTo>
                    <a:pt x="18959" y="923868"/>
                  </a:moveTo>
                  <a:lnTo>
                    <a:pt x="18959" y="904885"/>
                  </a:lnTo>
                </a:path>
                <a:path w="38100" h="923925">
                  <a:moveTo>
                    <a:pt x="18959" y="895389"/>
                  </a:moveTo>
                  <a:lnTo>
                    <a:pt x="18959" y="571476"/>
                  </a:lnTo>
                </a:path>
                <a:path w="38100" h="923925">
                  <a:moveTo>
                    <a:pt x="18959" y="561980"/>
                  </a:moveTo>
                  <a:lnTo>
                    <a:pt x="28438" y="571476"/>
                  </a:lnTo>
                </a:path>
                <a:path w="38100" h="923925">
                  <a:moveTo>
                    <a:pt x="28438" y="580972"/>
                  </a:moveTo>
                  <a:lnTo>
                    <a:pt x="28438" y="590468"/>
                  </a:lnTo>
                </a:path>
                <a:path w="38100" h="923925">
                  <a:moveTo>
                    <a:pt x="28438" y="599964"/>
                  </a:moveTo>
                  <a:lnTo>
                    <a:pt x="28438" y="580972"/>
                  </a:lnTo>
                </a:path>
                <a:path w="38100" h="923925">
                  <a:moveTo>
                    <a:pt x="28438" y="571476"/>
                  </a:moveTo>
                  <a:lnTo>
                    <a:pt x="28438" y="85655"/>
                  </a:lnTo>
                </a:path>
                <a:path w="38100" h="923925">
                  <a:moveTo>
                    <a:pt x="28438" y="76158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4527321" y="706033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4532071" y="6559981"/>
              <a:ext cx="66675" cy="1419860"/>
            </a:xfrm>
            <a:custGeom>
              <a:avLst/>
              <a:gdLst/>
              <a:ahLst/>
              <a:cxnLst/>
              <a:rect l="l" t="t" r="r" b="b"/>
              <a:pathLst>
                <a:path w="66675" h="1419859">
                  <a:moveTo>
                    <a:pt x="0" y="514594"/>
                  </a:moveTo>
                  <a:lnTo>
                    <a:pt x="0" y="381079"/>
                  </a:lnTo>
                </a:path>
                <a:path w="66675" h="1419859">
                  <a:moveTo>
                    <a:pt x="0" y="371583"/>
                  </a:moveTo>
                  <a:lnTo>
                    <a:pt x="9574" y="38269"/>
                  </a:lnTo>
                </a:path>
                <a:path w="66675" h="1419859">
                  <a:moveTo>
                    <a:pt x="9574" y="28488"/>
                  </a:moveTo>
                  <a:lnTo>
                    <a:pt x="9574" y="47765"/>
                  </a:lnTo>
                </a:path>
                <a:path w="66675" h="1419859">
                  <a:moveTo>
                    <a:pt x="9574" y="57261"/>
                  </a:moveTo>
                  <a:lnTo>
                    <a:pt x="9574" y="162003"/>
                  </a:lnTo>
                </a:path>
                <a:path w="66675" h="1419859">
                  <a:moveTo>
                    <a:pt x="9574" y="171499"/>
                  </a:moveTo>
                  <a:lnTo>
                    <a:pt x="9574" y="152507"/>
                  </a:lnTo>
                </a:path>
                <a:path w="66675" h="1419859">
                  <a:moveTo>
                    <a:pt x="9574" y="143011"/>
                  </a:moveTo>
                  <a:lnTo>
                    <a:pt x="19054" y="9496"/>
                  </a:lnTo>
                </a:path>
                <a:path w="66675" h="1419859">
                  <a:moveTo>
                    <a:pt x="19054" y="0"/>
                  </a:moveTo>
                  <a:lnTo>
                    <a:pt x="19054" y="47765"/>
                  </a:lnTo>
                </a:path>
                <a:path w="66675" h="1419859">
                  <a:moveTo>
                    <a:pt x="19054" y="57261"/>
                  </a:moveTo>
                  <a:lnTo>
                    <a:pt x="28533" y="447837"/>
                  </a:lnTo>
                </a:path>
                <a:path w="66675" h="1419859">
                  <a:moveTo>
                    <a:pt x="28533" y="457333"/>
                  </a:moveTo>
                  <a:lnTo>
                    <a:pt x="28533" y="447837"/>
                  </a:lnTo>
                </a:path>
                <a:path w="66675" h="1419859">
                  <a:moveTo>
                    <a:pt x="28533" y="438340"/>
                  </a:moveTo>
                  <a:lnTo>
                    <a:pt x="28533" y="447837"/>
                  </a:lnTo>
                </a:path>
                <a:path w="66675" h="1419859">
                  <a:moveTo>
                    <a:pt x="28533" y="457333"/>
                  </a:moveTo>
                  <a:lnTo>
                    <a:pt x="38013" y="800238"/>
                  </a:lnTo>
                </a:path>
                <a:path w="66675" h="1419859">
                  <a:moveTo>
                    <a:pt x="38013" y="809734"/>
                  </a:moveTo>
                  <a:lnTo>
                    <a:pt x="38013" y="1038400"/>
                  </a:lnTo>
                </a:path>
                <a:path w="66675" h="1419859">
                  <a:moveTo>
                    <a:pt x="38013" y="1047897"/>
                  </a:moveTo>
                  <a:lnTo>
                    <a:pt x="38013" y="1038400"/>
                  </a:lnTo>
                </a:path>
                <a:path w="66675" h="1419859">
                  <a:moveTo>
                    <a:pt x="38013" y="1028904"/>
                  </a:moveTo>
                  <a:lnTo>
                    <a:pt x="38013" y="1038400"/>
                  </a:lnTo>
                </a:path>
                <a:path w="66675" h="1419859">
                  <a:moveTo>
                    <a:pt x="38013" y="1047897"/>
                  </a:moveTo>
                  <a:lnTo>
                    <a:pt x="47682" y="1409984"/>
                  </a:lnTo>
                </a:path>
                <a:path w="66675" h="1419859">
                  <a:moveTo>
                    <a:pt x="47682" y="1419480"/>
                  </a:moveTo>
                  <a:lnTo>
                    <a:pt x="47682" y="1381495"/>
                  </a:lnTo>
                </a:path>
                <a:path w="66675" h="1419859">
                  <a:moveTo>
                    <a:pt x="47682" y="1371999"/>
                  </a:moveTo>
                  <a:lnTo>
                    <a:pt x="57162" y="1219491"/>
                  </a:lnTo>
                </a:path>
                <a:path w="66675" h="1419859">
                  <a:moveTo>
                    <a:pt x="57162" y="1209995"/>
                  </a:moveTo>
                  <a:lnTo>
                    <a:pt x="57162" y="1219491"/>
                  </a:lnTo>
                </a:path>
                <a:path w="66675" h="1419859">
                  <a:moveTo>
                    <a:pt x="57162" y="1229083"/>
                  </a:moveTo>
                  <a:lnTo>
                    <a:pt x="57162" y="1295745"/>
                  </a:lnTo>
                </a:path>
                <a:path w="66675" h="1419859">
                  <a:moveTo>
                    <a:pt x="57162" y="1305241"/>
                  </a:moveTo>
                  <a:lnTo>
                    <a:pt x="57162" y="1248075"/>
                  </a:lnTo>
                </a:path>
                <a:path w="66675" h="1419859">
                  <a:moveTo>
                    <a:pt x="57162" y="1238579"/>
                  </a:moveTo>
                  <a:lnTo>
                    <a:pt x="66641" y="7812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4593971" y="73269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4598713" y="6512310"/>
              <a:ext cx="28575" cy="810260"/>
            </a:xfrm>
            <a:custGeom>
              <a:avLst/>
              <a:gdLst/>
              <a:ahLst/>
              <a:cxnLst/>
              <a:rect l="l" t="t" r="r" b="b"/>
              <a:pathLst>
                <a:path w="28575" h="810259">
                  <a:moveTo>
                    <a:pt x="0" y="809924"/>
                  </a:moveTo>
                  <a:lnTo>
                    <a:pt x="9479" y="552769"/>
                  </a:lnTo>
                </a:path>
                <a:path w="28575" h="810259">
                  <a:moveTo>
                    <a:pt x="9479" y="542988"/>
                  </a:moveTo>
                  <a:lnTo>
                    <a:pt x="9479" y="247848"/>
                  </a:lnTo>
                </a:path>
                <a:path w="28575" h="810259">
                  <a:moveTo>
                    <a:pt x="9479" y="238352"/>
                  </a:moveTo>
                  <a:lnTo>
                    <a:pt x="9479" y="247848"/>
                  </a:lnTo>
                </a:path>
                <a:path w="28575" h="810259">
                  <a:moveTo>
                    <a:pt x="9479" y="257344"/>
                  </a:moveTo>
                  <a:lnTo>
                    <a:pt x="18959" y="285833"/>
                  </a:lnTo>
                </a:path>
                <a:path w="28575" h="810259">
                  <a:moveTo>
                    <a:pt x="18959" y="295329"/>
                  </a:moveTo>
                  <a:lnTo>
                    <a:pt x="18959" y="257344"/>
                  </a:lnTo>
                </a:path>
                <a:path w="28575" h="810259">
                  <a:moveTo>
                    <a:pt x="18959" y="247848"/>
                  </a:moveTo>
                  <a:lnTo>
                    <a:pt x="18959" y="9686"/>
                  </a:lnTo>
                </a:path>
                <a:path w="28575" h="810259">
                  <a:moveTo>
                    <a:pt x="18959" y="0"/>
                  </a:moveTo>
                  <a:lnTo>
                    <a:pt x="18959" y="47670"/>
                  </a:lnTo>
                </a:path>
                <a:path w="28575" h="810259">
                  <a:moveTo>
                    <a:pt x="18959" y="57166"/>
                  </a:moveTo>
                  <a:lnTo>
                    <a:pt x="28438" y="295329"/>
                  </a:lnTo>
                </a:path>
                <a:path w="28575" h="810259">
                  <a:moveTo>
                    <a:pt x="28438" y="304825"/>
                  </a:moveTo>
                  <a:lnTo>
                    <a:pt x="28438" y="295329"/>
                  </a:lnTo>
                </a:path>
                <a:path w="28575" h="810259">
                  <a:moveTo>
                    <a:pt x="28438" y="285833"/>
                  </a:moveTo>
                  <a:lnTo>
                    <a:pt x="28438" y="26684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4622411" y="6764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4627152" y="6769655"/>
              <a:ext cx="9525" cy="581660"/>
            </a:xfrm>
            <a:custGeom>
              <a:avLst/>
              <a:gdLst/>
              <a:ahLst/>
              <a:cxnLst/>
              <a:rect l="l" t="t" r="r" b="b"/>
              <a:pathLst>
                <a:path w="9525" h="581659">
                  <a:moveTo>
                    <a:pt x="0" y="0"/>
                  </a:moveTo>
                  <a:lnTo>
                    <a:pt x="9479" y="57261"/>
                  </a:lnTo>
                </a:path>
                <a:path w="9525" h="581659">
                  <a:moveTo>
                    <a:pt x="9479" y="66757"/>
                  </a:moveTo>
                  <a:lnTo>
                    <a:pt x="9479" y="5810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4631890" y="7355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4636631" y="7350723"/>
              <a:ext cx="28575" cy="619760"/>
            </a:xfrm>
            <a:custGeom>
              <a:avLst/>
              <a:gdLst/>
              <a:ahLst/>
              <a:cxnLst/>
              <a:rect l="l" t="t" r="r" b="b"/>
              <a:pathLst>
                <a:path w="28575" h="619759">
                  <a:moveTo>
                    <a:pt x="0" y="0"/>
                  </a:moveTo>
                  <a:lnTo>
                    <a:pt x="9479" y="9496"/>
                  </a:lnTo>
                </a:path>
                <a:path w="28575" h="619759">
                  <a:moveTo>
                    <a:pt x="9479" y="18992"/>
                  </a:moveTo>
                  <a:lnTo>
                    <a:pt x="9479" y="266841"/>
                  </a:lnTo>
                </a:path>
                <a:path w="28575" h="619759">
                  <a:moveTo>
                    <a:pt x="9479" y="276337"/>
                  </a:moveTo>
                  <a:lnTo>
                    <a:pt x="9479" y="514499"/>
                  </a:lnTo>
                </a:path>
                <a:path w="28575" h="619759">
                  <a:moveTo>
                    <a:pt x="9479" y="523996"/>
                  </a:moveTo>
                  <a:lnTo>
                    <a:pt x="18959" y="495507"/>
                  </a:lnTo>
                </a:path>
                <a:path w="28575" h="619759">
                  <a:moveTo>
                    <a:pt x="18959" y="485821"/>
                  </a:moveTo>
                  <a:lnTo>
                    <a:pt x="18959" y="438340"/>
                  </a:lnTo>
                </a:path>
                <a:path w="28575" h="619759">
                  <a:moveTo>
                    <a:pt x="18959" y="428749"/>
                  </a:moveTo>
                  <a:lnTo>
                    <a:pt x="18959" y="457333"/>
                  </a:lnTo>
                </a:path>
                <a:path w="28575" h="619759">
                  <a:moveTo>
                    <a:pt x="18959" y="466829"/>
                  </a:moveTo>
                  <a:lnTo>
                    <a:pt x="18959" y="609745"/>
                  </a:lnTo>
                </a:path>
                <a:path w="28575" h="619759">
                  <a:moveTo>
                    <a:pt x="18959" y="619242"/>
                  </a:moveTo>
                  <a:lnTo>
                    <a:pt x="28438" y="561980"/>
                  </a:lnTo>
                </a:path>
                <a:path w="28575" h="619759">
                  <a:moveTo>
                    <a:pt x="28438" y="552484"/>
                  </a:moveTo>
                  <a:lnTo>
                    <a:pt x="28438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4660328" y="757464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64" y="10883"/>
                  </a:lnTo>
                  <a:lnTo>
                    <a:pt x="14211" y="9499"/>
                  </a:lnTo>
                  <a:lnTo>
                    <a:pt x="10858" y="10883"/>
                  </a:lnTo>
                  <a:lnTo>
                    <a:pt x="9474" y="14249"/>
                  </a:lnTo>
                  <a:lnTo>
                    <a:pt x="10858" y="17602"/>
                  </a:lnTo>
                  <a:lnTo>
                    <a:pt x="14211" y="18999"/>
                  </a:lnTo>
                  <a:lnTo>
                    <a:pt x="17564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4674550" y="6988826"/>
              <a:ext cx="9525" cy="591185"/>
            </a:xfrm>
            <a:custGeom>
              <a:avLst/>
              <a:gdLst/>
              <a:ahLst/>
              <a:cxnLst/>
              <a:rect l="l" t="t" r="r" b="b"/>
              <a:pathLst>
                <a:path w="9525" h="591184">
                  <a:moveTo>
                    <a:pt x="0" y="590563"/>
                  </a:moveTo>
                  <a:lnTo>
                    <a:pt x="0" y="447552"/>
                  </a:lnTo>
                </a:path>
                <a:path w="9525" h="591184">
                  <a:moveTo>
                    <a:pt x="0" y="43805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4679277" y="6974395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86" y="14439"/>
                  </a:moveTo>
                  <a:lnTo>
                    <a:pt x="8102" y="11074"/>
                  </a:lnTo>
                  <a:lnTo>
                    <a:pt x="4749" y="9690"/>
                  </a:lnTo>
                  <a:lnTo>
                    <a:pt x="1397" y="11074"/>
                  </a:lnTo>
                  <a:lnTo>
                    <a:pt x="0" y="14439"/>
                  </a:lnTo>
                  <a:lnTo>
                    <a:pt x="1397" y="17792"/>
                  </a:lnTo>
                  <a:lnTo>
                    <a:pt x="4749" y="19189"/>
                  </a:lnTo>
                  <a:lnTo>
                    <a:pt x="8102" y="17792"/>
                  </a:lnTo>
                  <a:lnTo>
                    <a:pt x="9486" y="14439"/>
                  </a:lnTo>
                  <a:close/>
                </a:path>
                <a:path w="9525" h="19684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4684030" y="6559981"/>
              <a:ext cx="19685" cy="429259"/>
            </a:xfrm>
            <a:custGeom>
              <a:avLst/>
              <a:gdLst/>
              <a:ahLst/>
              <a:cxnLst/>
              <a:rect l="l" t="t" r="r" b="b"/>
              <a:pathLst>
                <a:path w="19685" h="429259">
                  <a:moveTo>
                    <a:pt x="0" y="428844"/>
                  </a:moveTo>
                  <a:lnTo>
                    <a:pt x="0" y="314416"/>
                  </a:lnTo>
                </a:path>
                <a:path w="19685" h="429259">
                  <a:moveTo>
                    <a:pt x="0" y="304920"/>
                  </a:moveTo>
                  <a:lnTo>
                    <a:pt x="9764" y="9496"/>
                  </a:lnTo>
                </a:path>
                <a:path w="19685" h="429259">
                  <a:moveTo>
                    <a:pt x="9764" y="0"/>
                  </a:moveTo>
                  <a:lnTo>
                    <a:pt x="9764" y="38269"/>
                  </a:lnTo>
                </a:path>
                <a:path w="19685" h="429259">
                  <a:moveTo>
                    <a:pt x="9764" y="47765"/>
                  </a:moveTo>
                  <a:lnTo>
                    <a:pt x="9764" y="152507"/>
                  </a:lnTo>
                </a:path>
                <a:path w="19685" h="429259">
                  <a:moveTo>
                    <a:pt x="9764" y="162003"/>
                  </a:moveTo>
                  <a:lnTo>
                    <a:pt x="9764" y="133515"/>
                  </a:lnTo>
                </a:path>
                <a:path w="19685" h="429259">
                  <a:moveTo>
                    <a:pt x="9764" y="123924"/>
                  </a:moveTo>
                  <a:lnTo>
                    <a:pt x="19243" y="57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4698532" y="66029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4703273" y="6617243"/>
              <a:ext cx="9525" cy="467359"/>
            </a:xfrm>
            <a:custGeom>
              <a:avLst/>
              <a:gdLst/>
              <a:ahLst/>
              <a:cxnLst/>
              <a:rect l="l" t="t" r="r" b="b"/>
              <a:pathLst>
                <a:path w="9525" h="467359">
                  <a:moveTo>
                    <a:pt x="0" y="0"/>
                  </a:moveTo>
                  <a:lnTo>
                    <a:pt x="0" y="238162"/>
                  </a:lnTo>
                </a:path>
                <a:path w="9525" h="467359">
                  <a:moveTo>
                    <a:pt x="0" y="247658"/>
                  </a:moveTo>
                  <a:lnTo>
                    <a:pt x="9479" y="4668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4708004" y="70888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4712753" y="7103064"/>
              <a:ext cx="9525" cy="571500"/>
            </a:xfrm>
            <a:custGeom>
              <a:avLst/>
              <a:gdLst/>
              <a:ahLst/>
              <a:cxnLst/>
              <a:rect l="l" t="t" r="r" b="b"/>
              <a:pathLst>
                <a:path w="9525" h="571500">
                  <a:moveTo>
                    <a:pt x="0" y="0"/>
                  </a:moveTo>
                  <a:lnTo>
                    <a:pt x="0" y="200178"/>
                  </a:lnTo>
                </a:path>
                <a:path w="9525" h="571500">
                  <a:moveTo>
                    <a:pt x="0" y="209674"/>
                  </a:moveTo>
                  <a:lnTo>
                    <a:pt x="9479" y="5714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4717492" y="76792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4722233" y="76650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4717492" y="76508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4722233" y="6702993"/>
              <a:ext cx="38100" cy="1286510"/>
            </a:xfrm>
            <a:custGeom>
              <a:avLst/>
              <a:gdLst/>
              <a:ahLst/>
              <a:cxnLst/>
              <a:rect l="l" t="t" r="r" b="b"/>
              <a:pathLst>
                <a:path w="38100" h="1286509">
                  <a:moveTo>
                    <a:pt x="0" y="962052"/>
                  </a:moveTo>
                  <a:lnTo>
                    <a:pt x="0" y="1114559"/>
                  </a:lnTo>
                </a:path>
                <a:path w="38100" h="1286509">
                  <a:moveTo>
                    <a:pt x="0" y="1124055"/>
                  </a:moveTo>
                  <a:lnTo>
                    <a:pt x="9479" y="1276468"/>
                  </a:lnTo>
                </a:path>
                <a:path w="38100" h="1286509">
                  <a:moveTo>
                    <a:pt x="9479" y="1285964"/>
                  </a:moveTo>
                  <a:lnTo>
                    <a:pt x="9479" y="1209710"/>
                  </a:lnTo>
                </a:path>
                <a:path w="38100" h="1286509">
                  <a:moveTo>
                    <a:pt x="9479" y="1200214"/>
                  </a:moveTo>
                  <a:lnTo>
                    <a:pt x="18959" y="1047802"/>
                  </a:lnTo>
                </a:path>
                <a:path w="38100" h="1286509">
                  <a:moveTo>
                    <a:pt x="18959" y="1038305"/>
                  </a:moveTo>
                  <a:lnTo>
                    <a:pt x="18959" y="1057298"/>
                  </a:lnTo>
                </a:path>
                <a:path w="38100" h="1286509">
                  <a:moveTo>
                    <a:pt x="18959" y="1066984"/>
                  </a:moveTo>
                  <a:lnTo>
                    <a:pt x="18959" y="1086071"/>
                  </a:lnTo>
                </a:path>
                <a:path w="38100" h="1286509">
                  <a:moveTo>
                    <a:pt x="18959" y="1095567"/>
                  </a:moveTo>
                  <a:lnTo>
                    <a:pt x="18959" y="1076480"/>
                  </a:lnTo>
                </a:path>
                <a:path w="38100" h="1286509">
                  <a:moveTo>
                    <a:pt x="18959" y="1066984"/>
                  </a:moveTo>
                  <a:lnTo>
                    <a:pt x="37918" y="190397"/>
                  </a:lnTo>
                </a:path>
                <a:path w="38100" h="1286509">
                  <a:moveTo>
                    <a:pt x="37918" y="180901"/>
                  </a:moveTo>
                  <a:lnTo>
                    <a:pt x="37918" y="9496"/>
                  </a:lnTo>
                </a:path>
                <a:path w="38100" h="1286509">
                  <a:moveTo>
                    <a:pt x="37918" y="0"/>
                  </a:moveTo>
                  <a:lnTo>
                    <a:pt x="37918" y="9496"/>
                  </a:lnTo>
                </a:path>
                <a:path w="38100" h="1286509">
                  <a:moveTo>
                    <a:pt x="37918" y="18992"/>
                  </a:moveTo>
                  <a:lnTo>
                    <a:pt x="37918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4755410" y="67459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4760151" y="6540989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4">
                  <a:moveTo>
                    <a:pt x="0" y="209674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4764890" y="65267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4769631" y="6540989"/>
              <a:ext cx="9525" cy="314960"/>
            </a:xfrm>
            <a:custGeom>
              <a:avLst/>
              <a:gdLst/>
              <a:ahLst/>
              <a:cxnLst/>
              <a:rect l="l" t="t" r="r" b="b"/>
              <a:pathLst>
                <a:path w="9525" h="314959">
                  <a:moveTo>
                    <a:pt x="0" y="0"/>
                  </a:moveTo>
                  <a:lnTo>
                    <a:pt x="9479" y="257154"/>
                  </a:lnTo>
                </a:path>
                <a:path w="9525" h="314959">
                  <a:moveTo>
                    <a:pt x="9479" y="266651"/>
                  </a:moveTo>
                  <a:lnTo>
                    <a:pt x="9479" y="3144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4774362" y="68601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4779111" y="6855405"/>
              <a:ext cx="38735" cy="1076960"/>
            </a:xfrm>
            <a:custGeom>
              <a:avLst/>
              <a:gdLst/>
              <a:ahLst/>
              <a:cxnLst/>
              <a:rect l="l" t="t" r="r" b="b"/>
              <a:pathLst>
                <a:path w="38735" h="1076959">
                  <a:moveTo>
                    <a:pt x="0" y="0"/>
                  </a:moveTo>
                  <a:lnTo>
                    <a:pt x="0" y="28488"/>
                  </a:lnTo>
                </a:path>
                <a:path w="38735" h="1076959">
                  <a:moveTo>
                    <a:pt x="0" y="37984"/>
                  </a:moveTo>
                  <a:lnTo>
                    <a:pt x="18959" y="1047802"/>
                  </a:lnTo>
                </a:path>
                <a:path w="38735" h="1076959">
                  <a:moveTo>
                    <a:pt x="18959" y="1057298"/>
                  </a:moveTo>
                  <a:lnTo>
                    <a:pt x="18959" y="1028809"/>
                  </a:lnTo>
                </a:path>
                <a:path w="38735" h="1076959">
                  <a:moveTo>
                    <a:pt x="18959" y="1019313"/>
                  </a:moveTo>
                  <a:lnTo>
                    <a:pt x="28628" y="952650"/>
                  </a:lnTo>
                </a:path>
                <a:path w="38735" h="1076959">
                  <a:moveTo>
                    <a:pt x="28628" y="943154"/>
                  </a:moveTo>
                  <a:lnTo>
                    <a:pt x="28628" y="990825"/>
                  </a:lnTo>
                </a:path>
                <a:path w="38735" h="1076959">
                  <a:moveTo>
                    <a:pt x="28628" y="1000321"/>
                  </a:moveTo>
                  <a:lnTo>
                    <a:pt x="28628" y="1066794"/>
                  </a:lnTo>
                </a:path>
                <a:path w="38735" h="1076959">
                  <a:moveTo>
                    <a:pt x="28628" y="1076575"/>
                  </a:moveTo>
                  <a:lnTo>
                    <a:pt x="28628" y="1057298"/>
                  </a:lnTo>
                </a:path>
                <a:path w="38735" h="1076959">
                  <a:moveTo>
                    <a:pt x="28628" y="1047802"/>
                  </a:moveTo>
                  <a:lnTo>
                    <a:pt x="38108" y="6572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4812478" y="74983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4817219" y="6912572"/>
              <a:ext cx="9525" cy="591185"/>
            </a:xfrm>
            <a:custGeom>
              <a:avLst/>
              <a:gdLst/>
              <a:ahLst/>
              <a:cxnLst/>
              <a:rect l="l" t="t" r="r" b="b"/>
              <a:pathLst>
                <a:path w="9525" h="591184">
                  <a:moveTo>
                    <a:pt x="0" y="590563"/>
                  </a:moveTo>
                  <a:lnTo>
                    <a:pt x="9479" y="562075"/>
                  </a:lnTo>
                </a:path>
                <a:path w="9525" h="591184">
                  <a:moveTo>
                    <a:pt x="9479" y="55257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4821949" y="689814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9486" y="4749"/>
                  </a:moveTo>
                  <a:lnTo>
                    <a:pt x="8089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685" h="19684">
                  <a:moveTo>
                    <a:pt x="19062" y="14439"/>
                  </a:moveTo>
                  <a:lnTo>
                    <a:pt x="17665" y="11074"/>
                  </a:lnTo>
                  <a:lnTo>
                    <a:pt x="14312" y="9690"/>
                  </a:lnTo>
                  <a:lnTo>
                    <a:pt x="10960" y="11074"/>
                  </a:lnTo>
                  <a:lnTo>
                    <a:pt x="9575" y="14439"/>
                  </a:lnTo>
                  <a:lnTo>
                    <a:pt x="10960" y="17792"/>
                  </a:lnTo>
                  <a:lnTo>
                    <a:pt x="14312" y="19177"/>
                  </a:lnTo>
                  <a:lnTo>
                    <a:pt x="17665" y="17792"/>
                  </a:lnTo>
                  <a:lnTo>
                    <a:pt x="19062" y="1443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4836273" y="6550485"/>
              <a:ext cx="38100" cy="1191260"/>
            </a:xfrm>
            <a:custGeom>
              <a:avLst/>
              <a:gdLst/>
              <a:ahLst/>
              <a:cxnLst/>
              <a:rect l="l" t="t" r="r" b="b"/>
              <a:pathLst>
                <a:path w="38100" h="1191259">
                  <a:moveTo>
                    <a:pt x="0" y="352401"/>
                  </a:moveTo>
                  <a:lnTo>
                    <a:pt x="0" y="257154"/>
                  </a:lnTo>
                </a:path>
                <a:path w="38100" h="1191259">
                  <a:moveTo>
                    <a:pt x="0" y="247658"/>
                  </a:moveTo>
                  <a:lnTo>
                    <a:pt x="0" y="9496"/>
                  </a:lnTo>
                </a:path>
                <a:path w="38100" h="1191259">
                  <a:moveTo>
                    <a:pt x="0" y="0"/>
                  </a:moveTo>
                  <a:lnTo>
                    <a:pt x="9479" y="57261"/>
                  </a:lnTo>
                </a:path>
                <a:path w="38100" h="1191259">
                  <a:moveTo>
                    <a:pt x="9479" y="66757"/>
                  </a:moveTo>
                  <a:lnTo>
                    <a:pt x="9479" y="171499"/>
                  </a:lnTo>
                </a:path>
                <a:path w="38100" h="1191259">
                  <a:moveTo>
                    <a:pt x="9479" y="180996"/>
                  </a:moveTo>
                  <a:lnTo>
                    <a:pt x="9479" y="152507"/>
                  </a:lnTo>
                </a:path>
                <a:path w="38100" h="1191259">
                  <a:moveTo>
                    <a:pt x="9479" y="143011"/>
                  </a:moveTo>
                  <a:lnTo>
                    <a:pt x="9479" y="123924"/>
                  </a:lnTo>
                </a:path>
                <a:path w="38100" h="1191259">
                  <a:moveTo>
                    <a:pt x="9479" y="114238"/>
                  </a:moveTo>
                  <a:lnTo>
                    <a:pt x="18959" y="152507"/>
                  </a:lnTo>
                </a:path>
                <a:path w="38100" h="1191259">
                  <a:moveTo>
                    <a:pt x="18959" y="162003"/>
                  </a:moveTo>
                  <a:lnTo>
                    <a:pt x="37918" y="11908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4869451" y="77460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874192" y="7722306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4">
                  <a:moveTo>
                    <a:pt x="0" y="18992"/>
                  </a:moveTo>
                  <a:lnTo>
                    <a:pt x="0" y="9496"/>
                  </a:lnTo>
                </a:path>
                <a:path w="9525" h="248284">
                  <a:moveTo>
                    <a:pt x="0" y="0"/>
                  </a:moveTo>
                  <a:lnTo>
                    <a:pt x="0" y="28488"/>
                  </a:lnTo>
                </a:path>
                <a:path w="9525" h="248284">
                  <a:moveTo>
                    <a:pt x="0" y="37984"/>
                  </a:moveTo>
                  <a:lnTo>
                    <a:pt x="9479" y="247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878930" y="7974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883671" y="7712810"/>
              <a:ext cx="0" cy="257175"/>
            </a:xfrm>
            <a:custGeom>
              <a:avLst/>
              <a:gdLst/>
              <a:ahLst/>
              <a:cxnLst/>
              <a:rect l="l" t="t" r="r" b="b"/>
              <a:pathLst>
                <a:path w="0" h="257175">
                  <a:moveTo>
                    <a:pt x="0" y="25715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4878921" y="7698574"/>
              <a:ext cx="19050" cy="28575"/>
            </a:xfrm>
            <a:custGeom>
              <a:avLst/>
              <a:gdLst/>
              <a:ahLst/>
              <a:cxnLst/>
              <a:rect l="l" t="t" r="r" b="b"/>
              <a:pathLst>
                <a:path w="19050" h="2857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28575">
                  <a:moveTo>
                    <a:pt x="18961" y="23736"/>
                  </a:moveTo>
                  <a:lnTo>
                    <a:pt x="17576" y="20383"/>
                  </a:lnTo>
                  <a:lnTo>
                    <a:pt x="14224" y="18986"/>
                  </a:lnTo>
                  <a:lnTo>
                    <a:pt x="10871" y="20383"/>
                  </a:lnTo>
                  <a:lnTo>
                    <a:pt x="9486" y="23736"/>
                  </a:lnTo>
                  <a:lnTo>
                    <a:pt x="10871" y="27101"/>
                  </a:lnTo>
                  <a:lnTo>
                    <a:pt x="14224" y="28486"/>
                  </a:lnTo>
                  <a:lnTo>
                    <a:pt x="17576" y="27101"/>
                  </a:lnTo>
                  <a:lnTo>
                    <a:pt x="18961" y="23736"/>
                  </a:lnTo>
                  <a:close/>
                </a:path>
                <a:path w="19050" h="28575">
                  <a:moveTo>
                    <a:pt x="18961" y="14236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36"/>
                  </a:lnTo>
                  <a:lnTo>
                    <a:pt x="10871" y="17602"/>
                  </a:lnTo>
                  <a:lnTo>
                    <a:pt x="14224" y="18986"/>
                  </a:lnTo>
                  <a:lnTo>
                    <a:pt x="17576" y="17602"/>
                  </a:lnTo>
                  <a:lnTo>
                    <a:pt x="18961" y="1423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4893151" y="6559981"/>
              <a:ext cx="38735" cy="1162685"/>
            </a:xfrm>
            <a:custGeom>
              <a:avLst/>
              <a:gdLst/>
              <a:ahLst/>
              <a:cxnLst/>
              <a:rect l="l" t="t" r="r" b="b"/>
              <a:pathLst>
                <a:path w="38735" h="1162684">
                  <a:moveTo>
                    <a:pt x="0" y="1162325"/>
                  </a:moveTo>
                  <a:lnTo>
                    <a:pt x="0" y="1028904"/>
                  </a:lnTo>
                </a:path>
                <a:path w="38735" h="1162684">
                  <a:moveTo>
                    <a:pt x="0" y="1019408"/>
                  </a:moveTo>
                  <a:lnTo>
                    <a:pt x="9479" y="524090"/>
                  </a:lnTo>
                </a:path>
                <a:path w="38735" h="1162684">
                  <a:moveTo>
                    <a:pt x="9479" y="514594"/>
                  </a:moveTo>
                  <a:lnTo>
                    <a:pt x="18959" y="104742"/>
                  </a:lnTo>
                </a:path>
                <a:path w="38735" h="1162684">
                  <a:moveTo>
                    <a:pt x="18959" y="95246"/>
                  </a:moveTo>
                  <a:lnTo>
                    <a:pt x="18959" y="114428"/>
                  </a:lnTo>
                </a:path>
                <a:path w="38735" h="1162684">
                  <a:moveTo>
                    <a:pt x="18959" y="123924"/>
                  </a:moveTo>
                  <a:lnTo>
                    <a:pt x="18959" y="152507"/>
                  </a:lnTo>
                </a:path>
                <a:path w="38735" h="1162684">
                  <a:moveTo>
                    <a:pt x="18959" y="162003"/>
                  </a:moveTo>
                  <a:lnTo>
                    <a:pt x="18959" y="152507"/>
                  </a:lnTo>
                </a:path>
                <a:path w="38735" h="1162684">
                  <a:moveTo>
                    <a:pt x="18959" y="143011"/>
                  </a:moveTo>
                  <a:lnTo>
                    <a:pt x="28628" y="9496"/>
                  </a:lnTo>
                </a:path>
                <a:path w="38735" h="1162684">
                  <a:moveTo>
                    <a:pt x="28628" y="0"/>
                  </a:moveTo>
                  <a:lnTo>
                    <a:pt x="28628" y="38269"/>
                  </a:lnTo>
                </a:path>
                <a:path w="38735" h="1162684">
                  <a:moveTo>
                    <a:pt x="28628" y="47765"/>
                  </a:moveTo>
                  <a:lnTo>
                    <a:pt x="38108" y="36208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4926518" y="6926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931259" y="6931564"/>
              <a:ext cx="28575" cy="1000760"/>
            </a:xfrm>
            <a:custGeom>
              <a:avLst/>
              <a:gdLst/>
              <a:ahLst/>
              <a:cxnLst/>
              <a:rect l="l" t="t" r="r" b="b"/>
              <a:pathLst>
                <a:path w="28575" h="1000759">
                  <a:moveTo>
                    <a:pt x="0" y="0"/>
                  </a:moveTo>
                  <a:lnTo>
                    <a:pt x="0" y="28583"/>
                  </a:lnTo>
                </a:path>
                <a:path w="28575" h="1000759">
                  <a:moveTo>
                    <a:pt x="0" y="38079"/>
                  </a:moveTo>
                  <a:lnTo>
                    <a:pt x="9479" y="466829"/>
                  </a:lnTo>
                </a:path>
                <a:path w="28575" h="1000759">
                  <a:moveTo>
                    <a:pt x="9479" y="476325"/>
                  </a:moveTo>
                  <a:lnTo>
                    <a:pt x="18959" y="962147"/>
                  </a:lnTo>
                </a:path>
                <a:path w="28575" h="1000759">
                  <a:moveTo>
                    <a:pt x="18959" y="971643"/>
                  </a:moveTo>
                  <a:lnTo>
                    <a:pt x="18959" y="990635"/>
                  </a:lnTo>
                </a:path>
                <a:path w="28575" h="1000759">
                  <a:moveTo>
                    <a:pt x="18959" y="1000416"/>
                  </a:moveTo>
                  <a:lnTo>
                    <a:pt x="18959" y="933658"/>
                  </a:lnTo>
                </a:path>
                <a:path w="28575" h="1000759">
                  <a:moveTo>
                    <a:pt x="18959" y="924162"/>
                  </a:moveTo>
                  <a:lnTo>
                    <a:pt x="28438" y="885988"/>
                  </a:lnTo>
                </a:path>
                <a:path w="28575" h="1000759">
                  <a:moveTo>
                    <a:pt x="28438" y="876492"/>
                  </a:moveTo>
                  <a:lnTo>
                    <a:pt x="28438" y="924162"/>
                  </a:lnTo>
                </a:path>
                <a:path w="28575" h="1000759">
                  <a:moveTo>
                    <a:pt x="28438" y="933658"/>
                  </a:moveTo>
                  <a:lnTo>
                    <a:pt x="28438" y="9431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4954957" y="78794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4959698" y="6845909"/>
              <a:ext cx="19050" cy="1038860"/>
            </a:xfrm>
            <a:custGeom>
              <a:avLst/>
              <a:gdLst/>
              <a:ahLst/>
              <a:cxnLst/>
              <a:rect l="l" t="t" r="r" b="b"/>
              <a:pathLst>
                <a:path w="19050" h="1038859">
                  <a:moveTo>
                    <a:pt x="0" y="1038305"/>
                  </a:moveTo>
                  <a:lnTo>
                    <a:pt x="0" y="971643"/>
                  </a:lnTo>
                </a:path>
                <a:path w="19050" h="1038859">
                  <a:moveTo>
                    <a:pt x="0" y="96214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4973904" y="6831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4988137" y="6540989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4">
                  <a:moveTo>
                    <a:pt x="0" y="285928"/>
                  </a:moveTo>
                  <a:lnTo>
                    <a:pt x="0" y="9496"/>
                  </a:lnTo>
                </a:path>
                <a:path w="9525" h="286384">
                  <a:moveTo>
                    <a:pt x="0" y="0"/>
                  </a:moveTo>
                  <a:lnTo>
                    <a:pt x="0" y="9496"/>
                  </a:lnTo>
                </a:path>
                <a:path w="9525" h="286384">
                  <a:moveTo>
                    <a:pt x="0" y="18992"/>
                  </a:moveTo>
                  <a:lnTo>
                    <a:pt x="9479" y="1999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4992865" y="673623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86" y="14439"/>
                  </a:moveTo>
                  <a:lnTo>
                    <a:pt x="8102" y="11074"/>
                  </a:lnTo>
                  <a:lnTo>
                    <a:pt x="4749" y="9690"/>
                  </a:lnTo>
                  <a:lnTo>
                    <a:pt x="1397" y="11074"/>
                  </a:lnTo>
                  <a:lnTo>
                    <a:pt x="0" y="14439"/>
                  </a:lnTo>
                  <a:lnTo>
                    <a:pt x="1397" y="17792"/>
                  </a:lnTo>
                  <a:lnTo>
                    <a:pt x="4749" y="19189"/>
                  </a:lnTo>
                  <a:lnTo>
                    <a:pt x="8102" y="17792"/>
                  </a:lnTo>
                  <a:lnTo>
                    <a:pt x="9486" y="14439"/>
                  </a:lnTo>
                  <a:close/>
                </a:path>
                <a:path w="9525" h="19684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4997617" y="6731481"/>
              <a:ext cx="19050" cy="1057910"/>
            </a:xfrm>
            <a:custGeom>
              <a:avLst/>
              <a:gdLst/>
              <a:ahLst/>
              <a:cxnLst/>
              <a:rect l="l" t="t" r="r" b="b"/>
              <a:pathLst>
                <a:path w="19050" h="1057909">
                  <a:moveTo>
                    <a:pt x="0" y="0"/>
                  </a:moveTo>
                  <a:lnTo>
                    <a:pt x="0" y="9496"/>
                  </a:lnTo>
                </a:path>
                <a:path w="19050" h="1057909">
                  <a:moveTo>
                    <a:pt x="0" y="19182"/>
                  </a:moveTo>
                  <a:lnTo>
                    <a:pt x="9479" y="381079"/>
                  </a:lnTo>
                </a:path>
                <a:path w="19050" h="1057909">
                  <a:moveTo>
                    <a:pt x="9479" y="390575"/>
                  </a:moveTo>
                  <a:lnTo>
                    <a:pt x="18959" y="10575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5011835" y="77938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5016576" y="7779473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09">
                  <a:moveTo>
                    <a:pt x="0" y="28583"/>
                  </a:moveTo>
                  <a:lnTo>
                    <a:pt x="9479" y="19087"/>
                  </a:lnTo>
                </a:path>
                <a:path w="9525" h="29209">
                  <a:moveTo>
                    <a:pt x="9479" y="9591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5021315" y="7765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5026056" y="7665045"/>
              <a:ext cx="9525" cy="305435"/>
            </a:xfrm>
            <a:custGeom>
              <a:avLst/>
              <a:gdLst/>
              <a:ahLst/>
              <a:cxnLst/>
              <a:rect l="l" t="t" r="r" b="b"/>
              <a:pathLst>
                <a:path w="9525" h="305434">
                  <a:moveTo>
                    <a:pt x="0" y="114428"/>
                  </a:moveTo>
                  <a:lnTo>
                    <a:pt x="0" y="238162"/>
                  </a:lnTo>
                </a:path>
                <a:path w="9525" h="305434">
                  <a:moveTo>
                    <a:pt x="0" y="247658"/>
                  </a:moveTo>
                  <a:lnTo>
                    <a:pt x="0" y="295424"/>
                  </a:lnTo>
                </a:path>
                <a:path w="9525" h="305434">
                  <a:moveTo>
                    <a:pt x="0" y="304920"/>
                  </a:moveTo>
                  <a:lnTo>
                    <a:pt x="9479" y="266935"/>
                  </a:lnTo>
                </a:path>
                <a:path w="9525" h="305434">
                  <a:moveTo>
                    <a:pt x="9479" y="25715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5030794" y="76508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5035535" y="6617243"/>
              <a:ext cx="29209" cy="1038860"/>
            </a:xfrm>
            <a:custGeom>
              <a:avLst/>
              <a:gdLst/>
              <a:ahLst/>
              <a:cxnLst/>
              <a:rect l="l" t="t" r="r" b="b"/>
              <a:pathLst>
                <a:path w="29210" h="1038859">
                  <a:moveTo>
                    <a:pt x="0" y="1038305"/>
                  </a:moveTo>
                  <a:lnTo>
                    <a:pt x="9764" y="1028809"/>
                  </a:lnTo>
                </a:path>
                <a:path w="29210" h="1038859">
                  <a:moveTo>
                    <a:pt x="9764" y="1019313"/>
                  </a:moveTo>
                  <a:lnTo>
                    <a:pt x="9764" y="800143"/>
                  </a:lnTo>
                </a:path>
                <a:path w="29210" h="1038859">
                  <a:moveTo>
                    <a:pt x="9764" y="790647"/>
                  </a:moveTo>
                  <a:lnTo>
                    <a:pt x="19243" y="400071"/>
                  </a:lnTo>
                </a:path>
                <a:path w="29210" h="1038859">
                  <a:moveTo>
                    <a:pt x="19243" y="390575"/>
                  </a:moveTo>
                  <a:lnTo>
                    <a:pt x="28723" y="9496"/>
                  </a:lnTo>
                </a:path>
                <a:path w="29210" h="1038859">
                  <a:moveTo>
                    <a:pt x="28723" y="0"/>
                  </a:moveTo>
                  <a:lnTo>
                    <a:pt x="28723" y="47480"/>
                  </a:lnTo>
                </a:path>
                <a:path w="29210" h="1038859">
                  <a:moveTo>
                    <a:pt x="28723" y="57166"/>
                  </a:moveTo>
                  <a:lnTo>
                    <a:pt x="28723" y="666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5059518" y="6688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5064258" y="6598250"/>
              <a:ext cx="9525" cy="85725"/>
            </a:xfrm>
            <a:custGeom>
              <a:avLst/>
              <a:gdLst/>
              <a:ahLst/>
              <a:cxnLst/>
              <a:rect l="l" t="t" r="r" b="b"/>
              <a:pathLst>
                <a:path w="9525" h="85725">
                  <a:moveTo>
                    <a:pt x="0" y="85655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5068997" y="65837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5073738" y="6598250"/>
              <a:ext cx="57150" cy="1353185"/>
            </a:xfrm>
            <a:custGeom>
              <a:avLst/>
              <a:gdLst/>
              <a:ahLst/>
              <a:cxnLst/>
              <a:rect l="l" t="t" r="r" b="b"/>
              <a:pathLst>
                <a:path w="57150" h="1353184">
                  <a:moveTo>
                    <a:pt x="0" y="0"/>
                  </a:moveTo>
                  <a:lnTo>
                    <a:pt x="0" y="199893"/>
                  </a:lnTo>
                </a:path>
                <a:path w="57150" h="1353184">
                  <a:moveTo>
                    <a:pt x="0" y="209389"/>
                  </a:moveTo>
                  <a:lnTo>
                    <a:pt x="18959" y="971643"/>
                  </a:lnTo>
                </a:path>
                <a:path w="57150" h="1353184">
                  <a:moveTo>
                    <a:pt x="18959" y="981139"/>
                  </a:moveTo>
                  <a:lnTo>
                    <a:pt x="28438" y="1343226"/>
                  </a:lnTo>
                </a:path>
                <a:path w="57150" h="1353184">
                  <a:moveTo>
                    <a:pt x="28438" y="1352722"/>
                  </a:moveTo>
                  <a:lnTo>
                    <a:pt x="28438" y="1343226"/>
                  </a:lnTo>
                </a:path>
                <a:path w="57150" h="1353184">
                  <a:moveTo>
                    <a:pt x="28438" y="1333730"/>
                  </a:moveTo>
                  <a:lnTo>
                    <a:pt x="28438" y="1209805"/>
                  </a:lnTo>
                </a:path>
                <a:path w="57150" h="1353184">
                  <a:moveTo>
                    <a:pt x="28438" y="1200309"/>
                  </a:moveTo>
                  <a:lnTo>
                    <a:pt x="37918" y="1228798"/>
                  </a:lnTo>
                </a:path>
                <a:path w="57150" h="1353184">
                  <a:moveTo>
                    <a:pt x="37918" y="1238294"/>
                  </a:moveTo>
                  <a:lnTo>
                    <a:pt x="37918" y="1200309"/>
                  </a:lnTo>
                </a:path>
                <a:path w="57150" h="1353184">
                  <a:moveTo>
                    <a:pt x="37918" y="1190813"/>
                  </a:moveTo>
                  <a:lnTo>
                    <a:pt x="56877" y="18090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5125875" y="6764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5130616" y="6540989"/>
              <a:ext cx="19050" cy="248285"/>
            </a:xfrm>
            <a:custGeom>
              <a:avLst/>
              <a:gdLst/>
              <a:ahLst/>
              <a:cxnLst/>
              <a:rect l="l" t="t" r="r" b="b"/>
              <a:pathLst>
                <a:path w="19050" h="248284">
                  <a:moveTo>
                    <a:pt x="0" y="238162"/>
                  </a:moveTo>
                  <a:lnTo>
                    <a:pt x="0" y="219170"/>
                  </a:lnTo>
                </a:path>
                <a:path w="19050" h="248284">
                  <a:moveTo>
                    <a:pt x="0" y="209674"/>
                  </a:moveTo>
                  <a:lnTo>
                    <a:pt x="9479" y="9496"/>
                  </a:lnTo>
                </a:path>
                <a:path w="19050" h="248284">
                  <a:moveTo>
                    <a:pt x="9479" y="0"/>
                  </a:moveTo>
                  <a:lnTo>
                    <a:pt x="9479" y="37984"/>
                  </a:lnTo>
                </a:path>
                <a:path w="19050" h="248284">
                  <a:moveTo>
                    <a:pt x="9479" y="47480"/>
                  </a:moveTo>
                  <a:lnTo>
                    <a:pt x="18959" y="247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5144834" y="67933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5149575" y="6798144"/>
              <a:ext cx="19685" cy="1057910"/>
            </a:xfrm>
            <a:custGeom>
              <a:avLst/>
              <a:gdLst/>
              <a:ahLst/>
              <a:cxnLst/>
              <a:rect l="l" t="t" r="r" b="b"/>
              <a:pathLst>
                <a:path w="19685" h="1057909">
                  <a:moveTo>
                    <a:pt x="0" y="0"/>
                  </a:moveTo>
                  <a:lnTo>
                    <a:pt x="0" y="18992"/>
                  </a:lnTo>
                </a:path>
                <a:path w="19685" h="1057909">
                  <a:moveTo>
                    <a:pt x="0" y="28773"/>
                  </a:moveTo>
                  <a:lnTo>
                    <a:pt x="19243" y="828916"/>
                  </a:lnTo>
                </a:path>
                <a:path w="19685" h="1057909">
                  <a:moveTo>
                    <a:pt x="19243" y="838412"/>
                  </a:moveTo>
                  <a:lnTo>
                    <a:pt x="19243" y="1048086"/>
                  </a:lnTo>
                </a:path>
                <a:path w="19685" h="1057909">
                  <a:moveTo>
                    <a:pt x="19243" y="1057583"/>
                  </a:moveTo>
                  <a:lnTo>
                    <a:pt x="19243" y="1028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5164074" y="780331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5178299" y="6598250"/>
              <a:ext cx="28575" cy="1343660"/>
            </a:xfrm>
            <a:custGeom>
              <a:avLst/>
              <a:gdLst/>
              <a:ahLst/>
              <a:cxnLst/>
              <a:rect l="l" t="t" r="r" b="b"/>
              <a:pathLst>
                <a:path w="28575" h="1343659">
                  <a:moveTo>
                    <a:pt x="0" y="1209805"/>
                  </a:moveTo>
                  <a:lnTo>
                    <a:pt x="0" y="1333730"/>
                  </a:lnTo>
                </a:path>
                <a:path w="28575" h="1343659">
                  <a:moveTo>
                    <a:pt x="0" y="1343226"/>
                  </a:moveTo>
                  <a:lnTo>
                    <a:pt x="0" y="1333730"/>
                  </a:lnTo>
                </a:path>
                <a:path w="28575" h="1343659">
                  <a:moveTo>
                    <a:pt x="0" y="1323949"/>
                  </a:moveTo>
                  <a:lnTo>
                    <a:pt x="18959" y="609461"/>
                  </a:lnTo>
                </a:path>
                <a:path w="28575" h="1343659">
                  <a:moveTo>
                    <a:pt x="18959" y="599964"/>
                  </a:moveTo>
                  <a:lnTo>
                    <a:pt x="28438" y="323817"/>
                  </a:lnTo>
                </a:path>
                <a:path w="28575" h="1343659">
                  <a:moveTo>
                    <a:pt x="28438" y="314321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5201997" y="65837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5206738" y="6588469"/>
              <a:ext cx="9525" cy="95885"/>
            </a:xfrm>
            <a:custGeom>
              <a:avLst/>
              <a:gdLst/>
              <a:ahLst/>
              <a:cxnLst/>
              <a:rect l="l" t="t" r="r" b="b"/>
              <a:pathLst>
                <a:path w="9525" h="95884">
                  <a:moveTo>
                    <a:pt x="0" y="0"/>
                  </a:moveTo>
                  <a:lnTo>
                    <a:pt x="9479" y="9543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5211477" y="6688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5216217" y="6636235"/>
              <a:ext cx="38100" cy="1324610"/>
            </a:xfrm>
            <a:custGeom>
              <a:avLst/>
              <a:gdLst/>
              <a:ahLst/>
              <a:cxnLst/>
              <a:rect l="l" t="t" r="r" b="b"/>
              <a:pathLst>
                <a:path w="38100" h="1324609">
                  <a:moveTo>
                    <a:pt x="0" y="47670"/>
                  </a:moveTo>
                  <a:lnTo>
                    <a:pt x="0" y="9496"/>
                  </a:lnTo>
                </a:path>
                <a:path w="38100" h="1324609">
                  <a:moveTo>
                    <a:pt x="0" y="0"/>
                  </a:moveTo>
                  <a:lnTo>
                    <a:pt x="9479" y="38174"/>
                  </a:lnTo>
                </a:path>
                <a:path w="38100" h="1324609">
                  <a:moveTo>
                    <a:pt x="9479" y="47670"/>
                  </a:moveTo>
                  <a:lnTo>
                    <a:pt x="37918" y="1314738"/>
                  </a:lnTo>
                </a:path>
                <a:path w="38100" h="1324609">
                  <a:moveTo>
                    <a:pt x="37918" y="1324234"/>
                  </a:moveTo>
                  <a:lnTo>
                    <a:pt x="37918" y="1295745"/>
                  </a:lnTo>
                </a:path>
                <a:path w="38100" h="1324609">
                  <a:moveTo>
                    <a:pt x="37918" y="1285964"/>
                  </a:moveTo>
                  <a:lnTo>
                    <a:pt x="37918" y="1133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5249392" y="7755546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4">
                  <a:moveTo>
                    <a:pt x="9474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84" y="11074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74" y="14439"/>
                  </a:lnTo>
                  <a:close/>
                </a:path>
                <a:path w="19050" h="19684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19684">
                  <a:moveTo>
                    <a:pt x="18961" y="14439"/>
                  </a:moveTo>
                  <a:lnTo>
                    <a:pt x="17564" y="11074"/>
                  </a:lnTo>
                  <a:lnTo>
                    <a:pt x="14211" y="9690"/>
                  </a:lnTo>
                  <a:lnTo>
                    <a:pt x="10871" y="11074"/>
                  </a:lnTo>
                  <a:lnTo>
                    <a:pt x="9474" y="14439"/>
                  </a:lnTo>
                  <a:lnTo>
                    <a:pt x="10871" y="17792"/>
                  </a:lnTo>
                  <a:lnTo>
                    <a:pt x="14211" y="19189"/>
                  </a:lnTo>
                  <a:lnTo>
                    <a:pt x="17564" y="17792"/>
                  </a:lnTo>
                  <a:lnTo>
                    <a:pt x="18961" y="1443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5263616" y="6721985"/>
              <a:ext cx="19685" cy="1048385"/>
            </a:xfrm>
            <a:custGeom>
              <a:avLst/>
              <a:gdLst/>
              <a:ahLst/>
              <a:cxnLst/>
              <a:rect l="l" t="t" r="r" b="b"/>
              <a:pathLst>
                <a:path w="19685" h="1048384">
                  <a:moveTo>
                    <a:pt x="0" y="1047992"/>
                  </a:moveTo>
                  <a:lnTo>
                    <a:pt x="0" y="952555"/>
                  </a:lnTo>
                </a:path>
                <a:path w="19685" h="1048384">
                  <a:moveTo>
                    <a:pt x="0" y="943059"/>
                  </a:moveTo>
                  <a:lnTo>
                    <a:pt x="191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5278024" y="67077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5282764" y="671248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5278024" y="67267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5282764" y="6559981"/>
              <a:ext cx="47625" cy="1334135"/>
            </a:xfrm>
            <a:custGeom>
              <a:avLst/>
              <a:gdLst/>
              <a:ahLst/>
              <a:cxnLst/>
              <a:rect l="l" t="t" r="r" b="b"/>
              <a:pathLst>
                <a:path w="47625" h="1334134">
                  <a:moveTo>
                    <a:pt x="0" y="162003"/>
                  </a:moveTo>
                  <a:lnTo>
                    <a:pt x="0" y="76253"/>
                  </a:lnTo>
                </a:path>
                <a:path w="47625" h="1334134">
                  <a:moveTo>
                    <a:pt x="0" y="66757"/>
                  </a:moveTo>
                  <a:lnTo>
                    <a:pt x="9479" y="9496"/>
                  </a:lnTo>
                </a:path>
                <a:path w="47625" h="1334134">
                  <a:moveTo>
                    <a:pt x="9479" y="0"/>
                  </a:moveTo>
                  <a:lnTo>
                    <a:pt x="9479" y="9496"/>
                  </a:lnTo>
                </a:path>
                <a:path w="47625" h="1334134">
                  <a:moveTo>
                    <a:pt x="9479" y="18992"/>
                  </a:moveTo>
                  <a:lnTo>
                    <a:pt x="18959" y="676503"/>
                  </a:lnTo>
                </a:path>
                <a:path w="47625" h="1334134">
                  <a:moveTo>
                    <a:pt x="18959" y="685999"/>
                  </a:moveTo>
                  <a:lnTo>
                    <a:pt x="37918" y="1229083"/>
                  </a:lnTo>
                </a:path>
                <a:path w="47625" h="1334134">
                  <a:moveTo>
                    <a:pt x="37918" y="1238579"/>
                  </a:moveTo>
                  <a:lnTo>
                    <a:pt x="37918" y="1314738"/>
                  </a:lnTo>
                </a:path>
                <a:path w="47625" h="1334134">
                  <a:moveTo>
                    <a:pt x="37918" y="1324234"/>
                  </a:moveTo>
                  <a:lnTo>
                    <a:pt x="37918" y="1276563"/>
                  </a:lnTo>
                </a:path>
                <a:path w="47625" h="1334134">
                  <a:moveTo>
                    <a:pt x="37918" y="1267067"/>
                  </a:moveTo>
                  <a:lnTo>
                    <a:pt x="47398" y="1295745"/>
                  </a:lnTo>
                </a:path>
                <a:path w="47625" h="1334134">
                  <a:moveTo>
                    <a:pt x="47398" y="1305241"/>
                  </a:moveTo>
                  <a:lnTo>
                    <a:pt x="47398" y="1333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5325422" y="7898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5330163" y="6569477"/>
              <a:ext cx="38100" cy="1334135"/>
            </a:xfrm>
            <a:custGeom>
              <a:avLst/>
              <a:gdLst/>
              <a:ahLst/>
              <a:cxnLst/>
              <a:rect l="l" t="t" r="r" b="b"/>
              <a:pathLst>
                <a:path w="38100" h="1334134">
                  <a:moveTo>
                    <a:pt x="0" y="1333730"/>
                  </a:moveTo>
                  <a:lnTo>
                    <a:pt x="0" y="1190813"/>
                  </a:lnTo>
                </a:path>
                <a:path w="38100" h="1334134">
                  <a:moveTo>
                    <a:pt x="0" y="1181317"/>
                  </a:moveTo>
                  <a:lnTo>
                    <a:pt x="18959" y="352591"/>
                  </a:lnTo>
                </a:path>
                <a:path w="38100" h="1334134">
                  <a:moveTo>
                    <a:pt x="18959" y="343094"/>
                  </a:moveTo>
                  <a:lnTo>
                    <a:pt x="28438" y="219170"/>
                  </a:lnTo>
                </a:path>
                <a:path w="38100" h="1334134">
                  <a:moveTo>
                    <a:pt x="28438" y="209674"/>
                  </a:moveTo>
                  <a:lnTo>
                    <a:pt x="28438" y="9496"/>
                  </a:lnTo>
                </a:path>
                <a:path w="38100" h="1334134">
                  <a:moveTo>
                    <a:pt x="28438" y="0"/>
                  </a:moveTo>
                  <a:lnTo>
                    <a:pt x="28438" y="18992"/>
                  </a:lnTo>
                </a:path>
                <a:path w="38100" h="1334134">
                  <a:moveTo>
                    <a:pt x="28438" y="28773"/>
                  </a:moveTo>
                  <a:lnTo>
                    <a:pt x="38013" y="124019"/>
                  </a:lnTo>
                </a:path>
                <a:path w="38100" h="1334134">
                  <a:moveTo>
                    <a:pt x="38013" y="133515"/>
                  </a:moveTo>
                  <a:lnTo>
                    <a:pt x="38013" y="12401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5363435" y="6679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5368176" y="6693496"/>
              <a:ext cx="19050" cy="1038860"/>
            </a:xfrm>
            <a:custGeom>
              <a:avLst/>
              <a:gdLst/>
              <a:ahLst/>
              <a:cxnLst/>
              <a:rect l="l" t="t" r="r" b="b"/>
              <a:pathLst>
                <a:path w="19050" h="1038859">
                  <a:moveTo>
                    <a:pt x="0" y="0"/>
                  </a:moveTo>
                  <a:lnTo>
                    <a:pt x="0" y="95151"/>
                  </a:lnTo>
                </a:path>
                <a:path w="19050" h="1038859">
                  <a:moveTo>
                    <a:pt x="0" y="104647"/>
                  </a:moveTo>
                  <a:lnTo>
                    <a:pt x="18959" y="1038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5382387" y="7736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5396805" y="7741299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59">
                  <a:moveTo>
                    <a:pt x="0" y="0"/>
                  </a:moveTo>
                  <a:lnTo>
                    <a:pt x="0" y="38174"/>
                  </a:lnTo>
                </a:path>
                <a:path w="0" h="200659">
                  <a:moveTo>
                    <a:pt x="0" y="47765"/>
                  </a:moveTo>
                  <a:lnTo>
                    <a:pt x="0" y="2001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5392064" y="7946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5396805" y="6664723"/>
              <a:ext cx="38100" cy="1276985"/>
            </a:xfrm>
            <a:custGeom>
              <a:avLst/>
              <a:gdLst/>
              <a:ahLst/>
              <a:cxnLst/>
              <a:rect l="l" t="t" r="r" b="b"/>
              <a:pathLst>
                <a:path w="38100" h="1276984">
                  <a:moveTo>
                    <a:pt x="0" y="1276753"/>
                  </a:moveTo>
                  <a:lnTo>
                    <a:pt x="18959" y="676503"/>
                  </a:lnTo>
                </a:path>
                <a:path w="38100" h="1276984">
                  <a:moveTo>
                    <a:pt x="18959" y="667007"/>
                  </a:moveTo>
                  <a:lnTo>
                    <a:pt x="28438" y="28773"/>
                  </a:lnTo>
                </a:path>
                <a:path w="38100" h="1276984">
                  <a:moveTo>
                    <a:pt x="28438" y="19182"/>
                  </a:moveTo>
                  <a:lnTo>
                    <a:pt x="37918" y="9686"/>
                  </a:lnTo>
                </a:path>
                <a:path w="38100" h="1276984">
                  <a:moveTo>
                    <a:pt x="37918" y="0"/>
                  </a:moveTo>
                  <a:lnTo>
                    <a:pt x="37918" y="96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5429983" y="6679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5434723" y="6588469"/>
              <a:ext cx="9525" cy="105410"/>
            </a:xfrm>
            <a:custGeom>
              <a:avLst/>
              <a:gdLst/>
              <a:ahLst/>
              <a:cxnLst/>
              <a:rect l="l" t="t" r="r" b="b"/>
              <a:pathLst>
                <a:path w="9525" h="105409">
                  <a:moveTo>
                    <a:pt x="0" y="105027"/>
                  </a:moveTo>
                  <a:lnTo>
                    <a:pt x="0" y="76253"/>
                  </a:lnTo>
                </a:path>
                <a:path w="9525" h="105409">
                  <a:moveTo>
                    <a:pt x="0" y="6675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5439462" y="6574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5444203" y="6588469"/>
              <a:ext cx="28575" cy="1315085"/>
            </a:xfrm>
            <a:custGeom>
              <a:avLst/>
              <a:gdLst/>
              <a:ahLst/>
              <a:cxnLst/>
              <a:rect l="l" t="t" r="r" b="b"/>
              <a:pathLst>
                <a:path w="28575" h="1315084">
                  <a:moveTo>
                    <a:pt x="0" y="0"/>
                  </a:moveTo>
                  <a:lnTo>
                    <a:pt x="0" y="152507"/>
                  </a:lnTo>
                </a:path>
                <a:path w="28575" h="1315084">
                  <a:moveTo>
                    <a:pt x="0" y="162193"/>
                  </a:moveTo>
                  <a:lnTo>
                    <a:pt x="18959" y="943439"/>
                  </a:lnTo>
                </a:path>
                <a:path w="28575" h="1315084">
                  <a:moveTo>
                    <a:pt x="18959" y="952935"/>
                  </a:moveTo>
                  <a:lnTo>
                    <a:pt x="18959" y="1076575"/>
                  </a:lnTo>
                </a:path>
                <a:path w="28575" h="1315084">
                  <a:moveTo>
                    <a:pt x="18959" y="1086071"/>
                  </a:moveTo>
                  <a:lnTo>
                    <a:pt x="28438" y="1314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5467901" y="79079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5472642" y="7827048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0" y="76158"/>
                  </a:moveTo>
                  <a:lnTo>
                    <a:pt x="0" y="9496"/>
                  </a:lnTo>
                </a:path>
                <a:path w="9525" h="76200">
                  <a:moveTo>
                    <a:pt x="0" y="0"/>
                  </a:moveTo>
                  <a:lnTo>
                    <a:pt x="9479" y="9496"/>
                  </a:lnTo>
                </a:path>
                <a:path w="9525" h="76200">
                  <a:moveTo>
                    <a:pt x="9479" y="19182"/>
                  </a:moveTo>
                  <a:lnTo>
                    <a:pt x="9479" y="286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5477381" y="7860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5482122" y="6569477"/>
              <a:ext cx="29209" cy="1296035"/>
            </a:xfrm>
            <a:custGeom>
              <a:avLst/>
              <a:gdLst/>
              <a:ahLst/>
              <a:cxnLst/>
              <a:rect l="l" t="t" r="r" b="b"/>
              <a:pathLst>
                <a:path w="29210" h="1296034">
                  <a:moveTo>
                    <a:pt x="0" y="1295745"/>
                  </a:moveTo>
                  <a:lnTo>
                    <a:pt x="0" y="1190813"/>
                  </a:lnTo>
                </a:path>
                <a:path w="29210" h="1296034">
                  <a:moveTo>
                    <a:pt x="0" y="1181317"/>
                  </a:moveTo>
                  <a:lnTo>
                    <a:pt x="18959" y="266935"/>
                  </a:lnTo>
                </a:path>
                <a:path w="29210" h="1296034">
                  <a:moveTo>
                    <a:pt x="18959" y="257439"/>
                  </a:moveTo>
                  <a:lnTo>
                    <a:pt x="18959" y="209674"/>
                  </a:lnTo>
                </a:path>
                <a:path w="29210" h="1296034">
                  <a:moveTo>
                    <a:pt x="18959" y="200178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5506104" y="6555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5510845" y="6569477"/>
              <a:ext cx="9525" cy="162560"/>
            </a:xfrm>
            <a:custGeom>
              <a:avLst/>
              <a:gdLst/>
              <a:ahLst/>
              <a:cxnLst/>
              <a:rect l="l" t="t" r="r" b="b"/>
              <a:pathLst>
                <a:path w="9525" h="162559">
                  <a:moveTo>
                    <a:pt x="0" y="0"/>
                  </a:moveTo>
                  <a:lnTo>
                    <a:pt x="9479" y="16200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5515584" y="6736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5520325" y="6740977"/>
              <a:ext cx="19050" cy="1048385"/>
            </a:xfrm>
            <a:custGeom>
              <a:avLst/>
              <a:gdLst/>
              <a:ahLst/>
              <a:cxnLst/>
              <a:rect l="l" t="t" r="r" b="b"/>
              <a:pathLst>
                <a:path w="19050" h="1048384">
                  <a:moveTo>
                    <a:pt x="0" y="0"/>
                  </a:moveTo>
                  <a:lnTo>
                    <a:pt x="0" y="9686"/>
                  </a:lnTo>
                </a:path>
                <a:path w="19050" h="1048384">
                  <a:moveTo>
                    <a:pt x="0" y="19182"/>
                  </a:moveTo>
                  <a:lnTo>
                    <a:pt x="9479" y="295329"/>
                  </a:lnTo>
                </a:path>
                <a:path w="19050" h="1048384">
                  <a:moveTo>
                    <a:pt x="9479" y="304825"/>
                  </a:moveTo>
                  <a:lnTo>
                    <a:pt x="18959" y="1028999"/>
                  </a:lnTo>
                </a:path>
                <a:path w="19050" h="1048384">
                  <a:moveTo>
                    <a:pt x="18959" y="1038495"/>
                  </a:moveTo>
                  <a:lnTo>
                    <a:pt x="18959" y="10480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5534533" y="778432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24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lnTo>
                    <a:pt x="8102" y="10883"/>
                  </a:lnTo>
                  <a:lnTo>
                    <a:pt x="4762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5548764" y="7798560"/>
              <a:ext cx="0" cy="133985"/>
            </a:xfrm>
            <a:custGeom>
              <a:avLst/>
              <a:gdLst/>
              <a:ahLst/>
              <a:cxnLst/>
              <a:rect l="l" t="t" r="r" b="b"/>
              <a:pathLst>
                <a:path w="0" h="133984">
                  <a:moveTo>
                    <a:pt x="0" y="0"/>
                  </a:moveTo>
                  <a:lnTo>
                    <a:pt x="0" y="13342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5544023" y="79367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5548764" y="6636235"/>
              <a:ext cx="28575" cy="1305560"/>
            </a:xfrm>
            <a:custGeom>
              <a:avLst/>
              <a:gdLst/>
              <a:ahLst/>
              <a:cxnLst/>
              <a:rect l="l" t="t" r="r" b="b"/>
              <a:pathLst>
                <a:path w="28575" h="1305559">
                  <a:moveTo>
                    <a:pt x="0" y="1305241"/>
                  </a:moveTo>
                  <a:lnTo>
                    <a:pt x="9479" y="1162325"/>
                  </a:lnTo>
                </a:path>
                <a:path w="28575" h="1305559">
                  <a:moveTo>
                    <a:pt x="9479" y="1152829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5572461" y="66219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5577203" y="6617243"/>
              <a:ext cx="47625" cy="1315085"/>
            </a:xfrm>
            <a:custGeom>
              <a:avLst/>
              <a:gdLst/>
              <a:ahLst/>
              <a:cxnLst/>
              <a:rect l="l" t="t" r="r" b="b"/>
              <a:pathLst>
                <a:path w="47625" h="1315084">
                  <a:moveTo>
                    <a:pt x="0" y="18992"/>
                  </a:moveTo>
                  <a:lnTo>
                    <a:pt x="9479" y="47480"/>
                  </a:lnTo>
                </a:path>
                <a:path w="47625" h="1315084">
                  <a:moveTo>
                    <a:pt x="9479" y="57166"/>
                  </a:moveTo>
                  <a:lnTo>
                    <a:pt x="9479" y="47480"/>
                  </a:lnTo>
                </a:path>
                <a:path w="47625" h="1315084">
                  <a:moveTo>
                    <a:pt x="9479" y="37984"/>
                  </a:moveTo>
                  <a:lnTo>
                    <a:pt x="9479" y="9496"/>
                  </a:lnTo>
                </a:path>
                <a:path w="47625" h="1315084">
                  <a:moveTo>
                    <a:pt x="9479" y="0"/>
                  </a:moveTo>
                  <a:lnTo>
                    <a:pt x="18959" y="28488"/>
                  </a:lnTo>
                </a:path>
                <a:path w="47625" h="1315084">
                  <a:moveTo>
                    <a:pt x="18959" y="37984"/>
                  </a:moveTo>
                  <a:lnTo>
                    <a:pt x="47587" y="1304957"/>
                  </a:lnTo>
                </a:path>
                <a:path w="47625" h="1315084">
                  <a:moveTo>
                    <a:pt x="47587" y="1314738"/>
                  </a:moveTo>
                  <a:lnTo>
                    <a:pt x="47587" y="1266972"/>
                  </a:lnTo>
                </a:path>
                <a:path w="47625" h="1315084">
                  <a:moveTo>
                    <a:pt x="47587" y="1257476"/>
                  </a:moveTo>
                  <a:lnTo>
                    <a:pt x="47587" y="12003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5620042" y="7803311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5634270" y="6569477"/>
              <a:ext cx="57150" cy="1267460"/>
            </a:xfrm>
            <a:custGeom>
              <a:avLst/>
              <a:gdLst/>
              <a:ahLst/>
              <a:cxnLst/>
              <a:rect l="l" t="t" r="r" b="b"/>
              <a:pathLst>
                <a:path w="57150" h="1267459">
                  <a:moveTo>
                    <a:pt x="0" y="1238579"/>
                  </a:moveTo>
                  <a:lnTo>
                    <a:pt x="0" y="1067079"/>
                  </a:lnTo>
                </a:path>
                <a:path w="57150" h="1267459">
                  <a:moveTo>
                    <a:pt x="0" y="1057583"/>
                  </a:moveTo>
                  <a:lnTo>
                    <a:pt x="18959" y="219170"/>
                  </a:lnTo>
                </a:path>
                <a:path w="57150" h="1267459">
                  <a:moveTo>
                    <a:pt x="18959" y="209674"/>
                  </a:moveTo>
                  <a:lnTo>
                    <a:pt x="28533" y="9496"/>
                  </a:lnTo>
                </a:path>
                <a:path w="57150" h="1267459">
                  <a:moveTo>
                    <a:pt x="28533" y="0"/>
                  </a:moveTo>
                  <a:lnTo>
                    <a:pt x="28533" y="38269"/>
                  </a:lnTo>
                </a:path>
                <a:path w="57150" h="1267459">
                  <a:moveTo>
                    <a:pt x="28533" y="47765"/>
                  </a:moveTo>
                  <a:lnTo>
                    <a:pt x="56972" y="12670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5686501" y="7831797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74" y="14439"/>
                  </a:moveTo>
                  <a:lnTo>
                    <a:pt x="8089" y="11087"/>
                  </a:lnTo>
                  <a:lnTo>
                    <a:pt x="4737" y="9690"/>
                  </a:lnTo>
                  <a:lnTo>
                    <a:pt x="1384" y="11087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74" y="14439"/>
                  </a:lnTo>
                  <a:close/>
                </a:path>
                <a:path w="9525" h="19684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5691243" y="6598250"/>
              <a:ext cx="47625" cy="1323975"/>
            </a:xfrm>
            <a:custGeom>
              <a:avLst/>
              <a:gdLst/>
              <a:ahLst/>
              <a:cxnLst/>
              <a:rect l="l" t="t" r="r" b="b"/>
              <a:pathLst>
                <a:path w="47625" h="1323975">
                  <a:moveTo>
                    <a:pt x="0" y="1228798"/>
                  </a:moveTo>
                  <a:lnTo>
                    <a:pt x="0" y="1238294"/>
                  </a:lnTo>
                </a:path>
                <a:path w="47625" h="1323975">
                  <a:moveTo>
                    <a:pt x="0" y="1247980"/>
                  </a:moveTo>
                  <a:lnTo>
                    <a:pt x="9479" y="1314453"/>
                  </a:lnTo>
                </a:path>
                <a:path w="47625" h="1323975">
                  <a:moveTo>
                    <a:pt x="9479" y="1323949"/>
                  </a:moveTo>
                  <a:lnTo>
                    <a:pt x="9479" y="1295460"/>
                  </a:lnTo>
                </a:path>
                <a:path w="47625" h="1323975">
                  <a:moveTo>
                    <a:pt x="9479" y="1285964"/>
                  </a:moveTo>
                  <a:lnTo>
                    <a:pt x="37918" y="9496"/>
                  </a:lnTo>
                </a:path>
                <a:path w="47625" h="1323975">
                  <a:moveTo>
                    <a:pt x="37918" y="0"/>
                  </a:moveTo>
                  <a:lnTo>
                    <a:pt x="37918" y="18992"/>
                  </a:lnTo>
                </a:path>
                <a:path w="47625" h="1323975">
                  <a:moveTo>
                    <a:pt x="37918" y="28488"/>
                  </a:moveTo>
                  <a:lnTo>
                    <a:pt x="47398" y="66472"/>
                  </a:lnTo>
                </a:path>
                <a:path w="47625" h="1323975">
                  <a:moveTo>
                    <a:pt x="47398" y="76158"/>
                  </a:moveTo>
                  <a:lnTo>
                    <a:pt x="47398" y="664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5733900" y="66504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5738641" y="6578973"/>
              <a:ext cx="104775" cy="1362710"/>
            </a:xfrm>
            <a:custGeom>
              <a:avLst/>
              <a:gdLst/>
              <a:ahLst/>
              <a:cxnLst/>
              <a:rect l="l" t="t" r="r" b="b"/>
              <a:pathLst>
                <a:path w="104775" h="1362709">
                  <a:moveTo>
                    <a:pt x="0" y="76253"/>
                  </a:moveTo>
                  <a:lnTo>
                    <a:pt x="0" y="162003"/>
                  </a:lnTo>
                </a:path>
                <a:path w="104775" h="1362709">
                  <a:moveTo>
                    <a:pt x="0" y="171689"/>
                  </a:moveTo>
                  <a:lnTo>
                    <a:pt x="28628" y="1133836"/>
                  </a:lnTo>
                </a:path>
                <a:path w="104775" h="1362709">
                  <a:moveTo>
                    <a:pt x="28628" y="1143333"/>
                  </a:moveTo>
                  <a:lnTo>
                    <a:pt x="28628" y="1353007"/>
                  </a:lnTo>
                </a:path>
                <a:path w="104775" h="1362709">
                  <a:moveTo>
                    <a:pt x="28628" y="1362503"/>
                  </a:moveTo>
                  <a:lnTo>
                    <a:pt x="38108" y="1343226"/>
                  </a:lnTo>
                </a:path>
                <a:path w="104775" h="1362709">
                  <a:moveTo>
                    <a:pt x="38108" y="1333730"/>
                  </a:moveTo>
                  <a:lnTo>
                    <a:pt x="57067" y="533587"/>
                  </a:lnTo>
                </a:path>
                <a:path w="104775" h="1362709">
                  <a:moveTo>
                    <a:pt x="57067" y="524090"/>
                  </a:moveTo>
                  <a:lnTo>
                    <a:pt x="66547" y="114523"/>
                  </a:lnTo>
                </a:path>
                <a:path w="104775" h="1362709">
                  <a:moveTo>
                    <a:pt x="66547" y="104932"/>
                  </a:moveTo>
                  <a:lnTo>
                    <a:pt x="66547" y="9496"/>
                  </a:lnTo>
                </a:path>
                <a:path w="104775" h="1362709">
                  <a:moveTo>
                    <a:pt x="66547" y="0"/>
                  </a:moveTo>
                  <a:lnTo>
                    <a:pt x="76026" y="19277"/>
                  </a:lnTo>
                </a:path>
                <a:path w="104775" h="1362709">
                  <a:moveTo>
                    <a:pt x="76026" y="28773"/>
                  </a:moveTo>
                  <a:lnTo>
                    <a:pt x="85506" y="790742"/>
                  </a:lnTo>
                </a:path>
                <a:path w="104775" h="1362709">
                  <a:moveTo>
                    <a:pt x="85506" y="800428"/>
                  </a:moveTo>
                  <a:lnTo>
                    <a:pt x="104465" y="12862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5838366" y="78699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5843107" y="785572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89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5838366" y="78414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5843107" y="6598250"/>
              <a:ext cx="38735" cy="1286510"/>
            </a:xfrm>
            <a:custGeom>
              <a:avLst/>
              <a:gdLst/>
              <a:ahLst/>
              <a:cxnLst/>
              <a:rect l="l" t="t" r="r" b="b"/>
              <a:pathLst>
                <a:path w="38735" h="1286509">
                  <a:moveTo>
                    <a:pt x="0" y="1247980"/>
                  </a:moveTo>
                  <a:lnTo>
                    <a:pt x="9479" y="1276468"/>
                  </a:lnTo>
                </a:path>
                <a:path w="38735" h="1286509">
                  <a:moveTo>
                    <a:pt x="9479" y="1285964"/>
                  </a:moveTo>
                  <a:lnTo>
                    <a:pt x="9479" y="1266972"/>
                  </a:lnTo>
                </a:path>
                <a:path w="38735" h="1286509">
                  <a:moveTo>
                    <a:pt x="9479" y="1257476"/>
                  </a:moveTo>
                  <a:lnTo>
                    <a:pt x="19243" y="561980"/>
                  </a:lnTo>
                </a:path>
                <a:path w="38735" h="1286509">
                  <a:moveTo>
                    <a:pt x="19243" y="552484"/>
                  </a:moveTo>
                  <a:lnTo>
                    <a:pt x="28723" y="171405"/>
                  </a:lnTo>
                </a:path>
                <a:path w="38735" h="1286509">
                  <a:moveTo>
                    <a:pt x="28723" y="161908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5876569" y="65837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5881310" y="6598250"/>
              <a:ext cx="66675" cy="1343660"/>
            </a:xfrm>
            <a:custGeom>
              <a:avLst/>
              <a:gdLst/>
              <a:ahLst/>
              <a:cxnLst/>
              <a:rect l="l" t="t" r="r" b="b"/>
              <a:pathLst>
                <a:path w="66675" h="1343659">
                  <a:moveTo>
                    <a:pt x="0" y="0"/>
                  </a:moveTo>
                  <a:lnTo>
                    <a:pt x="9479" y="361897"/>
                  </a:lnTo>
                </a:path>
                <a:path w="66675" h="1343659">
                  <a:moveTo>
                    <a:pt x="9479" y="371393"/>
                  </a:moveTo>
                  <a:lnTo>
                    <a:pt x="28438" y="1133552"/>
                  </a:lnTo>
                </a:path>
                <a:path w="66675" h="1343659">
                  <a:moveTo>
                    <a:pt x="28438" y="1143048"/>
                  </a:moveTo>
                  <a:lnTo>
                    <a:pt x="37918" y="1238294"/>
                  </a:lnTo>
                </a:path>
                <a:path w="66675" h="1343659">
                  <a:moveTo>
                    <a:pt x="37918" y="1247980"/>
                  </a:moveTo>
                  <a:lnTo>
                    <a:pt x="37918" y="1333730"/>
                  </a:lnTo>
                </a:path>
                <a:path w="66675" h="1343659">
                  <a:moveTo>
                    <a:pt x="37918" y="1343226"/>
                  </a:moveTo>
                  <a:lnTo>
                    <a:pt x="37918" y="1333730"/>
                  </a:lnTo>
                </a:path>
                <a:path w="66675" h="1343659">
                  <a:moveTo>
                    <a:pt x="37918" y="1323949"/>
                  </a:moveTo>
                  <a:lnTo>
                    <a:pt x="56877" y="885893"/>
                  </a:lnTo>
                </a:path>
                <a:path w="66675" h="1343659">
                  <a:moveTo>
                    <a:pt x="56877" y="876397"/>
                  </a:moveTo>
                  <a:lnTo>
                    <a:pt x="66357" y="114238"/>
                  </a:lnTo>
                </a:path>
                <a:path w="66675" h="1343659">
                  <a:moveTo>
                    <a:pt x="66357" y="104742"/>
                  </a:moveTo>
                  <a:lnTo>
                    <a:pt x="66357" y="856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5942927" y="6669671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64" y="1384"/>
                  </a:lnTo>
                  <a:lnTo>
                    <a:pt x="14211" y="0"/>
                  </a:lnTo>
                  <a:lnTo>
                    <a:pt x="10858" y="1384"/>
                  </a:lnTo>
                  <a:lnTo>
                    <a:pt x="9474" y="4749"/>
                  </a:lnTo>
                  <a:lnTo>
                    <a:pt x="10858" y="8102"/>
                  </a:lnTo>
                  <a:lnTo>
                    <a:pt x="14211" y="9499"/>
                  </a:lnTo>
                  <a:lnTo>
                    <a:pt x="17564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5957147" y="6598250"/>
              <a:ext cx="38735" cy="1305560"/>
            </a:xfrm>
            <a:custGeom>
              <a:avLst/>
              <a:gdLst/>
              <a:ahLst/>
              <a:cxnLst/>
              <a:rect l="l" t="t" r="r" b="b"/>
              <a:pathLst>
                <a:path w="38735" h="1305559">
                  <a:moveTo>
                    <a:pt x="0" y="66472"/>
                  </a:moveTo>
                  <a:lnTo>
                    <a:pt x="0" y="9496"/>
                  </a:lnTo>
                </a:path>
                <a:path w="38735" h="1305559">
                  <a:moveTo>
                    <a:pt x="0" y="0"/>
                  </a:moveTo>
                  <a:lnTo>
                    <a:pt x="0" y="18992"/>
                  </a:lnTo>
                </a:path>
                <a:path w="38735" h="1305559">
                  <a:moveTo>
                    <a:pt x="0" y="28488"/>
                  </a:moveTo>
                  <a:lnTo>
                    <a:pt x="19243" y="647730"/>
                  </a:lnTo>
                </a:path>
                <a:path w="38735" h="1305559">
                  <a:moveTo>
                    <a:pt x="19243" y="657226"/>
                  </a:moveTo>
                  <a:lnTo>
                    <a:pt x="28723" y="1181222"/>
                  </a:lnTo>
                </a:path>
                <a:path w="38735" h="1305559">
                  <a:moveTo>
                    <a:pt x="28723" y="1190813"/>
                  </a:moveTo>
                  <a:lnTo>
                    <a:pt x="38203" y="1295460"/>
                  </a:lnTo>
                </a:path>
                <a:path w="38735" h="1305559">
                  <a:moveTo>
                    <a:pt x="38203" y="1304957"/>
                  </a:moveTo>
                  <a:lnTo>
                    <a:pt x="38203" y="1276468"/>
                  </a:lnTo>
                </a:path>
                <a:path w="38735" h="1305559">
                  <a:moveTo>
                    <a:pt x="38203" y="1266972"/>
                  </a:moveTo>
                  <a:lnTo>
                    <a:pt x="38203" y="12574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5990609" y="78414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5995350" y="6588469"/>
              <a:ext cx="38100" cy="1267460"/>
            </a:xfrm>
            <a:custGeom>
              <a:avLst/>
              <a:gdLst/>
              <a:ahLst/>
              <a:cxnLst/>
              <a:rect l="l" t="t" r="r" b="b"/>
              <a:pathLst>
                <a:path w="38100" h="1267459">
                  <a:moveTo>
                    <a:pt x="0" y="1267257"/>
                  </a:moveTo>
                  <a:lnTo>
                    <a:pt x="9479" y="1257761"/>
                  </a:lnTo>
                </a:path>
                <a:path w="38100" h="1267459">
                  <a:moveTo>
                    <a:pt x="9479" y="1248075"/>
                  </a:moveTo>
                  <a:lnTo>
                    <a:pt x="9479" y="1105348"/>
                  </a:lnTo>
                </a:path>
                <a:path w="38100" h="1267459">
                  <a:moveTo>
                    <a:pt x="9479" y="1095567"/>
                  </a:moveTo>
                  <a:lnTo>
                    <a:pt x="28438" y="228666"/>
                  </a:lnTo>
                </a:path>
                <a:path w="38100" h="1267459">
                  <a:moveTo>
                    <a:pt x="28438" y="219170"/>
                  </a:moveTo>
                  <a:lnTo>
                    <a:pt x="28438" y="57261"/>
                  </a:lnTo>
                </a:path>
                <a:path w="38100" h="1267459">
                  <a:moveTo>
                    <a:pt x="28438" y="47765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6028528" y="6574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6033269" y="6578973"/>
              <a:ext cx="38100" cy="1334135"/>
            </a:xfrm>
            <a:custGeom>
              <a:avLst/>
              <a:gdLst/>
              <a:ahLst/>
              <a:cxnLst/>
              <a:rect l="l" t="t" r="r" b="b"/>
              <a:pathLst>
                <a:path w="38100" h="1334134">
                  <a:moveTo>
                    <a:pt x="0" y="0"/>
                  </a:moveTo>
                  <a:lnTo>
                    <a:pt x="9479" y="209674"/>
                  </a:lnTo>
                </a:path>
                <a:path w="38100" h="1334134">
                  <a:moveTo>
                    <a:pt x="9479" y="219170"/>
                  </a:moveTo>
                  <a:lnTo>
                    <a:pt x="18959" y="1019408"/>
                  </a:lnTo>
                </a:path>
                <a:path w="38100" h="1334134">
                  <a:moveTo>
                    <a:pt x="18959" y="1028904"/>
                  </a:moveTo>
                  <a:lnTo>
                    <a:pt x="28438" y="1229083"/>
                  </a:lnTo>
                </a:path>
                <a:path w="38100" h="1334134">
                  <a:moveTo>
                    <a:pt x="28438" y="1238579"/>
                  </a:moveTo>
                  <a:lnTo>
                    <a:pt x="37918" y="1333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6066446" y="79174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6071187" y="6636235"/>
              <a:ext cx="38735" cy="1276985"/>
            </a:xfrm>
            <a:custGeom>
              <a:avLst/>
              <a:gdLst/>
              <a:ahLst/>
              <a:cxnLst/>
              <a:rect l="l" t="t" r="r" b="b"/>
              <a:pathLst>
                <a:path w="38735" h="1276984">
                  <a:moveTo>
                    <a:pt x="0" y="1276468"/>
                  </a:moveTo>
                  <a:lnTo>
                    <a:pt x="9479" y="905170"/>
                  </a:lnTo>
                </a:path>
                <a:path w="38735" h="1276984">
                  <a:moveTo>
                    <a:pt x="9479" y="895674"/>
                  </a:moveTo>
                  <a:lnTo>
                    <a:pt x="28628" y="9496"/>
                  </a:lnTo>
                </a:path>
                <a:path w="38735" h="1276984">
                  <a:moveTo>
                    <a:pt x="28628" y="0"/>
                  </a:moveTo>
                  <a:lnTo>
                    <a:pt x="3810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6104555" y="66504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6109295" y="663623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6104555" y="66219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6109295" y="6588469"/>
              <a:ext cx="66675" cy="1334135"/>
            </a:xfrm>
            <a:custGeom>
              <a:avLst/>
              <a:gdLst/>
              <a:ahLst/>
              <a:cxnLst/>
              <a:rect l="l" t="t" r="r" b="b"/>
              <a:pathLst>
                <a:path w="66675" h="1334134">
                  <a:moveTo>
                    <a:pt x="0" y="38269"/>
                  </a:moveTo>
                  <a:lnTo>
                    <a:pt x="0" y="114523"/>
                  </a:lnTo>
                </a:path>
                <a:path w="66675" h="1334134">
                  <a:moveTo>
                    <a:pt x="0" y="124019"/>
                  </a:moveTo>
                  <a:lnTo>
                    <a:pt x="28438" y="1324234"/>
                  </a:lnTo>
                </a:path>
                <a:path w="66675" h="1334134">
                  <a:moveTo>
                    <a:pt x="28438" y="1333730"/>
                  </a:moveTo>
                  <a:lnTo>
                    <a:pt x="28438" y="1314738"/>
                  </a:lnTo>
                </a:path>
                <a:path w="66675" h="1334134">
                  <a:moveTo>
                    <a:pt x="28438" y="1305241"/>
                  </a:moveTo>
                  <a:lnTo>
                    <a:pt x="47398" y="952935"/>
                  </a:lnTo>
                </a:path>
                <a:path w="66675" h="1334134">
                  <a:moveTo>
                    <a:pt x="47398" y="943439"/>
                  </a:moveTo>
                  <a:lnTo>
                    <a:pt x="66357" y="171689"/>
                  </a:lnTo>
                </a:path>
                <a:path w="66675" h="1334134">
                  <a:moveTo>
                    <a:pt x="66357" y="162193"/>
                  </a:moveTo>
                  <a:lnTo>
                    <a:pt x="66357" y="57261"/>
                  </a:lnTo>
                </a:path>
                <a:path w="66675" h="1334134">
                  <a:moveTo>
                    <a:pt x="66357" y="47765"/>
                  </a:moveTo>
                  <a:lnTo>
                    <a:pt x="6635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6170912" y="6574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6185133" y="6588469"/>
              <a:ext cx="19050" cy="943610"/>
            </a:xfrm>
            <a:custGeom>
              <a:avLst/>
              <a:gdLst/>
              <a:ahLst/>
              <a:cxnLst/>
              <a:rect l="l" t="t" r="r" b="b"/>
              <a:pathLst>
                <a:path w="19050" h="943609">
                  <a:moveTo>
                    <a:pt x="0" y="0"/>
                  </a:moveTo>
                  <a:lnTo>
                    <a:pt x="0" y="105027"/>
                  </a:lnTo>
                </a:path>
                <a:path w="19050" h="943609">
                  <a:moveTo>
                    <a:pt x="0" y="114523"/>
                  </a:moveTo>
                  <a:lnTo>
                    <a:pt x="19054" y="914666"/>
                  </a:lnTo>
                </a:path>
                <a:path w="19050" h="943609">
                  <a:moveTo>
                    <a:pt x="19054" y="924162"/>
                  </a:moveTo>
                  <a:lnTo>
                    <a:pt x="19054" y="9434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6" name="object 586" descr=""/>
          <p:cNvSpPr txBox="1"/>
          <p:nvPr/>
        </p:nvSpPr>
        <p:spPr>
          <a:xfrm>
            <a:off x="1126032" y="8740523"/>
            <a:ext cx="5521325" cy="41529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6068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 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 cruce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cero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fase).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88" name="object 58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89" name="object 58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45</a:t>
            </a:r>
          </a:p>
        </p:txBody>
      </p:sp>
      <p:sp>
        <p:nvSpPr>
          <p:cNvPr id="587" name="object 587" descr=""/>
          <p:cNvSpPr txBox="1"/>
          <p:nvPr/>
        </p:nvSpPr>
        <p:spPr>
          <a:xfrm>
            <a:off x="3783181" y="5751914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62851" y="1422167"/>
            <a:ext cx="4446270" cy="2710815"/>
            <a:chOff x="1762851" y="1422167"/>
            <a:chExt cx="444627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810282" y="1426930"/>
              <a:ext cx="4389120" cy="2658745"/>
            </a:xfrm>
            <a:custGeom>
              <a:avLst/>
              <a:gdLst/>
              <a:ahLst/>
              <a:cxnLst/>
              <a:rect l="l" t="t" r="r" b="b"/>
              <a:pathLst>
                <a:path w="4389120" h="2658745">
                  <a:moveTo>
                    <a:pt x="0" y="2658499"/>
                  </a:moveTo>
                  <a:lnTo>
                    <a:pt x="4389079" y="2658499"/>
                  </a:lnTo>
                  <a:lnTo>
                    <a:pt x="4389079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15022" y="4090178"/>
              <a:ext cx="4389755" cy="38100"/>
            </a:xfrm>
            <a:custGeom>
              <a:avLst/>
              <a:gdLst/>
              <a:ahLst/>
              <a:cxnLst/>
              <a:rect l="l" t="t" r="r" b="b"/>
              <a:pathLst>
                <a:path w="4389755" h="38100">
                  <a:moveTo>
                    <a:pt x="0" y="0"/>
                  </a:moveTo>
                  <a:lnTo>
                    <a:pt x="0" y="38001"/>
                  </a:lnTo>
                </a:path>
                <a:path w="4389755" h="38100">
                  <a:moveTo>
                    <a:pt x="437087" y="0"/>
                  </a:moveTo>
                  <a:lnTo>
                    <a:pt x="437087" y="38001"/>
                  </a:lnTo>
                </a:path>
                <a:path w="4389755" h="38100">
                  <a:moveTo>
                    <a:pt x="873919" y="0"/>
                  </a:moveTo>
                  <a:lnTo>
                    <a:pt x="873919" y="38001"/>
                  </a:lnTo>
                </a:path>
                <a:path w="4389755" h="38100">
                  <a:moveTo>
                    <a:pt x="1320506" y="0"/>
                  </a:moveTo>
                  <a:lnTo>
                    <a:pt x="1320506" y="38001"/>
                  </a:lnTo>
                </a:path>
                <a:path w="4389755" h="38100">
                  <a:moveTo>
                    <a:pt x="1757613" y="0"/>
                  </a:moveTo>
                  <a:lnTo>
                    <a:pt x="1757613" y="38001"/>
                  </a:lnTo>
                </a:path>
                <a:path w="4389755" h="38100">
                  <a:moveTo>
                    <a:pt x="2194719" y="0"/>
                  </a:moveTo>
                  <a:lnTo>
                    <a:pt x="2194719" y="38001"/>
                  </a:lnTo>
                </a:path>
                <a:path w="4389755" h="38100">
                  <a:moveTo>
                    <a:pt x="2631542" y="0"/>
                  </a:moveTo>
                  <a:lnTo>
                    <a:pt x="2631542" y="38001"/>
                  </a:lnTo>
                </a:path>
                <a:path w="4389755" h="38100">
                  <a:moveTo>
                    <a:pt x="3068649" y="0"/>
                  </a:moveTo>
                  <a:lnTo>
                    <a:pt x="3068649" y="38001"/>
                  </a:lnTo>
                </a:path>
                <a:path w="4389755" h="38100">
                  <a:moveTo>
                    <a:pt x="3515140" y="0"/>
                  </a:moveTo>
                  <a:lnTo>
                    <a:pt x="3515140" y="38001"/>
                  </a:lnTo>
                </a:path>
                <a:path w="4389755" h="38100">
                  <a:moveTo>
                    <a:pt x="3952247" y="0"/>
                  </a:moveTo>
                  <a:lnTo>
                    <a:pt x="3952247" y="38001"/>
                  </a:lnTo>
                </a:path>
                <a:path w="4389755" h="38100">
                  <a:moveTo>
                    <a:pt x="4389165" y="0"/>
                  </a:moveTo>
                  <a:lnTo>
                    <a:pt x="4389165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47370" y="1426939"/>
              <a:ext cx="3515360" cy="2658745"/>
            </a:xfrm>
            <a:custGeom>
              <a:avLst/>
              <a:gdLst/>
              <a:ahLst/>
              <a:cxnLst/>
              <a:rect l="l" t="t" r="r" b="b"/>
              <a:pathLst>
                <a:path w="3515360" h="2658745">
                  <a:moveTo>
                    <a:pt x="0" y="0"/>
                  </a:moveTo>
                  <a:lnTo>
                    <a:pt x="0" y="2658489"/>
                  </a:lnTo>
                </a:path>
                <a:path w="3515360" h="2658745">
                  <a:moveTo>
                    <a:pt x="436831" y="0"/>
                  </a:moveTo>
                  <a:lnTo>
                    <a:pt x="436831" y="2658489"/>
                  </a:lnTo>
                </a:path>
                <a:path w="3515360" h="2658745">
                  <a:moveTo>
                    <a:pt x="883418" y="0"/>
                  </a:moveTo>
                  <a:lnTo>
                    <a:pt x="883418" y="2658489"/>
                  </a:lnTo>
                </a:path>
                <a:path w="3515360" h="2658745">
                  <a:moveTo>
                    <a:pt x="1320525" y="0"/>
                  </a:moveTo>
                  <a:lnTo>
                    <a:pt x="1320525" y="2658489"/>
                  </a:lnTo>
                </a:path>
                <a:path w="3515360" h="2658745">
                  <a:moveTo>
                    <a:pt x="1757632" y="0"/>
                  </a:moveTo>
                  <a:lnTo>
                    <a:pt x="1757632" y="2658489"/>
                  </a:lnTo>
                </a:path>
                <a:path w="3515360" h="2658745">
                  <a:moveTo>
                    <a:pt x="2194454" y="0"/>
                  </a:moveTo>
                  <a:lnTo>
                    <a:pt x="2194454" y="2658489"/>
                  </a:lnTo>
                </a:path>
                <a:path w="3515360" h="2658745">
                  <a:moveTo>
                    <a:pt x="2631561" y="0"/>
                  </a:moveTo>
                  <a:lnTo>
                    <a:pt x="2631561" y="2658489"/>
                  </a:lnTo>
                </a:path>
                <a:path w="3515360" h="2658745">
                  <a:moveTo>
                    <a:pt x="3078053" y="0"/>
                  </a:moveTo>
                  <a:lnTo>
                    <a:pt x="3078053" y="2658489"/>
                  </a:lnTo>
                </a:path>
                <a:path w="3515360" h="2658745">
                  <a:moveTo>
                    <a:pt x="3515159" y="0"/>
                  </a:moveTo>
                  <a:lnTo>
                    <a:pt x="3515159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67614" y="409017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816187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22150" y="3996498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600</a:t>
            </a:r>
            <a:endParaRPr sz="800">
              <a:latin typeface="Microsoft Sans Serif"/>
              <a:cs typeface="Microsoft Sans Serif"/>
            </a:endParaRPr>
          </a:p>
          <a:p>
            <a:pPr marL="220979">
              <a:lnSpc>
                <a:spcPct val="100000"/>
              </a:lnSpc>
              <a:spcBef>
                <a:spcPts val="15"/>
              </a:spcBef>
              <a:tabLst>
                <a:tab pos="1095375" algn="l"/>
                <a:tab pos="1978660" algn="l"/>
                <a:tab pos="2853055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67614" y="1431688"/>
            <a:ext cx="38100" cy="2220595"/>
          </a:xfrm>
          <a:custGeom>
            <a:avLst/>
            <a:gdLst/>
            <a:ahLst/>
            <a:cxnLst/>
            <a:rect l="l" t="t" r="r" b="b"/>
            <a:pathLst>
              <a:path w="38100" h="2220595">
                <a:moveTo>
                  <a:pt x="37928" y="2220088"/>
                </a:moveTo>
                <a:lnTo>
                  <a:pt x="0" y="2220088"/>
                </a:lnTo>
              </a:path>
              <a:path w="38100" h="2220595">
                <a:moveTo>
                  <a:pt x="37928" y="1772427"/>
                </a:moveTo>
                <a:lnTo>
                  <a:pt x="0" y="1772427"/>
                </a:lnTo>
              </a:path>
              <a:path w="38100" h="2220595">
                <a:moveTo>
                  <a:pt x="37928" y="1333998"/>
                </a:moveTo>
                <a:lnTo>
                  <a:pt x="0" y="1333998"/>
                </a:lnTo>
              </a:path>
              <a:path w="38100" h="2220595">
                <a:moveTo>
                  <a:pt x="37928" y="886071"/>
                </a:moveTo>
                <a:lnTo>
                  <a:pt x="0" y="886071"/>
                </a:lnTo>
              </a:path>
              <a:path w="38100" h="2220595">
                <a:moveTo>
                  <a:pt x="37928" y="447927"/>
                </a:moveTo>
                <a:lnTo>
                  <a:pt x="0" y="447927"/>
                </a:lnTo>
              </a:path>
              <a:path w="38100" h="2220595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522150" y="3558325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400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22150" y="2671997"/>
            <a:ext cx="235585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60079" y="1785926"/>
            <a:ext cx="196215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400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60079" y="1337998"/>
            <a:ext cx="244475" cy="3708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600</a:t>
            </a:r>
            <a:endParaRPr sz="800">
              <a:latin typeface="Microsoft Sans Serif"/>
              <a:cs typeface="Microsoft Sans Serif"/>
            </a:endParaRPr>
          </a:p>
          <a:p>
            <a:pPr marL="97790">
              <a:lnSpc>
                <a:spcPct val="100000"/>
              </a:lnSpc>
              <a:spcBef>
                <a:spcPts val="765"/>
              </a:spcBef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810281" y="1617383"/>
            <a:ext cx="4398645" cy="2325370"/>
            <a:chOff x="1810281" y="1617383"/>
            <a:chExt cx="4398645" cy="2325370"/>
          </a:xfrm>
        </p:grpSpPr>
        <p:sp>
          <p:nvSpPr>
            <p:cNvPr id="17" name="object 17" descr=""/>
            <p:cNvSpPr/>
            <p:nvPr/>
          </p:nvSpPr>
          <p:spPr>
            <a:xfrm>
              <a:off x="1810282" y="1874867"/>
              <a:ext cx="4370705" cy="1772285"/>
            </a:xfrm>
            <a:custGeom>
              <a:avLst/>
              <a:gdLst/>
              <a:ahLst/>
              <a:cxnLst/>
              <a:rect l="l" t="t" r="r" b="b"/>
              <a:pathLst>
                <a:path w="4370705" h="1772285">
                  <a:moveTo>
                    <a:pt x="0" y="1772161"/>
                  </a:moveTo>
                  <a:lnTo>
                    <a:pt x="4370110" y="1772161"/>
                  </a:lnTo>
                </a:path>
                <a:path w="4370705" h="1772285">
                  <a:moveTo>
                    <a:pt x="0" y="1324500"/>
                  </a:moveTo>
                  <a:lnTo>
                    <a:pt x="4370110" y="1324500"/>
                  </a:lnTo>
                </a:path>
                <a:path w="4370705" h="1772285">
                  <a:moveTo>
                    <a:pt x="0" y="886071"/>
                  </a:moveTo>
                  <a:lnTo>
                    <a:pt x="4370110" y="886071"/>
                  </a:lnTo>
                </a:path>
                <a:path w="4370705" h="1772285">
                  <a:moveTo>
                    <a:pt x="0" y="438144"/>
                  </a:moveTo>
                  <a:lnTo>
                    <a:pt x="4370110" y="438144"/>
                  </a:lnTo>
                </a:path>
                <a:path w="4370705" h="1772285">
                  <a:moveTo>
                    <a:pt x="0" y="0"/>
                  </a:moveTo>
                  <a:lnTo>
                    <a:pt x="4370110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1028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15022" y="1622124"/>
              <a:ext cx="513080" cy="2315845"/>
            </a:xfrm>
            <a:custGeom>
              <a:avLst/>
              <a:gdLst/>
              <a:ahLst/>
              <a:cxnLst/>
              <a:rect l="l" t="t" r="r" b="b"/>
              <a:pathLst>
                <a:path w="513080" h="2315845">
                  <a:moveTo>
                    <a:pt x="0" y="1143563"/>
                  </a:moveTo>
                  <a:lnTo>
                    <a:pt x="427608" y="1143563"/>
                  </a:lnTo>
                </a:path>
                <a:path w="513080" h="2315845">
                  <a:moveTo>
                    <a:pt x="437087" y="1143563"/>
                  </a:moveTo>
                  <a:lnTo>
                    <a:pt x="446567" y="162036"/>
                  </a:lnTo>
                </a:path>
                <a:path w="513080" h="2315845">
                  <a:moveTo>
                    <a:pt x="446567" y="152538"/>
                  </a:moveTo>
                  <a:lnTo>
                    <a:pt x="446567" y="619461"/>
                  </a:lnTo>
                </a:path>
                <a:path w="513080" h="2315845">
                  <a:moveTo>
                    <a:pt x="446567" y="628959"/>
                  </a:moveTo>
                  <a:lnTo>
                    <a:pt x="446567" y="2267854"/>
                  </a:lnTo>
                </a:path>
                <a:path w="513080" h="2315845">
                  <a:moveTo>
                    <a:pt x="446567" y="2277352"/>
                  </a:moveTo>
                  <a:lnTo>
                    <a:pt x="446567" y="2029653"/>
                  </a:lnTo>
                </a:path>
                <a:path w="513080" h="2315845">
                  <a:moveTo>
                    <a:pt x="446567" y="2020145"/>
                  </a:moveTo>
                  <a:lnTo>
                    <a:pt x="456047" y="276487"/>
                  </a:lnTo>
                </a:path>
                <a:path w="513080" h="2315845">
                  <a:moveTo>
                    <a:pt x="456047" y="266989"/>
                  </a:moveTo>
                  <a:lnTo>
                    <a:pt x="456047" y="733912"/>
                  </a:lnTo>
                </a:path>
                <a:path w="513080" h="2315845">
                  <a:moveTo>
                    <a:pt x="456047" y="743410"/>
                  </a:moveTo>
                  <a:lnTo>
                    <a:pt x="456047" y="2306084"/>
                  </a:lnTo>
                </a:path>
                <a:path w="513080" h="2315845">
                  <a:moveTo>
                    <a:pt x="456047" y="2315591"/>
                  </a:moveTo>
                  <a:lnTo>
                    <a:pt x="465536" y="1848696"/>
                  </a:lnTo>
                </a:path>
                <a:path w="513080" h="2315845">
                  <a:moveTo>
                    <a:pt x="465536" y="1839198"/>
                  </a:moveTo>
                  <a:lnTo>
                    <a:pt x="465536" y="266989"/>
                  </a:lnTo>
                </a:path>
                <a:path w="513080" h="2315845">
                  <a:moveTo>
                    <a:pt x="465536" y="257491"/>
                  </a:moveTo>
                  <a:lnTo>
                    <a:pt x="465536" y="705133"/>
                  </a:lnTo>
                </a:path>
                <a:path w="513080" h="2315845">
                  <a:moveTo>
                    <a:pt x="465536" y="714916"/>
                  </a:moveTo>
                  <a:lnTo>
                    <a:pt x="475015" y="2201121"/>
                  </a:lnTo>
                </a:path>
                <a:path w="513080" h="2315845">
                  <a:moveTo>
                    <a:pt x="475015" y="2210856"/>
                  </a:moveTo>
                  <a:lnTo>
                    <a:pt x="475015" y="1496034"/>
                  </a:lnTo>
                </a:path>
                <a:path w="513080" h="2315845">
                  <a:moveTo>
                    <a:pt x="475015" y="1486536"/>
                  </a:moveTo>
                  <a:lnTo>
                    <a:pt x="475015" y="133542"/>
                  </a:lnTo>
                </a:path>
                <a:path w="513080" h="2315845">
                  <a:moveTo>
                    <a:pt x="475015" y="124044"/>
                  </a:moveTo>
                  <a:lnTo>
                    <a:pt x="475015" y="571876"/>
                  </a:lnTo>
                </a:path>
                <a:path w="513080" h="2315845">
                  <a:moveTo>
                    <a:pt x="475015" y="581469"/>
                  </a:moveTo>
                  <a:lnTo>
                    <a:pt x="484495" y="2048886"/>
                  </a:lnTo>
                </a:path>
                <a:path w="513080" h="2315845">
                  <a:moveTo>
                    <a:pt x="484495" y="2058384"/>
                  </a:moveTo>
                  <a:lnTo>
                    <a:pt x="484495" y="1333998"/>
                  </a:lnTo>
                </a:path>
                <a:path w="513080" h="2315845">
                  <a:moveTo>
                    <a:pt x="484495" y="1324500"/>
                  </a:moveTo>
                  <a:lnTo>
                    <a:pt x="484495" y="9782"/>
                  </a:lnTo>
                </a:path>
                <a:path w="513080" h="2315845">
                  <a:moveTo>
                    <a:pt x="484495" y="0"/>
                  </a:moveTo>
                  <a:lnTo>
                    <a:pt x="493975" y="476421"/>
                  </a:lnTo>
                </a:path>
                <a:path w="513080" h="2315845">
                  <a:moveTo>
                    <a:pt x="493975" y="486204"/>
                  </a:moveTo>
                  <a:lnTo>
                    <a:pt x="493975" y="1962920"/>
                  </a:lnTo>
                </a:path>
                <a:path w="513080" h="2315845">
                  <a:moveTo>
                    <a:pt x="493975" y="1972646"/>
                  </a:moveTo>
                  <a:lnTo>
                    <a:pt x="493975" y="1267512"/>
                  </a:lnTo>
                </a:path>
                <a:path w="513080" h="2315845">
                  <a:moveTo>
                    <a:pt x="493975" y="1257824"/>
                  </a:moveTo>
                  <a:lnTo>
                    <a:pt x="503454" y="19281"/>
                  </a:lnTo>
                </a:path>
                <a:path w="513080" h="2315845">
                  <a:moveTo>
                    <a:pt x="503454" y="9782"/>
                  </a:moveTo>
                  <a:lnTo>
                    <a:pt x="503454" y="733912"/>
                  </a:lnTo>
                </a:path>
                <a:path w="513080" h="2315845">
                  <a:moveTo>
                    <a:pt x="503454" y="743410"/>
                  </a:moveTo>
                  <a:lnTo>
                    <a:pt x="503454" y="2020145"/>
                  </a:lnTo>
                </a:path>
                <a:path w="513080" h="2315845">
                  <a:moveTo>
                    <a:pt x="503454" y="2029653"/>
                  </a:moveTo>
                  <a:lnTo>
                    <a:pt x="503454" y="1333998"/>
                  </a:lnTo>
                </a:path>
                <a:path w="513080" h="2315845">
                  <a:moveTo>
                    <a:pt x="503454" y="1324500"/>
                  </a:moveTo>
                  <a:lnTo>
                    <a:pt x="512944" y="1430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323225" y="1750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327966" y="1755666"/>
              <a:ext cx="9525" cy="2039620"/>
            </a:xfrm>
            <a:custGeom>
              <a:avLst/>
              <a:gdLst/>
              <a:ahLst/>
              <a:cxnLst/>
              <a:rect l="l" t="t" r="r" b="b"/>
              <a:pathLst>
                <a:path w="9525" h="2039620">
                  <a:moveTo>
                    <a:pt x="0" y="0"/>
                  </a:moveTo>
                  <a:lnTo>
                    <a:pt x="0" y="752814"/>
                  </a:lnTo>
                </a:path>
                <a:path w="9525" h="2039620">
                  <a:moveTo>
                    <a:pt x="0" y="762312"/>
                  </a:moveTo>
                  <a:lnTo>
                    <a:pt x="0" y="2029577"/>
                  </a:lnTo>
                </a:path>
                <a:path w="9525" h="2039620">
                  <a:moveTo>
                    <a:pt x="0" y="2039075"/>
                  </a:moveTo>
                  <a:lnTo>
                    <a:pt x="9479" y="1333998"/>
                  </a:lnTo>
                </a:path>
                <a:path w="9525" h="2039620">
                  <a:moveTo>
                    <a:pt x="9479" y="1324500"/>
                  </a:moveTo>
                  <a:lnTo>
                    <a:pt x="9479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32705" y="1903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337445" y="1908110"/>
              <a:ext cx="0" cy="1963420"/>
            </a:xfrm>
            <a:custGeom>
              <a:avLst/>
              <a:gdLst/>
              <a:ahLst/>
              <a:cxnLst/>
              <a:rect l="l" t="t" r="r" b="b"/>
              <a:pathLst>
                <a:path w="0" h="1963420">
                  <a:moveTo>
                    <a:pt x="0" y="0"/>
                  </a:moveTo>
                  <a:lnTo>
                    <a:pt x="0" y="991024"/>
                  </a:lnTo>
                </a:path>
                <a:path w="0" h="1963420">
                  <a:moveTo>
                    <a:pt x="0" y="1000522"/>
                  </a:moveTo>
                  <a:lnTo>
                    <a:pt x="0" y="196287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32705" y="38757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46925" y="1965383"/>
              <a:ext cx="0" cy="1915160"/>
            </a:xfrm>
            <a:custGeom>
              <a:avLst/>
              <a:gdLst/>
              <a:ahLst/>
              <a:cxnLst/>
              <a:rect l="l" t="t" r="r" b="b"/>
              <a:pathLst>
                <a:path w="0" h="1915160">
                  <a:moveTo>
                    <a:pt x="0" y="1915097"/>
                  </a:moveTo>
                  <a:lnTo>
                    <a:pt x="0" y="1190958"/>
                  </a:lnTo>
                </a:path>
                <a:path w="0" h="1915160">
                  <a:moveTo>
                    <a:pt x="0" y="1181460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342184" y="19511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46925" y="1870118"/>
              <a:ext cx="10160" cy="1972945"/>
            </a:xfrm>
            <a:custGeom>
              <a:avLst/>
              <a:gdLst/>
              <a:ahLst/>
              <a:cxnLst/>
              <a:rect l="l" t="t" r="r" b="b"/>
              <a:pathLst>
                <a:path w="10160" h="1972945">
                  <a:moveTo>
                    <a:pt x="0" y="85767"/>
                  </a:moveTo>
                  <a:lnTo>
                    <a:pt x="0" y="1048012"/>
                  </a:lnTo>
                </a:path>
                <a:path w="10160" h="1972945">
                  <a:moveTo>
                    <a:pt x="0" y="1057510"/>
                  </a:moveTo>
                  <a:lnTo>
                    <a:pt x="9716" y="1962863"/>
                  </a:lnTo>
                </a:path>
                <a:path w="10160" h="1972945">
                  <a:moveTo>
                    <a:pt x="9716" y="1972361"/>
                  </a:moveTo>
                  <a:lnTo>
                    <a:pt x="9716" y="1905628"/>
                  </a:lnTo>
                </a:path>
                <a:path w="10160" h="1972945">
                  <a:moveTo>
                    <a:pt x="9716" y="1896120"/>
                  </a:moveTo>
                  <a:lnTo>
                    <a:pt x="9716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351901" y="18555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356642" y="1650903"/>
              <a:ext cx="142875" cy="2192020"/>
            </a:xfrm>
            <a:custGeom>
              <a:avLst/>
              <a:gdLst/>
              <a:ahLst/>
              <a:cxnLst/>
              <a:rect l="l" t="t" r="r" b="b"/>
              <a:pathLst>
                <a:path w="142875" h="2192020">
                  <a:moveTo>
                    <a:pt x="0" y="209431"/>
                  </a:moveTo>
                  <a:lnTo>
                    <a:pt x="9479" y="1152776"/>
                  </a:lnTo>
                </a:path>
                <a:path w="142875" h="2192020">
                  <a:moveTo>
                    <a:pt x="9479" y="1162559"/>
                  </a:moveTo>
                  <a:lnTo>
                    <a:pt x="9479" y="2039103"/>
                  </a:lnTo>
                </a:path>
                <a:path w="142875" h="2192020">
                  <a:moveTo>
                    <a:pt x="9479" y="2048601"/>
                  </a:moveTo>
                  <a:lnTo>
                    <a:pt x="9479" y="1848411"/>
                  </a:lnTo>
                </a:path>
                <a:path w="142875" h="2192020">
                  <a:moveTo>
                    <a:pt x="9479" y="1838913"/>
                  </a:moveTo>
                  <a:lnTo>
                    <a:pt x="9479" y="76269"/>
                  </a:lnTo>
                </a:path>
                <a:path w="142875" h="2192020">
                  <a:moveTo>
                    <a:pt x="9479" y="66771"/>
                  </a:moveTo>
                  <a:lnTo>
                    <a:pt x="18959" y="123759"/>
                  </a:lnTo>
                </a:path>
                <a:path w="142875" h="2192020">
                  <a:moveTo>
                    <a:pt x="18959" y="133257"/>
                  </a:moveTo>
                  <a:lnTo>
                    <a:pt x="18959" y="1905637"/>
                  </a:lnTo>
                </a:path>
                <a:path w="142875" h="2192020">
                  <a:moveTo>
                    <a:pt x="18959" y="1915135"/>
                  </a:moveTo>
                  <a:lnTo>
                    <a:pt x="18959" y="1715154"/>
                  </a:lnTo>
                </a:path>
                <a:path w="142875" h="2192020">
                  <a:moveTo>
                    <a:pt x="18959" y="1705656"/>
                  </a:moveTo>
                  <a:lnTo>
                    <a:pt x="28438" y="9498"/>
                  </a:lnTo>
                </a:path>
                <a:path w="142875" h="2192020">
                  <a:moveTo>
                    <a:pt x="28438" y="0"/>
                  </a:moveTo>
                  <a:lnTo>
                    <a:pt x="28438" y="199933"/>
                  </a:lnTo>
                </a:path>
                <a:path w="142875" h="2192020">
                  <a:moveTo>
                    <a:pt x="28438" y="209431"/>
                  </a:moveTo>
                  <a:lnTo>
                    <a:pt x="28438" y="1905637"/>
                  </a:lnTo>
                </a:path>
                <a:path w="142875" h="2192020">
                  <a:moveTo>
                    <a:pt x="28438" y="1915135"/>
                  </a:moveTo>
                  <a:lnTo>
                    <a:pt x="28438" y="1838913"/>
                  </a:lnTo>
                </a:path>
                <a:path w="142875" h="2192020">
                  <a:moveTo>
                    <a:pt x="28438" y="1829415"/>
                  </a:moveTo>
                  <a:lnTo>
                    <a:pt x="37928" y="95265"/>
                  </a:lnTo>
                </a:path>
                <a:path w="142875" h="2192020">
                  <a:moveTo>
                    <a:pt x="37928" y="85767"/>
                  </a:moveTo>
                  <a:lnTo>
                    <a:pt x="37928" y="304981"/>
                  </a:lnTo>
                </a:path>
                <a:path w="142875" h="2192020">
                  <a:moveTo>
                    <a:pt x="37928" y="314479"/>
                  </a:moveTo>
                  <a:lnTo>
                    <a:pt x="37928" y="2020107"/>
                  </a:lnTo>
                </a:path>
                <a:path w="142875" h="2192020">
                  <a:moveTo>
                    <a:pt x="37928" y="2029605"/>
                  </a:moveTo>
                  <a:lnTo>
                    <a:pt x="47407" y="1962872"/>
                  </a:lnTo>
                </a:path>
                <a:path w="142875" h="2192020">
                  <a:moveTo>
                    <a:pt x="47407" y="1953365"/>
                  </a:moveTo>
                  <a:lnTo>
                    <a:pt x="47407" y="247708"/>
                  </a:lnTo>
                </a:path>
                <a:path w="142875" h="2192020">
                  <a:moveTo>
                    <a:pt x="47407" y="238210"/>
                  </a:moveTo>
                  <a:lnTo>
                    <a:pt x="47407" y="638362"/>
                  </a:lnTo>
                </a:path>
                <a:path w="142875" h="2192020">
                  <a:moveTo>
                    <a:pt x="47407" y="647860"/>
                  </a:moveTo>
                  <a:lnTo>
                    <a:pt x="56887" y="2153336"/>
                  </a:lnTo>
                </a:path>
                <a:path w="142875" h="2192020">
                  <a:moveTo>
                    <a:pt x="56887" y="2162844"/>
                  </a:moveTo>
                  <a:lnTo>
                    <a:pt x="56887" y="1962872"/>
                  </a:lnTo>
                </a:path>
                <a:path w="142875" h="2192020">
                  <a:moveTo>
                    <a:pt x="56887" y="1953365"/>
                  </a:moveTo>
                  <a:lnTo>
                    <a:pt x="56887" y="352471"/>
                  </a:lnTo>
                </a:path>
                <a:path w="142875" h="2192020">
                  <a:moveTo>
                    <a:pt x="56887" y="342973"/>
                  </a:moveTo>
                  <a:lnTo>
                    <a:pt x="56887" y="562188"/>
                  </a:lnTo>
                </a:path>
                <a:path w="142875" h="2192020">
                  <a:moveTo>
                    <a:pt x="56887" y="571686"/>
                  </a:moveTo>
                  <a:lnTo>
                    <a:pt x="66395" y="2182077"/>
                  </a:lnTo>
                </a:path>
                <a:path w="142875" h="2192020">
                  <a:moveTo>
                    <a:pt x="66395" y="2191575"/>
                  </a:moveTo>
                  <a:lnTo>
                    <a:pt x="66395" y="1781640"/>
                  </a:lnTo>
                </a:path>
                <a:path w="142875" h="2192020">
                  <a:moveTo>
                    <a:pt x="66395" y="1772142"/>
                  </a:moveTo>
                  <a:lnTo>
                    <a:pt x="66395" y="314479"/>
                  </a:lnTo>
                </a:path>
                <a:path w="142875" h="2192020">
                  <a:moveTo>
                    <a:pt x="66395" y="304981"/>
                  </a:moveTo>
                  <a:lnTo>
                    <a:pt x="75875" y="514413"/>
                  </a:lnTo>
                </a:path>
                <a:path w="142875" h="2192020">
                  <a:moveTo>
                    <a:pt x="75875" y="523911"/>
                  </a:moveTo>
                  <a:lnTo>
                    <a:pt x="75875" y="2058109"/>
                  </a:lnTo>
                </a:path>
                <a:path w="142875" h="2192020">
                  <a:moveTo>
                    <a:pt x="75875" y="2067607"/>
                  </a:moveTo>
                  <a:lnTo>
                    <a:pt x="75875" y="1648478"/>
                  </a:lnTo>
                </a:path>
                <a:path w="142875" h="2192020">
                  <a:moveTo>
                    <a:pt x="75875" y="1638885"/>
                  </a:moveTo>
                  <a:lnTo>
                    <a:pt x="85354" y="171439"/>
                  </a:lnTo>
                </a:path>
                <a:path w="142875" h="2192020">
                  <a:moveTo>
                    <a:pt x="85354" y="161941"/>
                  </a:moveTo>
                  <a:lnTo>
                    <a:pt x="85354" y="381156"/>
                  </a:lnTo>
                </a:path>
                <a:path w="142875" h="2192020">
                  <a:moveTo>
                    <a:pt x="85354" y="390654"/>
                  </a:moveTo>
                  <a:lnTo>
                    <a:pt x="85354" y="1905637"/>
                  </a:lnTo>
                </a:path>
                <a:path w="142875" h="2192020">
                  <a:moveTo>
                    <a:pt x="85354" y="1915135"/>
                  </a:moveTo>
                  <a:lnTo>
                    <a:pt x="85354" y="1486441"/>
                  </a:lnTo>
                </a:path>
                <a:path w="142875" h="2192020">
                  <a:moveTo>
                    <a:pt x="85354" y="1476943"/>
                  </a:moveTo>
                  <a:lnTo>
                    <a:pt x="94834" y="66771"/>
                  </a:lnTo>
                </a:path>
                <a:path w="142875" h="2192020">
                  <a:moveTo>
                    <a:pt x="94834" y="56988"/>
                  </a:moveTo>
                  <a:lnTo>
                    <a:pt x="94834" y="466923"/>
                  </a:lnTo>
                </a:path>
                <a:path w="142875" h="2192020">
                  <a:moveTo>
                    <a:pt x="94834" y="476421"/>
                  </a:moveTo>
                  <a:lnTo>
                    <a:pt x="94834" y="1838913"/>
                  </a:lnTo>
                </a:path>
                <a:path w="142875" h="2192020">
                  <a:moveTo>
                    <a:pt x="94834" y="1848411"/>
                  </a:moveTo>
                  <a:lnTo>
                    <a:pt x="104314" y="1438761"/>
                  </a:lnTo>
                </a:path>
                <a:path w="142875" h="2192020">
                  <a:moveTo>
                    <a:pt x="104314" y="1429263"/>
                  </a:moveTo>
                  <a:lnTo>
                    <a:pt x="104314" y="85767"/>
                  </a:lnTo>
                </a:path>
                <a:path w="142875" h="2192020">
                  <a:moveTo>
                    <a:pt x="104314" y="76269"/>
                  </a:moveTo>
                  <a:lnTo>
                    <a:pt x="104314" y="714631"/>
                  </a:lnTo>
                </a:path>
                <a:path w="142875" h="2192020">
                  <a:moveTo>
                    <a:pt x="104314" y="724129"/>
                  </a:moveTo>
                  <a:lnTo>
                    <a:pt x="113983" y="1915135"/>
                  </a:lnTo>
                </a:path>
                <a:path w="142875" h="2192020">
                  <a:moveTo>
                    <a:pt x="113983" y="1924633"/>
                  </a:moveTo>
                  <a:lnTo>
                    <a:pt x="113983" y="1524434"/>
                  </a:lnTo>
                </a:path>
                <a:path w="142875" h="2192020">
                  <a:moveTo>
                    <a:pt x="113983" y="1514936"/>
                  </a:moveTo>
                  <a:lnTo>
                    <a:pt x="113983" y="228712"/>
                  </a:lnTo>
                </a:path>
                <a:path w="142875" h="2192020">
                  <a:moveTo>
                    <a:pt x="113983" y="219214"/>
                  </a:moveTo>
                  <a:lnTo>
                    <a:pt x="123463" y="876573"/>
                  </a:lnTo>
                </a:path>
                <a:path w="142875" h="2192020">
                  <a:moveTo>
                    <a:pt x="123463" y="886071"/>
                  </a:moveTo>
                  <a:lnTo>
                    <a:pt x="123463" y="2058109"/>
                  </a:lnTo>
                </a:path>
                <a:path w="142875" h="2192020">
                  <a:moveTo>
                    <a:pt x="123463" y="2067607"/>
                  </a:moveTo>
                  <a:lnTo>
                    <a:pt x="123463" y="1657976"/>
                  </a:lnTo>
                </a:path>
                <a:path w="142875" h="2192020">
                  <a:moveTo>
                    <a:pt x="123463" y="1648478"/>
                  </a:moveTo>
                  <a:lnTo>
                    <a:pt x="132942" y="371468"/>
                  </a:lnTo>
                </a:path>
                <a:path w="142875" h="2192020">
                  <a:moveTo>
                    <a:pt x="132942" y="361969"/>
                  </a:moveTo>
                  <a:lnTo>
                    <a:pt x="132942" y="1010020"/>
                  </a:lnTo>
                </a:path>
                <a:path w="142875" h="2192020">
                  <a:moveTo>
                    <a:pt x="132942" y="1019518"/>
                  </a:moveTo>
                  <a:lnTo>
                    <a:pt x="132942" y="2134340"/>
                  </a:lnTo>
                </a:path>
                <a:path w="142875" h="2192020">
                  <a:moveTo>
                    <a:pt x="132942" y="2143838"/>
                  </a:moveTo>
                  <a:lnTo>
                    <a:pt x="132942" y="1505438"/>
                  </a:lnTo>
                </a:path>
                <a:path w="142875" h="2192020">
                  <a:moveTo>
                    <a:pt x="132942" y="1495940"/>
                  </a:moveTo>
                  <a:lnTo>
                    <a:pt x="142422" y="390654"/>
                  </a:lnTo>
                </a:path>
                <a:path w="142875" h="2192020">
                  <a:moveTo>
                    <a:pt x="142422" y="381156"/>
                  </a:moveTo>
                  <a:lnTo>
                    <a:pt x="142422" y="1019518"/>
                  </a:lnTo>
                </a:path>
                <a:path w="142875" h="2192020">
                  <a:moveTo>
                    <a:pt x="142422" y="1029016"/>
                  </a:moveTo>
                  <a:lnTo>
                    <a:pt x="142422" y="207710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494323" y="37327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499064" y="1746168"/>
              <a:ext cx="161925" cy="2001520"/>
            </a:xfrm>
            <a:custGeom>
              <a:avLst/>
              <a:gdLst/>
              <a:ahLst/>
              <a:cxnLst/>
              <a:rect l="l" t="t" r="r" b="b"/>
              <a:pathLst>
                <a:path w="161925" h="2001520">
                  <a:moveTo>
                    <a:pt x="0" y="1991338"/>
                  </a:moveTo>
                  <a:lnTo>
                    <a:pt x="9479" y="1095787"/>
                  </a:lnTo>
                </a:path>
                <a:path w="161925" h="2001520">
                  <a:moveTo>
                    <a:pt x="9479" y="1086289"/>
                  </a:moveTo>
                  <a:lnTo>
                    <a:pt x="9479" y="190435"/>
                  </a:lnTo>
                </a:path>
                <a:path w="161925" h="2001520">
                  <a:moveTo>
                    <a:pt x="9479" y="180937"/>
                  </a:moveTo>
                  <a:lnTo>
                    <a:pt x="9479" y="800304"/>
                  </a:lnTo>
                </a:path>
                <a:path w="161925" h="2001520">
                  <a:moveTo>
                    <a:pt x="9479" y="809802"/>
                  </a:moveTo>
                  <a:lnTo>
                    <a:pt x="9479" y="1829368"/>
                  </a:lnTo>
                </a:path>
                <a:path w="161925" h="2001520">
                  <a:moveTo>
                    <a:pt x="9479" y="1838875"/>
                  </a:moveTo>
                  <a:lnTo>
                    <a:pt x="18959" y="1781868"/>
                  </a:lnTo>
                </a:path>
                <a:path w="161925" h="2001520">
                  <a:moveTo>
                    <a:pt x="18959" y="1772370"/>
                  </a:moveTo>
                  <a:lnTo>
                    <a:pt x="18959" y="57178"/>
                  </a:lnTo>
                </a:path>
                <a:path w="161925" h="2001520">
                  <a:moveTo>
                    <a:pt x="18959" y="47680"/>
                  </a:moveTo>
                  <a:lnTo>
                    <a:pt x="18959" y="686042"/>
                  </a:lnTo>
                </a:path>
                <a:path w="161925" h="2001520">
                  <a:moveTo>
                    <a:pt x="18959" y="695540"/>
                  </a:moveTo>
                  <a:lnTo>
                    <a:pt x="28438" y="1715154"/>
                  </a:lnTo>
                </a:path>
                <a:path w="161925" h="2001520">
                  <a:moveTo>
                    <a:pt x="28438" y="1724652"/>
                  </a:moveTo>
                  <a:lnTo>
                    <a:pt x="28438" y="1667379"/>
                  </a:lnTo>
                </a:path>
                <a:path w="161925" h="2001520">
                  <a:moveTo>
                    <a:pt x="28438" y="1657881"/>
                  </a:moveTo>
                  <a:lnTo>
                    <a:pt x="28438" y="9498"/>
                  </a:lnTo>
                </a:path>
                <a:path w="161925" h="2001520">
                  <a:moveTo>
                    <a:pt x="28438" y="0"/>
                  </a:moveTo>
                  <a:lnTo>
                    <a:pt x="28438" y="57178"/>
                  </a:lnTo>
                </a:path>
                <a:path w="161925" h="2001520">
                  <a:moveTo>
                    <a:pt x="28438" y="66676"/>
                  </a:moveTo>
                  <a:lnTo>
                    <a:pt x="37918" y="1724652"/>
                  </a:lnTo>
                </a:path>
                <a:path w="161925" h="2001520">
                  <a:moveTo>
                    <a:pt x="37918" y="1734150"/>
                  </a:moveTo>
                  <a:lnTo>
                    <a:pt x="37918" y="1686375"/>
                  </a:lnTo>
                </a:path>
                <a:path w="161925" h="2001520">
                  <a:moveTo>
                    <a:pt x="37918" y="1676877"/>
                  </a:moveTo>
                  <a:lnTo>
                    <a:pt x="37918" y="104668"/>
                  </a:lnTo>
                </a:path>
                <a:path w="161925" h="2001520">
                  <a:moveTo>
                    <a:pt x="37918" y="95170"/>
                  </a:moveTo>
                  <a:lnTo>
                    <a:pt x="47398" y="276202"/>
                  </a:lnTo>
                </a:path>
                <a:path w="161925" h="2001520">
                  <a:moveTo>
                    <a:pt x="47398" y="285890"/>
                  </a:moveTo>
                  <a:lnTo>
                    <a:pt x="47398" y="1858099"/>
                  </a:lnTo>
                </a:path>
                <a:path w="161925" h="2001520">
                  <a:moveTo>
                    <a:pt x="47398" y="1867607"/>
                  </a:moveTo>
                  <a:lnTo>
                    <a:pt x="47398" y="1819870"/>
                  </a:lnTo>
                </a:path>
                <a:path w="161925" h="2001520">
                  <a:moveTo>
                    <a:pt x="47398" y="1810372"/>
                  </a:moveTo>
                  <a:lnTo>
                    <a:pt x="56877" y="266704"/>
                  </a:lnTo>
                </a:path>
                <a:path w="161925" h="2001520">
                  <a:moveTo>
                    <a:pt x="56877" y="257206"/>
                  </a:moveTo>
                  <a:lnTo>
                    <a:pt x="56877" y="438334"/>
                  </a:lnTo>
                </a:path>
                <a:path w="161925" h="2001520">
                  <a:moveTo>
                    <a:pt x="56877" y="447832"/>
                  </a:moveTo>
                  <a:lnTo>
                    <a:pt x="56877" y="1981840"/>
                  </a:lnTo>
                </a:path>
                <a:path w="161925" h="2001520">
                  <a:moveTo>
                    <a:pt x="56877" y="1991338"/>
                  </a:moveTo>
                  <a:lnTo>
                    <a:pt x="56877" y="1934340"/>
                  </a:lnTo>
                </a:path>
                <a:path w="161925" h="2001520">
                  <a:moveTo>
                    <a:pt x="56877" y="1924842"/>
                  </a:moveTo>
                  <a:lnTo>
                    <a:pt x="66357" y="342878"/>
                  </a:lnTo>
                </a:path>
                <a:path w="161925" h="2001520">
                  <a:moveTo>
                    <a:pt x="66357" y="333380"/>
                  </a:moveTo>
                  <a:lnTo>
                    <a:pt x="66357" y="514603"/>
                  </a:lnTo>
                </a:path>
                <a:path w="161925" h="2001520">
                  <a:moveTo>
                    <a:pt x="66357" y="524101"/>
                  </a:moveTo>
                  <a:lnTo>
                    <a:pt x="66357" y="1991338"/>
                  </a:lnTo>
                </a:path>
                <a:path w="161925" h="2001520">
                  <a:moveTo>
                    <a:pt x="66357" y="2001073"/>
                  </a:moveTo>
                  <a:lnTo>
                    <a:pt x="75932" y="1800874"/>
                  </a:lnTo>
                </a:path>
                <a:path w="161925" h="2001520">
                  <a:moveTo>
                    <a:pt x="75932" y="1791366"/>
                  </a:moveTo>
                  <a:lnTo>
                    <a:pt x="75932" y="285890"/>
                  </a:lnTo>
                </a:path>
                <a:path w="161925" h="2001520">
                  <a:moveTo>
                    <a:pt x="75932" y="276202"/>
                  </a:moveTo>
                  <a:lnTo>
                    <a:pt x="75932" y="447832"/>
                  </a:lnTo>
                </a:path>
                <a:path w="161925" h="2001520">
                  <a:moveTo>
                    <a:pt x="75932" y="457425"/>
                  </a:moveTo>
                  <a:lnTo>
                    <a:pt x="85601" y="1858099"/>
                  </a:lnTo>
                </a:path>
                <a:path w="161925" h="2001520">
                  <a:moveTo>
                    <a:pt x="85601" y="1867607"/>
                  </a:moveTo>
                  <a:lnTo>
                    <a:pt x="85601" y="1505438"/>
                  </a:lnTo>
                </a:path>
                <a:path w="161925" h="2001520">
                  <a:moveTo>
                    <a:pt x="85601" y="1495940"/>
                  </a:moveTo>
                  <a:lnTo>
                    <a:pt x="85601" y="142945"/>
                  </a:lnTo>
                </a:path>
                <a:path w="161925" h="2001520">
                  <a:moveTo>
                    <a:pt x="85601" y="133447"/>
                  </a:moveTo>
                  <a:lnTo>
                    <a:pt x="85601" y="314384"/>
                  </a:lnTo>
                </a:path>
                <a:path w="161925" h="2001520">
                  <a:moveTo>
                    <a:pt x="85601" y="323882"/>
                  </a:moveTo>
                  <a:lnTo>
                    <a:pt x="95080" y="1705656"/>
                  </a:lnTo>
                </a:path>
                <a:path w="161925" h="2001520">
                  <a:moveTo>
                    <a:pt x="95080" y="1715154"/>
                  </a:moveTo>
                  <a:lnTo>
                    <a:pt x="95080" y="1352994"/>
                  </a:lnTo>
                </a:path>
                <a:path w="161925" h="2001520">
                  <a:moveTo>
                    <a:pt x="95080" y="1343496"/>
                  </a:moveTo>
                  <a:lnTo>
                    <a:pt x="95080" y="47680"/>
                  </a:lnTo>
                </a:path>
                <a:path w="161925" h="2001520">
                  <a:moveTo>
                    <a:pt x="95080" y="37992"/>
                  </a:moveTo>
                  <a:lnTo>
                    <a:pt x="104560" y="390654"/>
                  </a:lnTo>
                </a:path>
                <a:path w="161925" h="2001520">
                  <a:moveTo>
                    <a:pt x="104560" y="400152"/>
                  </a:moveTo>
                  <a:lnTo>
                    <a:pt x="104560" y="1667379"/>
                  </a:lnTo>
                </a:path>
                <a:path w="161925" h="2001520">
                  <a:moveTo>
                    <a:pt x="104560" y="1676877"/>
                  </a:moveTo>
                  <a:lnTo>
                    <a:pt x="104560" y="1324500"/>
                  </a:lnTo>
                </a:path>
                <a:path w="161925" h="2001520">
                  <a:moveTo>
                    <a:pt x="104560" y="1315002"/>
                  </a:moveTo>
                  <a:lnTo>
                    <a:pt x="114040" y="85672"/>
                  </a:lnTo>
                </a:path>
                <a:path w="161925" h="2001520">
                  <a:moveTo>
                    <a:pt x="114040" y="76174"/>
                  </a:moveTo>
                  <a:lnTo>
                    <a:pt x="114040" y="457425"/>
                  </a:lnTo>
                </a:path>
                <a:path w="161925" h="2001520">
                  <a:moveTo>
                    <a:pt x="114040" y="466923"/>
                  </a:moveTo>
                  <a:lnTo>
                    <a:pt x="114040" y="1762635"/>
                  </a:lnTo>
                </a:path>
                <a:path w="161925" h="2001520">
                  <a:moveTo>
                    <a:pt x="114040" y="1772370"/>
                  </a:moveTo>
                  <a:lnTo>
                    <a:pt x="114040" y="1429168"/>
                  </a:lnTo>
                </a:path>
                <a:path w="161925" h="2001520">
                  <a:moveTo>
                    <a:pt x="114040" y="1419670"/>
                  </a:moveTo>
                  <a:lnTo>
                    <a:pt x="123519" y="238210"/>
                  </a:lnTo>
                </a:path>
                <a:path w="161925" h="2001520">
                  <a:moveTo>
                    <a:pt x="123519" y="228712"/>
                  </a:moveTo>
                  <a:lnTo>
                    <a:pt x="123519" y="800304"/>
                  </a:lnTo>
                </a:path>
                <a:path w="161925" h="2001520">
                  <a:moveTo>
                    <a:pt x="123519" y="809802"/>
                  </a:moveTo>
                  <a:lnTo>
                    <a:pt x="123519" y="1905609"/>
                  </a:lnTo>
                </a:path>
                <a:path w="161925" h="2001520">
                  <a:moveTo>
                    <a:pt x="123519" y="1915107"/>
                  </a:moveTo>
                  <a:lnTo>
                    <a:pt x="132999" y="1562711"/>
                  </a:lnTo>
                </a:path>
                <a:path w="161925" h="2001520">
                  <a:moveTo>
                    <a:pt x="132999" y="1553213"/>
                  </a:moveTo>
                  <a:lnTo>
                    <a:pt x="132999" y="371657"/>
                  </a:lnTo>
                </a:path>
                <a:path w="161925" h="2001520">
                  <a:moveTo>
                    <a:pt x="132999" y="362159"/>
                  </a:moveTo>
                  <a:lnTo>
                    <a:pt x="132999" y="924253"/>
                  </a:lnTo>
                </a:path>
                <a:path w="161925" h="2001520">
                  <a:moveTo>
                    <a:pt x="132999" y="933751"/>
                  </a:moveTo>
                  <a:lnTo>
                    <a:pt x="142479" y="1962844"/>
                  </a:lnTo>
                </a:path>
                <a:path w="161925" h="2001520">
                  <a:moveTo>
                    <a:pt x="142479" y="1972342"/>
                  </a:moveTo>
                  <a:lnTo>
                    <a:pt x="142479" y="1410172"/>
                  </a:lnTo>
                </a:path>
                <a:path w="161925" h="2001520">
                  <a:moveTo>
                    <a:pt x="142479" y="1400674"/>
                  </a:moveTo>
                  <a:lnTo>
                    <a:pt x="142479" y="371657"/>
                  </a:lnTo>
                </a:path>
                <a:path w="161925" h="2001520">
                  <a:moveTo>
                    <a:pt x="142479" y="362159"/>
                  </a:moveTo>
                  <a:lnTo>
                    <a:pt x="142479" y="733627"/>
                  </a:lnTo>
                </a:path>
                <a:path w="161925" h="2001520">
                  <a:moveTo>
                    <a:pt x="142479" y="743126"/>
                  </a:moveTo>
                  <a:lnTo>
                    <a:pt x="151958" y="1877105"/>
                  </a:lnTo>
                </a:path>
                <a:path w="161925" h="2001520">
                  <a:moveTo>
                    <a:pt x="151958" y="1886603"/>
                  </a:moveTo>
                  <a:lnTo>
                    <a:pt x="151958" y="1296006"/>
                  </a:lnTo>
                </a:path>
                <a:path w="161925" h="2001520">
                  <a:moveTo>
                    <a:pt x="151958" y="1286223"/>
                  </a:moveTo>
                  <a:lnTo>
                    <a:pt x="151958" y="247708"/>
                  </a:lnTo>
                </a:path>
                <a:path w="161925" h="2001520">
                  <a:moveTo>
                    <a:pt x="151958" y="238210"/>
                  </a:moveTo>
                  <a:lnTo>
                    <a:pt x="161438" y="609868"/>
                  </a:lnTo>
                </a:path>
                <a:path w="161925" h="2001520">
                  <a:moveTo>
                    <a:pt x="161438" y="619366"/>
                  </a:moveTo>
                  <a:lnTo>
                    <a:pt x="161438" y="172465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55762" y="3475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660503" y="1850837"/>
              <a:ext cx="9525" cy="1630045"/>
            </a:xfrm>
            <a:custGeom>
              <a:avLst/>
              <a:gdLst/>
              <a:ahLst/>
              <a:cxnLst/>
              <a:rect l="l" t="t" r="r" b="b"/>
              <a:pathLst>
                <a:path w="9525" h="1630045">
                  <a:moveTo>
                    <a:pt x="0" y="1629482"/>
                  </a:moveTo>
                  <a:lnTo>
                    <a:pt x="0" y="1029111"/>
                  </a:lnTo>
                </a:path>
                <a:path w="9525" h="1630045">
                  <a:moveTo>
                    <a:pt x="0" y="1019613"/>
                  </a:moveTo>
                  <a:lnTo>
                    <a:pt x="9479" y="9498"/>
                  </a:lnTo>
                </a:path>
                <a:path w="9525" h="1630045">
                  <a:moveTo>
                    <a:pt x="9479" y="0"/>
                  </a:moveTo>
                  <a:lnTo>
                    <a:pt x="9479" y="562188"/>
                  </a:lnTo>
                </a:path>
                <a:path w="9525" h="1630045">
                  <a:moveTo>
                    <a:pt x="9479" y="571876"/>
                  </a:moveTo>
                  <a:lnTo>
                    <a:pt x="9479" y="151522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665241" y="33708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669982" y="1841339"/>
              <a:ext cx="9525" cy="1534795"/>
            </a:xfrm>
            <a:custGeom>
              <a:avLst/>
              <a:gdLst/>
              <a:ahLst/>
              <a:cxnLst/>
              <a:rect l="l" t="t" r="r" b="b"/>
              <a:pathLst>
                <a:path w="9525" h="1534795">
                  <a:moveTo>
                    <a:pt x="0" y="1534217"/>
                  </a:moveTo>
                  <a:lnTo>
                    <a:pt x="9479" y="952842"/>
                  </a:lnTo>
                </a:path>
                <a:path w="9525" h="1534795">
                  <a:moveTo>
                    <a:pt x="9479" y="943344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674721" y="1827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79462" y="1831841"/>
              <a:ext cx="171450" cy="1839595"/>
            </a:xfrm>
            <a:custGeom>
              <a:avLst/>
              <a:gdLst/>
              <a:ahLst/>
              <a:cxnLst/>
              <a:rect l="l" t="t" r="r" b="b"/>
              <a:pathLst>
                <a:path w="171450" h="1839595">
                  <a:moveTo>
                    <a:pt x="0" y="0"/>
                  </a:moveTo>
                  <a:lnTo>
                    <a:pt x="0" y="790901"/>
                  </a:lnTo>
                </a:path>
                <a:path w="171450" h="1839595">
                  <a:moveTo>
                    <a:pt x="0" y="800399"/>
                  </a:moveTo>
                  <a:lnTo>
                    <a:pt x="0" y="1581707"/>
                  </a:lnTo>
                </a:path>
                <a:path w="171450" h="1839595">
                  <a:moveTo>
                    <a:pt x="0" y="1591205"/>
                  </a:moveTo>
                  <a:lnTo>
                    <a:pt x="9479" y="1029111"/>
                  </a:lnTo>
                </a:path>
                <a:path w="171450" h="1839595">
                  <a:moveTo>
                    <a:pt x="9479" y="1019613"/>
                  </a:moveTo>
                  <a:lnTo>
                    <a:pt x="9479" y="124044"/>
                  </a:lnTo>
                </a:path>
                <a:path w="171450" h="1839595">
                  <a:moveTo>
                    <a:pt x="9479" y="114546"/>
                  </a:moveTo>
                  <a:lnTo>
                    <a:pt x="9479" y="171534"/>
                  </a:lnTo>
                </a:path>
                <a:path w="171450" h="1839595">
                  <a:moveTo>
                    <a:pt x="9479" y="181032"/>
                  </a:moveTo>
                  <a:lnTo>
                    <a:pt x="18959" y="1715202"/>
                  </a:lnTo>
                </a:path>
                <a:path w="171450" h="1839595">
                  <a:moveTo>
                    <a:pt x="18959" y="1724700"/>
                  </a:moveTo>
                  <a:lnTo>
                    <a:pt x="18959" y="1162559"/>
                  </a:lnTo>
                </a:path>
                <a:path w="171450" h="1839595">
                  <a:moveTo>
                    <a:pt x="18959" y="1153061"/>
                  </a:moveTo>
                  <a:lnTo>
                    <a:pt x="18959" y="276487"/>
                  </a:lnTo>
                </a:path>
                <a:path w="171450" h="1839595">
                  <a:moveTo>
                    <a:pt x="18959" y="266704"/>
                  </a:moveTo>
                  <a:lnTo>
                    <a:pt x="18959" y="323977"/>
                  </a:lnTo>
                </a:path>
                <a:path w="171450" h="1839595">
                  <a:moveTo>
                    <a:pt x="18959" y="333475"/>
                  </a:moveTo>
                  <a:lnTo>
                    <a:pt x="28723" y="1829434"/>
                  </a:lnTo>
                </a:path>
                <a:path w="171450" h="1839595">
                  <a:moveTo>
                    <a:pt x="28723" y="1839170"/>
                  </a:moveTo>
                  <a:lnTo>
                    <a:pt x="28723" y="1791433"/>
                  </a:lnTo>
                </a:path>
                <a:path w="171450" h="1839595">
                  <a:moveTo>
                    <a:pt x="28723" y="1781935"/>
                  </a:moveTo>
                  <a:lnTo>
                    <a:pt x="28723" y="342973"/>
                  </a:lnTo>
                </a:path>
                <a:path w="171450" h="1839595">
                  <a:moveTo>
                    <a:pt x="28723" y="333475"/>
                  </a:moveTo>
                  <a:lnTo>
                    <a:pt x="38203" y="381250"/>
                  </a:lnTo>
                </a:path>
                <a:path w="171450" h="1839595">
                  <a:moveTo>
                    <a:pt x="38203" y="390749"/>
                  </a:moveTo>
                  <a:lnTo>
                    <a:pt x="38203" y="1810429"/>
                  </a:lnTo>
                </a:path>
                <a:path w="171450" h="1839595">
                  <a:moveTo>
                    <a:pt x="38203" y="1819936"/>
                  </a:moveTo>
                  <a:lnTo>
                    <a:pt x="38203" y="1657976"/>
                  </a:lnTo>
                </a:path>
                <a:path w="171450" h="1839595">
                  <a:moveTo>
                    <a:pt x="38203" y="1648478"/>
                  </a:moveTo>
                  <a:lnTo>
                    <a:pt x="47682" y="266704"/>
                  </a:lnTo>
                </a:path>
                <a:path w="171450" h="1839595">
                  <a:moveTo>
                    <a:pt x="47682" y="257206"/>
                  </a:moveTo>
                  <a:lnTo>
                    <a:pt x="47682" y="304981"/>
                  </a:lnTo>
                </a:path>
                <a:path w="171450" h="1839595">
                  <a:moveTo>
                    <a:pt x="47682" y="314479"/>
                  </a:moveTo>
                  <a:lnTo>
                    <a:pt x="47682" y="1676963"/>
                  </a:lnTo>
                </a:path>
                <a:path w="171450" h="1839595">
                  <a:moveTo>
                    <a:pt x="47682" y="1686698"/>
                  </a:moveTo>
                  <a:lnTo>
                    <a:pt x="47682" y="1505533"/>
                  </a:lnTo>
                </a:path>
                <a:path w="171450" h="1839595">
                  <a:moveTo>
                    <a:pt x="47682" y="1496034"/>
                  </a:moveTo>
                  <a:lnTo>
                    <a:pt x="57162" y="114546"/>
                  </a:lnTo>
                </a:path>
                <a:path w="171450" h="1839595">
                  <a:moveTo>
                    <a:pt x="57162" y="104763"/>
                  </a:moveTo>
                  <a:lnTo>
                    <a:pt x="57162" y="162036"/>
                  </a:lnTo>
                </a:path>
                <a:path w="171450" h="1839595">
                  <a:moveTo>
                    <a:pt x="57162" y="171534"/>
                  </a:moveTo>
                  <a:lnTo>
                    <a:pt x="57162" y="1534217"/>
                  </a:lnTo>
                </a:path>
                <a:path w="171450" h="1839595">
                  <a:moveTo>
                    <a:pt x="57162" y="1543715"/>
                  </a:moveTo>
                  <a:lnTo>
                    <a:pt x="66641" y="1372275"/>
                  </a:lnTo>
                </a:path>
                <a:path w="171450" h="1839595">
                  <a:moveTo>
                    <a:pt x="66641" y="1362492"/>
                  </a:moveTo>
                  <a:lnTo>
                    <a:pt x="66641" y="38277"/>
                  </a:lnTo>
                </a:path>
                <a:path w="171450" h="1839595">
                  <a:moveTo>
                    <a:pt x="66641" y="28494"/>
                  </a:moveTo>
                  <a:lnTo>
                    <a:pt x="66641" y="190530"/>
                  </a:lnTo>
                </a:path>
                <a:path w="171450" h="1839595">
                  <a:moveTo>
                    <a:pt x="66641" y="200218"/>
                  </a:moveTo>
                  <a:lnTo>
                    <a:pt x="76121" y="1515031"/>
                  </a:lnTo>
                </a:path>
                <a:path w="171450" h="1839595">
                  <a:moveTo>
                    <a:pt x="76121" y="1524719"/>
                  </a:moveTo>
                  <a:lnTo>
                    <a:pt x="76121" y="1352994"/>
                  </a:lnTo>
                </a:path>
                <a:path w="171450" h="1839595">
                  <a:moveTo>
                    <a:pt x="76121" y="1343496"/>
                  </a:moveTo>
                  <a:lnTo>
                    <a:pt x="76121" y="95265"/>
                  </a:lnTo>
                </a:path>
                <a:path w="171450" h="1839595">
                  <a:moveTo>
                    <a:pt x="76121" y="85767"/>
                  </a:moveTo>
                  <a:lnTo>
                    <a:pt x="76121" y="409745"/>
                  </a:lnTo>
                </a:path>
                <a:path w="171450" h="1839595">
                  <a:moveTo>
                    <a:pt x="76121" y="419243"/>
                  </a:moveTo>
                  <a:lnTo>
                    <a:pt x="85601" y="1619984"/>
                  </a:lnTo>
                </a:path>
                <a:path w="171450" h="1839595">
                  <a:moveTo>
                    <a:pt x="85601" y="1629482"/>
                  </a:moveTo>
                  <a:lnTo>
                    <a:pt x="85601" y="1467540"/>
                  </a:lnTo>
                </a:path>
                <a:path w="171450" h="1839595">
                  <a:moveTo>
                    <a:pt x="85601" y="1457947"/>
                  </a:moveTo>
                  <a:lnTo>
                    <a:pt x="85601" y="247708"/>
                  </a:lnTo>
                </a:path>
                <a:path w="171450" h="1839595">
                  <a:moveTo>
                    <a:pt x="85601" y="238210"/>
                  </a:moveTo>
                  <a:lnTo>
                    <a:pt x="95080" y="581184"/>
                  </a:lnTo>
                </a:path>
                <a:path w="171450" h="1839595">
                  <a:moveTo>
                    <a:pt x="95080" y="590872"/>
                  </a:moveTo>
                  <a:lnTo>
                    <a:pt x="95080" y="1762929"/>
                  </a:lnTo>
                </a:path>
                <a:path w="171450" h="1839595">
                  <a:moveTo>
                    <a:pt x="95080" y="1772427"/>
                  </a:moveTo>
                  <a:lnTo>
                    <a:pt x="95080" y="1600703"/>
                  </a:lnTo>
                </a:path>
                <a:path w="171450" h="1839595">
                  <a:moveTo>
                    <a:pt x="95080" y="1591205"/>
                  </a:moveTo>
                  <a:lnTo>
                    <a:pt x="104560" y="362159"/>
                  </a:lnTo>
                </a:path>
                <a:path w="171450" h="1839595">
                  <a:moveTo>
                    <a:pt x="104560" y="352661"/>
                  </a:moveTo>
                  <a:lnTo>
                    <a:pt x="104560" y="686137"/>
                  </a:lnTo>
                </a:path>
                <a:path w="171450" h="1839595">
                  <a:moveTo>
                    <a:pt x="104560" y="695635"/>
                  </a:moveTo>
                  <a:lnTo>
                    <a:pt x="104560" y="1800931"/>
                  </a:lnTo>
                </a:path>
                <a:path w="171450" h="1839595">
                  <a:moveTo>
                    <a:pt x="104560" y="1810429"/>
                  </a:moveTo>
                  <a:lnTo>
                    <a:pt x="104560" y="1477038"/>
                  </a:lnTo>
                </a:path>
                <a:path w="171450" h="1839595">
                  <a:moveTo>
                    <a:pt x="104560" y="1467540"/>
                  </a:moveTo>
                  <a:lnTo>
                    <a:pt x="114040" y="342973"/>
                  </a:lnTo>
                </a:path>
                <a:path w="171450" h="1839595">
                  <a:moveTo>
                    <a:pt x="114040" y="333475"/>
                  </a:moveTo>
                  <a:lnTo>
                    <a:pt x="114040" y="647955"/>
                  </a:lnTo>
                </a:path>
                <a:path w="171450" h="1839595">
                  <a:moveTo>
                    <a:pt x="114040" y="657453"/>
                  </a:moveTo>
                  <a:lnTo>
                    <a:pt x="114040" y="1705694"/>
                  </a:lnTo>
                </a:path>
                <a:path w="171450" h="1839595">
                  <a:moveTo>
                    <a:pt x="114040" y="1715202"/>
                  </a:moveTo>
                  <a:lnTo>
                    <a:pt x="123519" y="1191053"/>
                  </a:lnTo>
                </a:path>
                <a:path w="171450" h="1839595">
                  <a:moveTo>
                    <a:pt x="123519" y="1181555"/>
                  </a:moveTo>
                  <a:lnTo>
                    <a:pt x="123519" y="209716"/>
                  </a:lnTo>
                </a:path>
                <a:path w="171450" h="1839595">
                  <a:moveTo>
                    <a:pt x="123519" y="200218"/>
                  </a:moveTo>
                  <a:lnTo>
                    <a:pt x="123519" y="514698"/>
                  </a:lnTo>
                </a:path>
                <a:path w="171450" h="1839595">
                  <a:moveTo>
                    <a:pt x="123519" y="524196"/>
                  </a:moveTo>
                  <a:lnTo>
                    <a:pt x="132999" y="1543715"/>
                  </a:lnTo>
                </a:path>
                <a:path w="171450" h="1839595">
                  <a:moveTo>
                    <a:pt x="132999" y="1553213"/>
                  </a:moveTo>
                  <a:lnTo>
                    <a:pt x="132999" y="1029111"/>
                  </a:lnTo>
                </a:path>
                <a:path w="171450" h="1839595">
                  <a:moveTo>
                    <a:pt x="132999" y="1019613"/>
                  </a:moveTo>
                  <a:lnTo>
                    <a:pt x="132999" y="85767"/>
                  </a:lnTo>
                </a:path>
                <a:path w="171450" h="1839595">
                  <a:moveTo>
                    <a:pt x="132999" y="76269"/>
                  </a:moveTo>
                  <a:lnTo>
                    <a:pt x="132999" y="409745"/>
                  </a:lnTo>
                </a:path>
                <a:path w="171450" h="1839595">
                  <a:moveTo>
                    <a:pt x="132999" y="419243"/>
                  </a:moveTo>
                  <a:lnTo>
                    <a:pt x="142668" y="1467540"/>
                  </a:lnTo>
                </a:path>
                <a:path w="171450" h="1839595">
                  <a:moveTo>
                    <a:pt x="142668" y="1477038"/>
                  </a:moveTo>
                  <a:lnTo>
                    <a:pt x="142668" y="971838"/>
                  </a:lnTo>
                </a:path>
                <a:path w="171450" h="1839595">
                  <a:moveTo>
                    <a:pt x="142668" y="962340"/>
                  </a:moveTo>
                  <a:lnTo>
                    <a:pt x="142668" y="95265"/>
                  </a:lnTo>
                </a:path>
                <a:path w="171450" h="1839595">
                  <a:moveTo>
                    <a:pt x="142668" y="85767"/>
                  </a:moveTo>
                  <a:lnTo>
                    <a:pt x="152148" y="609868"/>
                  </a:lnTo>
                </a:path>
                <a:path w="171450" h="1839595">
                  <a:moveTo>
                    <a:pt x="152148" y="619366"/>
                  </a:moveTo>
                  <a:lnTo>
                    <a:pt x="152148" y="1524719"/>
                  </a:lnTo>
                </a:path>
                <a:path w="171450" h="1839595">
                  <a:moveTo>
                    <a:pt x="152148" y="1534217"/>
                  </a:moveTo>
                  <a:lnTo>
                    <a:pt x="152148" y="1048107"/>
                  </a:lnTo>
                </a:path>
                <a:path w="171450" h="1839595">
                  <a:moveTo>
                    <a:pt x="152148" y="1038609"/>
                  </a:moveTo>
                  <a:lnTo>
                    <a:pt x="161628" y="219214"/>
                  </a:lnTo>
                </a:path>
                <a:path w="171450" h="1839595">
                  <a:moveTo>
                    <a:pt x="161628" y="209716"/>
                  </a:moveTo>
                  <a:lnTo>
                    <a:pt x="161628" y="247708"/>
                  </a:lnTo>
                </a:path>
                <a:path w="171450" h="1839595">
                  <a:moveTo>
                    <a:pt x="161628" y="257206"/>
                  </a:moveTo>
                  <a:lnTo>
                    <a:pt x="161628" y="1667474"/>
                  </a:lnTo>
                </a:path>
                <a:path w="171450" h="1839595">
                  <a:moveTo>
                    <a:pt x="161628" y="1676963"/>
                  </a:moveTo>
                  <a:lnTo>
                    <a:pt x="161628" y="1191053"/>
                  </a:lnTo>
                </a:path>
                <a:path w="171450" h="1839595">
                  <a:moveTo>
                    <a:pt x="161628" y="1181555"/>
                  </a:moveTo>
                  <a:lnTo>
                    <a:pt x="171107" y="362159"/>
                  </a:lnTo>
                </a:path>
                <a:path w="171450" h="1839595">
                  <a:moveTo>
                    <a:pt x="171107" y="352661"/>
                  </a:moveTo>
                  <a:lnTo>
                    <a:pt x="171107" y="400247"/>
                  </a:lnTo>
                </a:path>
                <a:path w="171450" h="1839595">
                  <a:moveTo>
                    <a:pt x="171107" y="409745"/>
                  </a:moveTo>
                  <a:lnTo>
                    <a:pt x="171107" y="17629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45829" y="35995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50570" y="2241586"/>
              <a:ext cx="9525" cy="1362710"/>
            </a:xfrm>
            <a:custGeom>
              <a:avLst/>
              <a:gdLst/>
              <a:ahLst/>
              <a:cxnLst/>
              <a:rect l="l" t="t" r="r" b="b"/>
              <a:pathLst>
                <a:path w="9525" h="1362710">
                  <a:moveTo>
                    <a:pt x="0" y="1362682"/>
                  </a:moveTo>
                  <a:lnTo>
                    <a:pt x="9479" y="848079"/>
                  </a:lnTo>
                </a:path>
                <a:path w="9525" h="1362710">
                  <a:moveTo>
                    <a:pt x="9479" y="83858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855308" y="2227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60049" y="2146320"/>
              <a:ext cx="10160" cy="1419860"/>
            </a:xfrm>
            <a:custGeom>
              <a:avLst/>
              <a:gdLst/>
              <a:ahLst/>
              <a:cxnLst/>
              <a:rect l="l" t="t" r="r" b="b"/>
              <a:pathLst>
                <a:path w="10160" h="1419860">
                  <a:moveTo>
                    <a:pt x="0" y="85767"/>
                  </a:moveTo>
                  <a:lnTo>
                    <a:pt x="0" y="762312"/>
                  </a:lnTo>
                </a:path>
                <a:path w="10160" h="1419860">
                  <a:moveTo>
                    <a:pt x="0" y="771810"/>
                  </a:moveTo>
                  <a:lnTo>
                    <a:pt x="9574" y="1410220"/>
                  </a:lnTo>
                </a:path>
                <a:path w="10160" h="1419860">
                  <a:moveTo>
                    <a:pt x="9574" y="1419718"/>
                  </a:moveTo>
                  <a:lnTo>
                    <a:pt x="9574" y="1372218"/>
                  </a:lnTo>
                </a:path>
                <a:path w="10160" h="1419860">
                  <a:moveTo>
                    <a:pt x="9574" y="1362483"/>
                  </a:moveTo>
                  <a:lnTo>
                    <a:pt x="9574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864883" y="21320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869624" y="1927106"/>
              <a:ext cx="180340" cy="1638935"/>
            </a:xfrm>
            <a:custGeom>
              <a:avLst/>
              <a:gdLst/>
              <a:ahLst/>
              <a:cxnLst/>
              <a:rect l="l" t="t" r="r" b="b"/>
              <a:pathLst>
                <a:path w="180339" h="1638935">
                  <a:moveTo>
                    <a:pt x="0" y="209716"/>
                  </a:moveTo>
                  <a:lnTo>
                    <a:pt x="9479" y="867075"/>
                  </a:lnTo>
                </a:path>
                <a:path w="180339" h="1638935">
                  <a:moveTo>
                    <a:pt x="9479" y="876573"/>
                  </a:moveTo>
                  <a:lnTo>
                    <a:pt x="9479" y="1486441"/>
                  </a:lnTo>
                </a:path>
                <a:path w="180339" h="1638935">
                  <a:moveTo>
                    <a:pt x="9479" y="1495940"/>
                  </a:moveTo>
                  <a:lnTo>
                    <a:pt x="9479" y="1343496"/>
                  </a:lnTo>
                </a:path>
                <a:path w="180339" h="1638935">
                  <a:moveTo>
                    <a:pt x="9479" y="1333998"/>
                  </a:moveTo>
                  <a:lnTo>
                    <a:pt x="9479" y="76269"/>
                  </a:lnTo>
                </a:path>
                <a:path w="180339" h="1638935">
                  <a:moveTo>
                    <a:pt x="9479" y="66771"/>
                  </a:moveTo>
                  <a:lnTo>
                    <a:pt x="9479" y="104953"/>
                  </a:lnTo>
                </a:path>
                <a:path w="180339" h="1638935">
                  <a:moveTo>
                    <a:pt x="9479" y="114451"/>
                  </a:moveTo>
                  <a:lnTo>
                    <a:pt x="18959" y="1353184"/>
                  </a:lnTo>
                </a:path>
                <a:path w="180339" h="1638935">
                  <a:moveTo>
                    <a:pt x="18959" y="1362682"/>
                  </a:moveTo>
                  <a:lnTo>
                    <a:pt x="18959" y="1219737"/>
                  </a:lnTo>
                </a:path>
                <a:path w="180339" h="1638935">
                  <a:moveTo>
                    <a:pt x="18959" y="1210239"/>
                  </a:moveTo>
                  <a:lnTo>
                    <a:pt x="28438" y="9498"/>
                  </a:lnTo>
                </a:path>
                <a:path w="180339" h="1638935">
                  <a:moveTo>
                    <a:pt x="28438" y="0"/>
                  </a:moveTo>
                  <a:lnTo>
                    <a:pt x="28438" y="142945"/>
                  </a:lnTo>
                </a:path>
                <a:path w="180339" h="1638935">
                  <a:moveTo>
                    <a:pt x="28438" y="152443"/>
                  </a:moveTo>
                  <a:lnTo>
                    <a:pt x="28438" y="1353184"/>
                  </a:lnTo>
                </a:path>
                <a:path w="180339" h="1638935">
                  <a:moveTo>
                    <a:pt x="28438" y="1362682"/>
                  </a:moveTo>
                  <a:lnTo>
                    <a:pt x="28438" y="1315002"/>
                  </a:lnTo>
                </a:path>
                <a:path w="180339" h="1638935">
                  <a:moveTo>
                    <a:pt x="28438" y="1305504"/>
                  </a:moveTo>
                  <a:lnTo>
                    <a:pt x="37918" y="85767"/>
                  </a:lnTo>
                </a:path>
                <a:path w="180339" h="1638935">
                  <a:moveTo>
                    <a:pt x="37918" y="76269"/>
                  </a:moveTo>
                  <a:lnTo>
                    <a:pt x="37918" y="238210"/>
                  </a:lnTo>
                </a:path>
                <a:path w="180339" h="1638935">
                  <a:moveTo>
                    <a:pt x="37918" y="247708"/>
                  </a:moveTo>
                  <a:lnTo>
                    <a:pt x="37918" y="1476943"/>
                  </a:lnTo>
                </a:path>
                <a:path w="180339" h="1638935">
                  <a:moveTo>
                    <a:pt x="37918" y="1486441"/>
                  </a:moveTo>
                  <a:lnTo>
                    <a:pt x="47398" y="1438951"/>
                  </a:lnTo>
                </a:path>
                <a:path w="180339" h="1638935">
                  <a:moveTo>
                    <a:pt x="47398" y="1429453"/>
                  </a:moveTo>
                  <a:lnTo>
                    <a:pt x="47398" y="247708"/>
                  </a:lnTo>
                </a:path>
                <a:path w="180339" h="1638935">
                  <a:moveTo>
                    <a:pt x="47398" y="238210"/>
                  </a:moveTo>
                  <a:lnTo>
                    <a:pt x="47398" y="524101"/>
                  </a:lnTo>
                </a:path>
                <a:path w="180339" h="1638935">
                  <a:moveTo>
                    <a:pt x="47398" y="533694"/>
                  </a:moveTo>
                  <a:lnTo>
                    <a:pt x="56877" y="1610429"/>
                  </a:lnTo>
                </a:path>
                <a:path w="180339" h="1638935">
                  <a:moveTo>
                    <a:pt x="56877" y="1619936"/>
                  </a:moveTo>
                  <a:lnTo>
                    <a:pt x="56877" y="1476943"/>
                  </a:lnTo>
                </a:path>
                <a:path w="180339" h="1638935">
                  <a:moveTo>
                    <a:pt x="56877" y="1467445"/>
                  </a:moveTo>
                  <a:lnTo>
                    <a:pt x="56877" y="343163"/>
                  </a:lnTo>
                </a:path>
                <a:path w="180339" h="1638935">
                  <a:moveTo>
                    <a:pt x="56877" y="333665"/>
                  </a:moveTo>
                  <a:lnTo>
                    <a:pt x="56877" y="609868"/>
                  </a:lnTo>
                </a:path>
                <a:path w="180339" h="1638935">
                  <a:moveTo>
                    <a:pt x="56877" y="619366"/>
                  </a:moveTo>
                  <a:lnTo>
                    <a:pt x="66547" y="1629434"/>
                  </a:lnTo>
                </a:path>
                <a:path w="180339" h="1638935">
                  <a:moveTo>
                    <a:pt x="66547" y="1638932"/>
                  </a:moveTo>
                  <a:lnTo>
                    <a:pt x="66547" y="1353184"/>
                  </a:lnTo>
                </a:path>
                <a:path w="180339" h="1638935">
                  <a:moveTo>
                    <a:pt x="66547" y="1343496"/>
                  </a:moveTo>
                  <a:lnTo>
                    <a:pt x="66547" y="304981"/>
                  </a:lnTo>
                </a:path>
                <a:path w="180339" h="1638935">
                  <a:moveTo>
                    <a:pt x="66547" y="295483"/>
                  </a:moveTo>
                  <a:lnTo>
                    <a:pt x="76026" y="438429"/>
                  </a:lnTo>
                </a:path>
                <a:path w="180339" h="1638935">
                  <a:moveTo>
                    <a:pt x="76026" y="447927"/>
                  </a:moveTo>
                  <a:lnTo>
                    <a:pt x="76026" y="1515221"/>
                  </a:lnTo>
                </a:path>
                <a:path w="180339" h="1638935">
                  <a:moveTo>
                    <a:pt x="76026" y="1524719"/>
                  </a:moveTo>
                  <a:lnTo>
                    <a:pt x="76026" y="1219737"/>
                  </a:lnTo>
                </a:path>
                <a:path w="180339" h="1638935">
                  <a:moveTo>
                    <a:pt x="76026" y="1210239"/>
                  </a:moveTo>
                  <a:lnTo>
                    <a:pt x="85506" y="161941"/>
                  </a:lnTo>
                </a:path>
                <a:path w="180339" h="1638935">
                  <a:moveTo>
                    <a:pt x="85506" y="152443"/>
                  </a:moveTo>
                  <a:lnTo>
                    <a:pt x="85506" y="304981"/>
                  </a:lnTo>
                </a:path>
                <a:path w="180339" h="1638935">
                  <a:moveTo>
                    <a:pt x="85506" y="314479"/>
                  </a:moveTo>
                  <a:lnTo>
                    <a:pt x="85506" y="1362682"/>
                  </a:lnTo>
                </a:path>
                <a:path w="180339" h="1638935">
                  <a:moveTo>
                    <a:pt x="85506" y="1372275"/>
                  </a:moveTo>
                  <a:lnTo>
                    <a:pt x="85506" y="1067293"/>
                  </a:lnTo>
                </a:path>
                <a:path w="180339" h="1638935">
                  <a:moveTo>
                    <a:pt x="85506" y="1057795"/>
                  </a:moveTo>
                  <a:lnTo>
                    <a:pt x="94986" y="47775"/>
                  </a:lnTo>
                </a:path>
                <a:path w="180339" h="1638935">
                  <a:moveTo>
                    <a:pt x="94986" y="38277"/>
                  </a:moveTo>
                  <a:lnTo>
                    <a:pt x="94986" y="323977"/>
                  </a:lnTo>
                </a:path>
                <a:path w="180339" h="1638935">
                  <a:moveTo>
                    <a:pt x="94986" y="333665"/>
                  </a:moveTo>
                  <a:lnTo>
                    <a:pt x="94986" y="1305504"/>
                  </a:lnTo>
                </a:path>
                <a:path w="180339" h="1638935">
                  <a:moveTo>
                    <a:pt x="94986" y="1315002"/>
                  </a:moveTo>
                  <a:lnTo>
                    <a:pt x="104465" y="1019518"/>
                  </a:lnTo>
                </a:path>
                <a:path w="180339" h="1638935">
                  <a:moveTo>
                    <a:pt x="104465" y="1010020"/>
                  </a:moveTo>
                  <a:lnTo>
                    <a:pt x="104465" y="76269"/>
                  </a:lnTo>
                </a:path>
                <a:path w="180339" h="1638935">
                  <a:moveTo>
                    <a:pt x="104465" y="66771"/>
                  </a:moveTo>
                  <a:lnTo>
                    <a:pt x="104465" y="524101"/>
                  </a:lnTo>
                </a:path>
                <a:path w="180339" h="1638935">
                  <a:moveTo>
                    <a:pt x="104465" y="533694"/>
                  </a:moveTo>
                  <a:lnTo>
                    <a:pt x="113945" y="1381773"/>
                  </a:lnTo>
                </a:path>
                <a:path w="180339" h="1638935">
                  <a:moveTo>
                    <a:pt x="113945" y="1391271"/>
                  </a:moveTo>
                  <a:lnTo>
                    <a:pt x="113945" y="1115068"/>
                  </a:lnTo>
                </a:path>
                <a:path w="180339" h="1638935">
                  <a:moveTo>
                    <a:pt x="113945" y="1105285"/>
                  </a:moveTo>
                  <a:lnTo>
                    <a:pt x="113945" y="209716"/>
                  </a:lnTo>
                </a:path>
                <a:path w="180339" h="1638935">
                  <a:moveTo>
                    <a:pt x="113945" y="200218"/>
                  </a:moveTo>
                  <a:lnTo>
                    <a:pt x="113945" y="676639"/>
                  </a:lnTo>
                </a:path>
                <a:path w="180339" h="1638935">
                  <a:moveTo>
                    <a:pt x="113945" y="686137"/>
                  </a:moveTo>
                  <a:lnTo>
                    <a:pt x="123425" y="1534217"/>
                  </a:lnTo>
                </a:path>
                <a:path w="180339" h="1638935">
                  <a:moveTo>
                    <a:pt x="123425" y="1543715"/>
                  </a:moveTo>
                  <a:lnTo>
                    <a:pt x="123425" y="1248231"/>
                  </a:lnTo>
                </a:path>
                <a:path w="180339" h="1638935">
                  <a:moveTo>
                    <a:pt x="123425" y="1238733"/>
                  </a:moveTo>
                  <a:lnTo>
                    <a:pt x="123425" y="352661"/>
                  </a:lnTo>
                </a:path>
                <a:path w="180339" h="1638935">
                  <a:moveTo>
                    <a:pt x="123425" y="343163"/>
                  </a:moveTo>
                  <a:lnTo>
                    <a:pt x="132904" y="810087"/>
                  </a:lnTo>
                </a:path>
                <a:path w="180339" h="1638935">
                  <a:moveTo>
                    <a:pt x="132904" y="819585"/>
                  </a:moveTo>
                  <a:lnTo>
                    <a:pt x="132904" y="1610429"/>
                  </a:lnTo>
                </a:path>
                <a:path w="180339" h="1638935">
                  <a:moveTo>
                    <a:pt x="132904" y="1619936"/>
                  </a:moveTo>
                  <a:lnTo>
                    <a:pt x="132904" y="1162559"/>
                  </a:lnTo>
                </a:path>
                <a:path w="180339" h="1638935">
                  <a:moveTo>
                    <a:pt x="132904" y="1153061"/>
                  </a:moveTo>
                  <a:lnTo>
                    <a:pt x="142384" y="371657"/>
                  </a:lnTo>
                </a:path>
                <a:path w="180339" h="1638935">
                  <a:moveTo>
                    <a:pt x="142384" y="362159"/>
                  </a:moveTo>
                  <a:lnTo>
                    <a:pt x="142384" y="800399"/>
                  </a:lnTo>
                </a:path>
                <a:path w="180339" h="1638935">
                  <a:moveTo>
                    <a:pt x="142384" y="810087"/>
                  </a:moveTo>
                  <a:lnTo>
                    <a:pt x="142384" y="1543715"/>
                  </a:lnTo>
                </a:path>
                <a:path w="180339" h="1638935">
                  <a:moveTo>
                    <a:pt x="142384" y="1553213"/>
                  </a:moveTo>
                  <a:lnTo>
                    <a:pt x="142384" y="1524719"/>
                  </a:lnTo>
                </a:path>
                <a:path w="180339" h="1638935">
                  <a:moveTo>
                    <a:pt x="142384" y="1515221"/>
                  </a:moveTo>
                  <a:lnTo>
                    <a:pt x="151864" y="257396"/>
                  </a:lnTo>
                </a:path>
                <a:path w="180339" h="1638935">
                  <a:moveTo>
                    <a:pt x="151864" y="247708"/>
                  </a:moveTo>
                  <a:lnTo>
                    <a:pt x="151864" y="676639"/>
                  </a:lnTo>
                </a:path>
                <a:path w="180339" h="1638935">
                  <a:moveTo>
                    <a:pt x="151864" y="686137"/>
                  </a:moveTo>
                  <a:lnTo>
                    <a:pt x="151864" y="1400769"/>
                  </a:lnTo>
                </a:path>
                <a:path w="180339" h="1638935">
                  <a:moveTo>
                    <a:pt x="151864" y="1410267"/>
                  </a:moveTo>
                  <a:lnTo>
                    <a:pt x="151864" y="1362682"/>
                  </a:lnTo>
                </a:path>
                <a:path w="180339" h="1638935">
                  <a:moveTo>
                    <a:pt x="151864" y="1353184"/>
                  </a:moveTo>
                  <a:lnTo>
                    <a:pt x="161343" y="123949"/>
                  </a:lnTo>
                </a:path>
                <a:path w="180339" h="1638935">
                  <a:moveTo>
                    <a:pt x="161343" y="114451"/>
                  </a:moveTo>
                  <a:lnTo>
                    <a:pt x="161343" y="562188"/>
                  </a:lnTo>
                </a:path>
                <a:path w="180339" h="1638935">
                  <a:moveTo>
                    <a:pt x="161343" y="571876"/>
                  </a:moveTo>
                  <a:lnTo>
                    <a:pt x="170823" y="1286508"/>
                  </a:lnTo>
                </a:path>
                <a:path w="180339" h="1638935">
                  <a:moveTo>
                    <a:pt x="170823" y="1296006"/>
                  </a:moveTo>
                  <a:lnTo>
                    <a:pt x="170823" y="1257729"/>
                  </a:lnTo>
                </a:path>
                <a:path w="180339" h="1638935">
                  <a:moveTo>
                    <a:pt x="170823" y="1248231"/>
                  </a:moveTo>
                  <a:lnTo>
                    <a:pt x="170823" y="76269"/>
                  </a:lnTo>
                </a:path>
                <a:path w="180339" h="1638935">
                  <a:moveTo>
                    <a:pt x="170823" y="66771"/>
                  </a:moveTo>
                  <a:lnTo>
                    <a:pt x="170823" y="104953"/>
                  </a:lnTo>
                </a:path>
                <a:path w="180339" h="1638935">
                  <a:moveTo>
                    <a:pt x="170823" y="114451"/>
                  </a:moveTo>
                  <a:lnTo>
                    <a:pt x="180303" y="130550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045186" y="32373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049927" y="2089047"/>
              <a:ext cx="10160" cy="1277620"/>
            </a:xfrm>
            <a:custGeom>
              <a:avLst/>
              <a:gdLst/>
              <a:ahLst/>
              <a:cxnLst/>
              <a:rect l="l" t="t" r="r" b="b"/>
              <a:pathLst>
                <a:path w="10160" h="1277620">
                  <a:moveTo>
                    <a:pt x="0" y="1143563"/>
                  </a:moveTo>
                  <a:lnTo>
                    <a:pt x="0" y="552690"/>
                  </a:lnTo>
                </a:path>
                <a:path w="10160" h="1277620">
                  <a:moveTo>
                    <a:pt x="0" y="543192"/>
                  </a:moveTo>
                  <a:lnTo>
                    <a:pt x="0" y="9498"/>
                  </a:lnTo>
                </a:path>
                <a:path w="10160" h="1277620">
                  <a:moveTo>
                    <a:pt x="0" y="0"/>
                  </a:moveTo>
                  <a:lnTo>
                    <a:pt x="9764" y="133542"/>
                  </a:lnTo>
                </a:path>
                <a:path w="10160" h="1277620">
                  <a:moveTo>
                    <a:pt x="9764" y="143040"/>
                  </a:moveTo>
                  <a:lnTo>
                    <a:pt x="9764" y="12770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054950" y="33708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059691" y="2022371"/>
              <a:ext cx="104775" cy="1477010"/>
            </a:xfrm>
            <a:custGeom>
              <a:avLst/>
              <a:gdLst/>
              <a:ahLst/>
              <a:cxnLst/>
              <a:rect l="l" t="t" r="r" b="b"/>
              <a:pathLst>
                <a:path w="104775" h="1477010">
                  <a:moveTo>
                    <a:pt x="0" y="1343686"/>
                  </a:moveTo>
                  <a:lnTo>
                    <a:pt x="0" y="762312"/>
                  </a:lnTo>
                </a:path>
                <a:path w="104775" h="1477010">
                  <a:moveTo>
                    <a:pt x="0" y="752814"/>
                  </a:moveTo>
                  <a:lnTo>
                    <a:pt x="9479" y="228712"/>
                  </a:lnTo>
                </a:path>
                <a:path w="104775" h="1477010">
                  <a:moveTo>
                    <a:pt x="9479" y="219214"/>
                  </a:moveTo>
                  <a:lnTo>
                    <a:pt x="9479" y="362159"/>
                  </a:lnTo>
                </a:path>
                <a:path w="104775" h="1477010">
                  <a:moveTo>
                    <a:pt x="9479" y="371657"/>
                  </a:moveTo>
                  <a:lnTo>
                    <a:pt x="9479" y="1467445"/>
                  </a:lnTo>
                </a:path>
                <a:path w="104775" h="1477010">
                  <a:moveTo>
                    <a:pt x="9479" y="1476943"/>
                  </a:moveTo>
                  <a:lnTo>
                    <a:pt x="9479" y="1438951"/>
                  </a:lnTo>
                </a:path>
                <a:path w="104775" h="1477010">
                  <a:moveTo>
                    <a:pt x="9479" y="1429453"/>
                  </a:moveTo>
                  <a:lnTo>
                    <a:pt x="18959" y="314669"/>
                  </a:lnTo>
                </a:path>
                <a:path w="104775" h="1477010">
                  <a:moveTo>
                    <a:pt x="18959" y="304886"/>
                  </a:moveTo>
                  <a:lnTo>
                    <a:pt x="18959" y="428836"/>
                  </a:lnTo>
                </a:path>
                <a:path w="104775" h="1477010">
                  <a:moveTo>
                    <a:pt x="18959" y="438429"/>
                  </a:moveTo>
                  <a:lnTo>
                    <a:pt x="18959" y="1467445"/>
                  </a:lnTo>
                </a:path>
                <a:path w="104775" h="1477010">
                  <a:moveTo>
                    <a:pt x="18959" y="1476943"/>
                  </a:moveTo>
                  <a:lnTo>
                    <a:pt x="28438" y="1334188"/>
                  </a:lnTo>
                </a:path>
                <a:path w="104775" h="1477010">
                  <a:moveTo>
                    <a:pt x="28438" y="1324500"/>
                  </a:moveTo>
                  <a:lnTo>
                    <a:pt x="28438" y="247898"/>
                  </a:lnTo>
                </a:path>
                <a:path w="104775" h="1477010">
                  <a:moveTo>
                    <a:pt x="28438" y="238400"/>
                  </a:moveTo>
                  <a:lnTo>
                    <a:pt x="28438" y="362159"/>
                  </a:lnTo>
                </a:path>
                <a:path w="104775" h="1477010">
                  <a:moveTo>
                    <a:pt x="28438" y="371657"/>
                  </a:moveTo>
                  <a:lnTo>
                    <a:pt x="37918" y="1343686"/>
                  </a:lnTo>
                </a:path>
                <a:path w="104775" h="1477010">
                  <a:moveTo>
                    <a:pt x="37918" y="1353184"/>
                  </a:moveTo>
                  <a:lnTo>
                    <a:pt x="37918" y="1086289"/>
                  </a:lnTo>
                </a:path>
                <a:path w="104775" h="1477010">
                  <a:moveTo>
                    <a:pt x="37918" y="1076791"/>
                  </a:moveTo>
                  <a:lnTo>
                    <a:pt x="37918" y="104953"/>
                  </a:lnTo>
                </a:path>
                <a:path w="104775" h="1477010">
                  <a:moveTo>
                    <a:pt x="37918" y="95455"/>
                  </a:moveTo>
                  <a:lnTo>
                    <a:pt x="37918" y="219214"/>
                  </a:lnTo>
                </a:path>
                <a:path w="104775" h="1477010">
                  <a:moveTo>
                    <a:pt x="37918" y="228712"/>
                  </a:moveTo>
                  <a:lnTo>
                    <a:pt x="47398" y="1191243"/>
                  </a:lnTo>
                </a:path>
                <a:path w="104775" h="1477010">
                  <a:moveTo>
                    <a:pt x="47398" y="1200741"/>
                  </a:moveTo>
                  <a:lnTo>
                    <a:pt x="47398" y="943534"/>
                  </a:lnTo>
                </a:path>
                <a:path w="104775" h="1477010">
                  <a:moveTo>
                    <a:pt x="47398" y="933751"/>
                  </a:moveTo>
                  <a:lnTo>
                    <a:pt x="47398" y="9687"/>
                  </a:lnTo>
                </a:path>
                <a:path w="104775" h="1477010">
                  <a:moveTo>
                    <a:pt x="47398" y="0"/>
                  </a:moveTo>
                  <a:lnTo>
                    <a:pt x="56877" y="247898"/>
                  </a:lnTo>
                </a:path>
                <a:path w="104775" h="1477010">
                  <a:moveTo>
                    <a:pt x="56877" y="257396"/>
                  </a:moveTo>
                  <a:lnTo>
                    <a:pt x="56877" y="1152966"/>
                  </a:lnTo>
                </a:path>
                <a:path w="104775" h="1477010">
                  <a:moveTo>
                    <a:pt x="56877" y="1162464"/>
                  </a:moveTo>
                  <a:lnTo>
                    <a:pt x="56877" y="914755"/>
                  </a:lnTo>
                </a:path>
                <a:path w="104775" h="1477010">
                  <a:moveTo>
                    <a:pt x="56877" y="905257"/>
                  </a:moveTo>
                  <a:lnTo>
                    <a:pt x="66357" y="47680"/>
                  </a:lnTo>
                </a:path>
                <a:path w="104775" h="1477010">
                  <a:moveTo>
                    <a:pt x="66357" y="38182"/>
                  </a:moveTo>
                  <a:lnTo>
                    <a:pt x="66357" y="314669"/>
                  </a:lnTo>
                </a:path>
                <a:path w="104775" h="1477010">
                  <a:moveTo>
                    <a:pt x="66357" y="324167"/>
                  </a:moveTo>
                  <a:lnTo>
                    <a:pt x="66357" y="1248231"/>
                  </a:lnTo>
                </a:path>
                <a:path w="104775" h="1477010">
                  <a:moveTo>
                    <a:pt x="66357" y="1257919"/>
                  </a:moveTo>
                  <a:lnTo>
                    <a:pt x="66357" y="1124471"/>
                  </a:lnTo>
                </a:path>
                <a:path w="104775" h="1477010">
                  <a:moveTo>
                    <a:pt x="66357" y="1114973"/>
                  </a:moveTo>
                  <a:lnTo>
                    <a:pt x="75837" y="200218"/>
                  </a:lnTo>
                </a:path>
                <a:path w="104775" h="1477010">
                  <a:moveTo>
                    <a:pt x="75837" y="190720"/>
                  </a:moveTo>
                  <a:lnTo>
                    <a:pt x="75837" y="609868"/>
                  </a:lnTo>
                </a:path>
                <a:path w="104775" h="1477010">
                  <a:moveTo>
                    <a:pt x="75837" y="619366"/>
                  </a:moveTo>
                  <a:lnTo>
                    <a:pt x="75837" y="1400674"/>
                  </a:lnTo>
                </a:path>
                <a:path w="104775" h="1477010">
                  <a:moveTo>
                    <a:pt x="75837" y="1410172"/>
                  </a:moveTo>
                  <a:lnTo>
                    <a:pt x="85316" y="1162464"/>
                  </a:lnTo>
                </a:path>
                <a:path w="104775" h="1477010">
                  <a:moveTo>
                    <a:pt x="85316" y="1152966"/>
                  </a:moveTo>
                  <a:lnTo>
                    <a:pt x="85316" y="324167"/>
                  </a:lnTo>
                </a:path>
                <a:path w="104775" h="1477010">
                  <a:moveTo>
                    <a:pt x="85316" y="314669"/>
                  </a:moveTo>
                  <a:lnTo>
                    <a:pt x="85316" y="714821"/>
                  </a:lnTo>
                </a:path>
                <a:path w="104775" h="1477010">
                  <a:moveTo>
                    <a:pt x="85316" y="724319"/>
                  </a:moveTo>
                  <a:lnTo>
                    <a:pt x="94796" y="1457947"/>
                  </a:lnTo>
                </a:path>
                <a:path w="104775" h="1477010">
                  <a:moveTo>
                    <a:pt x="94796" y="1467445"/>
                  </a:moveTo>
                  <a:lnTo>
                    <a:pt x="94796" y="1067293"/>
                  </a:lnTo>
                </a:path>
                <a:path w="104775" h="1477010">
                  <a:moveTo>
                    <a:pt x="94796" y="1057795"/>
                  </a:moveTo>
                  <a:lnTo>
                    <a:pt x="94796" y="324167"/>
                  </a:lnTo>
                </a:path>
                <a:path w="104775" h="1477010">
                  <a:moveTo>
                    <a:pt x="94796" y="314669"/>
                  </a:moveTo>
                  <a:lnTo>
                    <a:pt x="94796" y="571876"/>
                  </a:lnTo>
                </a:path>
                <a:path w="104775" h="1477010">
                  <a:moveTo>
                    <a:pt x="94796" y="581374"/>
                  </a:moveTo>
                  <a:lnTo>
                    <a:pt x="104276" y="13721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59226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163967" y="2079549"/>
              <a:ext cx="19685" cy="1324610"/>
            </a:xfrm>
            <a:custGeom>
              <a:avLst/>
              <a:gdLst/>
              <a:ahLst/>
              <a:cxnLst/>
              <a:rect l="l" t="t" r="r" b="b"/>
              <a:pathLst>
                <a:path w="19685" h="1324610">
                  <a:moveTo>
                    <a:pt x="0" y="1324500"/>
                  </a:moveTo>
                  <a:lnTo>
                    <a:pt x="0" y="895854"/>
                  </a:lnTo>
                </a:path>
                <a:path w="19685" h="1324610">
                  <a:moveTo>
                    <a:pt x="0" y="886356"/>
                  </a:moveTo>
                  <a:lnTo>
                    <a:pt x="0" y="143040"/>
                  </a:lnTo>
                </a:path>
                <a:path w="19685" h="1324610">
                  <a:moveTo>
                    <a:pt x="0" y="133542"/>
                  </a:moveTo>
                  <a:lnTo>
                    <a:pt x="9764" y="381250"/>
                  </a:lnTo>
                </a:path>
                <a:path w="19685" h="1324610">
                  <a:moveTo>
                    <a:pt x="9764" y="390749"/>
                  </a:moveTo>
                  <a:lnTo>
                    <a:pt x="9764" y="1162559"/>
                  </a:lnTo>
                </a:path>
                <a:path w="19685" h="1324610">
                  <a:moveTo>
                    <a:pt x="9764" y="1172057"/>
                  </a:moveTo>
                  <a:lnTo>
                    <a:pt x="9764" y="1143563"/>
                  </a:lnTo>
                </a:path>
                <a:path w="19685" h="1324610">
                  <a:moveTo>
                    <a:pt x="9764" y="1134065"/>
                  </a:moveTo>
                  <a:lnTo>
                    <a:pt x="19243" y="9498"/>
                  </a:lnTo>
                </a:path>
                <a:path w="19685" h="1324610">
                  <a:moveTo>
                    <a:pt x="19243" y="0"/>
                  </a:moveTo>
                  <a:lnTo>
                    <a:pt x="19243" y="390749"/>
                  </a:lnTo>
                </a:path>
                <a:path w="19685" h="1324610">
                  <a:moveTo>
                    <a:pt x="19243" y="400247"/>
                  </a:moveTo>
                  <a:lnTo>
                    <a:pt x="19243" y="10672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178470" y="31515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183211" y="2070051"/>
              <a:ext cx="9525" cy="1086485"/>
            </a:xfrm>
            <a:custGeom>
              <a:avLst/>
              <a:gdLst/>
              <a:ahLst/>
              <a:cxnLst/>
              <a:rect l="l" t="t" r="r" b="b"/>
              <a:pathLst>
                <a:path w="9525" h="1086485">
                  <a:moveTo>
                    <a:pt x="0" y="1086289"/>
                  </a:moveTo>
                  <a:lnTo>
                    <a:pt x="0" y="676639"/>
                  </a:lnTo>
                </a:path>
                <a:path w="9525" h="1086485">
                  <a:moveTo>
                    <a:pt x="0" y="66714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187949" y="2055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192690" y="2060553"/>
              <a:ext cx="171450" cy="1391285"/>
            </a:xfrm>
            <a:custGeom>
              <a:avLst/>
              <a:gdLst/>
              <a:ahLst/>
              <a:cxnLst/>
              <a:rect l="l" t="t" r="r" b="b"/>
              <a:pathLst>
                <a:path w="171450" h="1391285">
                  <a:moveTo>
                    <a:pt x="0" y="0"/>
                  </a:moveTo>
                  <a:lnTo>
                    <a:pt x="0" y="562188"/>
                  </a:lnTo>
                </a:path>
                <a:path w="171450" h="1391285">
                  <a:moveTo>
                    <a:pt x="0" y="571686"/>
                  </a:moveTo>
                  <a:lnTo>
                    <a:pt x="0" y="1124282"/>
                  </a:lnTo>
                </a:path>
                <a:path w="171450" h="1391285">
                  <a:moveTo>
                    <a:pt x="0" y="1133780"/>
                  </a:moveTo>
                  <a:lnTo>
                    <a:pt x="9479" y="752908"/>
                  </a:lnTo>
                </a:path>
                <a:path w="171450" h="1391285">
                  <a:moveTo>
                    <a:pt x="9479" y="743126"/>
                  </a:moveTo>
                  <a:lnTo>
                    <a:pt x="9479" y="114261"/>
                  </a:lnTo>
                </a:path>
                <a:path w="171450" h="1391285">
                  <a:moveTo>
                    <a:pt x="9479" y="104763"/>
                  </a:moveTo>
                  <a:lnTo>
                    <a:pt x="9479" y="219214"/>
                  </a:lnTo>
                </a:path>
                <a:path w="171450" h="1391285">
                  <a:moveTo>
                    <a:pt x="9479" y="228712"/>
                  </a:moveTo>
                  <a:lnTo>
                    <a:pt x="18959" y="1267322"/>
                  </a:lnTo>
                </a:path>
                <a:path w="171450" h="1391285">
                  <a:moveTo>
                    <a:pt x="18959" y="1276820"/>
                  </a:moveTo>
                  <a:lnTo>
                    <a:pt x="18959" y="886071"/>
                  </a:lnTo>
                </a:path>
                <a:path w="171450" h="1391285">
                  <a:moveTo>
                    <a:pt x="18959" y="876573"/>
                  </a:moveTo>
                  <a:lnTo>
                    <a:pt x="18959" y="266704"/>
                  </a:lnTo>
                </a:path>
                <a:path w="171450" h="1391285">
                  <a:moveTo>
                    <a:pt x="18959" y="257206"/>
                  </a:moveTo>
                  <a:lnTo>
                    <a:pt x="18959" y="371657"/>
                  </a:lnTo>
                </a:path>
                <a:path w="171450" h="1391285">
                  <a:moveTo>
                    <a:pt x="18959" y="381156"/>
                  </a:moveTo>
                  <a:lnTo>
                    <a:pt x="28438" y="1381773"/>
                  </a:lnTo>
                </a:path>
                <a:path w="171450" h="1391285">
                  <a:moveTo>
                    <a:pt x="28438" y="1391271"/>
                  </a:moveTo>
                  <a:lnTo>
                    <a:pt x="28438" y="1362492"/>
                  </a:lnTo>
                </a:path>
                <a:path w="171450" h="1391285">
                  <a:moveTo>
                    <a:pt x="28438" y="1352994"/>
                  </a:moveTo>
                  <a:lnTo>
                    <a:pt x="28438" y="333475"/>
                  </a:lnTo>
                </a:path>
                <a:path w="171450" h="1391285">
                  <a:moveTo>
                    <a:pt x="28438" y="323977"/>
                  </a:moveTo>
                  <a:lnTo>
                    <a:pt x="28438" y="352471"/>
                  </a:lnTo>
                </a:path>
                <a:path w="171450" h="1391285">
                  <a:moveTo>
                    <a:pt x="28438" y="362159"/>
                  </a:moveTo>
                  <a:lnTo>
                    <a:pt x="37918" y="1362492"/>
                  </a:lnTo>
                </a:path>
                <a:path w="171450" h="1391285">
                  <a:moveTo>
                    <a:pt x="37918" y="1371990"/>
                  </a:moveTo>
                  <a:lnTo>
                    <a:pt x="37918" y="1257824"/>
                  </a:lnTo>
                </a:path>
                <a:path w="171450" h="1391285">
                  <a:moveTo>
                    <a:pt x="37918" y="1248326"/>
                  </a:moveTo>
                  <a:lnTo>
                    <a:pt x="47398" y="247708"/>
                  </a:lnTo>
                </a:path>
                <a:path w="171450" h="1391285">
                  <a:moveTo>
                    <a:pt x="47398" y="238210"/>
                  </a:moveTo>
                  <a:lnTo>
                    <a:pt x="47398" y="266704"/>
                  </a:lnTo>
                </a:path>
                <a:path w="171450" h="1391285">
                  <a:moveTo>
                    <a:pt x="47398" y="276487"/>
                  </a:moveTo>
                  <a:lnTo>
                    <a:pt x="47398" y="1229235"/>
                  </a:lnTo>
                </a:path>
                <a:path w="171450" h="1391285">
                  <a:moveTo>
                    <a:pt x="47398" y="1238828"/>
                  </a:moveTo>
                  <a:lnTo>
                    <a:pt x="47398" y="1010115"/>
                  </a:lnTo>
                </a:path>
                <a:path w="171450" h="1391285">
                  <a:moveTo>
                    <a:pt x="47398" y="1000617"/>
                  </a:moveTo>
                  <a:lnTo>
                    <a:pt x="56877" y="104763"/>
                  </a:lnTo>
                </a:path>
                <a:path w="171450" h="1391285">
                  <a:moveTo>
                    <a:pt x="56877" y="95265"/>
                  </a:moveTo>
                  <a:lnTo>
                    <a:pt x="56877" y="123949"/>
                  </a:lnTo>
                </a:path>
                <a:path w="171450" h="1391285">
                  <a:moveTo>
                    <a:pt x="56877" y="133447"/>
                  </a:moveTo>
                  <a:lnTo>
                    <a:pt x="56877" y="1086289"/>
                  </a:lnTo>
                </a:path>
                <a:path w="171450" h="1391285">
                  <a:moveTo>
                    <a:pt x="56877" y="1095787"/>
                  </a:moveTo>
                  <a:lnTo>
                    <a:pt x="56877" y="971838"/>
                  </a:lnTo>
                </a:path>
                <a:path w="171450" h="1391285">
                  <a:moveTo>
                    <a:pt x="56877" y="962340"/>
                  </a:moveTo>
                  <a:lnTo>
                    <a:pt x="66357" y="18996"/>
                  </a:lnTo>
                </a:path>
                <a:path w="171450" h="1391285">
                  <a:moveTo>
                    <a:pt x="66357" y="9498"/>
                  </a:moveTo>
                  <a:lnTo>
                    <a:pt x="66357" y="133447"/>
                  </a:lnTo>
                </a:path>
                <a:path w="171450" h="1391285">
                  <a:moveTo>
                    <a:pt x="66357" y="143040"/>
                  </a:moveTo>
                  <a:lnTo>
                    <a:pt x="75837" y="1067293"/>
                  </a:lnTo>
                </a:path>
                <a:path w="171450" h="1391285">
                  <a:moveTo>
                    <a:pt x="75837" y="1076791"/>
                  </a:moveTo>
                  <a:lnTo>
                    <a:pt x="75837" y="962340"/>
                  </a:lnTo>
                </a:path>
                <a:path w="171450" h="1391285">
                  <a:moveTo>
                    <a:pt x="75837" y="952842"/>
                  </a:moveTo>
                  <a:lnTo>
                    <a:pt x="75837" y="85767"/>
                  </a:lnTo>
                </a:path>
                <a:path w="171450" h="1391285">
                  <a:moveTo>
                    <a:pt x="75837" y="76269"/>
                  </a:moveTo>
                  <a:lnTo>
                    <a:pt x="75837" y="314479"/>
                  </a:lnTo>
                </a:path>
                <a:path w="171450" h="1391285">
                  <a:moveTo>
                    <a:pt x="75837" y="323977"/>
                  </a:moveTo>
                  <a:lnTo>
                    <a:pt x="85316" y="1181555"/>
                  </a:lnTo>
                </a:path>
                <a:path w="171450" h="1391285">
                  <a:moveTo>
                    <a:pt x="85316" y="1191053"/>
                  </a:moveTo>
                  <a:lnTo>
                    <a:pt x="85316" y="1086289"/>
                  </a:lnTo>
                </a:path>
                <a:path w="171450" h="1391285">
                  <a:moveTo>
                    <a:pt x="85316" y="1076791"/>
                  </a:moveTo>
                  <a:lnTo>
                    <a:pt x="85316" y="238210"/>
                  </a:lnTo>
                </a:path>
                <a:path w="171450" h="1391285">
                  <a:moveTo>
                    <a:pt x="85316" y="228712"/>
                  </a:moveTo>
                  <a:lnTo>
                    <a:pt x="94986" y="466923"/>
                  </a:lnTo>
                </a:path>
                <a:path w="171450" h="1391285">
                  <a:moveTo>
                    <a:pt x="94986" y="476421"/>
                  </a:moveTo>
                  <a:lnTo>
                    <a:pt x="94986" y="1324500"/>
                  </a:lnTo>
                </a:path>
                <a:path w="171450" h="1391285">
                  <a:moveTo>
                    <a:pt x="94986" y="1333998"/>
                  </a:moveTo>
                  <a:lnTo>
                    <a:pt x="94986" y="1210049"/>
                  </a:lnTo>
                </a:path>
                <a:path w="171450" h="1391285">
                  <a:moveTo>
                    <a:pt x="94986" y="1200551"/>
                  </a:moveTo>
                  <a:lnTo>
                    <a:pt x="104465" y="342973"/>
                  </a:lnTo>
                </a:path>
                <a:path w="171450" h="1391285">
                  <a:moveTo>
                    <a:pt x="104465" y="333475"/>
                  </a:moveTo>
                  <a:lnTo>
                    <a:pt x="104465" y="571686"/>
                  </a:lnTo>
                </a:path>
                <a:path w="171450" h="1391285">
                  <a:moveTo>
                    <a:pt x="104465" y="581184"/>
                  </a:moveTo>
                  <a:lnTo>
                    <a:pt x="104465" y="1362492"/>
                  </a:lnTo>
                </a:path>
                <a:path w="171450" h="1391285">
                  <a:moveTo>
                    <a:pt x="104465" y="1371990"/>
                  </a:moveTo>
                  <a:lnTo>
                    <a:pt x="104465" y="1133780"/>
                  </a:lnTo>
                </a:path>
                <a:path w="171450" h="1391285">
                  <a:moveTo>
                    <a:pt x="104465" y="1124282"/>
                  </a:moveTo>
                  <a:lnTo>
                    <a:pt x="113945" y="323977"/>
                  </a:lnTo>
                </a:path>
                <a:path w="171450" h="1391285">
                  <a:moveTo>
                    <a:pt x="113945" y="314479"/>
                  </a:moveTo>
                  <a:lnTo>
                    <a:pt x="113945" y="533694"/>
                  </a:lnTo>
                </a:path>
                <a:path w="171450" h="1391285">
                  <a:moveTo>
                    <a:pt x="113945" y="543192"/>
                  </a:moveTo>
                  <a:lnTo>
                    <a:pt x="113945" y="1267322"/>
                  </a:lnTo>
                </a:path>
                <a:path w="171450" h="1391285">
                  <a:moveTo>
                    <a:pt x="113945" y="1276820"/>
                  </a:moveTo>
                  <a:lnTo>
                    <a:pt x="123425" y="895569"/>
                  </a:lnTo>
                </a:path>
                <a:path w="171450" h="1391285">
                  <a:moveTo>
                    <a:pt x="123425" y="886071"/>
                  </a:moveTo>
                  <a:lnTo>
                    <a:pt x="123425" y="190530"/>
                  </a:lnTo>
                </a:path>
                <a:path w="171450" h="1391285">
                  <a:moveTo>
                    <a:pt x="123425" y="181032"/>
                  </a:moveTo>
                  <a:lnTo>
                    <a:pt x="123425" y="390654"/>
                  </a:lnTo>
                </a:path>
                <a:path w="171450" h="1391285">
                  <a:moveTo>
                    <a:pt x="123425" y="400247"/>
                  </a:moveTo>
                  <a:lnTo>
                    <a:pt x="132904" y="1105285"/>
                  </a:lnTo>
                </a:path>
                <a:path w="171450" h="1391285">
                  <a:moveTo>
                    <a:pt x="132904" y="1114784"/>
                  </a:moveTo>
                  <a:lnTo>
                    <a:pt x="132904" y="743126"/>
                  </a:lnTo>
                </a:path>
                <a:path w="171450" h="1391285">
                  <a:moveTo>
                    <a:pt x="132904" y="733627"/>
                  </a:moveTo>
                  <a:lnTo>
                    <a:pt x="132904" y="66771"/>
                  </a:lnTo>
                </a:path>
                <a:path w="171450" h="1391285">
                  <a:moveTo>
                    <a:pt x="132904" y="57273"/>
                  </a:moveTo>
                  <a:lnTo>
                    <a:pt x="132904" y="285985"/>
                  </a:lnTo>
                </a:path>
                <a:path w="171450" h="1391285">
                  <a:moveTo>
                    <a:pt x="132904" y="295483"/>
                  </a:moveTo>
                  <a:lnTo>
                    <a:pt x="142384" y="1029111"/>
                  </a:lnTo>
                </a:path>
                <a:path w="171450" h="1391285">
                  <a:moveTo>
                    <a:pt x="142384" y="1038609"/>
                  </a:moveTo>
                  <a:lnTo>
                    <a:pt x="142384" y="686137"/>
                  </a:lnTo>
                </a:path>
                <a:path w="171450" h="1391285">
                  <a:moveTo>
                    <a:pt x="142384" y="676639"/>
                  </a:moveTo>
                  <a:lnTo>
                    <a:pt x="142384" y="66771"/>
                  </a:lnTo>
                </a:path>
                <a:path w="171450" h="1391285">
                  <a:moveTo>
                    <a:pt x="142384" y="57273"/>
                  </a:moveTo>
                  <a:lnTo>
                    <a:pt x="151864" y="428741"/>
                  </a:lnTo>
                </a:path>
                <a:path w="171450" h="1391285">
                  <a:moveTo>
                    <a:pt x="151864" y="438429"/>
                  </a:moveTo>
                  <a:lnTo>
                    <a:pt x="151864" y="1095787"/>
                  </a:lnTo>
                </a:path>
                <a:path w="171450" h="1391285">
                  <a:moveTo>
                    <a:pt x="151864" y="1105285"/>
                  </a:moveTo>
                  <a:lnTo>
                    <a:pt x="151864" y="771905"/>
                  </a:lnTo>
                </a:path>
                <a:path w="171450" h="1391285">
                  <a:moveTo>
                    <a:pt x="151864" y="762407"/>
                  </a:moveTo>
                  <a:lnTo>
                    <a:pt x="161343" y="190530"/>
                  </a:lnTo>
                </a:path>
                <a:path w="171450" h="1391285">
                  <a:moveTo>
                    <a:pt x="161343" y="181032"/>
                  </a:moveTo>
                  <a:lnTo>
                    <a:pt x="161343" y="209716"/>
                  </a:lnTo>
                </a:path>
                <a:path w="171450" h="1391285">
                  <a:moveTo>
                    <a:pt x="161343" y="219214"/>
                  </a:moveTo>
                  <a:lnTo>
                    <a:pt x="161343" y="1238828"/>
                  </a:lnTo>
                </a:path>
                <a:path w="171450" h="1391285">
                  <a:moveTo>
                    <a:pt x="161343" y="1248326"/>
                  </a:moveTo>
                  <a:lnTo>
                    <a:pt x="161343" y="914850"/>
                  </a:lnTo>
                </a:path>
                <a:path w="171450" h="1391285">
                  <a:moveTo>
                    <a:pt x="161343" y="905352"/>
                  </a:moveTo>
                  <a:lnTo>
                    <a:pt x="170823" y="342973"/>
                  </a:lnTo>
                </a:path>
                <a:path w="171450" h="1391285">
                  <a:moveTo>
                    <a:pt x="170823" y="333475"/>
                  </a:moveTo>
                  <a:lnTo>
                    <a:pt x="170823" y="362159"/>
                  </a:lnTo>
                </a:path>
                <a:path w="171450" h="1391285">
                  <a:moveTo>
                    <a:pt x="170823" y="371657"/>
                  </a:moveTo>
                  <a:lnTo>
                    <a:pt x="170823" y="13339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358773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363514" y="2441709"/>
              <a:ext cx="9525" cy="962660"/>
            </a:xfrm>
            <a:custGeom>
              <a:avLst/>
              <a:gdLst/>
              <a:ahLst/>
              <a:cxnLst/>
              <a:rect l="l" t="t" r="r" b="b"/>
              <a:pathLst>
                <a:path w="9525" h="962660">
                  <a:moveTo>
                    <a:pt x="0" y="962340"/>
                  </a:moveTo>
                  <a:lnTo>
                    <a:pt x="9479" y="600465"/>
                  </a:lnTo>
                </a:path>
                <a:path w="9525" h="962660">
                  <a:moveTo>
                    <a:pt x="9479" y="59068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68252" y="2427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372993" y="2194001"/>
              <a:ext cx="19050" cy="1172210"/>
            </a:xfrm>
            <a:custGeom>
              <a:avLst/>
              <a:gdLst/>
              <a:ahLst/>
              <a:cxnLst/>
              <a:rect l="l" t="t" r="r" b="b"/>
              <a:pathLst>
                <a:path w="19050" h="1172210">
                  <a:moveTo>
                    <a:pt x="0" y="238210"/>
                  </a:moveTo>
                  <a:lnTo>
                    <a:pt x="0" y="714631"/>
                  </a:lnTo>
                </a:path>
                <a:path w="19050" h="1172210">
                  <a:moveTo>
                    <a:pt x="0" y="724129"/>
                  </a:moveTo>
                  <a:lnTo>
                    <a:pt x="9479" y="1162559"/>
                  </a:lnTo>
                </a:path>
                <a:path w="19050" h="1172210">
                  <a:moveTo>
                    <a:pt x="9479" y="1172057"/>
                  </a:moveTo>
                  <a:lnTo>
                    <a:pt x="9479" y="1076601"/>
                  </a:lnTo>
                </a:path>
                <a:path w="19050" h="1172210">
                  <a:moveTo>
                    <a:pt x="9479" y="1067103"/>
                  </a:moveTo>
                  <a:lnTo>
                    <a:pt x="9479" y="143040"/>
                  </a:lnTo>
                </a:path>
                <a:path w="19050" h="1172210">
                  <a:moveTo>
                    <a:pt x="9479" y="133257"/>
                  </a:moveTo>
                  <a:lnTo>
                    <a:pt x="9479" y="485919"/>
                  </a:lnTo>
                </a:path>
                <a:path w="19050" h="1172210">
                  <a:moveTo>
                    <a:pt x="9479" y="495417"/>
                  </a:moveTo>
                  <a:lnTo>
                    <a:pt x="18959" y="1019613"/>
                  </a:lnTo>
                </a:path>
                <a:path w="19050" h="1172210">
                  <a:moveTo>
                    <a:pt x="18959" y="1029111"/>
                  </a:moveTo>
                  <a:lnTo>
                    <a:pt x="18959" y="924158"/>
                  </a:lnTo>
                </a:path>
                <a:path w="19050" h="1172210">
                  <a:moveTo>
                    <a:pt x="18959" y="914660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387212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391953" y="2117826"/>
              <a:ext cx="104775" cy="1257935"/>
            </a:xfrm>
            <a:custGeom>
              <a:avLst/>
              <a:gdLst/>
              <a:ahLst/>
              <a:cxnLst/>
              <a:rect l="l" t="t" r="r" b="b"/>
              <a:pathLst>
                <a:path w="104775" h="1257935">
                  <a:moveTo>
                    <a:pt x="0" y="66676"/>
                  </a:moveTo>
                  <a:lnTo>
                    <a:pt x="9764" y="533599"/>
                  </a:lnTo>
                </a:path>
                <a:path w="104775" h="1257935">
                  <a:moveTo>
                    <a:pt x="9764" y="543097"/>
                  </a:moveTo>
                  <a:lnTo>
                    <a:pt x="9764" y="971838"/>
                  </a:lnTo>
                </a:path>
                <a:path w="104775" h="1257935">
                  <a:moveTo>
                    <a:pt x="9764" y="981336"/>
                  </a:moveTo>
                  <a:lnTo>
                    <a:pt x="9764" y="876573"/>
                  </a:lnTo>
                </a:path>
                <a:path w="104775" h="1257935">
                  <a:moveTo>
                    <a:pt x="9764" y="867075"/>
                  </a:moveTo>
                  <a:lnTo>
                    <a:pt x="19243" y="9498"/>
                  </a:lnTo>
                </a:path>
                <a:path w="104775" h="1257935">
                  <a:moveTo>
                    <a:pt x="19243" y="0"/>
                  </a:moveTo>
                  <a:lnTo>
                    <a:pt x="19243" y="104763"/>
                  </a:lnTo>
                </a:path>
                <a:path w="104775" h="1257935">
                  <a:moveTo>
                    <a:pt x="19243" y="114261"/>
                  </a:moveTo>
                  <a:lnTo>
                    <a:pt x="19243" y="971838"/>
                  </a:lnTo>
                </a:path>
                <a:path w="104775" h="1257935">
                  <a:moveTo>
                    <a:pt x="19243" y="981336"/>
                  </a:moveTo>
                  <a:lnTo>
                    <a:pt x="19243" y="952842"/>
                  </a:lnTo>
                </a:path>
                <a:path w="104775" h="1257935">
                  <a:moveTo>
                    <a:pt x="19243" y="943344"/>
                  </a:moveTo>
                  <a:lnTo>
                    <a:pt x="28723" y="95265"/>
                  </a:lnTo>
                </a:path>
                <a:path w="104775" h="1257935">
                  <a:moveTo>
                    <a:pt x="28723" y="85767"/>
                  </a:moveTo>
                  <a:lnTo>
                    <a:pt x="28723" y="285700"/>
                  </a:lnTo>
                </a:path>
                <a:path w="104775" h="1257935">
                  <a:moveTo>
                    <a:pt x="28723" y="295198"/>
                  </a:moveTo>
                  <a:lnTo>
                    <a:pt x="28723" y="1095787"/>
                  </a:lnTo>
                </a:path>
                <a:path w="104775" h="1257935">
                  <a:moveTo>
                    <a:pt x="28723" y="1105285"/>
                  </a:moveTo>
                  <a:lnTo>
                    <a:pt x="28723" y="1076506"/>
                  </a:lnTo>
                </a:path>
                <a:path w="104775" h="1257935">
                  <a:moveTo>
                    <a:pt x="28723" y="1067008"/>
                  </a:moveTo>
                  <a:lnTo>
                    <a:pt x="38203" y="247708"/>
                  </a:lnTo>
                </a:path>
                <a:path w="104775" h="1257935">
                  <a:moveTo>
                    <a:pt x="38203" y="238210"/>
                  </a:moveTo>
                  <a:lnTo>
                    <a:pt x="38203" y="447642"/>
                  </a:lnTo>
                </a:path>
                <a:path w="104775" h="1257935">
                  <a:moveTo>
                    <a:pt x="38203" y="457425"/>
                  </a:moveTo>
                  <a:lnTo>
                    <a:pt x="47682" y="1229045"/>
                  </a:lnTo>
                </a:path>
                <a:path w="104775" h="1257935">
                  <a:moveTo>
                    <a:pt x="47682" y="1238733"/>
                  </a:moveTo>
                  <a:lnTo>
                    <a:pt x="47682" y="1143278"/>
                  </a:lnTo>
                </a:path>
                <a:path w="104775" h="1257935">
                  <a:moveTo>
                    <a:pt x="47682" y="1133780"/>
                  </a:moveTo>
                  <a:lnTo>
                    <a:pt x="47682" y="342973"/>
                  </a:lnTo>
                </a:path>
                <a:path w="104775" h="1257935">
                  <a:moveTo>
                    <a:pt x="47682" y="333380"/>
                  </a:moveTo>
                  <a:lnTo>
                    <a:pt x="47682" y="533599"/>
                  </a:lnTo>
                </a:path>
                <a:path w="104775" h="1257935">
                  <a:moveTo>
                    <a:pt x="47682" y="543097"/>
                  </a:moveTo>
                  <a:lnTo>
                    <a:pt x="57162" y="1248231"/>
                  </a:lnTo>
                </a:path>
                <a:path w="104775" h="1257935">
                  <a:moveTo>
                    <a:pt x="57162" y="1257729"/>
                  </a:moveTo>
                  <a:lnTo>
                    <a:pt x="57162" y="1057510"/>
                  </a:lnTo>
                </a:path>
                <a:path w="104775" h="1257935">
                  <a:moveTo>
                    <a:pt x="57162" y="1048012"/>
                  </a:moveTo>
                  <a:lnTo>
                    <a:pt x="57162" y="295198"/>
                  </a:lnTo>
                </a:path>
                <a:path w="104775" h="1257935">
                  <a:moveTo>
                    <a:pt x="57162" y="285700"/>
                  </a:moveTo>
                  <a:lnTo>
                    <a:pt x="57162" y="390654"/>
                  </a:lnTo>
                </a:path>
                <a:path w="104775" h="1257935">
                  <a:moveTo>
                    <a:pt x="57162" y="400152"/>
                  </a:moveTo>
                  <a:lnTo>
                    <a:pt x="66641" y="1133780"/>
                  </a:lnTo>
                </a:path>
                <a:path w="104775" h="1257935">
                  <a:moveTo>
                    <a:pt x="66641" y="1143278"/>
                  </a:moveTo>
                  <a:lnTo>
                    <a:pt x="66641" y="819300"/>
                  </a:lnTo>
                </a:path>
                <a:path w="104775" h="1257935">
                  <a:moveTo>
                    <a:pt x="66641" y="809802"/>
                  </a:moveTo>
                  <a:lnTo>
                    <a:pt x="76121" y="152443"/>
                  </a:lnTo>
                </a:path>
                <a:path w="104775" h="1257935">
                  <a:moveTo>
                    <a:pt x="76121" y="142945"/>
                  </a:moveTo>
                  <a:lnTo>
                    <a:pt x="76121" y="247708"/>
                  </a:lnTo>
                </a:path>
                <a:path w="104775" h="1257935">
                  <a:moveTo>
                    <a:pt x="76121" y="257206"/>
                  </a:moveTo>
                  <a:lnTo>
                    <a:pt x="76121" y="990834"/>
                  </a:lnTo>
                </a:path>
                <a:path w="104775" h="1257935">
                  <a:moveTo>
                    <a:pt x="76121" y="1000332"/>
                  </a:moveTo>
                  <a:lnTo>
                    <a:pt x="76121" y="666856"/>
                  </a:lnTo>
                </a:path>
                <a:path w="104775" h="1257935">
                  <a:moveTo>
                    <a:pt x="76121" y="657358"/>
                  </a:moveTo>
                  <a:lnTo>
                    <a:pt x="85601" y="47490"/>
                  </a:lnTo>
                </a:path>
                <a:path w="104775" h="1257935">
                  <a:moveTo>
                    <a:pt x="85601" y="37992"/>
                  </a:moveTo>
                  <a:lnTo>
                    <a:pt x="85601" y="238210"/>
                  </a:lnTo>
                </a:path>
                <a:path w="104775" h="1257935">
                  <a:moveTo>
                    <a:pt x="85601" y="247708"/>
                  </a:moveTo>
                  <a:lnTo>
                    <a:pt x="85601" y="924348"/>
                  </a:lnTo>
                </a:path>
                <a:path w="104775" h="1257935">
                  <a:moveTo>
                    <a:pt x="85601" y="933846"/>
                  </a:moveTo>
                  <a:lnTo>
                    <a:pt x="95080" y="733627"/>
                  </a:lnTo>
                </a:path>
                <a:path w="104775" h="1257935">
                  <a:moveTo>
                    <a:pt x="95080" y="724129"/>
                  </a:moveTo>
                  <a:lnTo>
                    <a:pt x="95080" y="66676"/>
                  </a:lnTo>
                </a:path>
                <a:path w="104775" h="1257935">
                  <a:moveTo>
                    <a:pt x="95080" y="56988"/>
                  </a:moveTo>
                  <a:lnTo>
                    <a:pt x="95080" y="390654"/>
                  </a:lnTo>
                </a:path>
                <a:path w="104775" h="1257935">
                  <a:moveTo>
                    <a:pt x="95080" y="400152"/>
                  </a:moveTo>
                  <a:lnTo>
                    <a:pt x="104560" y="1010020"/>
                  </a:lnTo>
                </a:path>
                <a:path w="104775" h="1257935">
                  <a:moveTo>
                    <a:pt x="104560" y="1019518"/>
                  </a:moveTo>
                  <a:lnTo>
                    <a:pt x="104560" y="828798"/>
                  </a:lnTo>
                </a:path>
                <a:path w="104775" h="1257935">
                  <a:moveTo>
                    <a:pt x="104560" y="819300"/>
                  </a:moveTo>
                  <a:lnTo>
                    <a:pt x="104560" y="20943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491772" y="2313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496513" y="2317760"/>
              <a:ext cx="9525" cy="972185"/>
            </a:xfrm>
            <a:custGeom>
              <a:avLst/>
              <a:gdLst/>
              <a:ahLst/>
              <a:cxnLst/>
              <a:rect l="l" t="t" r="r" b="b"/>
              <a:pathLst>
                <a:path w="9525" h="972185">
                  <a:moveTo>
                    <a:pt x="0" y="0"/>
                  </a:moveTo>
                  <a:lnTo>
                    <a:pt x="0" y="457425"/>
                  </a:lnTo>
                </a:path>
                <a:path w="9525" h="972185">
                  <a:moveTo>
                    <a:pt x="0" y="466923"/>
                  </a:moveTo>
                  <a:lnTo>
                    <a:pt x="9479" y="962530"/>
                  </a:lnTo>
                </a:path>
                <a:path w="9525" h="972185">
                  <a:moveTo>
                    <a:pt x="9479" y="972028"/>
                  </a:moveTo>
                  <a:lnTo>
                    <a:pt x="9479" y="771905"/>
                  </a:lnTo>
                </a:path>
                <a:path w="9525" h="972185">
                  <a:moveTo>
                    <a:pt x="9479" y="762407"/>
                  </a:moveTo>
                  <a:lnTo>
                    <a:pt x="9479" y="1430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501252" y="24464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505993" y="2165316"/>
              <a:ext cx="57785" cy="1200785"/>
            </a:xfrm>
            <a:custGeom>
              <a:avLst/>
              <a:gdLst/>
              <a:ahLst/>
              <a:cxnLst/>
              <a:rect l="l" t="t" r="r" b="b"/>
              <a:pathLst>
                <a:path w="57785" h="1200785">
                  <a:moveTo>
                    <a:pt x="0" y="285890"/>
                  </a:moveTo>
                  <a:lnTo>
                    <a:pt x="9479" y="619366"/>
                  </a:lnTo>
                </a:path>
                <a:path w="57785" h="1200785">
                  <a:moveTo>
                    <a:pt x="9479" y="628864"/>
                  </a:moveTo>
                  <a:lnTo>
                    <a:pt x="9479" y="1191243"/>
                  </a:lnTo>
                </a:path>
                <a:path w="57785" h="1200785">
                  <a:moveTo>
                    <a:pt x="9479" y="1200741"/>
                  </a:moveTo>
                  <a:lnTo>
                    <a:pt x="9479" y="876858"/>
                  </a:lnTo>
                </a:path>
                <a:path w="57785" h="1200785">
                  <a:moveTo>
                    <a:pt x="9479" y="867075"/>
                  </a:moveTo>
                  <a:lnTo>
                    <a:pt x="19243" y="314479"/>
                  </a:lnTo>
                </a:path>
                <a:path w="57785" h="1200785">
                  <a:moveTo>
                    <a:pt x="19243" y="304981"/>
                  </a:moveTo>
                  <a:lnTo>
                    <a:pt x="19243" y="609868"/>
                  </a:lnTo>
                </a:path>
                <a:path w="57785" h="1200785">
                  <a:moveTo>
                    <a:pt x="19243" y="619366"/>
                  </a:moveTo>
                  <a:lnTo>
                    <a:pt x="19243" y="1124471"/>
                  </a:lnTo>
                </a:path>
                <a:path w="57785" h="1200785">
                  <a:moveTo>
                    <a:pt x="19243" y="1134065"/>
                  </a:moveTo>
                  <a:lnTo>
                    <a:pt x="19243" y="1114973"/>
                  </a:lnTo>
                </a:path>
                <a:path w="57785" h="1200785">
                  <a:moveTo>
                    <a:pt x="19243" y="1105285"/>
                  </a:moveTo>
                  <a:lnTo>
                    <a:pt x="28723" y="200218"/>
                  </a:lnTo>
                </a:path>
                <a:path w="57785" h="1200785">
                  <a:moveTo>
                    <a:pt x="28723" y="190720"/>
                  </a:moveTo>
                  <a:lnTo>
                    <a:pt x="28723" y="486109"/>
                  </a:lnTo>
                </a:path>
                <a:path w="57785" h="1200785">
                  <a:moveTo>
                    <a:pt x="28723" y="495607"/>
                  </a:moveTo>
                  <a:lnTo>
                    <a:pt x="28723" y="981526"/>
                  </a:lnTo>
                </a:path>
                <a:path w="57785" h="1200785">
                  <a:moveTo>
                    <a:pt x="28723" y="991024"/>
                  </a:moveTo>
                  <a:lnTo>
                    <a:pt x="28723" y="905352"/>
                  </a:lnTo>
                </a:path>
                <a:path w="57785" h="1200785">
                  <a:moveTo>
                    <a:pt x="28723" y="895854"/>
                  </a:moveTo>
                  <a:lnTo>
                    <a:pt x="38203" y="57273"/>
                  </a:lnTo>
                </a:path>
                <a:path w="57785" h="1200785">
                  <a:moveTo>
                    <a:pt x="38203" y="47775"/>
                  </a:moveTo>
                  <a:lnTo>
                    <a:pt x="38203" y="362159"/>
                  </a:lnTo>
                </a:path>
                <a:path w="57785" h="1200785">
                  <a:moveTo>
                    <a:pt x="38203" y="371657"/>
                  </a:moveTo>
                  <a:lnTo>
                    <a:pt x="38203" y="867075"/>
                  </a:lnTo>
                </a:path>
                <a:path w="57785" h="1200785">
                  <a:moveTo>
                    <a:pt x="38203" y="876858"/>
                  </a:moveTo>
                  <a:lnTo>
                    <a:pt x="47682" y="848079"/>
                  </a:lnTo>
                </a:path>
                <a:path w="57785" h="1200785">
                  <a:moveTo>
                    <a:pt x="47682" y="838581"/>
                  </a:moveTo>
                  <a:lnTo>
                    <a:pt x="47682" y="9498"/>
                  </a:lnTo>
                </a:path>
                <a:path w="57785" h="1200785">
                  <a:moveTo>
                    <a:pt x="47682" y="0"/>
                  </a:moveTo>
                  <a:lnTo>
                    <a:pt x="47682" y="28684"/>
                  </a:lnTo>
                </a:path>
                <a:path w="57785" h="1200785">
                  <a:moveTo>
                    <a:pt x="47682" y="38277"/>
                  </a:moveTo>
                  <a:lnTo>
                    <a:pt x="57162" y="88635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558414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563155" y="2270270"/>
              <a:ext cx="9525" cy="924560"/>
            </a:xfrm>
            <a:custGeom>
              <a:avLst/>
              <a:gdLst/>
              <a:ahLst/>
              <a:cxnLst/>
              <a:rect l="l" t="t" r="r" b="b"/>
              <a:pathLst>
                <a:path w="9525" h="924560">
                  <a:moveTo>
                    <a:pt x="0" y="790901"/>
                  </a:moveTo>
                  <a:lnTo>
                    <a:pt x="0" y="381156"/>
                  </a:lnTo>
                </a:path>
                <a:path w="9525" h="924560">
                  <a:moveTo>
                    <a:pt x="0" y="371468"/>
                  </a:moveTo>
                  <a:lnTo>
                    <a:pt x="0" y="9498"/>
                  </a:lnTo>
                </a:path>
                <a:path w="9525" h="924560">
                  <a:moveTo>
                    <a:pt x="0" y="0"/>
                  </a:moveTo>
                  <a:lnTo>
                    <a:pt x="0" y="95265"/>
                  </a:lnTo>
                </a:path>
                <a:path w="9525" h="924560">
                  <a:moveTo>
                    <a:pt x="0" y="104763"/>
                  </a:moveTo>
                  <a:lnTo>
                    <a:pt x="9479" y="9240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567894" y="31993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572635" y="2194001"/>
              <a:ext cx="123825" cy="1134110"/>
            </a:xfrm>
            <a:custGeom>
              <a:avLst/>
              <a:gdLst/>
              <a:ahLst/>
              <a:cxnLst/>
              <a:rect l="l" t="t" r="r" b="b"/>
              <a:pathLst>
                <a:path w="123825" h="1134110">
                  <a:moveTo>
                    <a:pt x="0" y="1010115"/>
                  </a:moveTo>
                  <a:lnTo>
                    <a:pt x="0" y="600180"/>
                  </a:lnTo>
                </a:path>
                <a:path w="123825" h="1134110">
                  <a:moveTo>
                    <a:pt x="0" y="590682"/>
                  </a:moveTo>
                  <a:lnTo>
                    <a:pt x="0" y="238210"/>
                  </a:lnTo>
                </a:path>
                <a:path w="123825" h="1134110">
                  <a:moveTo>
                    <a:pt x="0" y="228712"/>
                  </a:moveTo>
                  <a:lnTo>
                    <a:pt x="9479" y="323977"/>
                  </a:lnTo>
                </a:path>
                <a:path w="123825" h="1134110">
                  <a:moveTo>
                    <a:pt x="9479" y="333475"/>
                  </a:moveTo>
                  <a:lnTo>
                    <a:pt x="9479" y="1124377"/>
                  </a:lnTo>
                </a:path>
                <a:path w="123825" h="1134110">
                  <a:moveTo>
                    <a:pt x="9479" y="1133875"/>
                  </a:moveTo>
                  <a:lnTo>
                    <a:pt x="9479" y="1105380"/>
                  </a:lnTo>
                </a:path>
                <a:path w="123825" h="1134110">
                  <a:moveTo>
                    <a:pt x="9479" y="1095787"/>
                  </a:moveTo>
                  <a:lnTo>
                    <a:pt x="18959" y="314479"/>
                  </a:lnTo>
                </a:path>
                <a:path w="123825" h="1134110">
                  <a:moveTo>
                    <a:pt x="18959" y="304981"/>
                  </a:moveTo>
                  <a:lnTo>
                    <a:pt x="18959" y="390749"/>
                  </a:lnTo>
                </a:path>
                <a:path w="123825" h="1134110">
                  <a:moveTo>
                    <a:pt x="18959" y="400247"/>
                  </a:moveTo>
                  <a:lnTo>
                    <a:pt x="18959" y="1124377"/>
                  </a:lnTo>
                </a:path>
                <a:path w="123825" h="1134110">
                  <a:moveTo>
                    <a:pt x="18959" y="1133875"/>
                  </a:moveTo>
                  <a:lnTo>
                    <a:pt x="18959" y="952842"/>
                  </a:lnTo>
                </a:path>
                <a:path w="123825" h="1134110">
                  <a:moveTo>
                    <a:pt x="18959" y="943344"/>
                  </a:moveTo>
                  <a:lnTo>
                    <a:pt x="28438" y="247708"/>
                  </a:lnTo>
                </a:path>
                <a:path w="123825" h="1134110">
                  <a:moveTo>
                    <a:pt x="28438" y="238210"/>
                  </a:moveTo>
                  <a:lnTo>
                    <a:pt x="28438" y="266799"/>
                  </a:lnTo>
                </a:path>
                <a:path w="123825" h="1134110">
                  <a:moveTo>
                    <a:pt x="28438" y="276297"/>
                  </a:moveTo>
                  <a:lnTo>
                    <a:pt x="28438" y="1000332"/>
                  </a:lnTo>
                </a:path>
                <a:path w="123825" h="1134110">
                  <a:moveTo>
                    <a:pt x="28438" y="1010115"/>
                  </a:moveTo>
                  <a:lnTo>
                    <a:pt x="37918" y="809897"/>
                  </a:lnTo>
                </a:path>
                <a:path w="123825" h="1134110">
                  <a:moveTo>
                    <a:pt x="37918" y="800399"/>
                  </a:moveTo>
                  <a:lnTo>
                    <a:pt x="37918" y="104763"/>
                  </a:lnTo>
                </a:path>
                <a:path w="123825" h="1134110">
                  <a:moveTo>
                    <a:pt x="37918" y="95265"/>
                  </a:moveTo>
                  <a:lnTo>
                    <a:pt x="37918" y="171534"/>
                  </a:lnTo>
                </a:path>
                <a:path w="123825" h="1134110">
                  <a:moveTo>
                    <a:pt x="37918" y="181032"/>
                  </a:moveTo>
                  <a:lnTo>
                    <a:pt x="47398" y="848174"/>
                  </a:lnTo>
                </a:path>
                <a:path w="123825" h="1134110">
                  <a:moveTo>
                    <a:pt x="47398" y="857672"/>
                  </a:moveTo>
                  <a:lnTo>
                    <a:pt x="47398" y="676449"/>
                  </a:lnTo>
                </a:path>
                <a:path w="123825" h="1134110">
                  <a:moveTo>
                    <a:pt x="47398" y="666951"/>
                  </a:moveTo>
                  <a:lnTo>
                    <a:pt x="47398" y="9593"/>
                  </a:lnTo>
                </a:path>
                <a:path w="123825" h="1134110">
                  <a:moveTo>
                    <a:pt x="47398" y="0"/>
                  </a:moveTo>
                  <a:lnTo>
                    <a:pt x="47398" y="171534"/>
                  </a:lnTo>
                </a:path>
                <a:path w="123825" h="1134110">
                  <a:moveTo>
                    <a:pt x="47398" y="181032"/>
                  </a:moveTo>
                  <a:lnTo>
                    <a:pt x="56877" y="809897"/>
                  </a:lnTo>
                </a:path>
                <a:path w="123825" h="1134110">
                  <a:moveTo>
                    <a:pt x="56877" y="819395"/>
                  </a:moveTo>
                  <a:lnTo>
                    <a:pt x="56877" y="657453"/>
                  </a:lnTo>
                </a:path>
                <a:path w="123825" h="1134110">
                  <a:moveTo>
                    <a:pt x="56877" y="647955"/>
                  </a:moveTo>
                  <a:lnTo>
                    <a:pt x="56877" y="47585"/>
                  </a:lnTo>
                </a:path>
                <a:path w="123825" h="1134110">
                  <a:moveTo>
                    <a:pt x="56877" y="38087"/>
                  </a:moveTo>
                  <a:lnTo>
                    <a:pt x="66547" y="333475"/>
                  </a:lnTo>
                </a:path>
                <a:path w="123825" h="1134110">
                  <a:moveTo>
                    <a:pt x="66547" y="342973"/>
                  </a:moveTo>
                  <a:lnTo>
                    <a:pt x="66547" y="914660"/>
                  </a:lnTo>
                </a:path>
                <a:path w="123825" h="1134110">
                  <a:moveTo>
                    <a:pt x="66547" y="924158"/>
                  </a:moveTo>
                  <a:lnTo>
                    <a:pt x="66547" y="838391"/>
                  </a:lnTo>
                </a:path>
                <a:path w="123825" h="1134110">
                  <a:moveTo>
                    <a:pt x="66547" y="828893"/>
                  </a:moveTo>
                  <a:lnTo>
                    <a:pt x="76026" y="190530"/>
                  </a:lnTo>
                </a:path>
                <a:path w="123825" h="1134110">
                  <a:moveTo>
                    <a:pt x="76026" y="181032"/>
                  </a:moveTo>
                  <a:lnTo>
                    <a:pt x="76026" y="485919"/>
                  </a:lnTo>
                </a:path>
                <a:path w="123825" h="1134110">
                  <a:moveTo>
                    <a:pt x="76026" y="495417"/>
                  </a:moveTo>
                  <a:lnTo>
                    <a:pt x="76026" y="1057605"/>
                  </a:lnTo>
                </a:path>
                <a:path w="123825" h="1134110">
                  <a:moveTo>
                    <a:pt x="76026" y="1067103"/>
                  </a:moveTo>
                  <a:lnTo>
                    <a:pt x="76026" y="905162"/>
                  </a:lnTo>
                </a:path>
                <a:path w="123825" h="1134110">
                  <a:moveTo>
                    <a:pt x="76026" y="895664"/>
                  </a:moveTo>
                  <a:lnTo>
                    <a:pt x="85506" y="314479"/>
                  </a:lnTo>
                </a:path>
                <a:path w="123825" h="1134110">
                  <a:moveTo>
                    <a:pt x="85506" y="304981"/>
                  </a:moveTo>
                  <a:lnTo>
                    <a:pt x="85506" y="600180"/>
                  </a:lnTo>
                </a:path>
                <a:path w="123825" h="1134110">
                  <a:moveTo>
                    <a:pt x="85506" y="609678"/>
                  </a:moveTo>
                  <a:lnTo>
                    <a:pt x="94986" y="1124377"/>
                  </a:lnTo>
                </a:path>
                <a:path w="123825" h="1134110">
                  <a:moveTo>
                    <a:pt x="94986" y="1133875"/>
                  </a:moveTo>
                  <a:lnTo>
                    <a:pt x="94986" y="848174"/>
                  </a:lnTo>
                </a:path>
                <a:path w="123825" h="1134110">
                  <a:moveTo>
                    <a:pt x="94986" y="838391"/>
                  </a:moveTo>
                  <a:lnTo>
                    <a:pt x="94986" y="314479"/>
                  </a:lnTo>
                </a:path>
                <a:path w="123825" h="1134110">
                  <a:moveTo>
                    <a:pt x="94986" y="304981"/>
                  </a:moveTo>
                  <a:lnTo>
                    <a:pt x="94986" y="476421"/>
                  </a:lnTo>
                </a:path>
                <a:path w="123825" h="1134110">
                  <a:moveTo>
                    <a:pt x="94986" y="485919"/>
                  </a:moveTo>
                  <a:lnTo>
                    <a:pt x="104465" y="1038609"/>
                  </a:lnTo>
                </a:path>
                <a:path w="123825" h="1134110">
                  <a:moveTo>
                    <a:pt x="104465" y="1048107"/>
                  </a:moveTo>
                  <a:lnTo>
                    <a:pt x="104465" y="1029111"/>
                  </a:lnTo>
                </a:path>
                <a:path w="123825" h="1134110">
                  <a:moveTo>
                    <a:pt x="104465" y="1019613"/>
                  </a:moveTo>
                  <a:lnTo>
                    <a:pt x="104465" y="181032"/>
                  </a:lnTo>
                </a:path>
                <a:path w="123825" h="1134110">
                  <a:moveTo>
                    <a:pt x="104465" y="171534"/>
                  </a:moveTo>
                  <a:lnTo>
                    <a:pt x="104465" y="342973"/>
                  </a:lnTo>
                </a:path>
                <a:path w="123825" h="1134110">
                  <a:moveTo>
                    <a:pt x="104465" y="352471"/>
                  </a:moveTo>
                  <a:lnTo>
                    <a:pt x="113945" y="886166"/>
                  </a:lnTo>
                </a:path>
                <a:path w="123825" h="1134110">
                  <a:moveTo>
                    <a:pt x="113945" y="895664"/>
                  </a:moveTo>
                  <a:lnTo>
                    <a:pt x="113945" y="876668"/>
                  </a:lnTo>
                </a:path>
                <a:path w="123825" h="1134110">
                  <a:moveTo>
                    <a:pt x="113945" y="867170"/>
                  </a:moveTo>
                  <a:lnTo>
                    <a:pt x="123425" y="57083"/>
                  </a:lnTo>
                </a:path>
                <a:path w="123825" h="1134110">
                  <a:moveTo>
                    <a:pt x="123425" y="47585"/>
                  </a:moveTo>
                  <a:lnTo>
                    <a:pt x="123425" y="314479"/>
                  </a:lnTo>
                </a:path>
                <a:path w="123825" h="1134110">
                  <a:moveTo>
                    <a:pt x="123425" y="323977"/>
                  </a:moveTo>
                  <a:lnTo>
                    <a:pt x="123425" y="79090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691319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696060" y="2213092"/>
              <a:ext cx="47625" cy="1086485"/>
            </a:xfrm>
            <a:custGeom>
              <a:avLst/>
              <a:gdLst/>
              <a:ahLst/>
              <a:cxnLst/>
              <a:rect l="l" t="t" r="r" b="b"/>
              <a:pathLst>
                <a:path w="47625" h="1086485">
                  <a:moveTo>
                    <a:pt x="0" y="781308"/>
                  </a:moveTo>
                  <a:lnTo>
                    <a:pt x="0" y="390654"/>
                  </a:lnTo>
                </a:path>
                <a:path w="47625" h="1086485">
                  <a:moveTo>
                    <a:pt x="0" y="381156"/>
                  </a:moveTo>
                  <a:lnTo>
                    <a:pt x="9574" y="9498"/>
                  </a:lnTo>
                </a:path>
                <a:path w="47625" h="1086485">
                  <a:moveTo>
                    <a:pt x="9574" y="0"/>
                  </a:moveTo>
                  <a:lnTo>
                    <a:pt x="9574" y="18996"/>
                  </a:lnTo>
                </a:path>
                <a:path w="47625" h="1086485">
                  <a:moveTo>
                    <a:pt x="9574" y="28494"/>
                  </a:moveTo>
                  <a:lnTo>
                    <a:pt x="9574" y="819300"/>
                  </a:lnTo>
                </a:path>
                <a:path w="47625" h="1086485">
                  <a:moveTo>
                    <a:pt x="9574" y="829083"/>
                  </a:moveTo>
                  <a:lnTo>
                    <a:pt x="19054" y="562093"/>
                  </a:lnTo>
                </a:path>
                <a:path w="47625" h="1086485">
                  <a:moveTo>
                    <a:pt x="19054" y="552595"/>
                  </a:moveTo>
                  <a:lnTo>
                    <a:pt x="19054" y="123949"/>
                  </a:lnTo>
                </a:path>
                <a:path w="47625" h="1086485">
                  <a:moveTo>
                    <a:pt x="19054" y="114166"/>
                  </a:moveTo>
                  <a:lnTo>
                    <a:pt x="19054" y="199933"/>
                  </a:lnTo>
                </a:path>
                <a:path w="47625" h="1086485">
                  <a:moveTo>
                    <a:pt x="19054" y="209621"/>
                  </a:moveTo>
                  <a:lnTo>
                    <a:pt x="28533" y="962245"/>
                  </a:lnTo>
                </a:path>
                <a:path w="47625" h="1086485">
                  <a:moveTo>
                    <a:pt x="28533" y="971743"/>
                  </a:moveTo>
                  <a:lnTo>
                    <a:pt x="28533" y="705038"/>
                  </a:lnTo>
                </a:path>
                <a:path w="47625" h="1086485">
                  <a:moveTo>
                    <a:pt x="28533" y="695540"/>
                  </a:moveTo>
                  <a:lnTo>
                    <a:pt x="28533" y="276202"/>
                  </a:lnTo>
                </a:path>
                <a:path w="47625" h="1086485">
                  <a:moveTo>
                    <a:pt x="28533" y="266704"/>
                  </a:moveTo>
                  <a:lnTo>
                    <a:pt x="28533" y="342878"/>
                  </a:lnTo>
                </a:path>
                <a:path w="47625" h="1086485">
                  <a:moveTo>
                    <a:pt x="28533" y="352376"/>
                  </a:moveTo>
                  <a:lnTo>
                    <a:pt x="38013" y="1076696"/>
                  </a:lnTo>
                </a:path>
                <a:path w="47625" h="1086485">
                  <a:moveTo>
                    <a:pt x="38013" y="1086289"/>
                  </a:moveTo>
                  <a:lnTo>
                    <a:pt x="38013" y="1067198"/>
                  </a:lnTo>
                </a:path>
                <a:path w="47625" h="1086485">
                  <a:moveTo>
                    <a:pt x="38013" y="1057510"/>
                  </a:moveTo>
                  <a:lnTo>
                    <a:pt x="38013" y="333380"/>
                  </a:lnTo>
                </a:path>
                <a:path w="47625" h="1086485">
                  <a:moveTo>
                    <a:pt x="38013" y="323882"/>
                  </a:moveTo>
                  <a:lnTo>
                    <a:pt x="38013" y="342878"/>
                  </a:lnTo>
                </a:path>
                <a:path w="47625" h="1086485">
                  <a:moveTo>
                    <a:pt x="38013" y="352376"/>
                  </a:moveTo>
                  <a:lnTo>
                    <a:pt x="47493" y="1057510"/>
                  </a:lnTo>
                </a:path>
                <a:path w="47625" h="1086485">
                  <a:moveTo>
                    <a:pt x="47493" y="1067198"/>
                  </a:moveTo>
                  <a:lnTo>
                    <a:pt x="47493" y="981241"/>
                  </a:lnTo>
                </a:path>
                <a:path w="47625" h="1086485">
                  <a:moveTo>
                    <a:pt x="47493" y="971743"/>
                  </a:moveTo>
                  <a:lnTo>
                    <a:pt x="47493" y="2477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738812" y="24464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753222" y="2222590"/>
              <a:ext cx="66675" cy="1057910"/>
            </a:xfrm>
            <a:custGeom>
              <a:avLst/>
              <a:gdLst/>
              <a:ahLst/>
              <a:cxnLst/>
              <a:rect l="l" t="t" r="r" b="b"/>
              <a:pathLst>
                <a:path w="66675" h="1057910">
                  <a:moveTo>
                    <a:pt x="0" y="228617"/>
                  </a:moveTo>
                  <a:lnTo>
                    <a:pt x="0" y="590872"/>
                  </a:lnTo>
                </a:path>
                <a:path w="66675" h="1057910">
                  <a:moveTo>
                    <a:pt x="0" y="600370"/>
                  </a:moveTo>
                  <a:lnTo>
                    <a:pt x="0" y="905257"/>
                  </a:lnTo>
                </a:path>
                <a:path w="66675" h="1057910">
                  <a:moveTo>
                    <a:pt x="0" y="914755"/>
                  </a:moveTo>
                  <a:lnTo>
                    <a:pt x="0" y="752814"/>
                  </a:lnTo>
                </a:path>
                <a:path w="66675" h="1057910">
                  <a:moveTo>
                    <a:pt x="0" y="743315"/>
                  </a:moveTo>
                  <a:lnTo>
                    <a:pt x="9479" y="95170"/>
                  </a:lnTo>
                </a:path>
                <a:path w="66675" h="1057910">
                  <a:moveTo>
                    <a:pt x="9479" y="85672"/>
                  </a:moveTo>
                  <a:lnTo>
                    <a:pt x="9479" y="104668"/>
                  </a:lnTo>
                </a:path>
                <a:path w="66675" h="1057910">
                  <a:moveTo>
                    <a:pt x="9479" y="114451"/>
                  </a:moveTo>
                  <a:lnTo>
                    <a:pt x="9479" y="771810"/>
                  </a:lnTo>
                </a:path>
                <a:path w="66675" h="1057910">
                  <a:moveTo>
                    <a:pt x="9479" y="781308"/>
                  </a:moveTo>
                  <a:lnTo>
                    <a:pt x="9479" y="619366"/>
                  </a:lnTo>
                </a:path>
                <a:path w="66675" h="1057910">
                  <a:moveTo>
                    <a:pt x="9479" y="609868"/>
                  </a:moveTo>
                  <a:lnTo>
                    <a:pt x="18959" y="9498"/>
                  </a:lnTo>
                </a:path>
                <a:path w="66675" h="1057910">
                  <a:moveTo>
                    <a:pt x="18959" y="0"/>
                  </a:moveTo>
                  <a:lnTo>
                    <a:pt x="18959" y="85672"/>
                  </a:lnTo>
                </a:path>
                <a:path w="66675" h="1057910">
                  <a:moveTo>
                    <a:pt x="18959" y="95170"/>
                  </a:moveTo>
                  <a:lnTo>
                    <a:pt x="18959" y="752814"/>
                  </a:lnTo>
                </a:path>
                <a:path w="66675" h="1057910">
                  <a:moveTo>
                    <a:pt x="18959" y="762312"/>
                  </a:moveTo>
                  <a:lnTo>
                    <a:pt x="28438" y="686042"/>
                  </a:lnTo>
                </a:path>
                <a:path w="66675" h="1057910">
                  <a:moveTo>
                    <a:pt x="28438" y="676544"/>
                  </a:moveTo>
                  <a:lnTo>
                    <a:pt x="28438" y="76174"/>
                  </a:lnTo>
                </a:path>
                <a:path w="66675" h="1057910">
                  <a:moveTo>
                    <a:pt x="28438" y="66676"/>
                  </a:moveTo>
                  <a:lnTo>
                    <a:pt x="28438" y="238210"/>
                  </a:lnTo>
                </a:path>
                <a:path w="66675" h="1057910">
                  <a:moveTo>
                    <a:pt x="28438" y="247708"/>
                  </a:moveTo>
                  <a:lnTo>
                    <a:pt x="37918" y="867075"/>
                  </a:lnTo>
                </a:path>
                <a:path w="66675" h="1057910">
                  <a:moveTo>
                    <a:pt x="37918" y="876573"/>
                  </a:moveTo>
                  <a:lnTo>
                    <a:pt x="37918" y="809802"/>
                  </a:lnTo>
                </a:path>
                <a:path w="66675" h="1057910">
                  <a:moveTo>
                    <a:pt x="37918" y="800304"/>
                  </a:moveTo>
                  <a:lnTo>
                    <a:pt x="37918" y="228617"/>
                  </a:lnTo>
                </a:path>
                <a:path w="66675" h="1057910">
                  <a:moveTo>
                    <a:pt x="37918" y="219119"/>
                  </a:moveTo>
                  <a:lnTo>
                    <a:pt x="47398" y="476326"/>
                  </a:lnTo>
                </a:path>
                <a:path w="66675" h="1057910">
                  <a:moveTo>
                    <a:pt x="47398" y="485824"/>
                  </a:moveTo>
                  <a:lnTo>
                    <a:pt x="47398" y="1010020"/>
                  </a:lnTo>
                </a:path>
                <a:path w="66675" h="1057910">
                  <a:moveTo>
                    <a:pt x="47398" y="1019518"/>
                  </a:moveTo>
                  <a:lnTo>
                    <a:pt x="47398" y="943249"/>
                  </a:lnTo>
                </a:path>
                <a:path w="66675" h="1057910">
                  <a:moveTo>
                    <a:pt x="47398" y="933751"/>
                  </a:moveTo>
                  <a:lnTo>
                    <a:pt x="47398" y="333380"/>
                  </a:lnTo>
                </a:path>
                <a:path w="66675" h="1057910">
                  <a:moveTo>
                    <a:pt x="47398" y="323882"/>
                  </a:moveTo>
                  <a:lnTo>
                    <a:pt x="56877" y="495322"/>
                  </a:lnTo>
                </a:path>
                <a:path w="66675" h="1057910">
                  <a:moveTo>
                    <a:pt x="56877" y="504915"/>
                  </a:moveTo>
                  <a:lnTo>
                    <a:pt x="56877" y="1048012"/>
                  </a:lnTo>
                </a:path>
                <a:path w="66675" h="1057910">
                  <a:moveTo>
                    <a:pt x="56877" y="1057700"/>
                  </a:moveTo>
                  <a:lnTo>
                    <a:pt x="56877" y="895569"/>
                  </a:lnTo>
                </a:path>
                <a:path w="66675" h="1057910">
                  <a:moveTo>
                    <a:pt x="56877" y="886071"/>
                  </a:moveTo>
                  <a:lnTo>
                    <a:pt x="66357" y="304886"/>
                  </a:lnTo>
                </a:path>
                <a:path w="66675" h="1057910">
                  <a:moveTo>
                    <a:pt x="66357" y="295388"/>
                  </a:moveTo>
                  <a:lnTo>
                    <a:pt x="66357" y="447832"/>
                  </a:lnTo>
                </a:path>
                <a:path w="66675" h="1057910">
                  <a:moveTo>
                    <a:pt x="66357" y="457330"/>
                  </a:moveTo>
                  <a:lnTo>
                    <a:pt x="66357" y="9527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814839" y="3180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819580" y="2384531"/>
              <a:ext cx="9525" cy="800735"/>
            </a:xfrm>
            <a:custGeom>
              <a:avLst/>
              <a:gdLst/>
              <a:ahLst/>
              <a:cxnLst/>
              <a:rect l="l" t="t" r="r" b="b"/>
              <a:pathLst>
                <a:path w="9525" h="800735">
                  <a:moveTo>
                    <a:pt x="0" y="800304"/>
                  </a:moveTo>
                  <a:lnTo>
                    <a:pt x="9479" y="524101"/>
                  </a:lnTo>
                </a:path>
                <a:path w="9525" h="800735">
                  <a:moveTo>
                    <a:pt x="9479" y="514603"/>
                  </a:moveTo>
                  <a:lnTo>
                    <a:pt x="9479" y="9498"/>
                  </a:lnTo>
                </a:path>
                <a:path w="9525" h="800735">
                  <a:moveTo>
                    <a:pt x="9479" y="0"/>
                  </a:moveTo>
                  <a:lnTo>
                    <a:pt x="9479" y="142945"/>
                  </a:lnTo>
                </a:path>
                <a:path w="9525" h="800735">
                  <a:moveTo>
                    <a:pt x="9479" y="152443"/>
                  </a:moveTo>
                  <a:lnTo>
                    <a:pt x="9479" y="6383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824319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829059" y="2260772"/>
              <a:ext cx="19050" cy="772160"/>
            </a:xfrm>
            <a:custGeom>
              <a:avLst/>
              <a:gdLst/>
              <a:ahLst/>
              <a:cxnLst/>
              <a:rect l="l" t="t" r="r" b="b"/>
              <a:pathLst>
                <a:path w="19050" h="772160">
                  <a:moveTo>
                    <a:pt x="0" y="771620"/>
                  </a:moveTo>
                  <a:lnTo>
                    <a:pt x="9479" y="495417"/>
                  </a:lnTo>
                </a:path>
                <a:path w="19050" h="772160">
                  <a:moveTo>
                    <a:pt x="9479" y="485919"/>
                  </a:moveTo>
                  <a:lnTo>
                    <a:pt x="9479" y="9498"/>
                  </a:lnTo>
                </a:path>
                <a:path w="19050" h="772160">
                  <a:moveTo>
                    <a:pt x="9479" y="0"/>
                  </a:moveTo>
                  <a:lnTo>
                    <a:pt x="9479" y="161941"/>
                  </a:lnTo>
                </a:path>
                <a:path w="19050" h="772160">
                  <a:moveTo>
                    <a:pt x="9479" y="171439"/>
                  </a:moveTo>
                  <a:lnTo>
                    <a:pt x="18959" y="685852"/>
                  </a:lnTo>
                </a:path>
                <a:path w="19050" h="772160">
                  <a:moveTo>
                    <a:pt x="18959" y="695350"/>
                  </a:moveTo>
                  <a:lnTo>
                    <a:pt x="18959" y="447642"/>
                  </a:lnTo>
                </a:path>
                <a:path w="19050" h="772160">
                  <a:moveTo>
                    <a:pt x="18959" y="438144"/>
                  </a:moveTo>
                  <a:lnTo>
                    <a:pt x="18959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843278" y="2256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848019" y="2260772"/>
              <a:ext cx="29209" cy="991235"/>
            </a:xfrm>
            <a:custGeom>
              <a:avLst/>
              <a:gdLst/>
              <a:ahLst/>
              <a:cxnLst/>
              <a:rect l="l" t="t" r="r" b="b"/>
              <a:pathLst>
                <a:path w="29210" h="991235">
                  <a:moveTo>
                    <a:pt x="0" y="0"/>
                  </a:moveTo>
                  <a:lnTo>
                    <a:pt x="9479" y="276202"/>
                  </a:lnTo>
                </a:path>
                <a:path w="29210" h="991235">
                  <a:moveTo>
                    <a:pt x="9479" y="285700"/>
                  </a:moveTo>
                  <a:lnTo>
                    <a:pt x="9479" y="752624"/>
                  </a:lnTo>
                </a:path>
                <a:path w="29210" h="991235">
                  <a:moveTo>
                    <a:pt x="9479" y="762122"/>
                  </a:moveTo>
                  <a:lnTo>
                    <a:pt x="9479" y="609678"/>
                  </a:lnTo>
                </a:path>
                <a:path w="29210" h="991235">
                  <a:moveTo>
                    <a:pt x="9479" y="600180"/>
                  </a:moveTo>
                  <a:lnTo>
                    <a:pt x="9479" y="133257"/>
                  </a:lnTo>
                </a:path>
                <a:path w="29210" h="991235">
                  <a:moveTo>
                    <a:pt x="9479" y="123759"/>
                  </a:moveTo>
                  <a:lnTo>
                    <a:pt x="18959" y="152253"/>
                  </a:lnTo>
                </a:path>
                <a:path w="29210" h="991235">
                  <a:moveTo>
                    <a:pt x="18959" y="161941"/>
                  </a:moveTo>
                  <a:lnTo>
                    <a:pt x="18959" y="905067"/>
                  </a:lnTo>
                </a:path>
                <a:path w="29210" h="991235">
                  <a:moveTo>
                    <a:pt x="18959" y="914565"/>
                  </a:moveTo>
                  <a:lnTo>
                    <a:pt x="18959" y="752624"/>
                  </a:lnTo>
                </a:path>
                <a:path w="29210" h="991235">
                  <a:moveTo>
                    <a:pt x="18959" y="743126"/>
                  </a:moveTo>
                  <a:lnTo>
                    <a:pt x="28723" y="285700"/>
                  </a:lnTo>
                </a:path>
                <a:path w="29210" h="991235">
                  <a:moveTo>
                    <a:pt x="28723" y="276202"/>
                  </a:moveTo>
                  <a:lnTo>
                    <a:pt x="28723" y="295198"/>
                  </a:lnTo>
                </a:path>
                <a:path w="29210" h="991235">
                  <a:moveTo>
                    <a:pt x="28723" y="304696"/>
                  </a:moveTo>
                  <a:lnTo>
                    <a:pt x="28723" y="9908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872001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876742" y="2584750"/>
              <a:ext cx="9525" cy="676910"/>
            </a:xfrm>
            <a:custGeom>
              <a:avLst/>
              <a:gdLst/>
              <a:ahLst/>
              <a:cxnLst/>
              <a:rect l="l" t="t" r="r" b="b"/>
              <a:pathLst>
                <a:path w="9525" h="676910">
                  <a:moveTo>
                    <a:pt x="0" y="676354"/>
                  </a:moveTo>
                  <a:lnTo>
                    <a:pt x="9479" y="419148"/>
                  </a:lnTo>
                </a:path>
                <a:path w="9525" h="676910">
                  <a:moveTo>
                    <a:pt x="9479" y="409650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881481" y="25705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886222" y="2327258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5">
                  <a:moveTo>
                    <a:pt x="0" y="247993"/>
                  </a:moveTo>
                  <a:lnTo>
                    <a:pt x="0" y="571876"/>
                  </a:lnTo>
                </a:path>
                <a:path w="19050" h="895985">
                  <a:moveTo>
                    <a:pt x="0" y="581374"/>
                  </a:moveTo>
                  <a:lnTo>
                    <a:pt x="0" y="886356"/>
                  </a:lnTo>
                </a:path>
                <a:path w="19050" h="895985">
                  <a:moveTo>
                    <a:pt x="0" y="895854"/>
                  </a:moveTo>
                  <a:lnTo>
                    <a:pt x="9479" y="829083"/>
                  </a:lnTo>
                </a:path>
                <a:path w="19050" h="895985">
                  <a:moveTo>
                    <a:pt x="9479" y="819585"/>
                  </a:moveTo>
                  <a:lnTo>
                    <a:pt x="9479" y="152538"/>
                  </a:lnTo>
                </a:path>
                <a:path w="19050" h="895985">
                  <a:moveTo>
                    <a:pt x="9479" y="143040"/>
                  </a:moveTo>
                  <a:lnTo>
                    <a:pt x="9479" y="371657"/>
                  </a:lnTo>
                </a:path>
                <a:path w="19050" h="895985">
                  <a:moveTo>
                    <a:pt x="9479" y="381156"/>
                  </a:moveTo>
                  <a:lnTo>
                    <a:pt x="18959" y="743410"/>
                  </a:lnTo>
                </a:path>
                <a:path w="19050" h="895985">
                  <a:moveTo>
                    <a:pt x="18959" y="752908"/>
                  </a:moveTo>
                  <a:lnTo>
                    <a:pt x="18959" y="676639"/>
                  </a:lnTo>
                </a:path>
                <a:path w="19050" h="895985">
                  <a:moveTo>
                    <a:pt x="18959" y="66714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900440" y="2313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905181" y="2260772"/>
              <a:ext cx="256540" cy="981710"/>
            </a:xfrm>
            <a:custGeom>
              <a:avLst/>
              <a:gdLst/>
              <a:ahLst/>
              <a:cxnLst/>
              <a:rect l="l" t="t" r="r" b="b"/>
              <a:pathLst>
                <a:path w="256539" h="981710">
                  <a:moveTo>
                    <a:pt x="0" y="66486"/>
                  </a:moveTo>
                  <a:lnTo>
                    <a:pt x="9479" y="380966"/>
                  </a:lnTo>
                </a:path>
                <a:path w="256539" h="981710">
                  <a:moveTo>
                    <a:pt x="9479" y="390654"/>
                  </a:moveTo>
                  <a:lnTo>
                    <a:pt x="9479" y="685852"/>
                  </a:lnTo>
                </a:path>
                <a:path w="256539" h="981710">
                  <a:moveTo>
                    <a:pt x="9479" y="695350"/>
                  </a:moveTo>
                  <a:lnTo>
                    <a:pt x="9479" y="628864"/>
                  </a:lnTo>
                </a:path>
                <a:path w="256539" h="981710">
                  <a:moveTo>
                    <a:pt x="9479" y="619176"/>
                  </a:moveTo>
                  <a:lnTo>
                    <a:pt x="9479" y="9498"/>
                  </a:lnTo>
                </a:path>
                <a:path w="256539" h="981710">
                  <a:moveTo>
                    <a:pt x="9479" y="0"/>
                  </a:moveTo>
                  <a:lnTo>
                    <a:pt x="18959" y="66486"/>
                  </a:lnTo>
                </a:path>
                <a:path w="256539" h="981710">
                  <a:moveTo>
                    <a:pt x="18959" y="76269"/>
                  </a:moveTo>
                  <a:lnTo>
                    <a:pt x="18959" y="695350"/>
                  </a:lnTo>
                </a:path>
                <a:path w="256539" h="981710">
                  <a:moveTo>
                    <a:pt x="18959" y="705133"/>
                  </a:moveTo>
                  <a:lnTo>
                    <a:pt x="18959" y="685852"/>
                  </a:lnTo>
                </a:path>
                <a:path w="256539" h="981710">
                  <a:moveTo>
                    <a:pt x="18959" y="676354"/>
                  </a:moveTo>
                  <a:lnTo>
                    <a:pt x="28438" y="85767"/>
                  </a:lnTo>
                </a:path>
                <a:path w="256539" h="981710">
                  <a:moveTo>
                    <a:pt x="28438" y="76269"/>
                  </a:moveTo>
                  <a:lnTo>
                    <a:pt x="28438" y="228522"/>
                  </a:lnTo>
                </a:path>
                <a:path w="256539" h="981710">
                  <a:moveTo>
                    <a:pt x="28438" y="238210"/>
                  </a:moveTo>
                  <a:lnTo>
                    <a:pt x="28438" y="819395"/>
                  </a:lnTo>
                </a:path>
                <a:path w="256539" h="981710">
                  <a:moveTo>
                    <a:pt x="28438" y="828893"/>
                  </a:moveTo>
                  <a:lnTo>
                    <a:pt x="28438" y="809897"/>
                  </a:lnTo>
                </a:path>
                <a:path w="256539" h="981710">
                  <a:moveTo>
                    <a:pt x="28438" y="800399"/>
                  </a:moveTo>
                  <a:lnTo>
                    <a:pt x="37918" y="247708"/>
                  </a:lnTo>
                </a:path>
                <a:path w="256539" h="981710">
                  <a:moveTo>
                    <a:pt x="37918" y="238210"/>
                  </a:moveTo>
                  <a:lnTo>
                    <a:pt x="37918" y="390654"/>
                  </a:lnTo>
                </a:path>
                <a:path w="256539" h="981710">
                  <a:moveTo>
                    <a:pt x="37918" y="400152"/>
                  </a:moveTo>
                  <a:lnTo>
                    <a:pt x="37918" y="952842"/>
                  </a:lnTo>
                </a:path>
                <a:path w="256539" h="981710">
                  <a:moveTo>
                    <a:pt x="37918" y="962340"/>
                  </a:moveTo>
                  <a:lnTo>
                    <a:pt x="47398" y="895569"/>
                  </a:lnTo>
                </a:path>
                <a:path w="256539" h="981710">
                  <a:moveTo>
                    <a:pt x="47398" y="886071"/>
                  </a:moveTo>
                  <a:lnTo>
                    <a:pt x="47398" y="333475"/>
                  </a:lnTo>
                </a:path>
                <a:path w="256539" h="981710">
                  <a:moveTo>
                    <a:pt x="47398" y="323977"/>
                  </a:moveTo>
                  <a:lnTo>
                    <a:pt x="47398" y="466733"/>
                  </a:lnTo>
                </a:path>
                <a:path w="256539" h="981710">
                  <a:moveTo>
                    <a:pt x="47398" y="476421"/>
                  </a:moveTo>
                  <a:lnTo>
                    <a:pt x="56877" y="971838"/>
                  </a:lnTo>
                </a:path>
                <a:path w="256539" h="981710">
                  <a:moveTo>
                    <a:pt x="56877" y="981336"/>
                  </a:moveTo>
                  <a:lnTo>
                    <a:pt x="56877" y="838391"/>
                  </a:lnTo>
                </a:path>
                <a:path w="256539" h="981710">
                  <a:moveTo>
                    <a:pt x="56877" y="828893"/>
                  </a:moveTo>
                  <a:lnTo>
                    <a:pt x="56877" y="285700"/>
                  </a:lnTo>
                </a:path>
                <a:path w="256539" h="981710">
                  <a:moveTo>
                    <a:pt x="56877" y="276202"/>
                  </a:moveTo>
                  <a:lnTo>
                    <a:pt x="56877" y="342973"/>
                  </a:lnTo>
                </a:path>
                <a:path w="256539" h="981710">
                  <a:moveTo>
                    <a:pt x="56877" y="352471"/>
                  </a:moveTo>
                  <a:lnTo>
                    <a:pt x="66357" y="857387"/>
                  </a:lnTo>
                </a:path>
                <a:path w="256539" h="981710">
                  <a:moveTo>
                    <a:pt x="66357" y="867075"/>
                  </a:moveTo>
                  <a:lnTo>
                    <a:pt x="66357" y="628864"/>
                  </a:lnTo>
                </a:path>
                <a:path w="256539" h="981710">
                  <a:moveTo>
                    <a:pt x="66357" y="619176"/>
                  </a:moveTo>
                  <a:lnTo>
                    <a:pt x="66357" y="142755"/>
                  </a:lnTo>
                </a:path>
                <a:path w="256539" h="981710">
                  <a:moveTo>
                    <a:pt x="66357" y="133257"/>
                  </a:moveTo>
                  <a:lnTo>
                    <a:pt x="75837" y="200028"/>
                  </a:lnTo>
                </a:path>
                <a:path w="256539" h="981710">
                  <a:moveTo>
                    <a:pt x="75837" y="209526"/>
                  </a:moveTo>
                  <a:lnTo>
                    <a:pt x="75837" y="705133"/>
                  </a:lnTo>
                </a:path>
                <a:path w="256539" h="981710">
                  <a:moveTo>
                    <a:pt x="75837" y="714631"/>
                  </a:moveTo>
                  <a:lnTo>
                    <a:pt x="75837" y="485919"/>
                  </a:lnTo>
                </a:path>
                <a:path w="256539" h="981710">
                  <a:moveTo>
                    <a:pt x="75837" y="476421"/>
                  </a:moveTo>
                  <a:lnTo>
                    <a:pt x="85506" y="37992"/>
                  </a:lnTo>
                </a:path>
                <a:path w="256539" h="981710">
                  <a:moveTo>
                    <a:pt x="85506" y="28494"/>
                  </a:moveTo>
                  <a:lnTo>
                    <a:pt x="85506" y="161941"/>
                  </a:lnTo>
                </a:path>
                <a:path w="256539" h="981710">
                  <a:moveTo>
                    <a:pt x="85506" y="171439"/>
                  </a:moveTo>
                  <a:lnTo>
                    <a:pt x="85506" y="657358"/>
                  </a:lnTo>
                </a:path>
                <a:path w="256539" h="981710">
                  <a:moveTo>
                    <a:pt x="85506" y="666856"/>
                  </a:moveTo>
                  <a:lnTo>
                    <a:pt x="85506" y="523911"/>
                  </a:lnTo>
                </a:path>
                <a:path w="256539" h="981710">
                  <a:moveTo>
                    <a:pt x="85506" y="514413"/>
                  </a:moveTo>
                  <a:lnTo>
                    <a:pt x="95080" y="56988"/>
                  </a:lnTo>
                </a:path>
                <a:path w="256539" h="981710">
                  <a:moveTo>
                    <a:pt x="95080" y="47490"/>
                  </a:moveTo>
                  <a:lnTo>
                    <a:pt x="95080" y="285700"/>
                  </a:lnTo>
                </a:path>
                <a:path w="256539" h="981710">
                  <a:moveTo>
                    <a:pt x="95080" y="295198"/>
                  </a:moveTo>
                  <a:lnTo>
                    <a:pt x="95080" y="743126"/>
                  </a:lnTo>
                </a:path>
                <a:path w="256539" h="981710">
                  <a:moveTo>
                    <a:pt x="95080" y="752624"/>
                  </a:moveTo>
                  <a:lnTo>
                    <a:pt x="104560" y="619176"/>
                  </a:lnTo>
                </a:path>
                <a:path w="256539" h="981710">
                  <a:moveTo>
                    <a:pt x="104560" y="609678"/>
                  </a:moveTo>
                  <a:lnTo>
                    <a:pt x="104560" y="190435"/>
                  </a:lnTo>
                </a:path>
                <a:path w="256539" h="981710">
                  <a:moveTo>
                    <a:pt x="104560" y="180937"/>
                  </a:moveTo>
                  <a:lnTo>
                    <a:pt x="104560" y="200028"/>
                  </a:lnTo>
                </a:path>
                <a:path w="256539" h="981710">
                  <a:moveTo>
                    <a:pt x="104560" y="209526"/>
                  </a:moveTo>
                  <a:lnTo>
                    <a:pt x="114040" y="886071"/>
                  </a:lnTo>
                </a:path>
                <a:path w="256539" h="981710">
                  <a:moveTo>
                    <a:pt x="114040" y="895569"/>
                  </a:moveTo>
                  <a:lnTo>
                    <a:pt x="114040" y="762122"/>
                  </a:lnTo>
                </a:path>
                <a:path w="256539" h="981710">
                  <a:moveTo>
                    <a:pt x="114040" y="752624"/>
                  </a:moveTo>
                  <a:lnTo>
                    <a:pt x="114040" y="333475"/>
                  </a:lnTo>
                </a:path>
                <a:path w="256539" h="981710">
                  <a:moveTo>
                    <a:pt x="114040" y="323977"/>
                  </a:moveTo>
                  <a:lnTo>
                    <a:pt x="114040" y="333475"/>
                  </a:lnTo>
                </a:path>
                <a:path w="256539" h="981710">
                  <a:moveTo>
                    <a:pt x="114040" y="342973"/>
                  </a:moveTo>
                  <a:lnTo>
                    <a:pt x="123519" y="962340"/>
                  </a:lnTo>
                </a:path>
                <a:path w="256539" h="981710">
                  <a:moveTo>
                    <a:pt x="123519" y="971838"/>
                  </a:moveTo>
                  <a:lnTo>
                    <a:pt x="123519" y="752624"/>
                  </a:lnTo>
                </a:path>
                <a:path w="256539" h="981710">
                  <a:moveTo>
                    <a:pt x="123519" y="743126"/>
                  </a:moveTo>
                  <a:lnTo>
                    <a:pt x="123519" y="342973"/>
                  </a:lnTo>
                </a:path>
                <a:path w="256539" h="981710">
                  <a:moveTo>
                    <a:pt x="123519" y="333475"/>
                  </a:moveTo>
                  <a:lnTo>
                    <a:pt x="132999" y="542907"/>
                  </a:lnTo>
                </a:path>
                <a:path w="256539" h="981710">
                  <a:moveTo>
                    <a:pt x="132999" y="552690"/>
                  </a:moveTo>
                  <a:lnTo>
                    <a:pt x="132999" y="905067"/>
                  </a:lnTo>
                </a:path>
                <a:path w="256539" h="981710">
                  <a:moveTo>
                    <a:pt x="132999" y="914565"/>
                  </a:moveTo>
                  <a:lnTo>
                    <a:pt x="132999" y="857387"/>
                  </a:lnTo>
                </a:path>
                <a:path w="256539" h="981710">
                  <a:moveTo>
                    <a:pt x="132999" y="847889"/>
                  </a:moveTo>
                  <a:lnTo>
                    <a:pt x="142479" y="228522"/>
                  </a:lnTo>
                </a:path>
                <a:path w="256539" h="981710">
                  <a:moveTo>
                    <a:pt x="142479" y="219024"/>
                  </a:moveTo>
                  <a:lnTo>
                    <a:pt x="142479" y="352471"/>
                  </a:lnTo>
                </a:path>
                <a:path w="256539" h="981710">
                  <a:moveTo>
                    <a:pt x="142479" y="361969"/>
                  </a:moveTo>
                  <a:lnTo>
                    <a:pt x="142479" y="752624"/>
                  </a:lnTo>
                </a:path>
                <a:path w="256539" h="981710">
                  <a:moveTo>
                    <a:pt x="142479" y="762122"/>
                  </a:moveTo>
                  <a:lnTo>
                    <a:pt x="142479" y="695350"/>
                  </a:lnTo>
                </a:path>
                <a:path w="256539" h="981710">
                  <a:moveTo>
                    <a:pt x="142479" y="685852"/>
                  </a:moveTo>
                  <a:lnTo>
                    <a:pt x="151958" y="85767"/>
                  </a:lnTo>
                </a:path>
                <a:path w="256539" h="981710">
                  <a:moveTo>
                    <a:pt x="151958" y="76269"/>
                  </a:moveTo>
                  <a:lnTo>
                    <a:pt x="151958" y="285700"/>
                  </a:lnTo>
                </a:path>
                <a:path w="256539" h="981710">
                  <a:moveTo>
                    <a:pt x="151958" y="295198"/>
                  </a:moveTo>
                  <a:lnTo>
                    <a:pt x="151958" y="647860"/>
                  </a:lnTo>
                </a:path>
                <a:path w="256539" h="981710">
                  <a:moveTo>
                    <a:pt x="151958" y="657358"/>
                  </a:moveTo>
                  <a:lnTo>
                    <a:pt x="151958" y="638362"/>
                  </a:lnTo>
                </a:path>
                <a:path w="256539" h="981710">
                  <a:moveTo>
                    <a:pt x="151958" y="628864"/>
                  </a:moveTo>
                  <a:lnTo>
                    <a:pt x="161438" y="47490"/>
                  </a:lnTo>
                </a:path>
                <a:path w="256539" h="981710">
                  <a:moveTo>
                    <a:pt x="161438" y="37992"/>
                  </a:moveTo>
                  <a:lnTo>
                    <a:pt x="161438" y="47490"/>
                  </a:lnTo>
                </a:path>
                <a:path w="256539" h="981710">
                  <a:moveTo>
                    <a:pt x="161438" y="56988"/>
                  </a:moveTo>
                  <a:lnTo>
                    <a:pt x="170918" y="666856"/>
                  </a:lnTo>
                </a:path>
                <a:path w="256539" h="981710">
                  <a:moveTo>
                    <a:pt x="170918" y="676354"/>
                  </a:moveTo>
                  <a:lnTo>
                    <a:pt x="170918" y="400152"/>
                  </a:lnTo>
                </a:path>
                <a:path w="256539" h="981710">
                  <a:moveTo>
                    <a:pt x="170918" y="390654"/>
                  </a:moveTo>
                  <a:lnTo>
                    <a:pt x="170918" y="142755"/>
                  </a:lnTo>
                </a:path>
                <a:path w="256539" h="981710">
                  <a:moveTo>
                    <a:pt x="170918" y="133257"/>
                  </a:moveTo>
                  <a:lnTo>
                    <a:pt x="170918" y="266704"/>
                  </a:lnTo>
                </a:path>
                <a:path w="256539" h="981710">
                  <a:moveTo>
                    <a:pt x="170918" y="276202"/>
                  </a:moveTo>
                  <a:lnTo>
                    <a:pt x="180397" y="809897"/>
                  </a:lnTo>
                </a:path>
                <a:path w="256539" h="981710">
                  <a:moveTo>
                    <a:pt x="180397" y="819395"/>
                  </a:moveTo>
                  <a:lnTo>
                    <a:pt x="180397" y="609678"/>
                  </a:lnTo>
                </a:path>
                <a:path w="256539" h="981710">
                  <a:moveTo>
                    <a:pt x="180397" y="600180"/>
                  </a:moveTo>
                  <a:lnTo>
                    <a:pt x="180397" y="295198"/>
                  </a:lnTo>
                </a:path>
                <a:path w="256539" h="981710">
                  <a:moveTo>
                    <a:pt x="180397" y="285700"/>
                  </a:moveTo>
                  <a:lnTo>
                    <a:pt x="189877" y="419148"/>
                  </a:lnTo>
                </a:path>
                <a:path w="256539" h="981710">
                  <a:moveTo>
                    <a:pt x="189877" y="428646"/>
                  </a:moveTo>
                  <a:lnTo>
                    <a:pt x="189877" y="933561"/>
                  </a:lnTo>
                </a:path>
                <a:path w="256539" h="981710">
                  <a:moveTo>
                    <a:pt x="189877" y="943344"/>
                  </a:moveTo>
                  <a:lnTo>
                    <a:pt x="189877" y="924063"/>
                  </a:lnTo>
                </a:path>
                <a:path w="256539" h="981710">
                  <a:moveTo>
                    <a:pt x="189877" y="914565"/>
                  </a:moveTo>
                  <a:lnTo>
                    <a:pt x="199546" y="371468"/>
                  </a:lnTo>
                </a:path>
                <a:path w="256539" h="981710">
                  <a:moveTo>
                    <a:pt x="199546" y="361969"/>
                  </a:moveTo>
                  <a:lnTo>
                    <a:pt x="199546" y="419148"/>
                  </a:lnTo>
                </a:path>
                <a:path w="256539" h="981710">
                  <a:moveTo>
                    <a:pt x="199546" y="428646"/>
                  </a:moveTo>
                  <a:lnTo>
                    <a:pt x="199546" y="933561"/>
                  </a:lnTo>
                </a:path>
                <a:path w="256539" h="981710">
                  <a:moveTo>
                    <a:pt x="199546" y="943344"/>
                  </a:moveTo>
                  <a:lnTo>
                    <a:pt x="199546" y="819395"/>
                  </a:lnTo>
                </a:path>
                <a:path w="256539" h="981710">
                  <a:moveTo>
                    <a:pt x="199546" y="809897"/>
                  </a:moveTo>
                  <a:lnTo>
                    <a:pt x="209026" y="304696"/>
                  </a:lnTo>
                </a:path>
                <a:path w="256539" h="981710">
                  <a:moveTo>
                    <a:pt x="209026" y="295198"/>
                  </a:moveTo>
                  <a:lnTo>
                    <a:pt x="209026" y="304696"/>
                  </a:lnTo>
                </a:path>
                <a:path w="256539" h="981710">
                  <a:moveTo>
                    <a:pt x="209026" y="314479"/>
                  </a:moveTo>
                  <a:lnTo>
                    <a:pt x="209026" y="809897"/>
                  </a:lnTo>
                </a:path>
                <a:path w="256539" h="981710">
                  <a:moveTo>
                    <a:pt x="209026" y="819395"/>
                  </a:moveTo>
                  <a:lnTo>
                    <a:pt x="218506" y="600180"/>
                  </a:lnTo>
                </a:path>
                <a:path w="256539" h="981710">
                  <a:moveTo>
                    <a:pt x="218506" y="590682"/>
                  </a:moveTo>
                  <a:lnTo>
                    <a:pt x="218506" y="152253"/>
                  </a:lnTo>
                </a:path>
                <a:path w="256539" h="981710">
                  <a:moveTo>
                    <a:pt x="218506" y="142755"/>
                  </a:moveTo>
                  <a:lnTo>
                    <a:pt x="218506" y="161941"/>
                  </a:lnTo>
                </a:path>
                <a:path w="256539" h="981710">
                  <a:moveTo>
                    <a:pt x="218506" y="171439"/>
                  </a:moveTo>
                  <a:lnTo>
                    <a:pt x="227985" y="666856"/>
                  </a:lnTo>
                </a:path>
                <a:path w="256539" h="981710">
                  <a:moveTo>
                    <a:pt x="227985" y="676354"/>
                  </a:moveTo>
                  <a:lnTo>
                    <a:pt x="227985" y="533409"/>
                  </a:lnTo>
                </a:path>
                <a:path w="256539" h="981710">
                  <a:moveTo>
                    <a:pt x="227985" y="523911"/>
                  </a:moveTo>
                  <a:lnTo>
                    <a:pt x="227985" y="56988"/>
                  </a:lnTo>
                </a:path>
                <a:path w="256539" h="981710">
                  <a:moveTo>
                    <a:pt x="227985" y="47490"/>
                  </a:moveTo>
                  <a:lnTo>
                    <a:pt x="227985" y="171439"/>
                  </a:lnTo>
                </a:path>
                <a:path w="256539" h="981710">
                  <a:moveTo>
                    <a:pt x="227985" y="180937"/>
                  </a:moveTo>
                  <a:lnTo>
                    <a:pt x="237465" y="628864"/>
                  </a:lnTo>
                </a:path>
                <a:path w="256539" h="981710">
                  <a:moveTo>
                    <a:pt x="237465" y="638362"/>
                  </a:moveTo>
                  <a:lnTo>
                    <a:pt x="237465" y="523911"/>
                  </a:lnTo>
                </a:path>
                <a:path w="256539" h="981710">
                  <a:moveTo>
                    <a:pt x="237465" y="514413"/>
                  </a:moveTo>
                  <a:lnTo>
                    <a:pt x="237465" y="104763"/>
                  </a:lnTo>
                </a:path>
                <a:path w="256539" h="981710">
                  <a:moveTo>
                    <a:pt x="237465" y="95265"/>
                  </a:moveTo>
                  <a:lnTo>
                    <a:pt x="246944" y="304696"/>
                  </a:lnTo>
                </a:path>
                <a:path w="256539" h="981710">
                  <a:moveTo>
                    <a:pt x="246944" y="314479"/>
                  </a:moveTo>
                  <a:lnTo>
                    <a:pt x="246944" y="733627"/>
                  </a:lnTo>
                </a:path>
                <a:path w="256539" h="981710">
                  <a:moveTo>
                    <a:pt x="246944" y="743126"/>
                  </a:moveTo>
                  <a:lnTo>
                    <a:pt x="246944" y="685852"/>
                  </a:lnTo>
                </a:path>
                <a:path w="256539" h="981710">
                  <a:moveTo>
                    <a:pt x="246944" y="676354"/>
                  </a:moveTo>
                  <a:lnTo>
                    <a:pt x="256424" y="2477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156865" y="249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161606" y="2346539"/>
              <a:ext cx="47625" cy="857885"/>
            </a:xfrm>
            <a:custGeom>
              <a:avLst/>
              <a:gdLst/>
              <a:ahLst/>
              <a:cxnLst/>
              <a:rect l="l" t="t" r="r" b="b"/>
              <a:pathLst>
                <a:path w="47625" h="857885">
                  <a:moveTo>
                    <a:pt x="0" y="152443"/>
                  </a:moveTo>
                  <a:lnTo>
                    <a:pt x="0" y="371373"/>
                  </a:lnTo>
                </a:path>
                <a:path w="47625" h="857885">
                  <a:moveTo>
                    <a:pt x="0" y="380966"/>
                  </a:moveTo>
                  <a:lnTo>
                    <a:pt x="0" y="790806"/>
                  </a:lnTo>
                </a:path>
                <a:path w="47625" h="857885">
                  <a:moveTo>
                    <a:pt x="0" y="800304"/>
                  </a:moveTo>
                  <a:lnTo>
                    <a:pt x="0" y="743126"/>
                  </a:lnTo>
                </a:path>
                <a:path w="47625" h="857885">
                  <a:moveTo>
                    <a:pt x="0" y="733627"/>
                  </a:moveTo>
                  <a:lnTo>
                    <a:pt x="9479" y="285700"/>
                  </a:lnTo>
                </a:path>
                <a:path w="47625" h="857885">
                  <a:moveTo>
                    <a:pt x="9479" y="276202"/>
                  </a:moveTo>
                  <a:lnTo>
                    <a:pt x="9479" y="476421"/>
                  </a:lnTo>
                </a:path>
                <a:path w="47625" h="857885">
                  <a:moveTo>
                    <a:pt x="9479" y="485919"/>
                  </a:moveTo>
                  <a:lnTo>
                    <a:pt x="9479" y="847794"/>
                  </a:lnTo>
                </a:path>
                <a:path w="47625" h="857885">
                  <a:moveTo>
                    <a:pt x="9479" y="857577"/>
                  </a:moveTo>
                  <a:lnTo>
                    <a:pt x="18959" y="657358"/>
                  </a:lnTo>
                </a:path>
                <a:path w="47625" h="857885">
                  <a:moveTo>
                    <a:pt x="18959" y="647860"/>
                  </a:moveTo>
                  <a:lnTo>
                    <a:pt x="18959" y="276202"/>
                  </a:lnTo>
                </a:path>
                <a:path w="47625" h="857885">
                  <a:moveTo>
                    <a:pt x="18959" y="266704"/>
                  </a:moveTo>
                  <a:lnTo>
                    <a:pt x="18959" y="380966"/>
                  </a:lnTo>
                </a:path>
                <a:path w="47625" h="857885">
                  <a:moveTo>
                    <a:pt x="18959" y="390654"/>
                  </a:moveTo>
                  <a:lnTo>
                    <a:pt x="28438" y="771620"/>
                  </a:lnTo>
                </a:path>
                <a:path w="47625" h="857885">
                  <a:moveTo>
                    <a:pt x="28438" y="781308"/>
                  </a:moveTo>
                  <a:lnTo>
                    <a:pt x="28438" y="762122"/>
                  </a:lnTo>
                </a:path>
                <a:path w="47625" h="857885">
                  <a:moveTo>
                    <a:pt x="28438" y="752624"/>
                  </a:moveTo>
                  <a:lnTo>
                    <a:pt x="28438" y="142755"/>
                  </a:lnTo>
                </a:path>
                <a:path w="47625" h="857885">
                  <a:moveTo>
                    <a:pt x="28438" y="133257"/>
                  </a:moveTo>
                  <a:lnTo>
                    <a:pt x="28438" y="247708"/>
                  </a:lnTo>
                </a:path>
                <a:path w="47625" h="857885">
                  <a:moveTo>
                    <a:pt x="28438" y="257206"/>
                  </a:moveTo>
                  <a:lnTo>
                    <a:pt x="37918" y="619366"/>
                  </a:lnTo>
                </a:path>
                <a:path w="47625" h="857885">
                  <a:moveTo>
                    <a:pt x="37918" y="628864"/>
                  </a:moveTo>
                  <a:lnTo>
                    <a:pt x="37918" y="571591"/>
                  </a:lnTo>
                </a:path>
                <a:path w="47625" h="857885">
                  <a:moveTo>
                    <a:pt x="37918" y="562093"/>
                  </a:moveTo>
                  <a:lnTo>
                    <a:pt x="37918" y="9498"/>
                  </a:lnTo>
                </a:path>
                <a:path w="47625" h="857885">
                  <a:moveTo>
                    <a:pt x="37918" y="0"/>
                  </a:moveTo>
                  <a:lnTo>
                    <a:pt x="47398" y="190435"/>
                  </a:lnTo>
                </a:path>
                <a:path w="47625" h="857885">
                  <a:moveTo>
                    <a:pt x="47398" y="199933"/>
                  </a:moveTo>
                  <a:lnTo>
                    <a:pt x="47398" y="52391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204263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209004" y="2327258"/>
              <a:ext cx="66675" cy="857885"/>
            </a:xfrm>
            <a:custGeom>
              <a:avLst/>
              <a:gdLst/>
              <a:ahLst/>
              <a:cxnLst/>
              <a:rect l="l" t="t" r="r" b="b"/>
              <a:pathLst>
                <a:path w="66675" h="857885">
                  <a:moveTo>
                    <a:pt x="0" y="552690"/>
                  </a:moveTo>
                  <a:lnTo>
                    <a:pt x="0" y="276487"/>
                  </a:lnTo>
                </a:path>
                <a:path w="66675" h="857885">
                  <a:moveTo>
                    <a:pt x="0" y="266989"/>
                  </a:moveTo>
                  <a:lnTo>
                    <a:pt x="9479" y="9782"/>
                  </a:lnTo>
                </a:path>
                <a:path w="66675" h="857885">
                  <a:moveTo>
                    <a:pt x="9479" y="0"/>
                  </a:moveTo>
                  <a:lnTo>
                    <a:pt x="9479" y="19281"/>
                  </a:lnTo>
                </a:path>
                <a:path w="66675" h="857885">
                  <a:moveTo>
                    <a:pt x="9479" y="28779"/>
                  </a:moveTo>
                  <a:lnTo>
                    <a:pt x="9479" y="590872"/>
                  </a:lnTo>
                </a:path>
                <a:path w="66675" h="857885">
                  <a:moveTo>
                    <a:pt x="9479" y="600370"/>
                  </a:moveTo>
                  <a:lnTo>
                    <a:pt x="9479" y="419433"/>
                  </a:lnTo>
                </a:path>
                <a:path w="66675" h="857885">
                  <a:moveTo>
                    <a:pt x="9479" y="409935"/>
                  </a:moveTo>
                  <a:lnTo>
                    <a:pt x="19243" y="123949"/>
                  </a:lnTo>
                </a:path>
                <a:path w="66675" h="857885">
                  <a:moveTo>
                    <a:pt x="19243" y="114451"/>
                  </a:moveTo>
                  <a:lnTo>
                    <a:pt x="19243" y="181222"/>
                  </a:lnTo>
                </a:path>
                <a:path w="66675" h="857885">
                  <a:moveTo>
                    <a:pt x="19243" y="190720"/>
                  </a:moveTo>
                  <a:lnTo>
                    <a:pt x="19243" y="743410"/>
                  </a:lnTo>
                </a:path>
                <a:path w="66675" h="857885">
                  <a:moveTo>
                    <a:pt x="19243" y="752908"/>
                  </a:moveTo>
                  <a:lnTo>
                    <a:pt x="28723" y="571876"/>
                  </a:lnTo>
                </a:path>
                <a:path w="66675" h="857885">
                  <a:moveTo>
                    <a:pt x="28723" y="562378"/>
                  </a:moveTo>
                  <a:lnTo>
                    <a:pt x="28723" y="276487"/>
                  </a:lnTo>
                </a:path>
                <a:path w="66675" h="857885">
                  <a:moveTo>
                    <a:pt x="28723" y="266989"/>
                  </a:moveTo>
                  <a:lnTo>
                    <a:pt x="28723" y="324167"/>
                  </a:lnTo>
                </a:path>
                <a:path w="66675" h="857885">
                  <a:moveTo>
                    <a:pt x="28723" y="333665"/>
                  </a:moveTo>
                  <a:lnTo>
                    <a:pt x="38203" y="848079"/>
                  </a:lnTo>
                </a:path>
                <a:path w="66675" h="857885">
                  <a:moveTo>
                    <a:pt x="38203" y="857577"/>
                  </a:moveTo>
                  <a:lnTo>
                    <a:pt x="38203" y="848079"/>
                  </a:lnTo>
                </a:path>
                <a:path w="66675" h="857885">
                  <a:moveTo>
                    <a:pt x="38203" y="838581"/>
                  </a:moveTo>
                  <a:lnTo>
                    <a:pt x="38203" y="333665"/>
                  </a:lnTo>
                </a:path>
                <a:path w="66675" h="857885">
                  <a:moveTo>
                    <a:pt x="38203" y="324167"/>
                  </a:moveTo>
                  <a:lnTo>
                    <a:pt x="38203" y="333665"/>
                  </a:lnTo>
                </a:path>
                <a:path w="66675" h="857885">
                  <a:moveTo>
                    <a:pt x="38203" y="343163"/>
                  </a:moveTo>
                  <a:lnTo>
                    <a:pt x="47682" y="829083"/>
                  </a:lnTo>
                </a:path>
                <a:path w="66675" h="857885">
                  <a:moveTo>
                    <a:pt x="47682" y="838581"/>
                  </a:moveTo>
                  <a:lnTo>
                    <a:pt x="47682" y="771905"/>
                  </a:lnTo>
                </a:path>
                <a:path w="66675" h="857885">
                  <a:moveTo>
                    <a:pt x="47682" y="762407"/>
                  </a:moveTo>
                  <a:lnTo>
                    <a:pt x="47682" y="247993"/>
                  </a:lnTo>
                </a:path>
                <a:path w="66675" h="857885">
                  <a:moveTo>
                    <a:pt x="47682" y="238210"/>
                  </a:moveTo>
                  <a:lnTo>
                    <a:pt x="57162" y="476421"/>
                  </a:lnTo>
                </a:path>
                <a:path w="66675" h="857885">
                  <a:moveTo>
                    <a:pt x="57162" y="486204"/>
                  </a:moveTo>
                  <a:lnTo>
                    <a:pt x="57162" y="686137"/>
                  </a:lnTo>
                </a:path>
                <a:path w="66675" h="857885">
                  <a:moveTo>
                    <a:pt x="57162" y="695635"/>
                  </a:moveTo>
                  <a:lnTo>
                    <a:pt x="57162" y="571876"/>
                  </a:lnTo>
                </a:path>
                <a:path w="66675" h="857885">
                  <a:moveTo>
                    <a:pt x="57162" y="562378"/>
                  </a:moveTo>
                  <a:lnTo>
                    <a:pt x="66641" y="954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270905" y="24082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275646" y="2337041"/>
              <a:ext cx="114300" cy="838835"/>
            </a:xfrm>
            <a:custGeom>
              <a:avLst/>
              <a:gdLst/>
              <a:ahLst/>
              <a:cxnLst/>
              <a:rect l="l" t="t" r="r" b="b"/>
              <a:pathLst>
                <a:path w="114300" h="838835">
                  <a:moveTo>
                    <a:pt x="0" y="75984"/>
                  </a:moveTo>
                  <a:lnTo>
                    <a:pt x="0" y="323882"/>
                  </a:lnTo>
                </a:path>
                <a:path w="114300" h="838835">
                  <a:moveTo>
                    <a:pt x="0" y="333380"/>
                  </a:moveTo>
                  <a:lnTo>
                    <a:pt x="0" y="542907"/>
                  </a:lnTo>
                </a:path>
                <a:path w="114300" h="838835">
                  <a:moveTo>
                    <a:pt x="0" y="552595"/>
                  </a:moveTo>
                  <a:lnTo>
                    <a:pt x="0" y="438144"/>
                  </a:lnTo>
                </a:path>
                <a:path w="114300" h="838835">
                  <a:moveTo>
                    <a:pt x="0" y="428646"/>
                  </a:moveTo>
                  <a:lnTo>
                    <a:pt x="9479" y="9498"/>
                  </a:lnTo>
                </a:path>
                <a:path w="114300" h="838835">
                  <a:moveTo>
                    <a:pt x="9479" y="0"/>
                  </a:moveTo>
                  <a:lnTo>
                    <a:pt x="9479" y="47490"/>
                  </a:lnTo>
                </a:path>
                <a:path w="114300" h="838835">
                  <a:moveTo>
                    <a:pt x="9479" y="56988"/>
                  </a:moveTo>
                  <a:lnTo>
                    <a:pt x="9479" y="533409"/>
                  </a:lnTo>
                </a:path>
                <a:path w="114300" h="838835">
                  <a:moveTo>
                    <a:pt x="9479" y="542907"/>
                  </a:moveTo>
                  <a:lnTo>
                    <a:pt x="18959" y="495417"/>
                  </a:lnTo>
                </a:path>
                <a:path w="114300" h="838835">
                  <a:moveTo>
                    <a:pt x="18959" y="485919"/>
                  </a:moveTo>
                  <a:lnTo>
                    <a:pt x="18959" y="66486"/>
                  </a:lnTo>
                </a:path>
                <a:path w="114300" h="838835">
                  <a:moveTo>
                    <a:pt x="18959" y="56988"/>
                  </a:moveTo>
                  <a:lnTo>
                    <a:pt x="18959" y="247708"/>
                  </a:lnTo>
                </a:path>
                <a:path w="114300" h="838835">
                  <a:moveTo>
                    <a:pt x="18959" y="257206"/>
                  </a:moveTo>
                  <a:lnTo>
                    <a:pt x="28438" y="647860"/>
                  </a:lnTo>
                </a:path>
                <a:path w="114300" h="838835">
                  <a:moveTo>
                    <a:pt x="28438" y="657358"/>
                  </a:moveTo>
                  <a:lnTo>
                    <a:pt x="28438" y="647860"/>
                  </a:lnTo>
                </a:path>
                <a:path w="114300" h="838835">
                  <a:moveTo>
                    <a:pt x="28438" y="638362"/>
                  </a:moveTo>
                  <a:lnTo>
                    <a:pt x="28438" y="218929"/>
                  </a:lnTo>
                </a:path>
                <a:path w="114300" h="838835">
                  <a:moveTo>
                    <a:pt x="28438" y="209431"/>
                  </a:moveTo>
                  <a:lnTo>
                    <a:pt x="28438" y="400152"/>
                  </a:lnTo>
                </a:path>
                <a:path w="114300" h="838835">
                  <a:moveTo>
                    <a:pt x="28438" y="409650"/>
                  </a:moveTo>
                  <a:lnTo>
                    <a:pt x="37918" y="790806"/>
                  </a:lnTo>
                </a:path>
                <a:path w="114300" h="838835">
                  <a:moveTo>
                    <a:pt x="37918" y="800304"/>
                  </a:moveTo>
                  <a:lnTo>
                    <a:pt x="37918" y="752624"/>
                  </a:lnTo>
                </a:path>
                <a:path w="114300" h="838835">
                  <a:moveTo>
                    <a:pt x="37918" y="743126"/>
                  </a:moveTo>
                  <a:lnTo>
                    <a:pt x="37918" y="323882"/>
                  </a:lnTo>
                </a:path>
                <a:path w="114300" h="838835">
                  <a:moveTo>
                    <a:pt x="37918" y="314384"/>
                  </a:moveTo>
                  <a:lnTo>
                    <a:pt x="47398" y="438144"/>
                  </a:lnTo>
                </a:path>
                <a:path w="114300" h="838835">
                  <a:moveTo>
                    <a:pt x="47398" y="447642"/>
                  </a:moveTo>
                  <a:lnTo>
                    <a:pt x="47398" y="828798"/>
                  </a:lnTo>
                </a:path>
                <a:path w="114300" h="838835">
                  <a:moveTo>
                    <a:pt x="47398" y="838296"/>
                  </a:moveTo>
                  <a:lnTo>
                    <a:pt x="47398" y="724129"/>
                  </a:lnTo>
                </a:path>
                <a:path w="114300" h="838835">
                  <a:moveTo>
                    <a:pt x="47398" y="714631"/>
                  </a:moveTo>
                  <a:lnTo>
                    <a:pt x="56877" y="295198"/>
                  </a:lnTo>
                </a:path>
                <a:path w="114300" h="838835">
                  <a:moveTo>
                    <a:pt x="56877" y="285700"/>
                  </a:moveTo>
                  <a:lnTo>
                    <a:pt x="56877" y="342878"/>
                  </a:lnTo>
                </a:path>
                <a:path w="114300" h="838835">
                  <a:moveTo>
                    <a:pt x="56877" y="352376"/>
                  </a:moveTo>
                  <a:lnTo>
                    <a:pt x="56877" y="733627"/>
                  </a:lnTo>
                </a:path>
                <a:path w="114300" h="838835">
                  <a:moveTo>
                    <a:pt x="56877" y="743126"/>
                  </a:moveTo>
                  <a:lnTo>
                    <a:pt x="56877" y="733627"/>
                  </a:lnTo>
                </a:path>
                <a:path w="114300" h="838835">
                  <a:moveTo>
                    <a:pt x="56877" y="724129"/>
                  </a:moveTo>
                  <a:lnTo>
                    <a:pt x="66641" y="161941"/>
                  </a:lnTo>
                </a:path>
                <a:path w="114300" h="838835">
                  <a:moveTo>
                    <a:pt x="66641" y="152253"/>
                  </a:moveTo>
                  <a:lnTo>
                    <a:pt x="66641" y="199933"/>
                  </a:lnTo>
                </a:path>
                <a:path w="114300" h="838835">
                  <a:moveTo>
                    <a:pt x="66641" y="209431"/>
                  </a:moveTo>
                  <a:lnTo>
                    <a:pt x="66641" y="581089"/>
                  </a:lnTo>
                </a:path>
                <a:path w="114300" h="838835">
                  <a:moveTo>
                    <a:pt x="66641" y="590587"/>
                  </a:moveTo>
                  <a:lnTo>
                    <a:pt x="66641" y="581089"/>
                  </a:lnTo>
                </a:path>
                <a:path w="114300" h="838835">
                  <a:moveTo>
                    <a:pt x="66641" y="571591"/>
                  </a:moveTo>
                  <a:lnTo>
                    <a:pt x="76121" y="37992"/>
                  </a:lnTo>
                </a:path>
                <a:path w="114300" h="838835">
                  <a:moveTo>
                    <a:pt x="76121" y="28494"/>
                  </a:moveTo>
                  <a:lnTo>
                    <a:pt x="76121" y="133257"/>
                  </a:lnTo>
                </a:path>
                <a:path w="114300" h="838835">
                  <a:moveTo>
                    <a:pt x="76121" y="142755"/>
                  </a:moveTo>
                  <a:lnTo>
                    <a:pt x="85601" y="504915"/>
                  </a:lnTo>
                </a:path>
                <a:path w="114300" h="838835">
                  <a:moveTo>
                    <a:pt x="85601" y="514413"/>
                  </a:moveTo>
                  <a:lnTo>
                    <a:pt x="85601" y="342878"/>
                  </a:lnTo>
                </a:path>
                <a:path w="114300" h="838835">
                  <a:moveTo>
                    <a:pt x="85601" y="333380"/>
                  </a:moveTo>
                  <a:lnTo>
                    <a:pt x="85601" y="37992"/>
                  </a:lnTo>
                </a:path>
                <a:path w="114300" h="838835">
                  <a:moveTo>
                    <a:pt x="85601" y="28494"/>
                  </a:moveTo>
                  <a:lnTo>
                    <a:pt x="85601" y="37992"/>
                  </a:lnTo>
                </a:path>
                <a:path w="114300" h="838835">
                  <a:moveTo>
                    <a:pt x="85601" y="47490"/>
                  </a:moveTo>
                  <a:lnTo>
                    <a:pt x="95080" y="581089"/>
                  </a:lnTo>
                </a:path>
                <a:path w="114300" h="838835">
                  <a:moveTo>
                    <a:pt x="95080" y="590587"/>
                  </a:moveTo>
                  <a:lnTo>
                    <a:pt x="95080" y="485919"/>
                  </a:lnTo>
                </a:path>
                <a:path w="114300" h="838835">
                  <a:moveTo>
                    <a:pt x="95080" y="476421"/>
                  </a:moveTo>
                  <a:lnTo>
                    <a:pt x="95080" y="161941"/>
                  </a:lnTo>
                </a:path>
                <a:path w="114300" h="838835">
                  <a:moveTo>
                    <a:pt x="95080" y="152253"/>
                  </a:moveTo>
                  <a:lnTo>
                    <a:pt x="95080" y="209431"/>
                  </a:lnTo>
                </a:path>
                <a:path w="114300" h="838835">
                  <a:moveTo>
                    <a:pt x="95080" y="218929"/>
                  </a:moveTo>
                  <a:lnTo>
                    <a:pt x="104560" y="724129"/>
                  </a:lnTo>
                </a:path>
                <a:path w="114300" h="838835">
                  <a:moveTo>
                    <a:pt x="104560" y="733627"/>
                  </a:moveTo>
                  <a:lnTo>
                    <a:pt x="104560" y="628864"/>
                  </a:lnTo>
                </a:path>
                <a:path w="114300" h="838835">
                  <a:moveTo>
                    <a:pt x="104560" y="619081"/>
                  </a:moveTo>
                  <a:lnTo>
                    <a:pt x="114040" y="304696"/>
                  </a:lnTo>
                </a:path>
                <a:path w="114300" h="838835">
                  <a:moveTo>
                    <a:pt x="114040" y="295198"/>
                  </a:moveTo>
                  <a:lnTo>
                    <a:pt x="114040" y="342878"/>
                  </a:lnTo>
                </a:path>
                <a:path w="114300" h="838835">
                  <a:moveTo>
                    <a:pt x="114040" y="352376"/>
                  </a:moveTo>
                  <a:lnTo>
                    <a:pt x="114040" y="81930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384945" y="31610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389686" y="2679920"/>
              <a:ext cx="9525" cy="486409"/>
            </a:xfrm>
            <a:custGeom>
              <a:avLst/>
              <a:gdLst/>
              <a:ahLst/>
              <a:cxnLst/>
              <a:rect l="l" t="t" r="r" b="b"/>
              <a:pathLst>
                <a:path w="9525" h="486410">
                  <a:moveTo>
                    <a:pt x="0" y="485919"/>
                  </a:moveTo>
                  <a:lnTo>
                    <a:pt x="0" y="304981"/>
                  </a:lnTo>
                </a:path>
                <a:path w="9525" h="486410">
                  <a:moveTo>
                    <a:pt x="0" y="295483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394425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399166" y="2356037"/>
              <a:ext cx="38100" cy="772160"/>
            </a:xfrm>
            <a:custGeom>
              <a:avLst/>
              <a:gdLst/>
              <a:ahLst/>
              <a:cxnLst/>
              <a:rect l="l" t="t" r="r" b="b"/>
              <a:pathLst>
                <a:path w="38100" h="772160">
                  <a:moveTo>
                    <a:pt x="0" y="314384"/>
                  </a:moveTo>
                  <a:lnTo>
                    <a:pt x="0" y="543097"/>
                  </a:lnTo>
                </a:path>
                <a:path w="38100" h="772160">
                  <a:moveTo>
                    <a:pt x="0" y="552595"/>
                  </a:moveTo>
                  <a:lnTo>
                    <a:pt x="0" y="762122"/>
                  </a:lnTo>
                </a:path>
                <a:path w="38100" h="772160">
                  <a:moveTo>
                    <a:pt x="0" y="771810"/>
                  </a:moveTo>
                  <a:lnTo>
                    <a:pt x="0" y="714631"/>
                  </a:lnTo>
                </a:path>
                <a:path w="38100" h="772160">
                  <a:moveTo>
                    <a:pt x="0" y="705133"/>
                  </a:moveTo>
                  <a:lnTo>
                    <a:pt x="9479" y="219214"/>
                  </a:lnTo>
                </a:path>
                <a:path w="38100" h="772160">
                  <a:moveTo>
                    <a:pt x="9479" y="209431"/>
                  </a:moveTo>
                  <a:lnTo>
                    <a:pt x="9479" y="361875"/>
                  </a:lnTo>
                </a:path>
                <a:path w="38100" h="772160">
                  <a:moveTo>
                    <a:pt x="9479" y="371468"/>
                  </a:moveTo>
                  <a:lnTo>
                    <a:pt x="18959" y="609868"/>
                  </a:lnTo>
                </a:path>
                <a:path w="38100" h="772160">
                  <a:moveTo>
                    <a:pt x="18959" y="619366"/>
                  </a:moveTo>
                  <a:lnTo>
                    <a:pt x="18959" y="514413"/>
                  </a:lnTo>
                </a:path>
                <a:path w="38100" h="772160">
                  <a:moveTo>
                    <a:pt x="18959" y="504915"/>
                  </a:moveTo>
                  <a:lnTo>
                    <a:pt x="18959" y="76174"/>
                  </a:lnTo>
                </a:path>
                <a:path w="38100" h="772160">
                  <a:moveTo>
                    <a:pt x="18959" y="66676"/>
                  </a:moveTo>
                  <a:lnTo>
                    <a:pt x="18959" y="228712"/>
                  </a:lnTo>
                </a:path>
                <a:path w="38100" h="772160">
                  <a:moveTo>
                    <a:pt x="18959" y="238210"/>
                  </a:moveTo>
                  <a:lnTo>
                    <a:pt x="28438" y="495417"/>
                  </a:lnTo>
                </a:path>
                <a:path w="38100" h="772160">
                  <a:moveTo>
                    <a:pt x="28438" y="504915"/>
                  </a:moveTo>
                  <a:lnTo>
                    <a:pt x="28438" y="447642"/>
                  </a:lnTo>
                </a:path>
                <a:path w="38100" h="772160">
                  <a:moveTo>
                    <a:pt x="28438" y="438144"/>
                  </a:moveTo>
                  <a:lnTo>
                    <a:pt x="28438" y="9498"/>
                  </a:lnTo>
                </a:path>
                <a:path w="38100" h="772160">
                  <a:moveTo>
                    <a:pt x="28438" y="0"/>
                  </a:moveTo>
                  <a:lnTo>
                    <a:pt x="28438" y="47490"/>
                  </a:lnTo>
                </a:path>
                <a:path w="38100" h="772160">
                  <a:moveTo>
                    <a:pt x="28438" y="56988"/>
                  </a:moveTo>
                  <a:lnTo>
                    <a:pt x="37918" y="4954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432343" y="2856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437084" y="2441709"/>
              <a:ext cx="47625" cy="705485"/>
            </a:xfrm>
            <a:custGeom>
              <a:avLst/>
              <a:gdLst/>
              <a:ahLst/>
              <a:cxnLst/>
              <a:rect l="l" t="t" r="r" b="b"/>
              <a:pathLst>
                <a:path w="47625" h="705485">
                  <a:moveTo>
                    <a:pt x="0" y="409745"/>
                  </a:moveTo>
                  <a:lnTo>
                    <a:pt x="9479" y="9498"/>
                  </a:lnTo>
                </a:path>
                <a:path w="47625" h="705485">
                  <a:moveTo>
                    <a:pt x="9479" y="0"/>
                  </a:moveTo>
                  <a:lnTo>
                    <a:pt x="9479" y="104763"/>
                  </a:lnTo>
                </a:path>
                <a:path w="47625" h="705485">
                  <a:moveTo>
                    <a:pt x="9479" y="114261"/>
                  </a:moveTo>
                  <a:lnTo>
                    <a:pt x="9479" y="543192"/>
                  </a:lnTo>
                </a:path>
                <a:path w="47625" h="705485">
                  <a:moveTo>
                    <a:pt x="9479" y="552690"/>
                  </a:moveTo>
                  <a:lnTo>
                    <a:pt x="9479" y="342973"/>
                  </a:lnTo>
                </a:path>
                <a:path w="47625" h="705485">
                  <a:moveTo>
                    <a:pt x="9479" y="333475"/>
                  </a:moveTo>
                  <a:lnTo>
                    <a:pt x="19148" y="162036"/>
                  </a:lnTo>
                </a:path>
                <a:path w="47625" h="705485">
                  <a:moveTo>
                    <a:pt x="19148" y="152538"/>
                  </a:moveTo>
                  <a:lnTo>
                    <a:pt x="19148" y="323977"/>
                  </a:lnTo>
                </a:path>
                <a:path w="47625" h="705485">
                  <a:moveTo>
                    <a:pt x="19148" y="333475"/>
                  </a:moveTo>
                  <a:lnTo>
                    <a:pt x="19148" y="676449"/>
                  </a:lnTo>
                </a:path>
                <a:path w="47625" h="705485">
                  <a:moveTo>
                    <a:pt x="19148" y="686137"/>
                  </a:moveTo>
                  <a:lnTo>
                    <a:pt x="19148" y="676449"/>
                  </a:lnTo>
                </a:path>
                <a:path w="47625" h="705485">
                  <a:moveTo>
                    <a:pt x="19148" y="666951"/>
                  </a:moveTo>
                  <a:lnTo>
                    <a:pt x="28628" y="247708"/>
                  </a:lnTo>
                </a:path>
                <a:path w="47625" h="705485">
                  <a:moveTo>
                    <a:pt x="28628" y="238210"/>
                  </a:moveTo>
                  <a:lnTo>
                    <a:pt x="28628" y="333475"/>
                  </a:lnTo>
                </a:path>
                <a:path w="47625" h="705485">
                  <a:moveTo>
                    <a:pt x="28628" y="342973"/>
                  </a:moveTo>
                  <a:lnTo>
                    <a:pt x="38108" y="695635"/>
                  </a:lnTo>
                </a:path>
                <a:path w="47625" h="705485">
                  <a:moveTo>
                    <a:pt x="38108" y="705133"/>
                  </a:moveTo>
                  <a:lnTo>
                    <a:pt x="38108" y="600465"/>
                  </a:lnTo>
                </a:path>
                <a:path w="47625" h="705485">
                  <a:moveTo>
                    <a:pt x="38108" y="590682"/>
                  </a:moveTo>
                  <a:lnTo>
                    <a:pt x="38108" y="200028"/>
                  </a:lnTo>
                </a:path>
                <a:path w="47625" h="705485">
                  <a:moveTo>
                    <a:pt x="38108" y="190530"/>
                  </a:moveTo>
                  <a:lnTo>
                    <a:pt x="38108" y="228712"/>
                  </a:lnTo>
                </a:path>
                <a:path w="47625" h="705485">
                  <a:moveTo>
                    <a:pt x="38108" y="238210"/>
                  </a:moveTo>
                  <a:lnTo>
                    <a:pt x="47587" y="5811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479931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484672" y="2489294"/>
              <a:ext cx="9525" cy="543560"/>
            </a:xfrm>
            <a:custGeom>
              <a:avLst/>
              <a:gdLst/>
              <a:ahLst/>
              <a:cxnLst/>
              <a:rect l="l" t="t" r="r" b="b"/>
              <a:pathLst>
                <a:path w="9525" h="543560">
                  <a:moveTo>
                    <a:pt x="0" y="543097"/>
                  </a:moveTo>
                  <a:lnTo>
                    <a:pt x="0" y="362159"/>
                  </a:lnTo>
                </a:path>
                <a:path w="9525" h="543560">
                  <a:moveTo>
                    <a:pt x="0" y="352661"/>
                  </a:moveTo>
                  <a:lnTo>
                    <a:pt x="0" y="9687"/>
                  </a:lnTo>
                </a:path>
                <a:path w="9525" h="543560">
                  <a:moveTo>
                    <a:pt x="0" y="0"/>
                  </a:moveTo>
                  <a:lnTo>
                    <a:pt x="0" y="9687"/>
                  </a:lnTo>
                </a:path>
                <a:path w="9525" h="543560">
                  <a:moveTo>
                    <a:pt x="0" y="19186"/>
                  </a:moveTo>
                  <a:lnTo>
                    <a:pt x="9479" y="38115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489411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494152" y="2375033"/>
              <a:ext cx="19050" cy="505459"/>
            </a:xfrm>
            <a:custGeom>
              <a:avLst/>
              <a:gdLst/>
              <a:ahLst/>
              <a:cxnLst/>
              <a:rect l="l" t="t" r="r" b="b"/>
              <a:pathLst>
                <a:path w="19050" h="505460">
                  <a:moveTo>
                    <a:pt x="0" y="504915"/>
                  </a:moveTo>
                  <a:lnTo>
                    <a:pt x="0" y="333380"/>
                  </a:lnTo>
                </a:path>
                <a:path w="19050" h="505460">
                  <a:moveTo>
                    <a:pt x="0" y="323882"/>
                  </a:moveTo>
                  <a:lnTo>
                    <a:pt x="9479" y="9498"/>
                  </a:lnTo>
                </a:path>
                <a:path w="19050" h="505460">
                  <a:moveTo>
                    <a:pt x="9479" y="0"/>
                  </a:moveTo>
                  <a:lnTo>
                    <a:pt x="9479" y="95265"/>
                  </a:lnTo>
                </a:path>
                <a:path w="19050" h="505460">
                  <a:moveTo>
                    <a:pt x="9479" y="104763"/>
                  </a:moveTo>
                  <a:lnTo>
                    <a:pt x="9479" y="447927"/>
                  </a:lnTo>
                </a:path>
                <a:path w="19050" h="505460">
                  <a:moveTo>
                    <a:pt x="9479" y="457425"/>
                  </a:moveTo>
                  <a:lnTo>
                    <a:pt x="9479" y="362159"/>
                  </a:lnTo>
                </a:path>
                <a:path w="19050" h="505460">
                  <a:moveTo>
                    <a:pt x="9479" y="352471"/>
                  </a:moveTo>
                  <a:lnTo>
                    <a:pt x="18959" y="379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508370" y="2398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513111" y="2384531"/>
              <a:ext cx="114300" cy="762635"/>
            </a:xfrm>
            <a:custGeom>
              <a:avLst/>
              <a:gdLst/>
              <a:ahLst/>
              <a:cxnLst/>
              <a:rect l="l" t="t" r="r" b="b"/>
              <a:pathLst>
                <a:path w="114300" h="762635">
                  <a:moveTo>
                    <a:pt x="0" y="18996"/>
                  </a:moveTo>
                  <a:lnTo>
                    <a:pt x="0" y="190720"/>
                  </a:lnTo>
                </a:path>
                <a:path w="114300" h="762635">
                  <a:moveTo>
                    <a:pt x="0" y="200218"/>
                  </a:moveTo>
                  <a:lnTo>
                    <a:pt x="0" y="524101"/>
                  </a:lnTo>
                </a:path>
                <a:path w="114300" h="762635">
                  <a:moveTo>
                    <a:pt x="0" y="533599"/>
                  </a:moveTo>
                  <a:lnTo>
                    <a:pt x="0" y="495417"/>
                  </a:lnTo>
                </a:path>
                <a:path w="114300" h="762635">
                  <a:moveTo>
                    <a:pt x="0" y="485919"/>
                  </a:moveTo>
                  <a:lnTo>
                    <a:pt x="9479" y="161941"/>
                  </a:lnTo>
                </a:path>
                <a:path w="114300" h="762635">
                  <a:moveTo>
                    <a:pt x="9479" y="152443"/>
                  </a:moveTo>
                  <a:lnTo>
                    <a:pt x="9479" y="200218"/>
                  </a:lnTo>
                </a:path>
                <a:path w="114300" h="762635">
                  <a:moveTo>
                    <a:pt x="9479" y="209716"/>
                  </a:moveTo>
                  <a:lnTo>
                    <a:pt x="18959" y="676639"/>
                  </a:lnTo>
                </a:path>
                <a:path w="114300" h="762635">
                  <a:moveTo>
                    <a:pt x="18959" y="686137"/>
                  </a:moveTo>
                  <a:lnTo>
                    <a:pt x="18959" y="600370"/>
                  </a:lnTo>
                </a:path>
                <a:path w="114300" h="762635">
                  <a:moveTo>
                    <a:pt x="18959" y="590872"/>
                  </a:moveTo>
                  <a:lnTo>
                    <a:pt x="18959" y="295388"/>
                  </a:lnTo>
                </a:path>
                <a:path w="114300" h="762635">
                  <a:moveTo>
                    <a:pt x="18959" y="285890"/>
                  </a:moveTo>
                  <a:lnTo>
                    <a:pt x="18959" y="295388"/>
                  </a:lnTo>
                </a:path>
                <a:path w="114300" h="762635">
                  <a:moveTo>
                    <a:pt x="18959" y="304886"/>
                  </a:moveTo>
                  <a:lnTo>
                    <a:pt x="28533" y="752814"/>
                  </a:lnTo>
                </a:path>
                <a:path w="114300" h="762635">
                  <a:moveTo>
                    <a:pt x="28533" y="762312"/>
                  </a:moveTo>
                  <a:lnTo>
                    <a:pt x="28533" y="600370"/>
                  </a:lnTo>
                </a:path>
                <a:path w="114300" h="762635">
                  <a:moveTo>
                    <a:pt x="28533" y="590872"/>
                  </a:moveTo>
                  <a:lnTo>
                    <a:pt x="28533" y="304886"/>
                  </a:lnTo>
                </a:path>
                <a:path w="114300" h="762635">
                  <a:moveTo>
                    <a:pt x="28533" y="295388"/>
                  </a:moveTo>
                  <a:lnTo>
                    <a:pt x="38013" y="447927"/>
                  </a:lnTo>
                </a:path>
                <a:path w="114300" h="762635">
                  <a:moveTo>
                    <a:pt x="38013" y="457425"/>
                  </a:moveTo>
                  <a:lnTo>
                    <a:pt x="38013" y="686137"/>
                  </a:lnTo>
                </a:path>
                <a:path w="114300" h="762635">
                  <a:moveTo>
                    <a:pt x="38013" y="695635"/>
                  </a:moveTo>
                  <a:lnTo>
                    <a:pt x="38013" y="657643"/>
                  </a:lnTo>
                </a:path>
                <a:path w="114300" h="762635">
                  <a:moveTo>
                    <a:pt x="38013" y="647860"/>
                  </a:moveTo>
                  <a:lnTo>
                    <a:pt x="47493" y="190720"/>
                  </a:lnTo>
                </a:path>
                <a:path w="114300" h="762635">
                  <a:moveTo>
                    <a:pt x="47493" y="180937"/>
                  </a:moveTo>
                  <a:lnTo>
                    <a:pt x="47493" y="266894"/>
                  </a:lnTo>
                </a:path>
                <a:path w="114300" h="762635">
                  <a:moveTo>
                    <a:pt x="47493" y="276392"/>
                  </a:moveTo>
                  <a:lnTo>
                    <a:pt x="47493" y="543097"/>
                  </a:lnTo>
                </a:path>
                <a:path w="114300" h="762635">
                  <a:moveTo>
                    <a:pt x="47493" y="552595"/>
                  </a:moveTo>
                  <a:lnTo>
                    <a:pt x="47493" y="457425"/>
                  </a:lnTo>
                </a:path>
                <a:path w="114300" h="762635">
                  <a:moveTo>
                    <a:pt x="47493" y="447927"/>
                  </a:moveTo>
                  <a:lnTo>
                    <a:pt x="56972" y="47680"/>
                  </a:lnTo>
                </a:path>
                <a:path w="114300" h="762635">
                  <a:moveTo>
                    <a:pt x="56972" y="38182"/>
                  </a:moveTo>
                  <a:lnTo>
                    <a:pt x="56972" y="180937"/>
                  </a:lnTo>
                </a:path>
                <a:path w="114300" h="762635">
                  <a:moveTo>
                    <a:pt x="56972" y="190720"/>
                  </a:moveTo>
                  <a:lnTo>
                    <a:pt x="56972" y="428931"/>
                  </a:lnTo>
                </a:path>
                <a:path w="114300" h="762635">
                  <a:moveTo>
                    <a:pt x="56972" y="438429"/>
                  </a:moveTo>
                  <a:lnTo>
                    <a:pt x="56972" y="400152"/>
                  </a:lnTo>
                </a:path>
                <a:path w="114300" h="762635">
                  <a:moveTo>
                    <a:pt x="56972" y="390654"/>
                  </a:moveTo>
                  <a:lnTo>
                    <a:pt x="66641" y="9498"/>
                  </a:lnTo>
                </a:path>
                <a:path w="114300" h="762635">
                  <a:moveTo>
                    <a:pt x="66641" y="0"/>
                  </a:moveTo>
                  <a:lnTo>
                    <a:pt x="66641" y="38182"/>
                  </a:lnTo>
                </a:path>
                <a:path w="114300" h="762635">
                  <a:moveTo>
                    <a:pt x="66641" y="47680"/>
                  </a:moveTo>
                  <a:lnTo>
                    <a:pt x="76121" y="457425"/>
                  </a:lnTo>
                </a:path>
                <a:path w="114300" h="762635">
                  <a:moveTo>
                    <a:pt x="76121" y="466923"/>
                  </a:moveTo>
                  <a:lnTo>
                    <a:pt x="76121" y="323882"/>
                  </a:lnTo>
                </a:path>
                <a:path w="114300" h="762635">
                  <a:moveTo>
                    <a:pt x="76121" y="314384"/>
                  </a:moveTo>
                  <a:lnTo>
                    <a:pt x="76121" y="104763"/>
                  </a:lnTo>
                </a:path>
                <a:path w="114300" h="762635">
                  <a:moveTo>
                    <a:pt x="76121" y="95265"/>
                  </a:moveTo>
                  <a:lnTo>
                    <a:pt x="76121" y="200218"/>
                  </a:lnTo>
                </a:path>
                <a:path w="114300" h="762635">
                  <a:moveTo>
                    <a:pt x="76121" y="209716"/>
                  </a:moveTo>
                  <a:lnTo>
                    <a:pt x="85601" y="600370"/>
                  </a:lnTo>
                </a:path>
                <a:path w="114300" h="762635">
                  <a:moveTo>
                    <a:pt x="85601" y="609868"/>
                  </a:moveTo>
                  <a:lnTo>
                    <a:pt x="85601" y="476421"/>
                  </a:lnTo>
                </a:path>
                <a:path w="114300" h="762635">
                  <a:moveTo>
                    <a:pt x="85601" y="466923"/>
                  </a:moveTo>
                  <a:lnTo>
                    <a:pt x="85601" y="257206"/>
                  </a:lnTo>
                </a:path>
                <a:path w="114300" h="762635">
                  <a:moveTo>
                    <a:pt x="85601" y="247708"/>
                  </a:moveTo>
                  <a:lnTo>
                    <a:pt x="95080" y="342973"/>
                  </a:lnTo>
                </a:path>
                <a:path w="114300" h="762635">
                  <a:moveTo>
                    <a:pt x="95080" y="352661"/>
                  </a:moveTo>
                  <a:lnTo>
                    <a:pt x="95080" y="724129"/>
                  </a:lnTo>
                </a:path>
                <a:path w="114300" h="762635">
                  <a:moveTo>
                    <a:pt x="95080" y="733627"/>
                  </a:moveTo>
                  <a:lnTo>
                    <a:pt x="95080" y="724129"/>
                  </a:lnTo>
                </a:path>
                <a:path w="114300" h="762635">
                  <a:moveTo>
                    <a:pt x="95080" y="714631"/>
                  </a:moveTo>
                  <a:lnTo>
                    <a:pt x="104560" y="333380"/>
                  </a:lnTo>
                </a:path>
                <a:path w="114300" h="762635">
                  <a:moveTo>
                    <a:pt x="104560" y="323882"/>
                  </a:moveTo>
                  <a:lnTo>
                    <a:pt x="104560" y="362159"/>
                  </a:lnTo>
                </a:path>
                <a:path w="114300" h="762635">
                  <a:moveTo>
                    <a:pt x="104560" y="371657"/>
                  </a:moveTo>
                  <a:lnTo>
                    <a:pt x="104560" y="724129"/>
                  </a:lnTo>
                </a:path>
                <a:path w="114300" h="762635">
                  <a:moveTo>
                    <a:pt x="104560" y="733627"/>
                  </a:moveTo>
                  <a:lnTo>
                    <a:pt x="104560" y="638362"/>
                  </a:lnTo>
                </a:path>
                <a:path w="114300" h="762635">
                  <a:moveTo>
                    <a:pt x="104560" y="628864"/>
                  </a:moveTo>
                  <a:lnTo>
                    <a:pt x="114040" y="2668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622411" y="26369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627152" y="2498982"/>
              <a:ext cx="9525" cy="486409"/>
            </a:xfrm>
            <a:custGeom>
              <a:avLst/>
              <a:gdLst/>
              <a:ahLst/>
              <a:cxnLst/>
              <a:rect l="l" t="t" r="r" b="b"/>
              <a:pathLst>
                <a:path w="9525" h="486410">
                  <a:moveTo>
                    <a:pt x="0" y="142755"/>
                  </a:moveTo>
                  <a:lnTo>
                    <a:pt x="0" y="323977"/>
                  </a:lnTo>
                </a:path>
                <a:path w="9525" h="486410">
                  <a:moveTo>
                    <a:pt x="0" y="333475"/>
                  </a:moveTo>
                  <a:lnTo>
                    <a:pt x="0" y="476421"/>
                  </a:lnTo>
                </a:path>
                <a:path w="9525" h="486410">
                  <a:moveTo>
                    <a:pt x="0" y="485919"/>
                  </a:moveTo>
                  <a:lnTo>
                    <a:pt x="9479" y="333475"/>
                  </a:lnTo>
                </a:path>
                <a:path w="9525" h="486410">
                  <a:moveTo>
                    <a:pt x="9479" y="323977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4631890" y="2484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636631" y="2394029"/>
              <a:ext cx="19050" cy="457834"/>
            </a:xfrm>
            <a:custGeom>
              <a:avLst/>
              <a:gdLst/>
              <a:ahLst/>
              <a:cxnLst/>
              <a:rect l="l" t="t" r="r" b="b"/>
              <a:pathLst>
                <a:path w="19050" h="457835">
                  <a:moveTo>
                    <a:pt x="0" y="95265"/>
                  </a:moveTo>
                  <a:lnTo>
                    <a:pt x="0" y="285890"/>
                  </a:lnTo>
                </a:path>
                <a:path w="19050" h="457835">
                  <a:moveTo>
                    <a:pt x="0" y="295388"/>
                  </a:moveTo>
                  <a:lnTo>
                    <a:pt x="9479" y="447927"/>
                  </a:lnTo>
                </a:path>
                <a:path w="19050" h="457835">
                  <a:moveTo>
                    <a:pt x="9479" y="457425"/>
                  </a:moveTo>
                  <a:lnTo>
                    <a:pt x="9479" y="304886"/>
                  </a:lnTo>
                </a:path>
                <a:path w="19050" h="457835">
                  <a:moveTo>
                    <a:pt x="9479" y="295388"/>
                  </a:moveTo>
                  <a:lnTo>
                    <a:pt x="9479" y="9498"/>
                  </a:lnTo>
                </a:path>
                <a:path w="19050" h="457835">
                  <a:moveTo>
                    <a:pt x="9479" y="0"/>
                  </a:moveTo>
                  <a:lnTo>
                    <a:pt x="9479" y="85767"/>
                  </a:lnTo>
                </a:path>
                <a:path w="19050" h="457835">
                  <a:moveTo>
                    <a:pt x="9479" y="95265"/>
                  </a:moveTo>
                  <a:lnTo>
                    <a:pt x="18959" y="409650"/>
                  </a:lnTo>
                </a:path>
                <a:path w="19050" h="457835">
                  <a:moveTo>
                    <a:pt x="18959" y="419433"/>
                  </a:moveTo>
                  <a:lnTo>
                    <a:pt x="18959" y="381156"/>
                  </a:lnTo>
                </a:path>
                <a:path w="19050" h="457835">
                  <a:moveTo>
                    <a:pt x="18959" y="371657"/>
                  </a:moveTo>
                  <a:lnTo>
                    <a:pt x="18959" y="571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650850" y="2436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655591" y="2441709"/>
              <a:ext cx="28575" cy="629285"/>
            </a:xfrm>
            <a:custGeom>
              <a:avLst/>
              <a:gdLst/>
              <a:ahLst/>
              <a:cxnLst/>
              <a:rect l="l" t="t" r="r" b="b"/>
              <a:pathLst>
                <a:path w="28575" h="629285">
                  <a:moveTo>
                    <a:pt x="0" y="0"/>
                  </a:moveTo>
                  <a:lnTo>
                    <a:pt x="9479" y="152538"/>
                  </a:lnTo>
                </a:path>
                <a:path w="28575" h="629285">
                  <a:moveTo>
                    <a:pt x="9479" y="162036"/>
                  </a:moveTo>
                  <a:lnTo>
                    <a:pt x="9479" y="466923"/>
                  </a:lnTo>
                </a:path>
                <a:path w="28575" h="629285">
                  <a:moveTo>
                    <a:pt x="9479" y="476421"/>
                  </a:moveTo>
                  <a:lnTo>
                    <a:pt x="9479" y="466923"/>
                  </a:lnTo>
                </a:path>
                <a:path w="28575" h="629285">
                  <a:moveTo>
                    <a:pt x="9479" y="457425"/>
                  </a:moveTo>
                  <a:lnTo>
                    <a:pt x="9479" y="152538"/>
                  </a:lnTo>
                </a:path>
                <a:path w="28575" h="629285">
                  <a:moveTo>
                    <a:pt x="9479" y="143040"/>
                  </a:moveTo>
                  <a:lnTo>
                    <a:pt x="18959" y="152538"/>
                  </a:lnTo>
                </a:path>
                <a:path w="28575" h="629285">
                  <a:moveTo>
                    <a:pt x="18959" y="162036"/>
                  </a:moveTo>
                  <a:lnTo>
                    <a:pt x="18959" y="619461"/>
                  </a:lnTo>
                </a:path>
                <a:path w="28575" h="629285">
                  <a:moveTo>
                    <a:pt x="18959" y="628959"/>
                  </a:moveTo>
                  <a:lnTo>
                    <a:pt x="18959" y="590682"/>
                  </a:lnTo>
                </a:path>
                <a:path w="28575" h="629285">
                  <a:moveTo>
                    <a:pt x="18959" y="581184"/>
                  </a:moveTo>
                  <a:lnTo>
                    <a:pt x="28438" y="27620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679288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684029" y="2413025"/>
              <a:ext cx="66675" cy="715010"/>
            </a:xfrm>
            <a:custGeom>
              <a:avLst/>
              <a:gdLst/>
              <a:ahLst/>
              <a:cxnLst/>
              <a:rect l="l" t="t" r="r" b="b"/>
              <a:pathLst>
                <a:path w="66675" h="715010">
                  <a:moveTo>
                    <a:pt x="0" y="295388"/>
                  </a:moveTo>
                  <a:lnTo>
                    <a:pt x="0" y="438429"/>
                  </a:lnTo>
                </a:path>
                <a:path w="66675" h="715010">
                  <a:moveTo>
                    <a:pt x="0" y="447927"/>
                  </a:moveTo>
                  <a:lnTo>
                    <a:pt x="0" y="705133"/>
                  </a:lnTo>
                </a:path>
                <a:path w="66675" h="715010">
                  <a:moveTo>
                    <a:pt x="0" y="714821"/>
                  </a:moveTo>
                  <a:lnTo>
                    <a:pt x="9764" y="571876"/>
                  </a:lnTo>
                </a:path>
                <a:path w="66675" h="715010">
                  <a:moveTo>
                    <a:pt x="9764" y="562378"/>
                  </a:moveTo>
                  <a:lnTo>
                    <a:pt x="9764" y="285890"/>
                  </a:lnTo>
                </a:path>
                <a:path w="66675" h="715010">
                  <a:moveTo>
                    <a:pt x="9764" y="276392"/>
                  </a:moveTo>
                  <a:lnTo>
                    <a:pt x="9764" y="362159"/>
                  </a:lnTo>
                </a:path>
                <a:path w="66675" h="715010">
                  <a:moveTo>
                    <a:pt x="9764" y="371657"/>
                  </a:moveTo>
                  <a:lnTo>
                    <a:pt x="9764" y="619366"/>
                  </a:lnTo>
                </a:path>
                <a:path w="66675" h="715010">
                  <a:moveTo>
                    <a:pt x="9764" y="629149"/>
                  </a:moveTo>
                  <a:lnTo>
                    <a:pt x="19243" y="590872"/>
                  </a:lnTo>
                </a:path>
                <a:path w="66675" h="715010">
                  <a:moveTo>
                    <a:pt x="19243" y="581374"/>
                  </a:moveTo>
                  <a:lnTo>
                    <a:pt x="19243" y="162226"/>
                  </a:lnTo>
                </a:path>
                <a:path w="66675" h="715010">
                  <a:moveTo>
                    <a:pt x="19243" y="152443"/>
                  </a:moveTo>
                  <a:lnTo>
                    <a:pt x="19243" y="190720"/>
                  </a:lnTo>
                </a:path>
                <a:path w="66675" h="715010">
                  <a:moveTo>
                    <a:pt x="19243" y="200218"/>
                  </a:moveTo>
                  <a:lnTo>
                    <a:pt x="28723" y="466923"/>
                  </a:lnTo>
                </a:path>
                <a:path w="66675" h="715010">
                  <a:moveTo>
                    <a:pt x="28723" y="476611"/>
                  </a:moveTo>
                  <a:lnTo>
                    <a:pt x="28723" y="438429"/>
                  </a:lnTo>
                </a:path>
                <a:path w="66675" h="715010">
                  <a:moveTo>
                    <a:pt x="28723" y="428931"/>
                  </a:moveTo>
                  <a:lnTo>
                    <a:pt x="28723" y="28684"/>
                  </a:lnTo>
                </a:path>
                <a:path w="66675" h="715010">
                  <a:moveTo>
                    <a:pt x="28723" y="19186"/>
                  </a:moveTo>
                  <a:lnTo>
                    <a:pt x="38203" y="104953"/>
                  </a:lnTo>
                </a:path>
                <a:path w="66675" h="715010">
                  <a:moveTo>
                    <a:pt x="38203" y="114451"/>
                  </a:moveTo>
                  <a:lnTo>
                    <a:pt x="38203" y="381156"/>
                  </a:lnTo>
                </a:path>
                <a:path w="66675" h="715010">
                  <a:moveTo>
                    <a:pt x="38203" y="390654"/>
                  </a:moveTo>
                  <a:lnTo>
                    <a:pt x="38203" y="381156"/>
                  </a:lnTo>
                </a:path>
                <a:path w="66675" h="715010">
                  <a:moveTo>
                    <a:pt x="38203" y="371657"/>
                  </a:moveTo>
                  <a:lnTo>
                    <a:pt x="38203" y="9687"/>
                  </a:lnTo>
                </a:path>
                <a:path w="66675" h="715010">
                  <a:moveTo>
                    <a:pt x="38203" y="0"/>
                  </a:moveTo>
                  <a:lnTo>
                    <a:pt x="47682" y="9687"/>
                  </a:lnTo>
                </a:path>
                <a:path w="66675" h="715010">
                  <a:moveTo>
                    <a:pt x="47682" y="19186"/>
                  </a:moveTo>
                  <a:lnTo>
                    <a:pt x="47682" y="428931"/>
                  </a:lnTo>
                </a:path>
                <a:path w="66675" h="715010">
                  <a:moveTo>
                    <a:pt x="47682" y="438429"/>
                  </a:moveTo>
                  <a:lnTo>
                    <a:pt x="47682" y="362159"/>
                  </a:lnTo>
                </a:path>
                <a:path w="66675" h="715010">
                  <a:moveTo>
                    <a:pt x="47682" y="352661"/>
                  </a:moveTo>
                  <a:lnTo>
                    <a:pt x="57162" y="123949"/>
                  </a:lnTo>
                </a:path>
                <a:path w="66675" h="715010">
                  <a:moveTo>
                    <a:pt x="57162" y="114451"/>
                  </a:moveTo>
                  <a:lnTo>
                    <a:pt x="57162" y="200218"/>
                  </a:lnTo>
                </a:path>
                <a:path w="66675" h="715010">
                  <a:moveTo>
                    <a:pt x="57162" y="209716"/>
                  </a:moveTo>
                  <a:lnTo>
                    <a:pt x="57162" y="571876"/>
                  </a:lnTo>
                </a:path>
                <a:path w="66675" h="715010">
                  <a:moveTo>
                    <a:pt x="57162" y="581374"/>
                  </a:moveTo>
                  <a:lnTo>
                    <a:pt x="66641" y="505105"/>
                  </a:lnTo>
                </a:path>
                <a:path w="66675" h="715010">
                  <a:moveTo>
                    <a:pt x="66641" y="495607"/>
                  </a:moveTo>
                  <a:lnTo>
                    <a:pt x="66641" y="266894"/>
                  </a:lnTo>
                </a:path>
                <a:path w="66675" h="715010">
                  <a:moveTo>
                    <a:pt x="66641" y="257396"/>
                  </a:moveTo>
                  <a:lnTo>
                    <a:pt x="66641" y="343163"/>
                  </a:lnTo>
                </a:path>
                <a:path w="66675" h="715010">
                  <a:moveTo>
                    <a:pt x="66641" y="352661"/>
                  </a:moveTo>
                  <a:lnTo>
                    <a:pt x="66641" y="68613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745931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760151" y="2737193"/>
              <a:ext cx="0" cy="371475"/>
            </a:xfrm>
            <a:custGeom>
              <a:avLst/>
              <a:gdLst/>
              <a:ahLst/>
              <a:cxnLst/>
              <a:rect l="l" t="t" r="r" b="b"/>
              <a:pathLst>
                <a:path w="0" h="371475">
                  <a:moveTo>
                    <a:pt x="0" y="371468"/>
                  </a:moveTo>
                  <a:lnTo>
                    <a:pt x="0" y="180937"/>
                  </a:lnTo>
                </a:path>
                <a:path w="0" h="371475">
                  <a:moveTo>
                    <a:pt x="0" y="171439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755410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760151" y="2413025"/>
              <a:ext cx="47625" cy="667385"/>
            </a:xfrm>
            <a:custGeom>
              <a:avLst/>
              <a:gdLst/>
              <a:ahLst/>
              <a:cxnLst/>
              <a:rect l="l" t="t" r="r" b="b"/>
              <a:pathLst>
                <a:path w="47625" h="667385">
                  <a:moveTo>
                    <a:pt x="0" y="324167"/>
                  </a:moveTo>
                  <a:lnTo>
                    <a:pt x="9479" y="657643"/>
                  </a:lnTo>
                </a:path>
                <a:path w="47625" h="667385">
                  <a:moveTo>
                    <a:pt x="9479" y="667141"/>
                  </a:moveTo>
                  <a:lnTo>
                    <a:pt x="9479" y="590872"/>
                  </a:lnTo>
                </a:path>
                <a:path w="47625" h="667385">
                  <a:moveTo>
                    <a:pt x="9479" y="581374"/>
                  </a:moveTo>
                  <a:lnTo>
                    <a:pt x="9479" y="238400"/>
                  </a:lnTo>
                </a:path>
                <a:path w="47625" h="667385">
                  <a:moveTo>
                    <a:pt x="9479" y="228712"/>
                  </a:moveTo>
                  <a:lnTo>
                    <a:pt x="18959" y="343163"/>
                  </a:lnTo>
                </a:path>
                <a:path w="47625" h="667385">
                  <a:moveTo>
                    <a:pt x="18959" y="352661"/>
                  </a:moveTo>
                  <a:lnTo>
                    <a:pt x="18959" y="524101"/>
                  </a:lnTo>
                </a:path>
                <a:path w="47625" h="667385">
                  <a:moveTo>
                    <a:pt x="18959" y="533599"/>
                  </a:moveTo>
                  <a:lnTo>
                    <a:pt x="18959" y="390654"/>
                  </a:lnTo>
                </a:path>
                <a:path w="47625" h="667385">
                  <a:moveTo>
                    <a:pt x="18959" y="381156"/>
                  </a:moveTo>
                  <a:lnTo>
                    <a:pt x="28438" y="85957"/>
                  </a:lnTo>
                </a:path>
                <a:path w="47625" h="667385">
                  <a:moveTo>
                    <a:pt x="28438" y="76269"/>
                  </a:moveTo>
                  <a:lnTo>
                    <a:pt x="28438" y="200218"/>
                  </a:lnTo>
                </a:path>
                <a:path w="47625" h="667385">
                  <a:moveTo>
                    <a:pt x="28438" y="209716"/>
                  </a:moveTo>
                  <a:lnTo>
                    <a:pt x="28438" y="390654"/>
                  </a:lnTo>
                </a:path>
                <a:path w="47625" h="667385">
                  <a:moveTo>
                    <a:pt x="28438" y="400437"/>
                  </a:moveTo>
                  <a:lnTo>
                    <a:pt x="28438" y="324167"/>
                  </a:lnTo>
                </a:path>
                <a:path w="47625" h="667385">
                  <a:moveTo>
                    <a:pt x="28438" y="314479"/>
                  </a:moveTo>
                  <a:lnTo>
                    <a:pt x="37918" y="9687"/>
                  </a:lnTo>
                </a:path>
                <a:path w="47625" h="667385">
                  <a:moveTo>
                    <a:pt x="37918" y="0"/>
                  </a:moveTo>
                  <a:lnTo>
                    <a:pt x="37918" y="38182"/>
                  </a:lnTo>
                </a:path>
                <a:path w="47625" h="667385">
                  <a:moveTo>
                    <a:pt x="37918" y="47775"/>
                  </a:moveTo>
                  <a:lnTo>
                    <a:pt x="37918" y="381156"/>
                  </a:lnTo>
                </a:path>
                <a:path w="47625" h="667385">
                  <a:moveTo>
                    <a:pt x="37918" y="390654"/>
                  </a:moveTo>
                  <a:lnTo>
                    <a:pt x="37918" y="362159"/>
                  </a:lnTo>
                </a:path>
                <a:path w="47625" h="667385">
                  <a:moveTo>
                    <a:pt x="37918" y="352661"/>
                  </a:moveTo>
                  <a:lnTo>
                    <a:pt x="47587" y="66771"/>
                  </a:lnTo>
                </a:path>
                <a:path w="47625" h="667385">
                  <a:moveTo>
                    <a:pt x="47587" y="57273"/>
                  </a:moveTo>
                  <a:lnTo>
                    <a:pt x="47587" y="200218"/>
                  </a:lnTo>
                </a:path>
                <a:path w="47625" h="667385">
                  <a:moveTo>
                    <a:pt x="47587" y="209716"/>
                  </a:moveTo>
                  <a:lnTo>
                    <a:pt x="47587" y="49560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802998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817219" y="2432211"/>
              <a:ext cx="57150" cy="667385"/>
            </a:xfrm>
            <a:custGeom>
              <a:avLst/>
              <a:gdLst/>
              <a:ahLst/>
              <a:cxnLst/>
              <a:rect l="l" t="t" r="r" b="b"/>
              <a:pathLst>
                <a:path w="57150" h="667385">
                  <a:moveTo>
                    <a:pt x="0" y="485919"/>
                  </a:moveTo>
                  <a:lnTo>
                    <a:pt x="0" y="323977"/>
                  </a:lnTo>
                </a:path>
                <a:path w="57150" h="667385">
                  <a:moveTo>
                    <a:pt x="0" y="314479"/>
                  </a:moveTo>
                  <a:lnTo>
                    <a:pt x="0" y="200028"/>
                  </a:lnTo>
                </a:path>
                <a:path w="57150" h="667385">
                  <a:moveTo>
                    <a:pt x="0" y="190530"/>
                  </a:moveTo>
                  <a:lnTo>
                    <a:pt x="0" y="200028"/>
                  </a:lnTo>
                </a:path>
                <a:path w="57150" h="667385">
                  <a:moveTo>
                    <a:pt x="0" y="209526"/>
                  </a:moveTo>
                  <a:lnTo>
                    <a:pt x="9479" y="619461"/>
                  </a:lnTo>
                </a:path>
                <a:path w="57150" h="667385">
                  <a:moveTo>
                    <a:pt x="9479" y="628959"/>
                  </a:moveTo>
                  <a:lnTo>
                    <a:pt x="9479" y="600180"/>
                  </a:lnTo>
                </a:path>
                <a:path w="57150" h="667385">
                  <a:moveTo>
                    <a:pt x="9479" y="590682"/>
                  </a:moveTo>
                  <a:lnTo>
                    <a:pt x="9479" y="304981"/>
                  </a:lnTo>
                </a:path>
                <a:path w="57150" h="667385">
                  <a:moveTo>
                    <a:pt x="9479" y="295293"/>
                  </a:moveTo>
                  <a:lnTo>
                    <a:pt x="19054" y="419243"/>
                  </a:lnTo>
                </a:path>
                <a:path w="57150" h="667385">
                  <a:moveTo>
                    <a:pt x="19054" y="428741"/>
                  </a:moveTo>
                  <a:lnTo>
                    <a:pt x="19054" y="657453"/>
                  </a:lnTo>
                </a:path>
                <a:path w="57150" h="667385">
                  <a:moveTo>
                    <a:pt x="19054" y="666951"/>
                  </a:moveTo>
                  <a:lnTo>
                    <a:pt x="19054" y="543192"/>
                  </a:lnTo>
                </a:path>
                <a:path w="57150" h="667385">
                  <a:moveTo>
                    <a:pt x="19054" y="533694"/>
                  </a:moveTo>
                  <a:lnTo>
                    <a:pt x="28533" y="276202"/>
                  </a:lnTo>
                </a:path>
                <a:path w="57150" h="667385">
                  <a:moveTo>
                    <a:pt x="28533" y="266704"/>
                  </a:moveTo>
                  <a:lnTo>
                    <a:pt x="28533" y="295293"/>
                  </a:lnTo>
                </a:path>
                <a:path w="57150" h="667385">
                  <a:moveTo>
                    <a:pt x="28533" y="304981"/>
                  </a:moveTo>
                  <a:lnTo>
                    <a:pt x="28533" y="562188"/>
                  </a:lnTo>
                </a:path>
                <a:path w="57150" h="667385">
                  <a:moveTo>
                    <a:pt x="28533" y="571686"/>
                  </a:moveTo>
                  <a:lnTo>
                    <a:pt x="28533" y="543192"/>
                  </a:lnTo>
                </a:path>
                <a:path w="57150" h="667385">
                  <a:moveTo>
                    <a:pt x="28533" y="533694"/>
                  </a:moveTo>
                  <a:lnTo>
                    <a:pt x="38013" y="133257"/>
                  </a:lnTo>
                </a:path>
                <a:path w="57150" h="667385">
                  <a:moveTo>
                    <a:pt x="38013" y="123759"/>
                  </a:moveTo>
                  <a:lnTo>
                    <a:pt x="38013" y="133257"/>
                  </a:lnTo>
                </a:path>
                <a:path w="57150" h="667385">
                  <a:moveTo>
                    <a:pt x="38013" y="143040"/>
                  </a:moveTo>
                  <a:lnTo>
                    <a:pt x="38013" y="409745"/>
                  </a:lnTo>
                </a:path>
                <a:path w="57150" h="667385">
                  <a:moveTo>
                    <a:pt x="38013" y="419243"/>
                  </a:moveTo>
                  <a:lnTo>
                    <a:pt x="38013" y="390749"/>
                  </a:lnTo>
                </a:path>
                <a:path w="57150" h="667385">
                  <a:moveTo>
                    <a:pt x="38013" y="381250"/>
                  </a:moveTo>
                  <a:lnTo>
                    <a:pt x="47493" y="9498"/>
                  </a:lnTo>
                </a:path>
                <a:path w="57150" h="667385">
                  <a:moveTo>
                    <a:pt x="47493" y="0"/>
                  </a:moveTo>
                  <a:lnTo>
                    <a:pt x="47493" y="76269"/>
                  </a:lnTo>
                </a:path>
                <a:path w="57150" h="667385">
                  <a:moveTo>
                    <a:pt x="47493" y="85767"/>
                  </a:moveTo>
                  <a:lnTo>
                    <a:pt x="56972" y="333475"/>
                  </a:lnTo>
                </a:path>
                <a:path w="57150" h="667385">
                  <a:moveTo>
                    <a:pt x="56972" y="342973"/>
                  </a:moveTo>
                  <a:lnTo>
                    <a:pt x="56972" y="228712"/>
                  </a:lnTo>
                </a:path>
                <a:path w="57150" h="667385">
                  <a:moveTo>
                    <a:pt x="56972" y="219214"/>
                  </a:moveTo>
                  <a:lnTo>
                    <a:pt x="56972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869450" y="2436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874191" y="2432211"/>
              <a:ext cx="76200" cy="657860"/>
            </a:xfrm>
            <a:custGeom>
              <a:avLst/>
              <a:gdLst/>
              <a:ahLst/>
              <a:cxnLst/>
              <a:rect l="l" t="t" r="r" b="b"/>
              <a:pathLst>
                <a:path w="76200" h="657860">
                  <a:moveTo>
                    <a:pt x="0" y="18996"/>
                  </a:moveTo>
                  <a:lnTo>
                    <a:pt x="9479" y="409745"/>
                  </a:lnTo>
                </a:path>
                <a:path w="76200" h="657860">
                  <a:moveTo>
                    <a:pt x="9479" y="419243"/>
                  </a:moveTo>
                  <a:lnTo>
                    <a:pt x="9479" y="352471"/>
                  </a:lnTo>
                </a:path>
                <a:path w="76200" h="657860">
                  <a:moveTo>
                    <a:pt x="9479" y="342973"/>
                  </a:moveTo>
                  <a:lnTo>
                    <a:pt x="9479" y="143040"/>
                  </a:lnTo>
                </a:path>
                <a:path w="76200" h="657860">
                  <a:moveTo>
                    <a:pt x="9479" y="133257"/>
                  </a:moveTo>
                  <a:lnTo>
                    <a:pt x="9479" y="209526"/>
                  </a:lnTo>
                </a:path>
                <a:path w="76200" h="657860">
                  <a:moveTo>
                    <a:pt x="9479" y="219214"/>
                  </a:moveTo>
                  <a:lnTo>
                    <a:pt x="18959" y="562188"/>
                  </a:lnTo>
                </a:path>
                <a:path w="76200" h="657860">
                  <a:moveTo>
                    <a:pt x="18959" y="571686"/>
                  </a:moveTo>
                  <a:lnTo>
                    <a:pt x="18959" y="504915"/>
                  </a:lnTo>
                </a:path>
                <a:path w="76200" h="657860">
                  <a:moveTo>
                    <a:pt x="18959" y="495417"/>
                  </a:moveTo>
                  <a:lnTo>
                    <a:pt x="18959" y="285700"/>
                  </a:lnTo>
                </a:path>
                <a:path w="76200" h="657860">
                  <a:moveTo>
                    <a:pt x="18959" y="276202"/>
                  </a:moveTo>
                  <a:lnTo>
                    <a:pt x="28438" y="304981"/>
                  </a:lnTo>
                </a:path>
                <a:path w="76200" h="657860">
                  <a:moveTo>
                    <a:pt x="28438" y="314479"/>
                  </a:moveTo>
                  <a:lnTo>
                    <a:pt x="28438" y="647955"/>
                  </a:lnTo>
                </a:path>
                <a:path w="76200" h="657860">
                  <a:moveTo>
                    <a:pt x="28438" y="657453"/>
                  </a:moveTo>
                  <a:lnTo>
                    <a:pt x="28438" y="533694"/>
                  </a:lnTo>
                </a:path>
                <a:path w="76200" h="657860">
                  <a:moveTo>
                    <a:pt x="28438" y="523911"/>
                  </a:moveTo>
                  <a:lnTo>
                    <a:pt x="37918" y="314479"/>
                  </a:lnTo>
                </a:path>
                <a:path w="76200" h="657860">
                  <a:moveTo>
                    <a:pt x="37918" y="304981"/>
                  </a:moveTo>
                  <a:lnTo>
                    <a:pt x="37918" y="428741"/>
                  </a:lnTo>
                </a:path>
                <a:path w="76200" h="657860">
                  <a:moveTo>
                    <a:pt x="37918" y="438239"/>
                  </a:moveTo>
                  <a:lnTo>
                    <a:pt x="37918" y="609963"/>
                  </a:lnTo>
                </a:path>
                <a:path w="76200" h="657860">
                  <a:moveTo>
                    <a:pt x="37918" y="619461"/>
                  </a:moveTo>
                  <a:lnTo>
                    <a:pt x="37918" y="543192"/>
                  </a:lnTo>
                </a:path>
                <a:path w="76200" h="657860">
                  <a:moveTo>
                    <a:pt x="37918" y="533694"/>
                  </a:moveTo>
                  <a:lnTo>
                    <a:pt x="47587" y="209526"/>
                  </a:lnTo>
                </a:path>
                <a:path w="76200" h="657860">
                  <a:moveTo>
                    <a:pt x="47587" y="200028"/>
                  </a:moveTo>
                  <a:lnTo>
                    <a:pt x="47587" y="266704"/>
                  </a:lnTo>
                </a:path>
                <a:path w="76200" h="657860">
                  <a:moveTo>
                    <a:pt x="47587" y="276202"/>
                  </a:moveTo>
                  <a:lnTo>
                    <a:pt x="47587" y="466923"/>
                  </a:lnTo>
                </a:path>
                <a:path w="76200" h="657860">
                  <a:moveTo>
                    <a:pt x="47587" y="476421"/>
                  </a:moveTo>
                  <a:lnTo>
                    <a:pt x="57067" y="352471"/>
                  </a:lnTo>
                </a:path>
                <a:path w="76200" h="657860">
                  <a:moveTo>
                    <a:pt x="57067" y="342973"/>
                  </a:moveTo>
                  <a:lnTo>
                    <a:pt x="57067" y="66771"/>
                  </a:lnTo>
                </a:path>
                <a:path w="76200" h="657860">
                  <a:moveTo>
                    <a:pt x="57067" y="57083"/>
                  </a:moveTo>
                  <a:lnTo>
                    <a:pt x="57067" y="162036"/>
                  </a:lnTo>
                </a:path>
                <a:path w="76200" h="657860">
                  <a:moveTo>
                    <a:pt x="57067" y="171534"/>
                  </a:moveTo>
                  <a:lnTo>
                    <a:pt x="66547" y="342973"/>
                  </a:lnTo>
                </a:path>
                <a:path w="76200" h="657860">
                  <a:moveTo>
                    <a:pt x="66547" y="352471"/>
                  </a:moveTo>
                  <a:lnTo>
                    <a:pt x="66547" y="285700"/>
                  </a:lnTo>
                </a:path>
                <a:path w="76200" h="657860">
                  <a:moveTo>
                    <a:pt x="66547" y="276202"/>
                  </a:moveTo>
                  <a:lnTo>
                    <a:pt x="66547" y="9498"/>
                  </a:lnTo>
                </a:path>
                <a:path w="76200" h="657860">
                  <a:moveTo>
                    <a:pt x="66547" y="0"/>
                  </a:moveTo>
                  <a:lnTo>
                    <a:pt x="66547" y="28589"/>
                  </a:lnTo>
                </a:path>
                <a:path w="76200" h="657860">
                  <a:moveTo>
                    <a:pt x="66547" y="38087"/>
                  </a:moveTo>
                  <a:lnTo>
                    <a:pt x="76026" y="3524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945477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950218" y="2508480"/>
              <a:ext cx="19050" cy="419734"/>
            </a:xfrm>
            <a:custGeom>
              <a:avLst/>
              <a:gdLst/>
              <a:ahLst/>
              <a:cxnLst/>
              <a:rect l="l" t="t" r="r" b="b"/>
              <a:pathLst>
                <a:path w="19050" h="419735">
                  <a:moveTo>
                    <a:pt x="0" y="285700"/>
                  </a:moveTo>
                  <a:lnTo>
                    <a:pt x="0" y="133257"/>
                  </a:lnTo>
                </a:path>
                <a:path w="19050" h="419735">
                  <a:moveTo>
                    <a:pt x="0" y="123759"/>
                  </a:moveTo>
                  <a:lnTo>
                    <a:pt x="0" y="9498"/>
                  </a:lnTo>
                </a:path>
                <a:path w="19050" h="419735">
                  <a:moveTo>
                    <a:pt x="0" y="0"/>
                  </a:moveTo>
                  <a:lnTo>
                    <a:pt x="9479" y="123759"/>
                  </a:lnTo>
                </a:path>
                <a:path w="19050" h="419735">
                  <a:moveTo>
                    <a:pt x="9479" y="133257"/>
                  </a:moveTo>
                  <a:lnTo>
                    <a:pt x="9479" y="409650"/>
                  </a:lnTo>
                </a:path>
                <a:path w="19050" h="419735">
                  <a:moveTo>
                    <a:pt x="9479" y="419148"/>
                  </a:moveTo>
                  <a:lnTo>
                    <a:pt x="9479" y="314479"/>
                  </a:lnTo>
                </a:path>
                <a:path w="19050" h="419735">
                  <a:moveTo>
                    <a:pt x="9479" y="304981"/>
                  </a:moveTo>
                  <a:lnTo>
                    <a:pt x="18959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964437" y="2656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969177" y="2660924"/>
              <a:ext cx="0" cy="391160"/>
            </a:xfrm>
            <a:custGeom>
              <a:avLst/>
              <a:gdLst/>
              <a:ahLst/>
              <a:cxnLst/>
              <a:rect l="l" t="t" r="r" b="b"/>
              <a:pathLst>
                <a:path w="0" h="391160">
                  <a:moveTo>
                    <a:pt x="0" y="0"/>
                  </a:moveTo>
                  <a:lnTo>
                    <a:pt x="0" y="123759"/>
                  </a:lnTo>
                </a:path>
                <a:path w="0" h="391160">
                  <a:moveTo>
                    <a:pt x="0" y="133257"/>
                  </a:moveTo>
                  <a:lnTo>
                    <a:pt x="0" y="39074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964437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969177" y="2708414"/>
              <a:ext cx="19050" cy="372110"/>
            </a:xfrm>
            <a:custGeom>
              <a:avLst/>
              <a:gdLst/>
              <a:ahLst/>
              <a:cxnLst/>
              <a:rect l="l" t="t" r="r" b="b"/>
              <a:pathLst>
                <a:path w="19050" h="372110">
                  <a:moveTo>
                    <a:pt x="0" y="343258"/>
                  </a:moveTo>
                  <a:lnTo>
                    <a:pt x="9479" y="57273"/>
                  </a:lnTo>
                </a:path>
                <a:path w="19050" h="372110">
                  <a:moveTo>
                    <a:pt x="9479" y="47775"/>
                  </a:moveTo>
                  <a:lnTo>
                    <a:pt x="9479" y="114546"/>
                  </a:lnTo>
                </a:path>
                <a:path w="19050" h="372110">
                  <a:moveTo>
                    <a:pt x="9479" y="124044"/>
                  </a:moveTo>
                  <a:lnTo>
                    <a:pt x="9479" y="362254"/>
                  </a:lnTo>
                </a:path>
                <a:path w="19050" h="372110">
                  <a:moveTo>
                    <a:pt x="9479" y="371752"/>
                  </a:moveTo>
                  <a:lnTo>
                    <a:pt x="18959" y="257491"/>
                  </a:lnTo>
                </a:path>
                <a:path w="19050" h="372110">
                  <a:moveTo>
                    <a:pt x="18959" y="247708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983396" y="26941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988137" y="2565469"/>
              <a:ext cx="9525" cy="400685"/>
            </a:xfrm>
            <a:custGeom>
              <a:avLst/>
              <a:gdLst/>
              <a:ahLst/>
              <a:cxnLst/>
              <a:rect l="l" t="t" r="r" b="b"/>
              <a:pathLst>
                <a:path w="9525" h="400685">
                  <a:moveTo>
                    <a:pt x="0" y="142945"/>
                  </a:moveTo>
                  <a:lnTo>
                    <a:pt x="9479" y="390654"/>
                  </a:lnTo>
                </a:path>
                <a:path w="9525" h="400685">
                  <a:moveTo>
                    <a:pt x="9479" y="400437"/>
                  </a:moveTo>
                  <a:lnTo>
                    <a:pt x="9479" y="390654"/>
                  </a:lnTo>
                </a:path>
                <a:path w="9525" h="400685">
                  <a:moveTo>
                    <a:pt x="9479" y="38115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992876" y="25512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997616" y="2555971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0"/>
                  </a:moveTo>
                  <a:lnTo>
                    <a:pt x="9479" y="142945"/>
                  </a:lnTo>
                </a:path>
                <a:path w="9525" h="248285">
                  <a:moveTo>
                    <a:pt x="9479" y="152443"/>
                  </a:moveTo>
                  <a:lnTo>
                    <a:pt x="9479" y="2477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5002355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5007096" y="2441709"/>
              <a:ext cx="19050" cy="362585"/>
            </a:xfrm>
            <a:custGeom>
              <a:avLst/>
              <a:gdLst/>
              <a:ahLst/>
              <a:cxnLst/>
              <a:rect l="l" t="t" r="r" b="b"/>
              <a:pathLst>
                <a:path w="19050" h="362585">
                  <a:moveTo>
                    <a:pt x="0" y="361969"/>
                  </a:moveTo>
                  <a:lnTo>
                    <a:pt x="0" y="9498"/>
                  </a:lnTo>
                </a:path>
                <a:path w="19050" h="362585">
                  <a:moveTo>
                    <a:pt x="0" y="0"/>
                  </a:moveTo>
                  <a:lnTo>
                    <a:pt x="9479" y="66771"/>
                  </a:lnTo>
                </a:path>
                <a:path w="19050" h="362585">
                  <a:moveTo>
                    <a:pt x="9479" y="76269"/>
                  </a:moveTo>
                  <a:lnTo>
                    <a:pt x="9479" y="314479"/>
                  </a:lnTo>
                </a:path>
                <a:path w="19050" h="362585">
                  <a:moveTo>
                    <a:pt x="9479" y="323977"/>
                  </a:moveTo>
                  <a:lnTo>
                    <a:pt x="9479" y="257206"/>
                  </a:lnTo>
                </a:path>
                <a:path w="19050" h="362585">
                  <a:moveTo>
                    <a:pt x="9479" y="247708"/>
                  </a:moveTo>
                  <a:lnTo>
                    <a:pt x="18959" y="380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5021315" y="24655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5026055" y="2451207"/>
              <a:ext cx="95250" cy="629285"/>
            </a:xfrm>
            <a:custGeom>
              <a:avLst/>
              <a:gdLst/>
              <a:ahLst/>
              <a:cxnLst/>
              <a:rect l="l" t="t" r="r" b="b"/>
              <a:pathLst>
                <a:path w="95250" h="629285">
                  <a:moveTo>
                    <a:pt x="0" y="28589"/>
                  </a:moveTo>
                  <a:lnTo>
                    <a:pt x="0" y="390749"/>
                  </a:lnTo>
                </a:path>
                <a:path w="95250" h="629285">
                  <a:moveTo>
                    <a:pt x="0" y="400247"/>
                  </a:moveTo>
                  <a:lnTo>
                    <a:pt x="0" y="381250"/>
                  </a:lnTo>
                </a:path>
                <a:path w="95250" h="629285">
                  <a:moveTo>
                    <a:pt x="0" y="371752"/>
                  </a:moveTo>
                  <a:lnTo>
                    <a:pt x="9479" y="162036"/>
                  </a:lnTo>
                </a:path>
                <a:path w="95250" h="629285">
                  <a:moveTo>
                    <a:pt x="9479" y="152538"/>
                  </a:moveTo>
                  <a:lnTo>
                    <a:pt x="9479" y="190530"/>
                  </a:lnTo>
                </a:path>
                <a:path w="95250" h="629285">
                  <a:moveTo>
                    <a:pt x="9479" y="200218"/>
                  </a:moveTo>
                  <a:lnTo>
                    <a:pt x="9479" y="543192"/>
                  </a:lnTo>
                </a:path>
                <a:path w="95250" h="629285">
                  <a:moveTo>
                    <a:pt x="9479" y="552690"/>
                  </a:moveTo>
                  <a:lnTo>
                    <a:pt x="19243" y="524196"/>
                  </a:lnTo>
                </a:path>
                <a:path w="95250" h="629285">
                  <a:moveTo>
                    <a:pt x="19243" y="514698"/>
                  </a:moveTo>
                  <a:lnTo>
                    <a:pt x="19243" y="295483"/>
                  </a:lnTo>
                </a:path>
                <a:path w="95250" h="629285">
                  <a:moveTo>
                    <a:pt x="19243" y="285985"/>
                  </a:moveTo>
                  <a:lnTo>
                    <a:pt x="19243" y="314479"/>
                  </a:lnTo>
                </a:path>
                <a:path w="95250" h="629285">
                  <a:moveTo>
                    <a:pt x="19243" y="323977"/>
                  </a:moveTo>
                  <a:lnTo>
                    <a:pt x="28723" y="619461"/>
                  </a:lnTo>
                </a:path>
                <a:path w="95250" h="629285">
                  <a:moveTo>
                    <a:pt x="28723" y="628959"/>
                  </a:moveTo>
                  <a:lnTo>
                    <a:pt x="28723" y="514698"/>
                  </a:lnTo>
                </a:path>
                <a:path w="95250" h="629285">
                  <a:moveTo>
                    <a:pt x="28723" y="504915"/>
                  </a:moveTo>
                  <a:lnTo>
                    <a:pt x="28723" y="304981"/>
                  </a:lnTo>
                </a:path>
                <a:path w="95250" h="629285">
                  <a:moveTo>
                    <a:pt x="28723" y="295483"/>
                  </a:moveTo>
                  <a:lnTo>
                    <a:pt x="28723" y="362254"/>
                  </a:lnTo>
                </a:path>
                <a:path w="95250" h="629285">
                  <a:moveTo>
                    <a:pt x="28723" y="371752"/>
                  </a:moveTo>
                  <a:lnTo>
                    <a:pt x="38203" y="552690"/>
                  </a:lnTo>
                </a:path>
                <a:path w="95250" h="629285">
                  <a:moveTo>
                    <a:pt x="38203" y="562188"/>
                  </a:moveTo>
                  <a:lnTo>
                    <a:pt x="38203" y="504915"/>
                  </a:lnTo>
                </a:path>
                <a:path w="95250" h="629285">
                  <a:moveTo>
                    <a:pt x="38203" y="495417"/>
                  </a:moveTo>
                  <a:lnTo>
                    <a:pt x="38203" y="181032"/>
                  </a:lnTo>
                </a:path>
                <a:path w="95250" h="629285">
                  <a:moveTo>
                    <a:pt x="38203" y="171534"/>
                  </a:moveTo>
                  <a:lnTo>
                    <a:pt x="47682" y="200218"/>
                  </a:lnTo>
                </a:path>
                <a:path w="95250" h="629285">
                  <a:moveTo>
                    <a:pt x="47682" y="209716"/>
                  </a:moveTo>
                  <a:lnTo>
                    <a:pt x="47682" y="409745"/>
                  </a:lnTo>
                </a:path>
                <a:path w="95250" h="629285">
                  <a:moveTo>
                    <a:pt x="47682" y="419243"/>
                  </a:moveTo>
                  <a:lnTo>
                    <a:pt x="47682" y="352471"/>
                  </a:lnTo>
                </a:path>
                <a:path w="95250" h="629285">
                  <a:moveTo>
                    <a:pt x="47682" y="342973"/>
                  </a:moveTo>
                  <a:lnTo>
                    <a:pt x="57162" y="47775"/>
                  </a:lnTo>
                </a:path>
                <a:path w="95250" h="629285">
                  <a:moveTo>
                    <a:pt x="57162" y="38087"/>
                  </a:moveTo>
                  <a:lnTo>
                    <a:pt x="57162" y="95265"/>
                  </a:lnTo>
                </a:path>
                <a:path w="95250" h="629285">
                  <a:moveTo>
                    <a:pt x="57162" y="104763"/>
                  </a:moveTo>
                  <a:lnTo>
                    <a:pt x="57162" y="304981"/>
                  </a:lnTo>
                </a:path>
                <a:path w="95250" h="629285">
                  <a:moveTo>
                    <a:pt x="57162" y="314479"/>
                  </a:moveTo>
                  <a:lnTo>
                    <a:pt x="57162" y="285985"/>
                  </a:lnTo>
                </a:path>
                <a:path w="95250" h="629285">
                  <a:moveTo>
                    <a:pt x="57162" y="276297"/>
                  </a:moveTo>
                  <a:lnTo>
                    <a:pt x="66641" y="9593"/>
                  </a:lnTo>
                </a:path>
                <a:path w="95250" h="629285">
                  <a:moveTo>
                    <a:pt x="66641" y="0"/>
                  </a:moveTo>
                  <a:lnTo>
                    <a:pt x="66641" y="28589"/>
                  </a:lnTo>
                </a:path>
                <a:path w="95250" h="629285">
                  <a:moveTo>
                    <a:pt x="66641" y="38087"/>
                  </a:moveTo>
                  <a:lnTo>
                    <a:pt x="66641" y="333475"/>
                  </a:lnTo>
                </a:path>
                <a:path w="95250" h="629285">
                  <a:moveTo>
                    <a:pt x="66641" y="342973"/>
                  </a:moveTo>
                  <a:lnTo>
                    <a:pt x="76121" y="247708"/>
                  </a:lnTo>
                </a:path>
                <a:path w="95250" h="629285">
                  <a:moveTo>
                    <a:pt x="76121" y="238210"/>
                  </a:moveTo>
                  <a:lnTo>
                    <a:pt x="76121" y="104763"/>
                  </a:lnTo>
                </a:path>
                <a:path w="95250" h="629285">
                  <a:moveTo>
                    <a:pt x="76121" y="95265"/>
                  </a:moveTo>
                  <a:lnTo>
                    <a:pt x="76121" y="209716"/>
                  </a:lnTo>
                </a:path>
                <a:path w="95250" h="629285">
                  <a:moveTo>
                    <a:pt x="76121" y="219214"/>
                  </a:moveTo>
                  <a:lnTo>
                    <a:pt x="85601" y="476421"/>
                  </a:lnTo>
                </a:path>
                <a:path w="95250" h="629285">
                  <a:moveTo>
                    <a:pt x="85601" y="485919"/>
                  </a:moveTo>
                  <a:lnTo>
                    <a:pt x="85601" y="428741"/>
                  </a:lnTo>
                </a:path>
                <a:path w="95250" h="629285">
                  <a:moveTo>
                    <a:pt x="85601" y="419243"/>
                  </a:moveTo>
                  <a:lnTo>
                    <a:pt x="85601" y="257206"/>
                  </a:lnTo>
                </a:path>
                <a:path w="95250" h="629285">
                  <a:moveTo>
                    <a:pt x="85601" y="247708"/>
                  </a:moveTo>
                  <a:lnTo>
                    <a:pt x="85601" y="352471"/>
                  </a:lnTo>
                </a:path>
                <a:path w="95250" h="629285">
                  <a:moveTo>
                    <a:pt x="85601" y="362254"/>
                  </a:moveTo>
                  <a:lnTo>
                    <a:pt x="95080" y="60046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5116395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5121136" y="2698916"/>
              <a:ext cx="19050" cy="353060"/>
            </a:xfrm>
            <a:custGeom>
              <a:avLst/>
              <a:gdLst/>
              <a:ahLst/>
              <a:cxnLst/>
              <a:rect l="l" t="t" r="r" b="b"/>
              <a:pathLst>
                <a:path w="19050" h="353060">
                  <a:moveTo>
                    <a:pt x="0" y="352756"/>
                  </a:moveTo>
                  <a:lnTo>
                    <a:pt x="0" y="219214"/>
                  </a:lnTo>
                </a:path>
                <a:path w="19050" h="353060">
                  <a:moveTo>
                    <a:pt x="0" y="209716"/>
                  </a:moveTo>
                  <a:lnTo>
                    <a:pt x="0" y="76269"/>
                  </a:lnTo>
                </a:path>
                <a:path w="19050" h="353060">
                  <a:moveTo>
                    <a:pt x="0" y="66771"/>
                  </a:moveTo>
                  <a:lnTo>
                    <a:pt x="9479" y="95265"/>
                  </a:lnTo>
                </a:path>
                <a:path w="19050" h="353060">
                  <a:moveTo>
                    <a:pt x="9479" y="104763"/>
                  </a:moveTo>
                  <a:lnTo>
                    <a:pt x="9479" y="343258"/>
                  </a:lnTo>
                </a:path>
                <a:path w="19050" h="353060">
                  <a:moveTo>
                    <a:pt x="9479" y="352756"/>
                  </a:moveTo>
                  <a:lnTo>
                    <a:pt x="9479" y="285985"/>
                  </a:lnTo>
                </a:path>
                <a:path w="19050" h="353060">
                  <a:moveTo>
                    <a:pt x="9479" y="276487"/>
                  </a:moveTo>
                  <a:lnTo>
                    <a:pt x="18959" y="9498"/>
                  </a:lnTo>
                </a:path>
                <a:path w="19050" h="353060">
                  <a:moveTo>
                    <a:pt x="18959" y="0"/>
                  </a:moveTo>
                  <a:lnTo>
                    <a:pt x="18959" y="85767"/>
                  </a:lnTo>
                </a:path>
                <a:path w="19050" h="353060">
                  <a:moveTo>
                    <a:pt x="18959" y="95265"/>
                  </a:moveTo>
                  <a:lnTo>
                    <a:pt x="1895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5135355" y="2922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5140095" y="2546472"/>
              <a:ext cx="9525" cy="372110"/>
            </a:xfrm>
            <a:custGeom>
              <a:avLst/>
              <a:gdLst/>
              <a:ahLst/>
              <a:cxnLst/>
              <a:rect l="l" t="t" r="r" b="b"/>
              <a:pathLst>
                <a:path w="9525" h="372110">
                  <a:moveTo>
                    <a:pt x="0" y="371657"/>
                  </a:moveTo>
                  <a:lnTo>
                    <a:pt x="9479" y="9498"/>
                  </a:lnTo>
                </a:path>
                <a:path w="9525" h="372110">
                  <a:moveTo>
                    <a:pt x="9479" y="0"/>
                  </a:moveTo>
                  <a:lnTo>
                    <a:pt x="9479" y="95265"/>
                  </a:lnTo>
                </a:path>
                <a:path w="9525" h="372110">
                  <a:moveTo>
                    <a:pt x="9479" y="104953"/>
                  </a:moveTo>
                  <a:lnTo>
                    <a:pt x="9479" y="2287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5144834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5149575" y="2451207"/>
              <a:ext cx="19685" cy="334010"/>
            </a:xfrm>
            <a:custGeom>
              <a:avLst/>
              <a:gdLst/>
              <a:ahLst/>
              <a:cxnLst/>
              <a:rect l="l" t="t" r="r" b="b"/>
              <a:pathLst>
                <a:path w="19685" h="334010">
                  <a:moveTo>
                    <a:pt x="0" y="333475"/>
                  </a:moveTo>
                  <a:lnTo>
                    <a:pt x="9764" y="228712"/>
                  </a:lnTo>
                </a:path>
                <a:path w="19685" h="334010">
                  <a:moveTo>
                    <a:pt x="9764" y="219214"/>
                  </a:moveTo>
                  <a:lnTo>
                    <a:pt x="9764" y="9593"/>
                  </a:lnTo>
                </a:path>
                <a:path w="19685" h="334010">
                  <a:moveTo>
                    <a:pt x="9764" y="0"/>
                  </a:moveTo>
                  <a:lnTo>
                    <a:pt x="9764" y="28589"/>
                  </a:lnTo>
                </a:path>
                <a:path w="19685" h="334010">
                  <a:moveTo>
                    <a:pt x="9764" y="38087"/>
                  </a:moveTo>
                  <a:lnTo>
                    <a:pt x="19243" y="295483"/>
                  </a:lnTo>
                </a:path>
                <a:path w="19685" h="334010">
                  <a:moveTo>
                    <a:pt x="19243" y="304981"/>
                  </a:moveTo>
                  <a:lnTo>
                    <a:pt x="19243" y="276297"/>
                  </a:lnTo>
                </a:path>
                <a:path w="19685" h="334010">
                  <a:moveTo>
                    <a:pt x="19243" y="266704"/>
                  </a:moveTo>
                  <a:lnTo>
                    <a:pt x="19243" y="572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5164078" y="249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168819" y="2508480"/>
              <a:ext cx="9525" cy="343535"/>
            </a:xfrm>
            <a:custGeom>
              <a:avLst/>
              <a:gdLst/>
              <a:ahLst/>
              <a:cxnLst/>
              <a:rect l="l" t="t" r="r" b="b"/>
              <a:pathLst>
                <a:path w="9525" h="343535">
                  <a:moveTo>
                    <a:pt x="0" y="0"/>
                  </a:moveTo>
                  <a:lnTo>
                    <a:pt x="9479" y="34297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5173558" y="2856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5178299" y="2641738"/>
              <a:ext cx="19050" cy="372110"/>
            </a:xfrm>
            <a:custGeom>
              <a:avLst/>
              <a:gdLst/>
              <a:ahLst/>
              <a:cxnLst/>
              <a:rect l="l" t="t" r="r" b="b"/>
              <a:pathLst>
                <a:path w="19050" h="372110">
                  <a:moveTo>
                    <a:pt x="0" y="219214"/>
                  </a:moveTo>
                  <a:lnTo>
                    <a:pt x="0" y="95455"/>
                  </a:lnTo>
                </a:path>
                <a:path w="19050" h="372110">
                  <a:moveTo>
                    <a:pt x="0" y="85767"/>
                  </a:moveTo>
                  <a:lnTo>
                    <a:pt x="0" y="9687"/>
                  </a:lnTo>
                </a:path>
                <a:path w="19050" h="372110">
                  <a:moveTo>
                    <a:pt x="0" y="0"/>
                  </a:moveTo>
                  <a:lnTo>
                    <a:pt x="9479" y="28684"/>
                  </a:lnTo>
                </a:path>
                <a:path w="19050" h="372110">
                  <a:moveTo>
                    <a:pt x="9479" y="38182"/>
                  </a:moveTo>
                  <a:lnTo>
                    <a:pt x="9479" y="362159"/>
                  </a:lnTo>
                </a:path>
                <a:path w="19050" h="372110">
                  <a:moveTo>
                    <a:pt x="9479" y="371657"/>
                  </a:moveTo>
                  <a:lnTo>
                    <a:pt x="9479" y="362159"/>
                  </a:lnTo>
                </a:path>
                <a:path w="19050" h="372110">
                  <a:moveTo>
                    <a:pt x="9479" y="352661"/>
                  </a:moveTo>
                  <a:lnTo>
                    <a:pt x="18959" y="1334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5192517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5197258" y="2632240"/>
              <a:ext cx="19050" cy="429259"/>
            </a:xfrm>
            <a:custGeom>
              <a:avLst/>
              <a:gdLst/>
              <a:ahLst/>
              <a:cxnLst/>
              <a:rect l="l" t="t" r="r" b="b"/>
              <a:pathLst>
                <a:path w="19050" h="429260">
                  <a:moveTo>
                    <a:pt x="0" y="142945"/>
                  </a:moveTo>
                  <a:lnTo>
                    <a:pt x="0" y="419433"/>
                  </a:lnTo>
                </a:path>
                <a:path w="19050" h="429260">
                  <a:moveTo>
                    <a:pt x="0" y="428931"/>
                  </a:moveTo>
                  <a:lnTo>
                    <a:pt x="0" y="333665"/>
                  </a:lnTo>
                </a:path>
                <a:path w="19050" h="429260">
                  <a:moveTo>
                    <a:pt x="0" y="323882"/>
                  </a:moveTo>
                  <a:lnTo>
                    <a:pt x="9479" y="123949"/>
                  </a:lnTo>
                </a:path>
                <a:path w="19050" h="429260">
                  <a:moveTo>
                    <a:pt x="9479" y="114451"/>
                  </a:moveTo>
                  <a:lnTo>
                    <a:pt x="9479" y="142945"/>
                  </a:lnTo>
                </a:path>
                <a:path w="19050" h="429260">
                  <a:moveTo>
                    <a:pt x="9479" y="152443"/>
                  </a:moveTo>
                  <a:lnTo>
                    <a:pt x="9479" y="343163"/>
                  </a:lnTo>
                </a:path>
                <a:path w="19050" h="429260">
                  <a:moveTo>
                    <a:pt x="9479" y="352661"/>
                  </a:moveTo>
                  <a:lnTo>
                    <a:pt x="18959" y="295388"/>
                  </a:lnTo>
                </a:path>
                <a:path w="19050" h="429260">
                  <a:moveTo>
                    <a:pt x="18959" y="285890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5211476" y="26179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5216217" y="2470298"/>
              <a:ext cx="47625" cy="572135"/>
            </a:xfrm>
            <a:custGeom>
              <a:avLst/>
              <a:gdLst/>
              <a:ahLst/>
              <a:cxnLst/>
              <a:rect l="l" t="t" r="r" b="b"/>
              <a:pathLst>
                <a:path w="47625" h="572135">
                  <a:moveTo>
                    <a:pt x="0" y="161941"/>
                  </a:moveTo>
                  <a:lnTo>
                    <a:pt x="9479" y="352661"/>
                  </a:lnTo>
                </a:path>
                <a:path w="47625" h="572135">
                  <a:moveTo>
                    <a:pt x="9479" y="362159"/>
                  </a:moveTo>
                  <a:lnTo>
                    <a:pt x="9479" y="304886"/>
                  </a:lnTo>
                </a:path>
                <a:path w="47625" h="572135">
                  <a:moveTo>
                    <a:pt x="9479" y="295388"/>
                  </a:moveTo>
                  <a:lnTo>
                    <a:pt x="9479" y="28684"/>
                  </a:lnTo>
                </a:path>
                <a:path w="47625" h="572135">
                  <a:moveTo>
                    <a:pt x="9479" y="18996"/>
                  </a:moveTo>
                  <a:lnTo>
                    <a:pt x="9479" y="66676"/>
                  </a:lnTo>
                </a:path>
                <a:path w="47625" h="572135">
                  <a:moveTo>
                    <a:pt x="9479" y="76174"/>
                  </a:moveTo>
                  <a:lnTo>
                    <a:pt x="18959" y="266894"/>
                  </a:lnTo>
                </a:path>
                <a:path w="47625" h="572135">
                  <a:moveTo>
                    <a:pt x="18959" y="276392"/>
                  </a:moveTo>
                  <a:lnTo>
                    <a:pt x="18959" y="266894"/>
                  </a:lnTo>
                </a:path>
                <a:path w="47625" h="572135">
                  <a:moveTo>
                    <a:pt x="18959" y="257206"/>
                  </a:moveTo>
                  <a:lnTo>
                    <a:pt x="18959" y="9498"/>
                  </a:lnTo>
                </a:path>
                <a:path w="47625" h="572135">
                  <a:moveTo>
                    <a:pt x="18959" y="0"/>
                  </a:moveTo>
                  <a:lnTo>
                    <a:pt x="28438" y="18996"/>
                  </a:lnTo>
                </a:path>
                <a:path w="47625" h="572135">
                  <a:moveTo>
                    <a:pt x="28438" y="28684"/>
                  </a:moveTo>
                  <a:lnTo>
                    <a:pt x="28438" y="314384"/>
                  </a:lnTo>
                </a:path>
                <a:path w="47625" h="572135">
                  <a:moveTo>
                    <a:pt x="28438" y="323882"/>
                  </a:moveTo>
                  <a:lnTo>
                    <a:pt x="28438" y="276392"/>
                  </a:lnTo>
                </a:path>
                <a:path w="47625" h="572135">
                  <a:moveTo>
                    <a:pt x="28438" y="266894"/>
                  </a:moveTo>
                  <a:lnTo>
                    <a:pt x="37918" y="123949"/>
                  </a:lnTo>
                </a:path>
                <a:path w="47625" h="572135">
                  <a:moveTo>
                    <a:pt x="37918" y="114451"/>
                  </a:moveTo>
                  <a:lnTo>
                    <a:pt x="37918" y="209621"/>
                  </a:lnTo>
                </a:path>
                <a:path w="47625" h="572135">
                  <a:moveTo>
                    <a:pt x="37918" y="219119"/>
                  </a:moveTo>
                  <a:lnTo>
                    <a:pt x="37918" y="466828"/>
                  </a:lnTo>
                </a:path>
                <a:path w="47625" h="572135">
                  <a:moveTo>
                    <a:pt x="37918" y="476326"/>
                  </a:moveTo>
                  <a:lnTo>
                    <a:pt x="37918" y="447832"/>
                  </a:lnTo>
                </a:path>
                <a:path w="47625" h="572135">
                  <a:moveTo>
                    <a:pt x="37918" y="438334"/>
                  </a:moveTo>
                  <a:lnTo>
                    <a:pt x="47398" y="266894"/>
                  </a:lnTo>
                </a:path>
                <a:path w="47625" h="572135">
                  <a:moveTo>
                    <a:pt x="47398" y="257206"/>
                  </a:moveTo>
                  <a:lnTo>
                    <a:pt x="47398" y="323882"/>
                  </a:lnTo>
                </a:path>
                <a:path w="47625" h="572135">
                  <a:moveTo>
                    <a:pt x="47398" y="333380"/>
                  </a:moveTo>
                  <a:lnTo>
                    <a:pt x="47398" y="5718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5258875" y="30469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5263615" y="2794181"/>
              <a:ext cx="10160" cy="257810"/>
            </a:xfrm>
            <a:custGeom>
              <a:avLst/>
              <a:gdLst/>
              <a:ahLst/>
              <a:cxnLst/>
              <a:rect l="l" t="t" r="r" b="b"/>
              <a:pathLst>
                <a:path w="10160" h="257810">
                  <a:moveTo>
                    <a:pt x="0" y="257491"/>
                  </a:moveTo>
                  <a:lnTo>
                    <a:pt x="9669" y="123949"/>
                  </a:lnTo>
                </a:path>
                <a:path w="10160" h="257810">
                  <a:moveTo>
                    <a:pt x="9669" y="114451"/>
                  </a:moveTo>
                  <a:lnTo>
                    <a:pt x="966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5268544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5273285" y="2689418"/>
              <a:ext cx="19050" cy="334010"/>
            </a:xfrm>
            <a:custGeom>
              <a:avLst/>
              <a:gdLst/>
              <a:ahLst/>
              <a:cxnLst/>
              <a:rect l="l" t="t" r="r" b="b"/>
              <a:pathLst>
                <a:path w="19050" h="334010">
                  <a:moveTo>
                    <a:pt x="0" y="104763"/>
                  </a:moveTo>
                  <a:lnTo>
                    <a:pt x="9479" y="323977"/>
                  </a:lnTo>
                </a:path>
                <a:path w="19050" h="334010">
                  <a:moveTo>
                    <a:pt x="9479" y="333475"/>
                  </a:moveTo>
                  <a:lnTo>
                    <a:pt x="9479" y="276487"/>
                  </a:lnTo>
                </a:path>
                <a:path w="19050" h="334010">
                  <a:moveTo>
                    <a:pt x="9479" y="266704"/>
                  </a:moveTo>
                  <a:lnTo>
                    <a:pt x="9479" y="9498"/>
                  </a:lnTo>
                </a:path>
                <a:path w="19050" h="334010">
                  <a:moveTo>
                    <a:pt x="9479" y="0"/>
                  </a:moveTo>
                  <a:lnTo>
                    <a:pt x="9479" y="47775"/>
                  </a:lnTo>
                </a:path>
                <a:path w="19050" h="334010">
                  <a:moveTo>
                    <a:pt x="9479" y="57273"/>
                  </a:moveTo>
                  <a:lnTo>
                    <a:pt x="18959" y="19053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5287503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5292244" y="2460800"/>
              <a:ext cx="19050" cy="419734"/>
            </a:xfrm>
            <a:custGeom>
              <a:avLst/>
              <a:gdLst/>
              <a:ahLst/>
              <a:cxnLst/>
              <a:rect l="l" t="t" r="r" b="b"/>
              <a:pathLst>
                <a:path w="19050" h="419735">
                  <a:moveTo>
                    <a:pt x="0" y="419148"/>
                  </a:moveTo>
                  <a:lnTo>
                    <a:pt x="0" y="85672"/>
                  </a:lnTo>
                </a:path>
                <a:path w="19050" h="419735">
                  <a:moveTo>
                    <a:pt x="0" y="76174"/>
                  </a:moveTo>
                  <a:lnTo>
                    <a:pt x="9479" y="161941"/>
                  </a:lnTo>
                </a:path>
                <a:path w="19050" h="419735">
                  <a:moveTo>
                    <a:pt x="9479" y="171439"/>
                  </a:moveTo>
                  <a:lnTo>
                    <a:pt x="9479" y="285890"/>
                  </a:lnTo>
                </a:path>
                <a:path w="19050" h="419735">
                  <a:moveTo>
                    <a:pt x="9479" y="295388"/>
                  </a:moveTo>
                  <a:lnTo>
                    <a:pt x="9479" y="209621"/>
                  </a:lnTo>
                </a:path>
                <a:path w="19050" h="419735">
                  <a:moveTo>
                    <a:pt x="9479" y="200123"/>
                  </a:moveTo>
                  <a:lnTo>
                    <a:pt x="18959" y="9498"/>
                  </a:lnTo>
                </a:path>
                <a:path w="19050" h="419735">
                  <a:moveTo>
                    <a:pt x="18959" y="0"/>
                  </a:moveTo>
                  <a:lnTo>
                    <a:pt x="18959" y="28494"/>
                  </a:lnTo>
                </a:path>
                <a:path w="19050" h="419735">
                  <a:moveTo>
                    <a:pt x="18959" y="38182"/>
                  </a:moveTo>
                  <a:lnTo>
                    <a:pt x="18959" y="2763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5306462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5311203" y="2536974"/>
              <a:ext cx="9525" cy="200660"/>
            </a:xfrm>
            <a:custGeom>
              <a:avLst/>
              <a:gdLst/>
              <a:ahLst/>
              <a:cxnLst/>
              <a:rect l="l" t="t" r="r" b="b"/>
              <a:pathLst>
                <a:path w="9525" h="200660">
                  <a:moveTo>
                    <a:pt x="0" y="20021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5315942" y="2522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5320683" y="2536974"/>
              <a:ext cx="19050" cy="467359"/>
            </a:xfrm>
            <a:custGeom>
              <a:avLst/>
              <a:gdLst/>
              <a:ahLst/>
              <a:cxnLst/>
              <a:rect l="l" t="t" r="r" b="b"/>
              <a:pathLst>
                <a:path w="19050" h="467360">
                  <a:moveTo>
                    <a:pt x="0" y="0"/>
                  </a:moveTo>
                  <a:lnTo>
                    <a:pt x="0" y="323977"/>
                  </a:lnTo>
                </a:path>
                <a:path w="19050" h="467360">
                  <a:moveTo>
                    <a:pt x="0" y="333475"/>
                  </a:moveTo>
                  <a:lnTo>
                    <a:pt x="9479" y="257206"/>
                  </a:lnTo>
                </a:path>
                <a:path w="19050" h="467360">
                  <a:moveTo>
                    <a:pt x="9479" y="247708"/>
                  </a:moveTo>
                  <a:lnTo>
                    <a:pt x="9479" y="152443"/>
                  </a:lnTo>
                </a:path>
                <a:path w="19050" h="467360">
                  <a:moveTo>
                    <a:pt x="9479" y="142945"/>
                  </a:moveTo>
                  <a:lnTo>
                    <a:pt x="9479" y="161941"/>
                  </a:lnTo>
                </a:path>
                <a:path w="19050" h="467360">
                  <a:moveTo>
                    <a:pt x="9479" y="171439"/>
                  </a:moveTo>
                  <a:lnTo>
                    <a:pt x="18959" y="46692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334901" y="30086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5339642" y="2756189"/>
              <a:ext cx="9525" cy="295910"/>
            </a:xfrm>
            <a:custGeom>
              <a:avLst/>
              <a:gdLst/>
              <a:ahLst/>
              <a:cxnLst/>
              <a:rect l="l" t="t" r="r" b="b"/>
              <a:pathLst>
                <a:path w="9525" h="295910">
                  <a:moveTo>
                    <a:pt x="0" y="247708"/>
                  </a:moveTo>
                  <a:lnTo>
                    <a:pt x="0" y="37992"/>
                  </a:lnTo>
                </a:path>
                <a:path w="9525" h="295910">
                  <a:moveTo>
                    <a:pt x="0" y="28494"/>
                  </a:moveTo>
                  <a:lnTo>
                    <a:pt x="0" y="114261"/>
                  </a:lnTo>
                </a:path>
                <a:path w="9525" h="295910">
                  <a:moveTo>
                    <a:pt x="0" y="123759"/>
                  </a:moveTo>
                  <a:lnTo>
                    <a:pt x="9479" y="285985"/>
                  </a:lnTo>
                </a:path>
                <a:path w="9525" h="295910">
                  <a:moveTo>
                    <a:pt x="9479" y="295483"/>
                  </a:moveTo>
                  <a:lnTo>
                    <a:pt x="9479" y="199933"/>
                  </a:lnTo>
                </a:path>
                <a:path w="9525" h="295910">
                  <a:moveTo>
                    <a:pt x="9479" y="190435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5344381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5358601" y="2622742"/>
              <a:ext cx="10160" cy="324485"/>
            </a:xfrm>
            <a:custGeom>
              <a:avLst/>
              <a:gdLst/>
              <a:ahLst/>
              <a:cxnLst/>
              <a:rect l="l" t="t" r="r" b="b"/>
              <a:pathLst>
                <a:path w="10160" h="324485">
                  <a:moveTo>
                    <a:pt x="0" y="133447"/>
                  </a:moveTo>
                  <a:lnTo>
                    <a:pt x="0" y="314384"/>
                  </a:lnTo>
                </a:path>
                <a:path w="10160" h="324485">
                  <a:moveTo>
                    <a:pt x="0" y="323882"/>
                  </a:moveTo>
                  <a:lnTo>
                    <a:pt x="0" y="304886"/>
                  </a:lnTo>
                </a:path>
                <a:path w="10160" h="324485">
                  <a:moveTo>
                    <a:pt x="0" y="295388"/>
                  </a:moveTo>
                  <a:lnTo>
                    <a:pt x="9574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5363435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368176" y="2489294"/>
              <a:ext cx="66675" cy="553085"/>
            </a:xfrm>
            <a:custGeom>
              <a:avLst/>
              <a:gdLst/>
              <a:ahLst/>
              <a:cxnLst/>
              <a:rect l="l" t="t" r="r" b="b"/>
              <a:pathLst>
                <a:path w="66675" h="553085">
                  <a:moveTo>
                    <a:pt x="0" y="123949"/>
                  </a:moveTo>
                  <a:lnTo>
                    <a:pt x="0" y="228617"/>
                  </a:lnTo>
                </a:path>
                <a:path w="66675" h="553085">
                  <a:moveTo>
                    <a:pt x="0" y="238210"/>
                  </a:moveTo>
                  <a:lnTo>
                    <a:pt x="0" y="295388"/>
                  </a:lnTo>
                </a:path>
                <a:path w="66675" h="553085">
                  <a:moveTo>
                    <a:pt x="0" y="304886"/>
                  </a:moveTo>
                  <a:lnTo>
                    <a:pt x="0" y="285890"/>
                  </a:lnTo>
                </a:path>
                <a:path w="66675" h="553085">
                  <a:moveTo>
                    <a:pt x="0" y="276392"/>
                  </a:moveTo>
                  <a:lnTo>
                    <a:pt x="9479" y="9687"/>
                  </a:lnTo>
                </a:path>
                <a:path w="66675" h="553085">
                  <a:moveTo>
                    <a:pt x="9479" y="0"/>
                  </a:moveTo>
                  <a:lnTo>
                    <a:pt x="9479" y="47680"/>
                  </a:lnTo>
                </a:path>
                <a:path w="66675" h="553085">
                  <a:moveTo>
                    <a:pt x="9479" y="57178"/>
                  </a:moveTo>
                  <a:lnTo>
                    <a:pt x="9479" y="228617"/>
                  </a:lnTo>
                </a:path>
                <a:path w="66675" h="553085">
                  <a:moveTo>
                    <a:pt x="9479" y="238210"/>
                  </a:moveTo>
                  <a:lnTo>
                    <a:pt x="18959" y="152443"/>
                  </a:lnTo>
                </a:path>
                <a:path w="66675" h="553085">
                  <a:moveTo>
                    <a:pt x="18959" y="142945"/>
                  </a:moveTo>
                  <a:lnTo>
                    <a:pt x="18959" y="9687"/>
                  </a:lnTo>
                </a:path>
                <a:path w="66675" h="553085">
                  <a:moveTo>
                    <a:pt x="18959" y="0"/>
                  </a:moveTo>
                  <a:lnTo>
                    <a:pt x="18959" y="19186"/>
                  </a:lnTo>
                </a:path>
                <a:path w="66675" h="553085">
                  <a:moveTo>
                    <a:pt x="18959" y="28684"/>
                  </a:moveTo>
                  <a:lnTo>
                    <a:pt x="28628" y="304886"/>
                  </a:lnTo>
                </a:path>
                <a:path w="66675" h="553085">
                  <a:moveTo>
                    <a:pt x="28628" y="314384"/>
                  </a:moveTo>
                  <a:lnTo>
                    <a:pt x="28628" y="295388"/>
                  </a:lnTo>
                </a:path>
                <a:path w="66675" h="553085">
                  <a:moveTo>
                    <a:pt x="28628" y="285890"/>
                  </a:moveTo>
                  <a:lnTo>
                    <a:pt x="28628" y="142945"/>
                  </a:lnTo>
                </a:path>
                <a:path w="66675" h="553085">
                  <a:moveTo>
                    <a:pt x="28628" y="133447"/>
                  </a:moveTo>
                  <a:lnTo>
                    <a:pt x="28628" y="219119"/>
                  </a:lnTo>
                </a:path>
                <a:path w="66675" h="553085">
                  <a:moveTo>
                    <a:pt x="28628" y="228617"/>
                  </a:moveTo>
                  <a:lnTo>
                    <a:pt x="38108" y="457330"/>
                  </a:lnTo>
                </a:path>
                <a:path w="66675" h="553085">
                  <a:moveTo>
                    <a:pt x="38108" y="466828"/>
                  </a:moveTo>
                  <a:lnTo>
                    <a:pt x="38108" y="447832"/>
                  </a:lnTo>
                </a:path>
                <a:path w="66675" h="553085">
                  <a:moveTo>
                    <a:pt x="38108" y="438334"/>
                  </a:moveTo>
                  <a:lnTo>
                    <a:pt x="38108" y="276392"/>
                  </a:lnTo>
                </a:path>
                <a:path w="66675" h="553085">
                  <a:moveTo>
                    <a:pt x="38108" y="266894"/>
                  </a:moveTo>
                  <a:lnTo>
                    <a:pt x="47587" y="314384"/>
                  </a:lnTo>
                </a:path>
                <a:path w="66675" h="553085">
                  <a:moveTo>
                    <a:pt x="47587" y="324167"/>
                  </a:moveTo>
                  <a:lnTo>
                    <a:pt x="47587" y="543097"/>
                  </a:lnTo>
                </a:path>
                <a:path w="66675" h="553085">
                  <a:moveTo>
                    <a:pt x="47587" y="552880"/>
                  </a:moveTo>
                  <a:lnTo>
                    <a:pt x="47587" y="466828"/>
                  </a:lnTo>
                </a:path>
                <a:path w="66675" h="553085">
                  <a:moveTo>
                    <a:pt x="47587" y="457330"/>
                  </a:moveTo>
                  <a:lnTo>
                    <a:pt x="57067" y="314384"/>
                  </a:lnTo>
                </a:path>
                <a:path w="66675" h="553085">
                  <a:moveTo>
                    <a:pt x="57067" y="304886"/>
                  </a:moveTo>
                  <a:lnTo>
                    <a:pt x="57067" y="381156"/>
                  </a:lnTo>
                </a:path>
                <a:path w="66675" h="553085">
                  <a:moveTo>
                    <a:pt x="57067" y="390654"/>
                  </a:moveTo>
                  <a:lnTo>
                    <a:pt x="57067" y="505105"/>
                  </a:lnTo>
                </a:path>
                <a:path w="66675" h="553085">
                  <a:moveTo>
                    <a:pt x="57067" y="514603"/>
                  </a:moveTo>
                  <a:lnTo>
                    <a:pt x="57067" y="457330"/>
                  </a:lnTo>
                </a:path>
                <a:path w="66675" h="553085">
                  <a:moveTo>
                    <a:pt x="57067" y="447832"/>
                  </a:moveTo>
                  <a:lnTo>
                    <a:pt x="66547" y="200123"/>
                  </a:lnTo>
                </a:path>
                <a:path w="66675" h="553085">
                  <a:moveTo>
                    <a:pt x="66547" y="190625"/>
                  </a:moveTo>
                  <a:lnTo>
                    <a:pt x="66547" y="209621"/>
                  </a:lnTo>
                </a:path>
                <a:path w="66675" h="553085">
                  <a:moveTo>
                    <a:pt x="66547" y="219119"/>
                  </a:moveTo>
                  <a:lnTo>
                    <a:pt x="66547" y="3526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429982" y="2846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434723" y="2479796"/>
              <a:ext cx="28575" cy="362585"/>
            </a:xfrm>
            <a:custGeom>
              <a:avLst/>
              <a:gdLst/>
              <a:ahLst/>
              <a:cxnLst/>
              <a:rect l="l" t="t" r="r" b="b"/>
              <a:pathLst>
                <a:path w="28575" h="362585">
                  <a:moveTo>
                    <a:pt x="0" y="362159"/>
                  </a:moveTo>
                  <a:lnTo>
                    <a:pt x="9479" y="66676"/>
                  </a:lnTo>
                </a:path>
                <a:path w="28575" h="362585">
                  <a:moveTo>
                    <a:pt x="9479" y="57178"/>
                  </a:moveTo>
                  <a:lnTo>
                    <a:pt x="9479" y="95455"/>
                  </a:lnTo>
                </a:path>
                <a:path w="28575" h="362585">
                  <a:moveTo>
                    <a:pt x="9479" y="104953"/>
                  </a:moveTo>
                  <a:lnTo>
                    <a:pt x="18959" y="247708"/>
                  </a:lnTo>
                </a:path>
                <a:path w="28575" h="362585">
                  <a:moveTo>
                    <a:pt x="18959" y="257396"/>
                  </a:moveTo>
                  <a:lnTo>
                    <a:pt x="18959" y="209621"/>
                  </a:lnTo>
                </a:path>
                <a:path w="28575" h="362585">
                  <a:moveTo>
                    <a:pt x="18959" y="200123"/>
                  </a:moveTo>
                  <a:lnTo>
                    <a:pt x="18959" y="9498"/>
                  </a:lnTo>
                </a:path>
                <a:path w="28575" h="362585">
                  <a:moveTo>
                    <a:pt x="18959" y="0"/>
                  </a:moveTo>
                  <a:lnTo>
                    <a:pt x="18959" y="19186"/>
                  </a:lnTo>
                </a:path>
                <a:path w="28575" h="362585">
                  <a:moveTo>
                    <a:pt x="18959" y="28684"/>
                  </a:moveTo>
                  <a:lnTo>
                    <a:pt x="28438" y="257396"/>
                  </a:lnTo>
                </a:path>
                <a:path w="28575" h="362585">
                  <a:moveTo>
                    <a:pt x="28438" y="266894"/>
                  </a:moveTo>
                  <a:lnTo>
                    <a:pt x="28438" y="200123"/>
                  </a:lnTo>
                </a:path>
                <a:path w="28575" h="362585">
                  <a:moveTo>
                    <a:pt x="28438" y="190625"/>
                  </a:moveTo>
                  <a:lnTo>
                    <a:pt x="28438" y="954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5458421" y="2560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5463162" y="2575252"/>
              <a:ext cx="19050" cy="429259"/>
            </a:xfrm>
            <a:custGeom>
              <a:avLst/>
              <a:gdLst/>
              <a:ahLst/>
              <a:cxnLst/>
              <a:rect l="l" t="t" r="r" b="b"/>
              <a:pathLst>
                <a:path w="19050" h="429260">
                  <a:moveTo>
                    <a:pt x="0" y="0"/>
                  </a:moveTo>
                  <a:lnTo>
                    <a:pt x="9479" y="295198"/>
                  </a:lnTo>
                </a:path>
                <a:path w="19050" h="429260">
                  <a:moveTo>
                    <a:pt x="9479" y="304696"/>
                  </a:moveTo>
                  <a:lnTo>
                    <a:pt x="9479" y="266704"/>
                  </a:lnTo>
                </a:path>
                <a:path w="19050" h="429260">
                  <a:moveTo>
                    <a:pt x="9479" y="257206"/>
                  </a:moveTo>
                  <a:lnTo>
                    <a:pt x="18959" y="142660"/>
                  </a:lnTo>
                </a:path>
                <a:path w="19050" h="429260">
                  <a:moveTo>
                    <a:pt x="18959" y="133162"/>
                  </a:moveTo>
                  <a:lnTo>
                    <a:pt x="18959" y="152253"/>
                  </a:lnTo>
                </a:path>
                <a:path w="19050" h="429260">
                  <a:moveTo>
                    <a:pt x="18959" y="161941"/>
                  </a:moveTo>
                  <a:lnTo>
                    <a:pt x="18959" y="42864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5477381" y="30086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5482121" y="2489294"/>
              <a:ext cx="57785" cy="543560"/>
            </a:xfrm>
            <a:custGeom>
              <a:avLst/>
              <a:gdLst/>
              <a:ahLst/>
              <a:cxnLst/>
              <a:rect l="l" t="t" r="r" b="b"/>
              <a:pathLst>
                <a:path w="57785" h="543560">
                  <a:moveTo>
                    <a:pt x="0" y="524101"/>
                  </a:moveTo>
                  <a:lnTo>
                    <a:pt x="9479" y="419338"/>
                  </a:lnTo>
                </a:path>
                <a:path w="57785" h="543560">
                  <a:moveTo>
                    <a:pt x="9479" y="409840"/>
                  </a:moveTo>
                  <a:lnTo>
                    <a:pt x="9479" y="324167"/>
                  </a:lnTo>
                </a:path>
                <a:path w="57785" h="543560">
                  <a:moveTo>
                    <a:pt x="9479" y="314384"/>
                  </a:moveTo>
                  <a:lnTo>
                    <a:pt x="9479" y="352661"/>
                  </a:lnTo>
                </a:path>
                <a:path w="57785" h="543560">
                  <a:moveTo>
                    <a:pt x="9479" y="362159"/>
                  </a:moveTo>
                  <a:lnTo>
                    <a:pt x="9479" y="533599"/>
                  </a:lnTo>
                </a:path>
                <a:path w="57785" h="543560">
                  <a:moveTo>
                    <a:pt x="9479" y="543097"/>
                  </a:moveTo>
                  <a:lnTo>
                    <a:pt x="18959" y="457330"/>
                  </a:lnTo>
                </a:path>
                <a:path w="57785" h="543560">
                  <a:moveTo>
                    <a:pt x="18959" y="447832"/>
                  </a:moveTo>
                  <a:lnTo>
                    <a:pt x="18959" y="266894"/>
                  </a:lnTo>
                </a:path>
                <a:path w="57785" h="543560">
                  <a:moveTo>
                    <a:pt x="18959" y="257396"/>
                  </a:moveTo>
                  <a:lnTo>
                    <a:pt x="18959" y="352661"/>
                  </a:lnTo>
                </a:path>
                <a:path w="57785" h="543560">
                  <a:moveTo>
                    <a:pt x="18959" y="362159"/>
                  </a:moveTo>
                  <a:lnTo>
                    <a:pt x="28723" y="419338"/>
                  </a:lnTo>
                </a:path>
                <a:path w="57785" h="543560">
                  <a:moveTo>
                    <a:pt x="28723" y="428836"/>
                  </a:moveTo>
                  <a:lnTo>
                    <a:pt x="28723" y="409840"/>
                  </a:lnTo>
                </a:path>
                <a:path w="57785" h="543560">
                  <a:moveTo>
                    <a:pt x="28723" y="400342"/>
                  </a:moveTo>
                  <a:lnTo>
                    <a:pt x="28723" y="114451"/>
                  </a:lnTo>
                </a:path>
                <a:path w="57785" h="543560">
                  <a:moveTo>
                    <a:pt x="28723" y="104953"/>
                  </a:moveTo>
                  <a:lnTo>
                    <a:pt x="28723" y="171629"/>
                  </a:lnTo>
                </a:path>
                <a:path w="57785" h="543560">
                  <a:moveTo>
                    <a:pt x="28723" y="181127"/>
                  </a:moveTo>
                  <a:lnTo>
                    <a:pt x="38203" y="266894"/>
                  </a:lnTo>
                </a:path>
                <a:path w="57785" h="543560">
                  <a:moveTo>
                    <a:pt x="38203" y="276392"/>
                  </a:moveTo>
                  <a:lnTo>
                    <a:pt x="38203" y="257396"/>
                  </a:lnTo>
                </a:path>
                <a:path w="57785" h="543560">
                  <a:moveTo>
                    <a:pt x="38203" y="247898"/>
                  </a:moveTo>
                  <a:lnTo>
                    <a:pt x="38203" y="9687"/>
                  </a:lnTo>
                </a:path>
                <a:path w="57785" h="543560">
                  <a:moveTo>
                    <a:pt x="38203" y="0"/>
                  </a:moveTo>
                  <a:lnTo>
                    <a:pt x="47682" y="19186"/>
                  </a:lnTo>
                </a:path>
                <a:path w="57785" h="543560">
                  <a:moveTo>
                    <a:pt x="47682" y="28684"/>
                  </a:moveTo>
                  <a:lnTo>
                    <a:pt x="47682" y="219119"/>
                  </a:lnTo>
                </a:path>
                <a:path w="57785" h="543560">
                  <a:moveTo>
                    <a:pt x="47682" y="228617"/>
                  </a:moveTo>
                  <a:lnTo>
                    <a:pt x="47682" y="190625"/>
                  </a:lnTo>
                </a:path>
                <a:path w="57785" h="543560">
                  <a:moveTo>
                    <a:pt x="47682" y="181127"/>
                  </a:moveTo>
                  <a:lnTo>
                    <a:pt x="57162" y="38182"/>
                  </a:lnTo>
                </a:path>
                <a:path w="57785" h="543560">
                  <a:moveTo>
                    <a:pt x="57162" y="28684"/>
                  </a:moveTo>
                  <a:lnTo>
                    <a:pt x="57162" y="47680"/>
                  </a:lnTo>
                </a:path>
                <a:path w="57785" h="543560">
                  <a:moveTo>
                    <a:pt x="57162" y="57178"/>
                  </a:moveTo>
                  <a:lnTo>
                    <a:pt x="57162" y="3143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534543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539284" y="2651426"/>
              <a:ext cx="9525" cy="304800"/>
            </a:xfrm>
            <a:custGeom>
              <a:avLst/>
              <a:gdLst/>
              <a:ahLst/>
              <a:cxnLst/>
              <a:rect l="l" t="t" r="r" b="b"/>
              <a:pathLst>
                <a:path w="9525" h="304800">
                  <a:moveTo>
                    <a:pt x="0" y="162036"/>
                  </a:moveTo>
                  <a:lnTo>
                    <a:pt x="9479" y="66486"/>
                  </a:lnTo>
                </a:path>
                <a:path w="9525" h="304800">
                  <a:moveTo>
                    <a:pt x="9479" y="56988"/>
                  </a:moveTo>
                  <a:lnTo>
                    <a:pt x="9479" y="9498"/>
                  </a:lnTo>
                </a:path>
                <a:path w="9525" h="304800">
                  <a:moveTo>
                    <a:pt x="9479" y="0"/>
                  </a:moveTo>
                  <a:lnTo>
                    <a:pt x="9479" y="47490"/>
                  </a:lnTo>
                </a:path>
                <a:path w="9525" h="304800">
                  <a:moveTo>
                    <a:pt x="9479" y="56988"/>
                  </a:moveTo>
                  <a:lnTo>
                    <a:pt x="9479" y="3046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5544023" y="2961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5548764" y="2679920"/>
              <a:ext cx="28575" cy="353060"/>
            </a:xfrm>
            <a:custGeom>
              <a:avLst/>
              <a:gdLst/>
              <a:ahLst/>
              <a:cxnLst/>
              <a:rect l="l" t="t" r="r" b="b"/>
              <a:pathLst>
                <a:path w="28575" h="353060">
                  <a:moveTo>
                    <a:pt x="0" y="276202"/>
                  </a:moveTo>
                  <a:lnTo>
                    <a:pt x="9479" y="114261"/>
                  </a:lnTo>
                </a:path>
                <a:path w="28575" h="353060">
                  <a:moveTo>
                    <a:pt x="9479" y="104763"/>
                  </a:moveTo>
                  <a:lnTo>
                    <a:pt x="9479" y="123759"/>
                  </a:lnTo>
                </a:path>
                <a:path w="28575" h="353060">
                  <a:moveTo>
                    <a:pt x="9479" y="133542"/>
                  </a:moveTo>
                  <a:lnTo>
                    <a:pt x="18959" y="342973"/>
                  </a:lnTo>
                </a:path>
                <a:path w="28575" h="353060">
                  <a:moveTo>
                    <a:pt x="18959" y="352471"/>
                  </a:moveTo>
                  <a:lnTo>
                    <a:pt x="18959" y="276202"/>
                  </a:lnTo>
                </a:path>
                <a:path w="28575" h="353060">
                  <a:moveTo>
                    <a:pt x="18959" y="266704"/>
                  </a:moveTo>
                  <a:lnTo>
                    <a:pt x="18959" y="123759"/>
                  </a:lnTo>
                </a:path>
                <a:path w="28575" h="353060">
                  <a:moveTo>
                    <a:pt x="18959" y="114261"/>
                  </a:moveTo>
                  <a:lnTo>
                    <a:pt x="18959" y="152538"/>
                  </a:lnTo>
                </a:path>
                <a:path w="28575" h="353060">
                  <a:moveTo>
                    <a:pt x="18959" y="162036"/>
                  </a:moveTo>
                  <a:lnTo>
                    <a:pt x="28438" y="285985"/>
                  </a:lnTo>
                </a:path>
                <a:path w="28575" h="353060">
                  <a:moveTo>
                    <a:pt x="28438" y="295483"/>
                  </a:moveTo>
                  <a:lnTo>
                    <a:pt x="28438" y="238210"/>
                  </a:lnTo>
                </a:path>
                <a:path w="28575" h="353060">
                  <a:moveTo>
                    <a:pt x="28438" y="22871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5572462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5577202" y="2679920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0" y="0"/>
                  </a:moveTo>
                  <a:lnTo>
                    <a:pt x="9479" y="13354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5581941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5586682" y="2489294"/>
              <a:ext cx="28575" cy="334010"/>
            </a:xfrm>
            <a:custGeom>
              <a:avLst/>
              <a:gdLst/>
              <a:ahLst/>
              <a:cxnLst/>
              <a:rect l="l" t="t" r="r" b="b"/>
              <a:pathLst>
                <a:path w="28575" h="334010">
                  <a:moveTo>
                    <a:pt x="0" y="333665"/>
                  </a:moveTo>
                  <a:lnTo>
                    <a:pt x="0" y="247898"/>
                  </a:lnTo>
                </a:path>
                <a:path w="28575" h="334010">
                  <a:moveTo>
                    <a:pt x="0" y="238210"/>
                  </a:moveTo>
                  <a:lnTo>
                    <a:pt x="9479" y="47680"/>
                  </a:lnTo>
                </a:path>
                <a:path w="28575" h="334010">
                  <a:moveTo>
                    <a:pt x="9479" y="38182"/>
                  </a:moveTo>
                  <a:lnTo>
                    <a:pt x="9479" y="76174"/>
                  </a:lnTo>
                </a:path>
                <a:path w="28575" h="334010">
                  <a:moveTo>
                    <a:pt x="9479" y="85957"/>
                  </a:moveTo>
                  <a:lnTo>
                    <a:pt x="9479" y="219119"/>
                  </a:lnTo>
                </a:path>
                <a:path w="28575" h="334010">
                  <a:moveTo>
                    <a:pt x="9479" y="228617"/>
                  </a:moveTo>
                  <a:lnTo>
                    <a:pt x="9479" y="209621"/>
                  </a:lnTo>
                </a:path>
                <a:path w="28575" h="334010">
                  <a:moveTo>
                    <a:pt x="9479" y="200123"/>
                  </a:moveTo>
                  <a:lnTo>
                    <a:pt x="18959" y="9687"/>
                  </a:lnTo>
                </a:path>
                <a:path w="28575" h="334010">
                  <a:moveTo>
                    <a:pt x="18959" y="0"/>
                  </a:moveTo>
                  <a:lnTo>
                    <a:pt x="18959" y="19186"/>
                  </a:lnTo>
                </a:path>
                <a:path w="28575" h="334010">
                  <a:moveTo>
                    <a:pt x="18959" y="28684"/>
                  </a:moveTo>
                  <a:lnTo>
                    <a:pt x="18959" y="257396"/>
                  </a:lnTo>
                </a:path>
                <a:path w="28575" h="334010">
                  <a:moveTo>
                    <a:pt x="18959" y="266894"/>
                  </a:moveTo>
                  <a:lnTo>
                    <a:pt x="28438" y="228617"/>
                  </a:lnTo>
                </a:path>
                <a:path w="28575" h="334010">
                  <a:moveTo>
                    <a:pt x="28438" y="219119"/>
                  </a:moveTo>
                  <a:lnTo>
                    <a:pt x="28438" y="11445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5610380" y="2589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5615121" y="2603746"/>
              <a:ext cx="10160" cy="286385"/>
            </a:xfrm>
            <a:custGeom>
              <a:avLst/>
              <a:gdLst/>
              <a:ahLst/>
              <a:cxnLst/>
              <a:rect l="l" t="t" r="r" b="b"/>
              <a:pathLst>
                <a:path w="10160" h="286385">
                  <a:moveTo>
                    <a:pt x="0" y="0"/>
                  </a:moveTo>
                  <a:lnTo>
                    <a:pt x="9669" y="276202"/>
                  </a:lnTo>
                </a:path>
                <a:path w="10160" h="286385">
                  <a:moveTo>
                    <a:pt x="9669" y="285890"/>
                  </a:moveTo>
                  <a:lnTo>
                    <a:pt x="9669" y="276202"/>
                  </a:lnTo>
                </a:path>
                <a:path w="10160" h="286385">
                  <a:moveTo>
                    <a:pt x="9669" y="266704"/>
                  </a:moveTo>
                  <a:lnTo>
                    <a:pt x="9669" y="15244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5620049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5624790" y="2584750"/>
              <a:ext cx="38100" cy="429259"/>
            </a:xfrm>
            <a:custGeom>
              <a:avLst/>
              <a:gdLst/>
              <a:ahLst/>
              <a:cxnLst/>
              <a:rect l="l" t="t" r="r" b="b"/>
              <a:pathLst>
                <a:path w="38100" h="429260">
                  <a:moveTo>
                    <a:pt x="0" y="171439"/>
                  </a:moveTo>
                  <a:lnTo>
                    <a:pt x="9479" y="419148"/>
                  </a:lnTo>
                </a:path>
                <a:path w="38100" h="429260">
                  <a:moveTo>
                    <a:pt x="9479" y="428646"/>
                  </a:moveTo>
                  <a:lnTo>
                    <a:pt x="9479" y="333380"/>
                  </a:lnTo>
                </a:path>
                <a:path w="38100" h="429260">
                  <a:moveTo>
                    <a:pt x="9479" y="323882"/>
                  </a:moveTo>
                  <a:lnTo>
                    <a:pt x="9479" y="238210"/>
                  </a:lnTo>
                </a:path>
                <a:path w="38100" h="429260">
                  <a:moveTo>
                    <a:pt x="9479" y="228712"/>
                  </a:moveTo>
                  <a:lnTo>
                    <a:pt x="9479" y="247708"/>
                  </a:lnTo>
                </a:path>
                <a:path w="38100" h="429260">
                  <a:moveTo>
                    <a:pt x="9479" y="257206"/>
                  </a:moveTo>
                  <a:lnTo>
                    <a:pt x="18959" y="419148"/>
                  </a:lnTo>
                </a:path>
                <a:path w="38100" h="429260">
                  <a:moveTo>
                    <a:pt x="18959" y="428646"/>
                  </a:moveTo>
                  <a:lnTo>
                    <a:pt x="18959" y="342878"/>
                  </a:lnTo>
                </a:path>
                <a:path w="38100" h="429260">
                  <a:moveTo>
                    <a:pt x="18959" y="333380"/>
                  </a:moveTo>
                  <a:lnTo>
                    <a:pt x="28438" y="161941"/>
                  </a:lnTo>
                </a:path>
                <a:path w="38100" h="429260">
                  <a:moveTo>
                    <a:pt x="28438" y="152443"/>
                  </a:moveTo>
                  <a:lnTo>
                    <a:pt x="28438" y="190435"/>
                  </a:lnTo>
                </a:path>
                <a:path w="38100" h="429260">
                  <a:moveTo>
                    <a:pt x="28438" y="199933"/>
                  </a:moveTo>
                  <a:lnTo>
                    <a:pt x="28438" y="285700"/>
                  </a:lnTo>
                </a:path>
                <a:path w="38100" h="429260">
                  <a:moveTo>
                    <a:pt x="28438" y="295198"/>
                  </a:moveTo>
                  <a:lnTo>
                    <a:pt x="28438" y="276202"/>
                  </a:lnTo>
                </a:path>
                <a:path w="38100" h="429260">
                  <a:moveTo>
                    <a:pt x="28438" y="266704"/>
                  </a:moveTo>
                  <a:lnTo>
                    <a:pt x="38013" y="9498"/>
                  </a:lnTo>
                </a:path>
                <a:path w="38100" h="429260">
                  <a:moveTo>
                    <a:pt x="38013" y="0"/>
                  </a:moveTo>
                  <a:lnTo>
                    <a:pt x="38013" y="37992"/>
                  </a:lnTo>
                </a:path>
                <a:path w="38100" h="429260">
                  <a:moveTo>
                    <a:pt x="38013" y="47490"/>
                  </a:moveTo>
                  <a:lnTo>
                    <a:pt x="38013" y="1427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5658063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5662804" y="2498982"/>
              <a:ext cx="38100" cy="457200"/>
            </a:xfrm>
            <a:custGeom>
              <a:avLst/>
              <a:gdLst/>
              <a:ahLst/>
              <a:cxnLst/>
              <a:rect l="l" t="t" r="r" b="b"/>
              <a:pathLst>
                <a:path w="38100" h="457200">
                  <a:moveTo>
                    <a:pt x="0" y="238210"/>
                  </a:moveTo>
                  <a:lnTo>
                    <a:pt x="9479" y="9498"/>
                  </a:lnTo>
                </a:path>
                <a:path w="38100" h="457200">
                  <a:moveTo>
                    <a:pt x="9479" y="0"/>
                  </a:moveTo>
                  <a:lnTo>
                    <a:pt x="9479" y="18996"/>
                  </a:lnTo>
                </a:path>
                <a:path w="38100" h="457200">
                  <a:moveTo>
                    <a:pt x="9479" y="28494"/>
                  </a:moveTo>
                  <a:lnTo>
                    <a:pt x="18959" y="199933"/>
                  </a:lnTo>
                </a:path>
                <a:path w="38100" h="457200">
                  <a:moveTo>
                    <a:pt x="18959" y="209431"/>
                  </a:moveTo>
                  <a:lnTo>
                    <a:pt x="18959" y="199933"/>
                  </a:lnTo>
                </a:path>
                <a:path w="38100" h="457200">
                  <a:moveTo>
                    <a:pt x="18959" y="190435"/>
                  </a:moveTo>
                  <a:lnTo>
                    <a:pt x="18959" y="56988"/>
                  </a:lnTo>
                </a:path>
                <a:path w="38100" h="457200">
                  <a:moveTo>
                    <a:pt x="18959" y="47490"/>
                  </a:moveTo>
                  <a:lnTo>
                    <a:pt x="18959" y="56988"/>
                  </a:lnTo>
                </a:path>
                <a:path w="38100" h="457200">
                  <a:moveTo>
                    <a:pt x="18959" y="66486"/>
                  </a:moveTo>
                  <a:lnTo>
                    <a:pt x="28438" y="314479"/>
                  </a:lnTo>
                </a:path>
                <a:path w="38100" h="457200">
                  <a:moveTo>
                    <a:pt x="28438" y="323977"/>
                  </a:moveTo>
                  <a:lnTo>
                    <a:pt x="28438" y="266704"/>
                  </a:lnTo>
                </a:path>
                <a:path w="38100" h="457200">
                  <a:moveTo>
                    <a:pt x="28438" y="257206"/>
                  </a:moveTo>
                  <a:lnTo>
                    <a:pt x="28438" y="199933"/>
                  </a:lnTo>
                </a:path>
                <a:path w="38100" h="457200">
                  <a:moveTo>
                    <a:pt x="28438" y="190435"/>
                  </a:moveTo>
                  <a:lnTo>
                    <a:pt x="37918" y="228522"/>
                  </a:lnTo>
                </a:path>
                <a:path w="38100" h="457200">
                  <a:moveTo>
                    <a:pt x="37918" y="238210"/>
                  </a:moveTo>
                  <a:lnTo>
                    <a:pt x="37918" y="4571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5695981" y="2961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700722" y="2813462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152443"/>
                  </a:moveTo>
                  <a:lnTo>
                    <a:pt x="0" y="66486"/>
                  </a:lnTo>
                </a:path>
                <a:path w="9525" h="153035">
                  <a:moveTo>
                    <a:pt x="0" y="5698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705461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710202" y="2527476"/>
              <a:ext cx="38735" cy="495934"/>
            </a:xfrm>
            <a:custGeom>
              <a:avLst/>
              <a:gdLst/>
              <a:ahLst/>
              <a:cxnLst/>
              <a:rect l="l" t="t" r="r" b="b"/>
              <a:pathLst>
                <a:path w="38735" h="495935">
                  <a:moveTo>
                    <a:pt x="0" y="285985"/>
                  </a:moveTo>
                  <a:lnTo>
                    <a:pt x="0" y="485919"/>
                  </a:lnTo>
                </a:path>
                <a:path w="38735" h="495935">
                  <a:moveTo>
                    <a:pt x="0" y="495417"/>
                  </a:moveTo>
                  <a:lnTo>
                    <a:pt x="0" y="428646"/>
                  </a:lnTo>
                </a:path>
                <a:path w="38735" h="495935">
                  <a:moveTo>
                    <a:pt x="0" y="419148"/>
                  </a:moveTo>
                  <a:lnTo>
                    <a:pt x="9479" y="276202"/>
                  </a:lnTo>
                </a:path>
                <a:path w="38735" h="495935">
                  <a:moveTo>
                    <a:pt x="9479" y="266704"/>
                  </a:moveTo>
                  <a:lnTo>
                    <a:pt x="9479" y="276202"/>
                  </a:lnTo>
                </a:path>
                <a:path w="38735" h="495935">
                  <a:moveTo>
                    <a:pt x="9479" y="285985"/>
                  </a:moveTo>
                  <a:lnTo>
                    <a:pt x="9479" y="400152"/>
                  </a:lnTo>
                </a:path>
                <a:path w="38735" h="495935">
                  <a:moveTo>
                    <a:pt x="9479" y="409650"/>
                  </a:moveTo>
                  <a:lnTo>
                    <a:pt x="18959" y="371657"/>
                  </a:lnTo>
                </a:path>
                <a:path w="38735" h="495935">
                  <a:moveTo>
                    <a:pt x="18959" y="362159"/>
                  </a:moveTo>
                  <a:lnTo>
                    <a:pt x="18959" y="142945"/>
                  </a:lnTo>
                </a:path>
                <a:path w="38735" h="495935">
                  <a:moveTo>
                    <a:pt x="18959" y="133447"/>
                  </a:moveTo>
                  <a:lnTo>
                    <a:pt x="18959" y="200028"/>
                  </a:lnTo>
                </a:path>
                <a:path w="38735" h="495935">
                  <a:moveTo>
                    <a:pt x="18959" y="209716"/>
                  </a:moveTo>
                  <a:lnTo>
                    <a:pt x="28438" y="247708"/>
                  </a:lnTo>
                </a:path>
                <a:path w="38735" h="495935">
                  <a:moveTo>
                    <a:pt x="28438" y="257206"/>
                  </a:moveTo>
                  <a:lnTo>
                    <a:pt x="28438" y="190435"/>
                  </a:lnTo>
                </a:path>
                <a:path w="38735" h="495935">
                  <a:moveTo>
                    <a:pt x="28438" y="180937"/>
                  </a:moveTo>
                  <a:lnTo>
                    <a:pt x="28438" y="9498"/>
                  </a:lnTo>
                </a:path>
                <a:path w="38735" h="495935">
                  <a:moveTo>
                    <a:pt x="28438" y="0"/>
                  </a:moveTo>
                  <a:lnTo>
                    <a:pt x="28438" y="9498"/>
                  </a:lnTo>
                </a:path>
                <a:path w="38735" h="495935">
                  <a:moveTo>
                    <a:pt x="28438" y="18996"/>
                  </a:moveTo>
                  <a:lnTo>
                    <a:pt x="38108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743569" y="26941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748310" y="2508480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180937"/>
                  </a:moveTo>
                  <a:lnTo>
                    <a:pt x="0" y="9498"/>
                  </a:lnTo>
                </a:path>
                <a:path w="9525" h="248285">
                  <a:moveTo>
                    <a:pt x="0" y="0"/>
                  </a:moveTo>
                  <a:lnTo>
                    <a:pt x="0" y="18996"/>
                  </a:lnTo>
                </a:path>
                <a:path w="9525" h="248285">
                  <a:moveTo>
                    <a:pt x="0" y="28494"/>
                  </a:moveTo>
                  <a:lnTo>
                    <a:pt x="9479" y="238210"/>
                  </a:lnTo>
                </a:path>
                <a:path w="9525" h="248285">
                  <a:moveTo>
                    <a:pt x="9479" y="247708"/>
                  </a:moveTo>
                  <a:lnTo>
                    <a:pt x="9479" y="238210"/>
                  </a:lnTo>
                </a:path>
                <a:path w="9525" h="248285">
                  <a:moveTo>
                    <a:pt x="9479" y="228712"/>
                  </a:moveTo>
                  <a:lnTo>
                    <a:pt x="9479" y="12375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5753049" y="26179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5767270" y="2632240"/>
              <a:ext cx="0" cy="267335"/>
            </a:xfrm>
            <a:custGeom>
              <a:avLst/>
              <a:gdLst/>
              <a:ahLst/>
              <a:cxnLst/>
              <a:rect l="l" t="t" r="r" b="b"/>
              <a:pathLst>
                <a:path w="0" h="267335">
                  <a:moveTo>
                    <a:pt x="0" y="0"/>
                  </a:moveTo>
                  <a:lnTo>
                    <a:pt x="0" y="26689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5762528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5767270" y="2784683"/>
              <a:ext cx="9525" cy="114935"/>
            </a:xfrm>
            <a:custGeom>
              <a:avLst/>
              <a:gdLst/>
              <a:ahLst/>
              <a:cxnLst/>
              <a:rect l="l" t="t" r="r" b="b"/>
              <a:pathLst>
                <a:path w="9525" h="114935">
                  <a:moveTo>
                    <a:pt x="0" y="114451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772008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5776749" y="2775185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0" y="66771"/>
                  </a:lnTo>
                </a:path>
                <a:path w="9525" h="238760">
                  <a:moveTo>
                    <a:pt x="0" y="76269"/>
                  </a:moveTo>
                  <a:lnTo>
                    <a:pt x="0" y="228712"/>
                  </a:lnTo>
                </a:path>
                <a:path w="9525" h="238760">
                  <a:moveTo>
                    <a:pt x="0" y="238210"/>
                  </a:moveTo>
                  <a:lnTo>
                    <a:pt x="9479" y="171439"/>
                  </a:lnTo>
                </a:path>
                <a:path w="9525" h="238760">
                  <a:moveTo>
                    <a:pt x="9479" y="161941"/>
                  </a:moveTo>
                  <a:lnTo>
                    <a:pt x="9479" y="572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781488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5786229" y="2575252"/>
              <a:ext cx="28575" cy="410209"/>
            </a:xfrm>
            <a:custGeom>
              <a:avLst/>
              <a:gdLst/>
              <a:ahLst/>
              <a:cxnLst/>
              <a:rect l="l" t="t" r="r" b="b"/>
              <a:pathLst>
                <a:path w="28575" h="410210">
                  <a:moveTo>
                    <a:pt x="0" y="257206"/>
                  </a:moveTo>
                  <a:lnTo>
                    <a:pt x="9479" y="400152"/>
                  </a:lnTo>
                </a:path>
                <a:path w="28575" h="410210">
                  <a:moveTo>
                    <a:pt x="9479" y="409650"/>
                  </a:moveTo>
                  <a:lnTo>
                    <a:pt x="9479" y="342878"/>
                  </a:lnTo>
                </a:path>
                <a:path w="28575" h="410210">
                  <a:moveTo>
                    <a:pt x="9479" y="333380"/>
                  </a:moveTo>
                  <a:lnTo>
                    <a:pt x="9479" y="161941"/>
                  </a:lnTo>
                </a:path>
                <a:path w="28575" h="410210">
                  <a:moveTo>
                    <a:pt x="9479" y="152253"/>
                  </a:moveTo>
                  <a:lnTo>
                    <a:pt x="9479" y="161941"/>
                  </a:lnTo>
                </a:path>
                <a:path w="28575" h="410210">
                  <a:moveTo>
                    <a:pt x="9479" y="171439"/>
                  </a:moveTo>
                  <a:lnTo>
                    <a:pt x="18959" y="266704"/>
                  </a:lnTo>
                </a:path>
                <a:path w="28575" h="410210">
                  <a:moveTo>
                    <a:pt x="18959" y="276202"/>
                  </a:moveTo>
                  <a:lnTo>
                    <a:pt x="18959" y="257206"/>
                  </a:lnTo>
                </a:path>
                <a:path w="28575" h="410210">
                  <a:moveTo>
                    <a:pt x="18959" y="247708"/>
                  </a:moveTo>
                  <a:lnTo>
                    <a:pt x="18959" y="9498"/>
                  </a:lnTo>
                </a:path>
                <a:path w="28575" h="410210">
                  <a:moveTo>
                    <a:pt x="18959" y="0"/>
                  </a:moveTo>
                  <a:lnTo>
                    <a:pt x="28438" y="28494"/>
                  </a:lnTo>
                </a:path>
                <a:path w="28575" h="410210">
                  <a:moveTo>
                    <a:pt x="28438" y="37992"/>
                  </a:moveTo>
                  <a:lnTo>
                    <a:pt x="28438" y="1331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809927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814668" y="2508480"/>
              <a:ext cx="9525" cy="209550"/>
            </a:xfrm>
            <a:custGeom>
              <a:avLst/>
              <a:gdLst/>
              <a:ahLst/>
              <a:cxnLst/>
              <a:rect l="l" t="t" r="r" b="b"/>
              <a:pathLst>
                <a:path w="9525" h="209550">
                  <a:moveTo>
                    <a:pt x="0" y="209431"/>
                  </a:moveTo>
                  <a:lnTo>
                    <a:pt x="0" y="142945"/>
                  </a:lnTo>
                </a:path>
                <a:path w="9525" h="209550">
                  <a:moveTo>
                    <a:pt x="0" y="133257"/>
                  </a:moveTo>
                  <a:lnTo>
                    <a:pt x="9479" y="9498"/>
                  </a:lnTo>
                </a:path>
                <a:path w="9525" h="209550">
                  <a:moveTo>
                    <a:pt x="9479" y="0"/>
                  </a:moveTo>
                  <a:lnTo>
                    <a:pt x="9479" y="9498"/>
                  </a:lnTo>
                </a:path>
                <a:path w="9525" h="209550">
                  <a:moveTo>
                    <a:pt x="9479" y="18996"/>
                  </a:moveTo>
                  <a:lnTo>
                    <a:pt x="9479" y="19043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819406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824147" y="2527476"/>
              <a:ext cx="85725" cy="486409"/>
            </a:xfrm>
            <a:custGeom>
              <a:avLst/>
              <a:gdLst/>
              <a:ahLst/>
              <a:cxnLst/>
              <a:rect l="l" t="t" r="r" b="b"/>
              <a:pathLst>
                <a:path w="85725" h="486410">
                  <a:moveTo>
                    <a:pt x="0" y="180937"/>
                  </a:moveTo>
                  <a:lnTo>
                    <a:pt x="9479" y="47775"/>
                  </a:lnTo>
                </a:path>
                <a:path w="85725" h="486410">
                  <a:moveTo>
                    <a:pt x="9479" y="37992"/>
                  </a:moveTo>
                  <a:lnTo>
                    <a:pt x="9479" y="57273"/>
                  </a:lnTo>
                </a:path>
                <a:path w="85725" h="486410">
                  <a:moveTo>
                    <a:pt x="9479" y="66771"/>
                  </a:moveTo>
                  <a:lnTo>
                    <a:pt x="9479" y="295483"/>
                  </a:lnTo>
                </a:path>
                <a:path w="85725" h="486410">
                  <a:moveTo>
                    <a:pt x="9479" y="304981"/>
                  </a:moveTo>
                  <a:lnTo>
                    <a:pt x="18959" y="285985"/>
                  </a:lnTo>
                </a:path>
                <a:path w="85725" h="486410">
                  <a:moveTo>
                    <a:pt x="18959" y="276202"/>
                  </a:moveTo>
                  <a:lnTo>
                    <a:pt x="18959" y="200028"/>
                  </a:lnTo>
                </a:path>
                <a:path w="85725" h="486410">
                  <a:moveTo>
                    <a:pt x="18959" y="190435"/>
                  </a:moveTo>
                  <a:lnTo>
                    <a:pt x="18959" y="228712"/>
                  </a:lnTo>
                </a:path>
                <a:path w="85725" h="486410">
                  <a:moveTo>
                    <a:pt x="18959" y="238210"/>
                  </a:moveTo>
                  <a:lnTo>
                    <a:pt x="28438" y="438429"/>
                  </a:lnTo>
                </a:path>
                <a:path w="85725" h="486410">
                  <a:moveTo>
                    <a:pt x="28438" y="447927"/>
                  </a:moveTo>
                  <a:lnTo>
                    <a:pt x="28438" y="371657"/>
                  </a:lnTo>
                </a:path>
                <a:path w="85725" h="486410">
                  <a:moveTo>
                    <a:pt x="28438" y="362159"/>
                  </a:moveTo>
                  <a:lnTo>
                    <a:pt x="28438" y="304981"/>
                  </a:lnTo>
                </a:path>
                <a:path w="85725" h="486410">
                  <a:moveTo>
                    <a:pt x="28438" y="295483"/>
                  </a:moveTo>
                  <a:lnTo>
                    <a:pt x="28438" y="352471"/>
                  </a:lnTo>
                </a:path>
                <a:path w="85725" h="486410">
                  <a:moveTo>
                    <a:pt x="28438" y="362159"/>
                  </a:moveTo>
                  <a:lnTo>
                    <a:pt x="38203" y="476421"/>
                  </a:lnTo>
                </a:path>
                <a:path w="85725" h="486410">
                  <a:moveTo>
                    <a:pt x="38203" y="485919"/>
                  </a:moveTo>
                  <a:lnTo>
                    <a:pt x="38203" y="419148"/>
                  </a:lnTo>
                </a:path>
                <a:path w="85725" h="486410">
                  <a:moveTo>
                    <a:pt x="38203" y="409650"/>
                  </a:moveTo>
                  <a:lnTo>
                    <a:pt x="38203" y="266704"/>
                  </a:lnTo>
                </a:path>
                <a:path w="85725" h="486410">
                  <a:moveTo>
                    <a:pt x="38203" y="257206"/>
                  </a:moveTo>
                  <a:lnTo>
                    <a:pt x="47682" y="323977"/>
                  </a:lnTo>
                </a:path>
                <a:path w="85725" h="486410">
                  <a:moveTo>
                    <a:pt x="47682" y="333475"/>
                  </a:moveTo>
                  <a:lnTo>
                    <a:pt x="47682" y="371657"/>
                  </a:lnTo>
                </a:path>
                <a:path w="85725" h="486410">
                  <a:moveTo>
                    <a:pt x="47682" y="381156"/>
                  </a:moveTo>
                  <a:lnTo>
                    <a:pt x="47682" y="342973"/>
                  </a:lnTo>
                </a:path>
                <a:path w="85725" h="486410">
                  <a:moveTo>
                    <a:pt x="47682" y="333475"/>
                  </a:moveTo>
                  <a:lnTo>
                    <a:pt x="57162" y="123949"/>
                  </a:lnTo>
                </a:path>
                <a:path w="85725" h="486410">
                  <a:moveTo>
                    <a:pt x="57162" y="114261"/>
                  </a:moveTo>
                  <a:lnTo>
                    <a:pt x="57162" y="161941"/>
                  </a:lnTo>
                </a:path>
                <a:path w="85725" h="486410">
                  <a:moveTo>
                    <a:pt x="57162" y="171439"/>
                  </a:moveTo>
                  <a:lnTo>
                    <a:pt x="57162" y="219214"/>
                  </a:lnTo>
                </a:path>
                <a:path w="85725" h="486410">
                  <a:moveTo>
                    <a:pt x="57162" y="228712"/>
                  </a:moveTo>
                  <a:lnTo>
                    <a:pt x="57162" y="200028"/>
                  </a:lnTo>
                </a:path>
                <a:path w="85725" h="486410">
                  <a:moveTo>
                    <a:pt x="57162" y="190435"/>
                  </a:moveTo>
                  <a:lnTo>
                    <a:pt x="66641" y="9498"/>
                  </a:lnTo>
                </a:path>
                <a:path w="85725" h="486410">
                  <a:moveTo>
                    <a:pt x="66641" y="0"/>
                  </a:moveTo>
                  <a:lnTo>
                    <a:pt x="66641" y="9498"/>
                  </a:lnTo>
                </a:path>
                <a:path w="85725" h="486410">
                  <a:moveTo>
                    <a:pt x="66641" y="18996"/>
                  </a:moveTo>
                  <a:lnTo>
                    <a:pt x="66641" y="152443"/>
                  </a:lnTo>
                </a:path>
                <a:path w="85725" h="486410">
                  <a:moveTo>
                    <a:pt x="66641" y="161941"/>
                  </a:moveTo>
                  <a:lnTo>
                    <a:pt x="76121" y="104763"/>
                  </a:lnTo>
                </a:path>
                <a:path w="85725" h="486410">
                  <a:moveTo>
                    <a:pt x="76121" y="95265"/>
                  </a:moveTo>
                  <a:lnTo>
                    <a:pt x="76121" y="9498"/>
                  </a:lnTo>
                </a:path>
                <a:path w="85725" h="486410">
                  <a:moveTo>
                    <a:pt x="76121" y="0"/>
                  </a:moveTo>
                  <a:lnTo>
                    <a:pt x="76121" y="18996"/>
                  </a:lnTo>
                </a:path>
                <a:path w="85725" h="486410">
                  <a:moveTo>
                    <a:pt x="76121" y="28494"/>
                  </a:moveTo>
                  <a:lnTo>
                    <a:pt x="85601" y="228712"/>
                  </a:lnTo>
                </a:path>
                <a:path w="85725" h="486410">
                  <a:moveTo>
                    <a:pt x="85601" y="238210"/>
                  </a:moveTo>
                  <a:lnTo>
                    <a:pt x="85601" y="180937"/>
                  </a:lnTo>
                </a:path>
                <a:path w="85725" h="486410">
                  <a:moveTo>
                    <a:pt x="85601" y="171439"/>
                  </a:moveTo>
                  <a:lnTo>
                    <a:pt x="85601" y="14294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905008" y="2656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5909749" y="2660924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0"/>
                  </a:moveTo>
                  <a:lnTo>
                    <a:pt x="9479" y="24770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2" name="object 20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14487" y="2517978"/>
              <a:ext cx="294440" cy="485919"/>
            </a:xfrm>
            <a:prstGeom prst="rect">
              <a:avLst/>
            </a:prstGeom>
          </p:spPr>
        </p:pic>
      </p:grpSp>
      <p:sp>
        <p:nvSpPr>
          <p:cNvPr id="203" name="object 203" descr=""/>
          <p:cNvSpPr txBox="1"/>
          <p:nvPr/>
        </p:nvSpPr>
        <p:spPr>
          <a:xfrm>
            <a:off x="1133652" y="4251656"/>
            <a:ext cx="5507355" cy="57531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353060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BANC1A</a:t>
            </a:r>
            <a:endParaRPr sz="800">
              <a:latin typeface="Microsoft Sans Serif"/>
              <a:cs typeface="Microsoft Sans Serif"/>
            </a:endParaRPr>
          </a:p>
          <a:p>
            <a:pPr marL="2480310" marR="5080" indent="-2468245">
              <a:lnSpc>
                <a:spcPts val="1270"/>
              </a:lnSpc>
              <a:spcBef>
                <a:spcPts val="5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energización C1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 (al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tensión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3821099" y="126182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05" name="object 205" descr=""/>
          <p:cNvGrpSpPr/>
          <p:nvPr/>
        </p:nvGrpSpPr>
        <p:grpSpPr>
          <a:xfrm>
            <a:off x="1791300" y="5276592"/>
            <a:ext cx="4417695" cy="2710815"/>
            <a:chOff x="1791300" y="5276592"/>
            <a:chExt cx="4417695" cy="2710815"/>
          </a:xfrm>
        </p:grpSpPr>
        <p:sp>
          <p:nvSpPr>
            <p:cNvPr id="206" name="object 206" descr=""/>
            <p:cNvSpPr/>
            <p:nvPr/>
          </p:nvSpPr>
          <p:spPr>
            <a:xfrm>
              <a:off x="1838730" y="5281354"/>
              <a:ext cx="4361180" cy="2658110"/>
            </a:xfrm>
            <a:custGeom>
              <a:avLst/>
              <a:gdLst/>
              <a:ahLst/>
              <a:cxnLst/>
              <a:rect l="l" t="t" r="r" b="b"/>
              <a:pathLst>
                <a:path w="4361180" h="2658109">
                  <a:moveTo>
                    <a:pt x="0" y="2657964"/>
                  </a:moveTo>
                  <a:lnTo>
                    <a:pt x="4360640" y="2657964"/>
                  </a:lnTo>
                  <a:lnTo>
                    <a:pt x="4360640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1843470" y="7944067"/>
              <a:ext cx="4361180" cy="38100"/>
            </a:xfrm>
            <a:custGeom>
              <a:avLst/>
              <a:gdLst/>
              <a:ahLst/>
              <a:cxnLst/>
              <a:rect l="l" t="t" r="r" b="b"/>
              <a:pathLst>
                <a:path w="4361180" h="38100">
                  <a:moveTo>
                    <a:pt x="0" y="0"/>
                  </a:moveTo>
                  <a:lnTo>
                    <a:pt x="0" y="37993"/>
                  </a:lnTo>
                </a:path>
                <a:path w="4361180" h="38100">
                  <a:moveTo>
                    <a:pt x="437087" y="0"/>
                  </a:moveTo>
                  <a:lnTo>
                    <a:pt x="437087" y="37993"/>
                  </a:lnTo>
                </a:path>
                <a:path w="4361180" h="38100">
                  <a:moveTo>
                    <a:pt x="874194" y="0"/>
                  </a:moveTo>
                  <a:lnTo>
                    <a:pt x="874194" y="37993"/>
                  </a:lnTo>
                </a:path>
                <a:path w="4361180" h="38100">
                  <a:moveTo>
                    <a:pt x="1311017" y="0"/>
                  </a:moveTo>
                  <a:lnTo>
                    <a:pt x="1311017" y="37993"/>
                  </a:lnTo>
                </a:path>
                <a:path w="4361180" h="38100">
                  <a:moveTo>
                    <a:pt x="1748124" y="0"/>
                  </a:moveTo>
                  <a:lnTo>
                    <a:pt x="1748124" y="37993"/>
                  </a:lnTo>
                </a:path>
                <a:path w="4361180" h="38100">
                  <a:moveTo>
                    <a:pt x="2185230" y="0"/>
                  </a:moveTo>
                  <a:lnTo>
                    <a:pt x="2185230" y="37993"/>
                  </a:lnTo>
                </a:path>
                <a:path w="4361180" h="38100">
                  <a:moveTo>
                    <a:pt x="2612763" y="0"/>
                  </a:moveTo>
                  <a:lnTo>
                    <a:pt x="2612763" y="37993"/>
                  </a:lnTo>
                </a:path>
                <a:path w="4361180" h="38100">
                  <a:moveTo>
                    <a:pt x="3049680" y="0"/>
                  </a:moveTo>
                  <a:lnTo>
                    <a:pt x="3049680" y="37993"/>
                  </a:lnTo>
                </a:path>
                <a:path w="4361180" h="38100">
                  <a:moveTo>
                    <a:pt x="3486692" y="0"/>
                  </a:moveTo>
                  <a:lnTo>
                    <a:pt x="3486692" y="37993"/>
                  </a:lnTo>
                </a:path>
                <a:path w="4361180" h="38100">
                  <a:moveTo>
                    <a:pt x="3923799" y="0"/>
                  </a:moveTo>
                  <a:lnTo>
                    <a:pt x="3923799" y="37993"/>
                  </a:lnTo>
                </a:path>
                <a:path w="4361180" h="38100">
                  <a:moveTo>
                    <a:pt x="4360716" y="0"/>
                  </a:moveTo>
                  <a:lnTo>
                    <a:pt x="4360716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2275809" y="5281364"/>
              <a:ext cx="3486785" cy="2658110"/>
            </a:xfrm>
            <a:custGeom>
              <a:avLst/>
              <a:gdLst/>
              <a:ahLst/>
              <a:cxnLst/>
              <a:rect l="l" t="t" r="r" b="b"/>
              <a:pathLst>
                <a:path w="3486785" h="2658109">
                  <a:moveTo>
                    <a:pt x="0" y="0"/>
                  </a:moveTo>
                  <a:lnTo>
                    <a:pt x="0" y="2657955"/>
                  </a:lnTo>
                </a:path>
                <a:path w="3486785" h="2658109">
                  <a:moveTo>
                    <a:pt x="437116" y="0"/>
                  </a:moveTo>
                  <a:lnTo>
                    <a:pt x="437116" y="2657955"/>
                  </a:lnTo>
                </a:path>
                <a:path w="3486785" h="2658109">
                  <a:moveTo>
                    <a:pt x="873938" y="0"/>
                  </a:moveTo>
                  <a:lnTo>
                    <a:pt x="873938" y="2657955"/>
                  </a:lnTo>
                </a:path>
                <a:path w="3486785" h="2658109">
                  <a:moveTo>
                    <a:pt x="1311045" y="0"/>
                  </a:moveTo>
                  <a:lnTo>
                    <a:pt x="1311045" y="2657955"/>
                  </a:lnTo>
                </a:path>
                <a:path w="3486785" h="2658109">
                  <a:moveTo>
                    <a:pt x="1748152" y="0"/>
                  </a:moveTo>
                  <a:lnTo>
                    <a:pt x="1748152" y="2657955"/>
                  </a:lnTo>
                </a:path>
                <a:path w="3486785" h="2658109">
                  <a:moveTo>
                    <a:pt x="2175684" y="0"/>
                  </a:moveTo>
                  <a:lnTo>
                    <a:pt x="2175684" y="2657955"/>
                  </a:lnTo>
                </a:path>
                <a:path w="3486785" h="2658109">
                  <a:moveTo>
                    <a:pt x="2612602" y="0"/>
                  </a:moveTo>
                  <a:lnTo>
                    <a:pt x="2612602" y="2657955"/>
                  </a:lnTo>
                </a:path>
                <a:path w="3486785" h="2658109">
                  <a:moveTo>
                    <a:pt x="3049614" y="0"/>
                  </a:moveTo>
                  <a:lnTo>
                    <a:pt x="3049614" y="2657955"/>
                  </a:lnTo>
                </a:path>
                <a:path w="3486785" h="2658109">
                  <a:moveTo>
                    <a:pt x="3486720" y="0"/>
                  </a:moveTo>
                  <a:lnTo>
                    <a:pt x="3486720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796062" y="794406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0" name="object 210" descr=""/>
          <p:cNvSpPr txBox="1"/>
          <p:nvPr/>
        </p:nvSpPr>
        <p:spPr>
          <a:xfrm>
            <a:off x="5816187" y="800284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1" name="object 211" descr=""/>
          <p:cNvSpPr txBox="1"/>
          <p:nvPr/>
        </p:nvSpPr>
        <p:spPr>
          <a:xfrm>
            <a:off x="1522150" y="7850403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50.0</a:t>
            </a:r>
            <a:endParaRPr sz="800">
              <a:latin typeface="Microsoft Sans Serif"/>
              <a:cs typeface="Microsoft Sans Serif"/>
            </a:endParaRPr>
          </a:p>
          <a:p>
            <a:pPr marL="250190">
              <a:lnSpc>
                <a:spcPct val="100000"/>
              </a:lnSpc>
              <a:spcBef>
                <a:spcPts val="15"/>
              </a:spcBef>
              <a:tabLst>
                <a:tab pos="1123950" algn="l"/>
                <a:tab pos="1997710" algn="l"/>
                <a:tab pos="2862580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2" name="object 212" descr=""/>
          <p:cNvSpPr/>
          <p:nvPr/>
        </p:nvSpPr>
        <p:spPr>
          <a:xfrm>
            <a:off x="1796062" y="5286112"/>
            <a:ext cx="38100" cy="2324735"/>
          </a:xfrm>
          <a:custGeom>
            <a:avLst/>
            <a:gdLst/>
            <a:ahLst/>
            <a:cxnLst/>
            <a:rect l="l" t="t" r="r" b="b"/>
            <a:pathLst>
              <a:path w="38100" h="2324734">
                <a:moveTo>
                  <a:pt x="37928" y="2324584"/>
                </a:moveTo>
                <a:lnTo>
                  <a:pt x="0" y="2324584"/>
                </a:lnTo>
              </a:path>
              <a:path w="38100" h="2324734">
                <a:moveTo>
                  <a:pt x="37928" y="1990956"/>
                </a:moveTo>
                <a:lnTo>
                  <a:pt x="0" y="1990956"/>
                </a:lnTo>
              </a:path>
              <a:path w="38100" h="2324734">
                <a:moveTo>
                  <a:pt x="37928" y="1657643"/>
                </a:moveTo>
                <a:lnTo>
                  <a:pt x="0" y="1657643"/>
                </a:lnTo>
              </a:path>
              <a:path w="38100" h="2324734">
                <a:moveTo>
                  <a:pt x="37928" y="1333730"/>
                </a:moveTo>
                <a:lnTo>
                  <a:pt x="0" y="1333730"/>
                </a:lnTo>
              </a:path>
              <a:path w="38100" h="2324734">
                <a:moveTo>
                  <a:pt x="37928" y="1000321"/>
                </a:moveTo>
                <a:lnTo>
                  <a:pt x="0" y="1000321"/>
                </a:lnTo>
              </a:path>
              <a:path w="38100" h="2324734">
                <a:moveTo>
                  <a:pt x="37928" y="666722"/>
                </a:moveTo>
                <a:lnTo>
                  <a:pt x="0" y="666722"/>
                </a:lnTo>
              </a:path>
              <a:path w="38100" h="2324734">
                <a:moveTo>
                  <a:pt x="37928" y="333408"/>
                </a:moveTo>
                <a:lnTo>
                  <a:pt x="0" y="333408"/>
                </a:lnTo>
              </a:path>
              <a:path w="38100" h="2324734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 descr=""/>
          <p:cNvSpPr txBox="1"/>
          <p:nvPr/>
        </p:nvSpPr>
        <p:spPr>
          <a:xfrm>
            <a:off x="1522150" y="5859446"/>
            <a:ext cx="264160" cy="180911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25"/>
              </a:spcBef>
            </a:pP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50165">
              <a:lnSpc>
                <a:spcPct val="100000"/>
              </a:lnSpc>
            </a:pP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07314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4" name="object 214" descr=""/>
          <p:cNvSpPr txBox="1"/>
          <p:nvPr/>
        </p:nvSpPr>
        <p:spPr>
          <a:xfrm>
            <a:off x="1560079" y="5156186"/>
            <a:ext cx="273050" cy="5213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8740" marR="5080" indent="-66675">
              <a:lnSpc>
                <a:spcPct val="132800"/>
              </a:lnSpc>
              <a:spcBef>
                <a:spcPts val="95"/>
              </a:spcBef>
            </a:pPr>
            <a:r>
              <a:rPr dirty="0" sz="800" spc="-20">
                <a:latin typeface="Microsoft Sans Serif"/>
                <a:cs typeface="Microsoft Sans Serif"/>
              </a:rPr>
              <a:t>50.0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15" name="object 215" descr=""/>
          <p:cNvGrpSpPr/>
          <p:nvPr/>
        </p:nvGrpSpPr>
        <p:grpSpPr>
          <a:xfrm>
            <a:off x="1838729" y="5476509"/>
            <a:ext cx="4370705" cy="2286635"/>
            <a:chOff x="1838729" y="5476509"/>
            <a:chExt cx="4370705" cy="2286635"/>
          </a:xfrm>
        </p:grpSpPr>
        <p:sp>
          <p:nvSpPr>
            <p:cNvPr id="216" name="object 216" descr=""/>
            <p:cNvSpPr/>
            <p:nvPr/>
          </p:nvSpPr>
          <p:spPr>
            <a:xfrm>
              <a:off x="1838730" y="5614773"/>
              <a:ext cx="4342130" cy="1991360"/>
            </a:xfrm>
            <a:custGeom>
              <a:avLst/>
              <a:gdLst/>
              <a:ahLst/>
              <a:cxnLst/>
              <a:rect l="l" t="t" r="r" b="b"/>
              <a:pathLst>
                <a:path w="4342130" h="1991359">
                  <a:moveTo>
                    <a:pt x="0" y="1991175"/>
                  </a:moveTo>
                  <a:lnTo>
                    <a:pt x="4341662" y="1991175"/>
                  </a:lnTo>
                </a:path>
                <a:path w="4342130" h="1991359">
                  <a:moveTo>
                    <a:pt x="0" y="1657548"/>
                  </a:moveTo>
                  <a:lnTo>
                    <a:pt x="4341662" y="1657548"/>
                  </a:lnTo>
                </a:path>
                <a:path w="4342130" h="1991359">
                  <a:moveTo>
                    <a:pt x="0" y="1324234"/>
                  </a:moveTo>
                  <a:lnTo>
                    <a:pt x="4341662" y="1324234"/>
                  </a:lnTo>
                </a:path>
                <a:path w="4342130" h="1991359">
                  <a:moveTo>
                    <a:pt x="0" y="1000321"/>
                  </a:moveTo>
                  <a:lnTo>
                    <a:pt x="4341662" y="1000321"/>
                  </a:lnTo>
                </a:path>
                <a:path w="4342130" h="1991359">
                  <a:moveTo>
                    <a:pt x="0" y="666912"/>
                  </a:moveTo>
                  <a:lnTo>
                    <a:pt x="4341662" y="666912"/>
                  </a:lnTo>
                </a:path>
                <a:path w="4342130" h="1991359">
                  <a:moveTo>
                    <a:pt x="0" y="333313"/>
                  </a:moveTo>
                  <a:lnTo>
                    <a:pt x="4341662" y="333313"/>
                  </a:lnTo>
                </a:path>
                <a:path w="4342130" h="1991359">
                  <a:moveTo>
                    <a:pt x="0" y="0"/>
                  </a:moveTo>
                  <a:lnTo>
                    <a:pt x="4341662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1838729" y="6615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843470" y="6619842"/>
              <a:ext cx="447040" cy="1076960"/>
            </a:xfrm>
            <a:custGeom>
              <a:avLst/>
              <a:gdLst/>
              <a:ahLst/>
              <a:cxnLst/>
              <a:rect l="l" t="t" r="r" b="b"/>
              <a:pathLst>
                <a:path w="447039" h="1076959">
                  <a:moveTo>
                    <a:pt x="0" y="0"/>
                  </a:moveTo>
                  <a:lnTo>
                    <a:pt x="427598" y="0"/>
                  </a:lnTo>
                </a:path>
                <a:path w="447039" h="1076959">
                  <a:moveTo>
                    <a:pt x="437087" y="0"/>
                  </a:moveTo>
                  <a:lnTo>
                    <a:pt x="437087" y="57261"/>
                  </a:lnTo>
                </a:path>
                <a:path w="447039" h="1076959">
                  <a:moveTo>
                    <a:pt x="437087" y="66757"/>
                  </a:moveTo>
                  <a:lnTo>
                    <a:pt x="446567" y="1067079"/>
                  </a:lnTo>
                </a:path>
                <a:path w="447039" h="1076959">
                  <a:moveTo>
                    <a:pt x="446567" y="1076575"/>
                  </a:moveTo>
                  <a:lnTo>
                    <a:pt x="446567" y="990853"/>
                  </a:lnTo>
                </a:path>
                <a:path w="447039" h="1076959">
                  <a:moveTo>
                    <a:pt x="446567" y="981357"/>
                  </a:moveTo>
                  <a:lnTo>
                    <a:pt x="446567" y="3715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2285297" y="69771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2290038" y="6648331"/>
              <a:ext cx="9525" cy="1057910"/>
            </a:xfrm>
            <a:custGeom>
              <a:avLst/>
              <a:gdLst/>
              <a:ahLst/>
              <a:cxnLst/>
              <a:rect l="l" t="t" r="r" b="b"/>
              <a:pathLst>
                <a:path w="9525" h="1057909">
                  <a:moveTo>
                    <a:pt x="0" y="333598"/>
                  </a:moveTo>
                  <a:lnTo>
                    <a:pt x="0" y="704992"/>
                  </a:lnTo>
                </a:path>
                <a:path w="9525" h="1057909">
                  <a:moveTo>
                    <a:pt x="0" y="714478"/>
                  </a:moveTo>
                  <a:lnTo>
                    <a:pt x="9479" y="1048086"/>
                  </a:lnTo>
                </a:path>
                <a:path w="9525" h="1057909">
                  <a:moveTo>
                    <a:pt x="9479" y="1057583"/>
                  </a:moveTo>
                  <a:lnTo>
                    <a:pt x="9479" y="866919"/>
                  </a:lnTo>
                </a:path>
                <a:path w="9525" h="1057909">
                  <a:moveTo>
                    <a:pt x="9479" y="857423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2294776" y="6634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2299517" y="5933842"/>
              <a:ext cx="19050" cy="1181735"/>
            </a:xfrm>
            <a:custGeom>
              <a:avLst/>
              <a:gdLst/>
              <a:ahLst/>
              <a:cxnLst/>
              <a:rect l="l" t="t" r="r" b="b"/>
              <a:pathLst>
                <a:path w="19050" h="1181734">
                  <a:moveTo>
                    <a:pt x="0" y="704992"/>
                  </a:moveTo>
                  <a:lnTo>
                    <a:pt x="9479" y="1076575"/>
                  </a:lnTo>
                </a:path>
                <a:path w="19050" h="1181734">
                  <a:moveTo>
                    <a:pt x="9479" y="1086071"/>
                  </a:moveTo>
                  <a:lnTo>
                    <a:pt x="9479" y="1171821"/>
                  </a:lnTo>
                </a:path>
                <a:path w="19050" h="1181734">
                  <a:moveTo>
                    <a:pt x="9479" y="1181317"/>
                  </a:moveTo>
                  <a:lnTo>
                    <a:pt x="9479" y="1095567"/>
                  </a:lnTo>
                </a:path>
                <a:path w="19050" h="1181734">
                  <a:moveTo>
                    <a:pt x="9479" y="1086071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2313736" y="5919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2318477" y="5924346"/>
              <a:ext cx="0" cy="495934"/>
            </a:xfrm>
            <a:custGeom>
              <a:avLst/>
              <a:gdLst/>
              <a:ahLst/>
              <a:cxnLst/>
              <a:rect l="l" t="t" r="r" b="b"/>
              <a:pathLst>
                <a:path w="0" h="495935">
                  <a:moveTo>
                    <a:pt x="0" y="0"/>
                  </a:moveTo>
                  <a:lnTo>
                    <a:pt x="0" y="323912"/>
                  </a:lnTo>
                </a:path>
                <a:path w="0" h="495935">
                  <a:moveTo>
                    <a:pt x="0" y="333408"/>
                  </a:moveTo>
                  <a:lnTo>
                    <a:pt x="0" y="4953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2313736" y="64246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2318477" y="5476509"/>
              <a:ext cx="95250" cy="2286635"/>
            </a:xfrm>
            <a:custGeom>
              <a:avLst/>
              <a:gdLst/>
              <a:ahLst/>
              <a:cxnLst/>
              <a:rect l="l" t="t" r="r" b="b"/>
              <a:pathLst>
                <a:path w="95250" h="2286634">
                  <a:moveTo>
                    <a:pt x="0" y="952935"/>
                  </a:moveTo>
                  <a:lnTo>
                    <a:pt x="0" y="657511"/>
                  </a:lnTo>
                </a:path>
                <a:path w="95250" h="2286634">
                  <a:moveTo>
                    <a:pt x="0" y="648015"/>
                  </a:moveTo>
                  <a:lnTo>
                    <a:pt x="9489" y="9781"/>
                  </a:lnTo>
                </a:path>
                <a:path w="95250" h="2286634">
                  <a:moveTo>
                    <a:pt x="9489" y="0"/>
                  </a:moveTo>
                  <a:lnTo>
                    <a:pt x="9489" y="285928"/>
                  </a:lnTo>
                </a:path>
                <a:path w="95250" h="2286634">
                  <a:moveTo>
                    <a:pt x="9489" y="295424"/>
                  </a:moveTo>
                  <a:lnTo>
                    <a:pt x="9489" y="781245"/>
                  </a:lnTo>
                </a:path>
                <a:path w="95250" h="2286634">
                  <a:moveTo>
                    <a:pt x="9489" y="790742"/>
                  </a:moveTo>
                  <a:lnTo>
                    <a:pt x="18968" y="533587"/>
                  </a:lnTo>
                </a:path>
                <a:path w="95250" h="2286634">
                  <a:moveTo>
                    <a:pt x="18968" y="524090"/>
                  </a:moveTo>
                  <a:lnTo>
                    <a:pt x="18968" y="190682"/>
                  </a:lnTo>
                </a:path>
                <a:path w="95250" h="2286634">
                  <a:moveTo>
                    <a:pt x="18968" y="181186"/>
                  </a:moveTo>
                  <a:lnTo>
                    <a:pt x="18968" y="200178"/>
                  </a:lnTo>
                </a:path>
                <a:path w="95250" h="2286634">
                  <a:moveTo>
                    <a:pt x="18968" y="209674"/>
                  </a:moveTo>
                  <a:lnTo>
                    <a:pt x="28448" y="1286249"/>
                  </a:lnTo>
                </a:path>
                <a:path w="95250" h="2286634">
                  <a:moveTo>
                    <a:pt x="28448" y="1295745"/>
                  </a:moveTo>
                  <a:lnTo>
                    <a:pt x="28448" y="1286249"/>
                  </a:lnTo>
                </a:path>
                <a:path w="95250" h="2286634">
                  <a:moveTo>
                    <a:pt x="28448" y="1276753"/>
                  </a:moveTo>
                  <a:lnTo>
                    <a:pt x="28448" y="866995"/>
                  </a:lnTo>
                </a:path>
                <a:path w="95250" h="2286634">
                  <a:moveTo>
                    <a:pt x="28448" y="857499"/>
                  </a:moveTo>
                  <a:lnTo>
                    <a:pt x="28448" y="1038590"/>
                  </a:lnTo>
                </a:path>
                <a:path w="95250" h="2286634">
                  <a:moveTo>
                    <a:pt x="28448" y="1048086"/>
                  </a:moveTo>
                  <a:lnTo>
                    <a:pt x="38165" y="1991251"/>
                  </a:lnTo>
                </a:path>
                <a:path w="95250" h="2286634">
                  <a:moveTo>
                    <a:pt x="38165" y="2000747"/>
                  </a:moveTo>
                  <a:lnTo>
                    <a:pt x="38165" y="1924531"/>
                  </a:lnTo>
                </a:path>
                <a:path w="95250" h="2286634">
                  <a:moveTo>
                    <a:pt x="38165" y="1915025"/>
                  </a:moveTo>
                  <a:lnTo>
                    <a:pt x="38165" y="1457749"/>
                  </a:lnTo>
                </a:path>
                <a:path w="95250" h="2286634">
                  <a:moveTo>
                    <a:pt x="38165" y="1448253"/>
                  </a:moveTo>
                  <a:lnTo>
                    <a:pt x="47644" y="1734086"/>
                  </a:lnTo>
                </a:path>
                <a:path w="95250" h="2286634">
                  <a:moveTo>
                    <a:pt x="47644" y="1743582"/>
                  </a:moveTo>
                  <a:lnTo>
                    <a:pt x="47644" y="2276894"/>
                  </a:lnTo>
                </a:path>
                <a:path w="95250" h="2286634">
                  <a:moveTo>
                    <a:pt x="47644" y="2286628"/>
                  </a:moveTo>
                  <a:lnTo>
                    <a:pt x="47644" y="2114957"/>
                  </a:lnTo>
                </a:path>
                <a:path w="95250" h="2286634">
                  <a:moveTo>
                    <a:pt x="47644" y="2105461"/>
                  </a:moveTo>
                  <a:lnTo>
                    <a:pt x="57124" y="1419765"/>
                  </a:lnTo>
                </a:path>
                <a:path w="95250" h="2286634">
                  <a:moveTo>
                    <a:pt x="57124" y="1409984"/>
                  </a:moveTo>
                  <a:lnTo>
                    <a:pt x="57124" y="1629154"/>
                  </a:lnTo>
                </a:path>
                <a:path w="95250" h="2286634">
                  <a:moveTo>
                    <a:pt x="57124" y="1638650"/>
                  </a:moveTo>
                  <a:lnTo>
                    <a:pt x="57124" y="1915025"/>
                  </a:lnTo>
                </a:path>
                <a:path w="95250" h="2286634">
                  <a:moveTo>
                    <a:pt x="57124" y="1924531"/>
                  </a:moveTo>
                  <a:lnTo>
                    <a:pt x="57124" y="1743582"/>
                  </a:lnTo>
                </a:path>
                <a:path w="95250" h="2286634">
                  <a:moveTo>
                    <a:pt x="57124" y="1734086"/>
                  </a:moveTo>
                  <a:lnTo>
                    <a:pt x="66604" y="781245"/>
                  </a:lnTo>
                </a:path>
                <a:path w="95250" h="2286634">
                  <a:moveTo>
                    <a:pt x="66604" y="771749"/>
                  </a:moveTo>
                  <a:lnTo>
                    <a:pt x="66604" y="790742"/>
                  </a:lnTo>
                </a:path>
                <a:path w="95250" h="2286634">
                  <a:moveTo>
                    <a:pt x="66604" y="800428"/>
                  </a:moveTo>
                  <a:lnTo>
                    <a:pt x="66604" y="1191098"/>
                  </a:lnTo>
                </a:path>
                <a:path w="95250" h="2286634">
                  <a:moveTo>
                    <a:pt x="66604" y="1200594"/>
                  </a:moveTo>
                  <a:lnTo>
                    <a:pt x="66604" y="1019408"/>
                  </a:lnTo>
                </a:path>
                <a:path w="95250" h="2286634">
                  <a:moveTo>
                    <a:pt x="66604" y="1009912"/>
                  </a:moveTo>
                  <a:lnTo>
                    <a:pt x="76093" y="152507"/>
                  </a:lnTo>
                </a:path>
                <a:path w="95250" h="2286634">
                  <a:moveTo>
                    <a:pt x="76093" y="143011"/>
                  </a:moveTo>
                  <a:lnTo>
                    <a:pt x="76093" y="390670"/>
                  </a:lnTo>
                </a:path>
                <a:path w="95250" h="2286634">
                  <a:moveTo>
                    <a:pt x="76093" y="400166"/>
                  </a:moveTo>
                  <a:lnTo>
                    <a:pt x="76093" y="743261"/>
                  </a:lnTo>
                </a:path>
                <a:path w="95250" h="2286634">
                  <a:moveTo>
                    <a:pt x="76093" y="752757"/>
                  </a:moveTo>
                  <a:lnTo>
                    <a:pt x="85572" y="495602"/>
                  </a:lnTo>
                </a:path>
                <a:path w="95250" h="2286634">
                  <a:moveTo>
                    <a:pt x="85572" y="486106"/>
                  </a:moveTo>
                  <a:lnTo>
                    <a:pt x="85572" y="47765"/>
                  </a:lnTo>
                </a:path>
                <a:path w="95250" h="2286634">
                  <a:moveTo>
                    <a:pt x="85572" y="38269"/>
                  </a:moveTo>
                  <a:lnTo>
                    <a:pt x="85572" y="57261"/>
                  </a:lnTo>
                </a:path>
                <a:path w="95250" h="2286634">
                  <a:moveTo>
                    <a:pt x="85572" y="66757"/>
                  </a:moveTo>
                  <a:lnTo>
                    <a:pt x="95052" y="990920"/>
                  </a:lnTo>
                </a:path>
                <a:path w="95250" h="2286634">
                  <a:moveTo>
                    <a:pt x="95052" y="1000416"/>
                  </a:moveTo>
                  <a:lnTo>
                    <a:pt x="95052" y="800428"/>
                  </a:lnTo>
                </a:path>
                <a:path w="95250" h="2286634">
                  <a:moveTo>
                    <a:pt x="95052" y="790742"/>
                  </a:moveTo>
                  <a:lnTo>
                    <a:pt x="95052" y="5717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2408788" y="60340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2413529" y="5495786"/>
              <a:ext cx="209550" cy="2219960"/>
            </a:xfrm>
            <a:custGeom>
              <a:avLst/>
              <a:gdLst/>
              <a:ahLst/>
              <a:cxnLst/>
              <a:rect l="l" t="t" r="r" b="b"/>
              <a:pathLst>
                <a:path w="209550" h="2219959">
                  <a:moveTo>
                    <a:pt x="0" y="542988"/>
                  </a:moveTo>
                  <a:lnTo>
                    <a:pt x="0" y="847718"/>
                  </a:lnTo>
                </a:path>
                <a:path w="209550" h="2219959">
                  <a:moveTo>
                    <a:pt x="0" y="857404"/>
                  </a:moveTo>
                  <a:lnTo>
                    <a:pt x="9508" y="1676635"/>
                  </a:lnTo>
                </a:path>
                <a:path w="209550" h="2219959">
                  <a:moveTo>
                    <a:pt x="9508" y="1686131"/>
                  </a:moveTo>
                  <a:lnTo>
                    <a:pt x="9508" y="1552615"/>
                  </a:lnTo>
                </a:path>
                <a:path w="209550" h="2219959">
                  <a:moveTo>
                    <a:pt x="9508" y="1543119"/>
                  </a:moveTo>
                  <a:lnTo>
                    <a:pt x="9508" y="1257476"/>
                  </a:lnTo>
                </a:path>
                <a:path w="209550" h="2219959">
                  <a:moveTo>
                    <a:pt x="9508" y="1247980"/>
                  </a:moveTo>
                  <a:lnTo>
                    <a:pt x="18987" y="1524127"/>
                  </a:lnTo>
                </a:path>
                <a:path w="209550" h="2219959">
                  <a:moveTo>
                    <a:pt x="18987" y="1533623"/>
                  </a:moveTo>
                  <a:lnTo>
                    <a:pt x="18987" y="2200631"/>
                  </a:lnTo>
                </a:path>
                <a:path w="209550" h="2219959">
                  <a:moveTo>
                    <a:pt x="18987" y="2210127"/>
                  </a:moveTo>
                  <a:lnTo>
                    <a:pt x="18987" y="2124405"/>
                  </a:lnTo>
                </a:path>
                <a:path w="209550" h="2219959">
                  <a:moveTo>
                    <a:pt x="18987" y="2114909"/>
                  </a:moveTo>
                  <a:lnTo>
                    <a:pt x="28467" y="1524127"/>
                  </a:lnTo>
                </a:path>
                <a:path w="209550" h="2219959">
                  <a:moveTo>
                    <a:pt x="28467" y="1514631"/>
                  </a:moveTo>
                  <a:lnTo>
                    <a:pt x="28467" y="1667139"/>
                  </a:lnTo>
                </a:path>
                <a:path w="209550" h="2219959">
                  <a:moveTo>
                    <a:pt x="28467" y="1676635"/>
                  </a:moveTo>
                  <a:lnTo>
                    <a:pt x="28467" y="2105413"/>
                  </a:lnTo>
                </a:path>
                <a:path w="209550" h="2219959">
                  <a:moveTo>
                    <a:pt x="28467" y="2114909"/>
                  </a:moveTo>
                  <a:lnTo>
                    <a:pt x="28467" y="1933742"/>
                  </a:lnTo>
                </a:path>
                <a:path w="209550" h="2219959">
                  <a:moveTo>
                    <a:pt x="28467" y="1924246"/>
                  </a:moveTo>
                  <a:lnTo>
                    <a:pt x="37947" y="1095567"/>
                  </a:lnTo>
                </a:path>
                <a:path w="209550" h="2219959">
                  <a:moveTo>
                    <a:pt x="37947" y="1085881"/>
                  </a:moveTo>
                  <a:lnTo>
                    <a:pt x="37947" y="1276468"/>
                  </a:lnTo>
                </a:path>
                <a:path w="209550" h="2219959">
                  <a:moveTo>
                    <a:pt x="37947" y="1285964"/>
                  </a:moveTo>
                  <a:lnTo>
                    <a:pt x="37947" y="1466960"/>
                  </a:lnTo>
                </a:path>
                <a:path w="209550" h="2219959">
                  <a:moveTo>
                    <a:pt x="37947" y="1476457"/>
                  </a:moveTo>
                  <a:lnTo>
                    <a:pt x="37947" y="1400488"/>
                  </a:lnTo>
                </a:path>
                <a:path w="209550" h="2219959">
                  <a:moveTo>
                    <a:pt x="37947" y="1390707"/>
                  </a:moveTo>
                  <a:lnTo>
                    <a:pt x="47426" y="380889"/>
                  </a:lnTo>
                </a:path>
                <a:path w="209550" h="2219959">
                  <a:moveTo>
                    <a:pt x="47426" y="371393"/>
                  </a:moveTo>
                  <a:lnTo>
                    <a:pt x="47426" y="581067"/>
                  </a:lnTo>
                </a:path>
                <a:path w="209550" h="2219959">
                  <a:moveTo>
                    <a:pt x="47426" y="590563"/>
                  </a:moveTo>
                  <a:lnTo>
                    <a:pt x="57095" y="828726"/>
                  </a:lnTo>
                </a:path>
                <a:path w="209550" h="2219959">
                  <a:moveTo>
                    <a:pt x="57095" y="838222"/>
                  </a:moveTo>
                  <a:lnTo>
                    <a:pt x="57095" y="581067"/>
                  </a:lnTo>
                </a:path>
                <a:path w="209550" h="2219959">
                  <a:moveTo>
                    <a:pt x="57095" y="571571"/>
                  </a:moveTo>
                  <a:lnTo>
                    <a:pt x="57095" y="9496"/>
                  </a:lnTo>
                </a:path>
                <a:path w="209550" h="2219959">
                  <a:moveTo>
                    <a:pt x="57095" y="0"/>
                  </a:moveTo>
                  <a:lnTo>
                    <a:pt x="57095" y="276147"/>
                  </a:lnTo>
                </a:path>
                <a:path w="209550" h="2219959">
                  <a:moveTo>
                    <a:pt x="57095" y="285643"/>
                  </a:moveTo>
                  <a:lnTo>
                    <a:pt x="66575" y="761968"/>
                  </a:lnTo>
                </a:path>
                <a:path w="209550" h="2219959">
                  <a:moveTo>
                    <a:pt x="66575" y="771464"/>
                  </a:moveTo>
                  <a:lnTo>
                    <a:pt x="66575" y="647730"/>
                  </a:lnTo>
                </a:path>
                <a:path w="209550" h="2219959">
                  <a:moveTo>
                    <a:pt x="66575" y="638234"/>
                  </a:moveTo>
                  <a:lnTo>
                    <a:pt x="66575" y="285643"/>
                  </a:lnTo>
                </a:path>
                <a:path w="209550" h="2219959">
                  <a:moveTo>
                    <a:pt x="66575" y="276147"/>
                  </a:moveTo>
                  <a:lnTo>
                    <a:pt x="66575" y="295139"/>
                  </a:lnTo>
                </a:path>
                <a:path w="209550" h="2219959">
                  <a:moveTo>
                    <a:pt x="66575" y="304920"/>
                  </a:moveTo>
                  <a:lnTo>
                    <a:pt x="76055" y="1343226"/>
                  </a:lnTo>
                </a:path>
                <a:path w="209550" h="2219959">
                  <a:moveTo>
                    <a:pt x="76055" y="1352722"/>
                  </a:moveTo>
                  <a:lnTo>
                    <a:pt x="76055" y="1162040"/>
                  </a:lnTo>
                </a:path>
                <a:path w="209550" h="2219959">
                  <a:moveTo>
                    <a:pt x="76055" y="1152544"/>
                  </a:moveTo>
                  <a:lnTo>
                    <a:pt x="85534" y="990635"/>
                  </a:lnTo>
                </a:path>
                <a:path w="209550" h="2219959">
                  <a:moveTo>
                    <a:pt x="85534" y="981139"/>
                  </a:moveTo>
                  <a:lnTo>
                    <a:pt x="85534" y="1143048"/>
                  </a:lnTo>
                </a:path>
                <a:path w="209550" h="2219959">
                  <a:moveTo>
                    <a:pt x="85534" y="1152544"/>
                  </a:moveTo>
                  <a:lnTo>
                    <a:pt x="85534" y="2019464"/>
                  </a:lnTo>
                </a:path>
                <a:path w="209550" h="2219959">
                  <a:moveTo>
                    <a:pt x="85534" y="2029197"/>
                  </a:moveTo>
                  <a:lnTo>
                    <a:pt x="85534" y="1962468"/>
                  </a:lnTo>
                </a:path>
                <a:path w="209550" h="2219959">
                  <a:moveTo>
                    <a:pt x="85534" y="1952972"/>
                  </a:moveTo>
                  <a:lnTo>
                    <a:pt x="95014" y="1514631"/>
                  </a:lnTo>
                </a:path>
                <a:path w="209550" h="2219959">
                  <a:moveTo>
                    <a:pt x="95014" y="1505135"/>
                  </a:moveTo>
                  <a:lnTo>
                    <a:pt x="95014" y="1657643"/>
                  </a:lnTo>
                </a:path>
                <a:path w="209550" h="2219959">
                  <a:moveTo>
                    <a:pt x="95014" y="1667139"/>
                  </a:moveTo>
                  <a:lnTo>
                    <a:pt x="95014" y="2210127"/>
                  </a:lnTo>
                </a:path>
                <a:path w="209550" h="2219959">
                  <a:moveTo>
                    <a:pt x="95014" y="2219623"/>
                  </a:moveTo>
                  <a:lnTo>
                    <a:pt x="104494" y="2057686"/>
                  </a:lnTo>
                </a:path>
                <a:path w="209550" h="2219959">
                  <a:moveTo>
                    <a:pt x="104494" y="2048190"/>
                  </a:moveTo>
                  <a:lnTo>
                    <a:pt x="104494" y="1362218"/>
                  </a:lnTo>
                </a:path>
                <a:path w="209550" h="2219959">
                  <a:moveTo>
                    <a:pt x="104494" y="1352722"/>
                  </a:moveTo>
                  <a:lnTo>
                    <a:pt x="104494" y="1419480"/>
                  </a:lnTo>
                </a:path>
                <a:path w="209550" h="2219959">
                  <a:moveTo>
                    <a:pt x="104494" y="1428976"/>
                  </a:moveTo>
                  <a:lnTo>
                    <a:pt x="113973" y="1762290"/>
                  </a:lnTo>
                </a:path>
                <a:path w="209550" h="2219959">
                  <a:moveTo>
                    <a:pt x="113973" y="1771786"/>
                  </a:moveTo>
                  <a:lnTo>
                    <a:pt x="113973" y="1600381"/>
                  </a:lnTo>
                </a:path>
                <a:path w="209550" h="2219959">
                  <a:moveTo>
                    <a:pt x="113973" y="1590885"/>
                  </a:moveTo>
                  <a:lnTo>
                    <a:pt x="113973" y="695495"/>
                  </a:lnTo>
                </a:path>
                <a:path w="209550" h="2219959">
                  <a:moveTo>
                    <a:pt x="113973" y="685714"/>
                  </a:moveTo>
                  <a:lnTo>
                    <a:pt x="123453" y="981139"/>
                  </a:lnTo>
                </a:path>
                <a:path w="209550" h="2219959">
                  <a:moveTo>
                    <a:pt x="123453" y="990635"/>
                  </a:moveTo>
                  <a:lnTo>
                    <a:pt x="123453" y="1038305"/>
                  </a:lnTo>
                </a:path>
                <a:path w="209550" h="2219959">
                  <a:moveTo>
                    <a:pt x="123453" y="1047802"/>
                  </a:moveTo>
                  <a:lnTo>
                    <a:pt x="123453" y="895389"/>
                  </a:lnTo>
                </a:path>
                <a:path w="209550" h="2219959">
                  <a:moveTo>
                    <a:pt x="123453" y="885893"/>
                  </a:moveTo>
                  <a:lnTo>
                    <a:pt x="123453" y="114238"/>
                  </a:lnTo>
                </a:path>
                <a:path w="209550" h="2219959">
                  <a:moveTo>
                    <a:pt x="123453" y="104742"/>
                  </a:moveTo>
                  <a:lnTo>
                    <a:pt x="132933" y="333408"/>
                  </a:lnTo>
                </a:path>
                <a:path w="209550" h="2219959">
                  <a:moveTo>
                    <a:pt x="132933" y="342904"/>
                  </a:moveTo>
                  <a:lnTo>
                    <a:pt x="132933" y="685714"/>
                  </a:lnTo>
                </a:path>
                <a:path w="209550" h="2219959">
                  <a:moveTo>
                    <a:pt x="132933" y="695495"/>
                  </a:moveTo>
                  <a:lnTo>
                    <a:pt x="132933" y="562075"/>
                  </a:lnTo>
                </a:path>
                <a:path w="209550" h="2219959">
                  <a:moveTo>
                    <a:pt x="132933" y="552484"/>
                  </a:moveTo>
                  <a:lnTo>
                    <a:pt x="132933" y="104742"/>
                  </a:lnTo>
                </a:path>
                <a:path w="209550" h="2219959">
                  <a:moveTo>
                    <a:pt x="132933" y="95246"/>
                  </a:moveTo>
                  <a:lnTo>
                    <a:pt x="142412" y="114238"/>
                  </a:lnTo>
                </a:path>
                <a:path w="209550" h="2219959">
                  <a:moveTo>
                    <a:pt x="142412" y="123734"/>
                  </a:moveTo>
                  <a:lnTo>
                    <a:pt x="142412" y="1028809"/>
                  </a:lnTo>
                </a:path>
                <a:path w="209550" h="2219959">
                  <a:moveTo>
                    <a:pt x="142412" y="1038305"/>
                  </a:moveTo>
                  <a:lnTo>
                    <a:pt x="142412" y="981139"/>
                  </a:lnTo>
                </a:path>
                <a:path w="209550" h="2219959">
                  <a:moveTo>
                    <a:pt x="142412" y="971643"/>
                  </a:moveTo>
                  <a:lnTo>
                    <a:pt x="151892" y="685714"/>
                  </a:lnTo>
                </a:path>
                <a:path w="209550" h="2219959">
                  <a:moveTo>
                    <a:pt x="151892" y="676218"/>
                  </a:moveTo>
                  <a:lnTo>
                    <a:pt x="151892" y="695495"/>
                  </a:lnTo>
                </a:path>
                <a:path w="209550" h="2219959">
                  <a:moveTo>
                    <a:pt x="151892" y="704992"/>
                  </a:moveTo>
                  <a:lnTo>
                    <a:pt x="151892" y="1486143"/>
                  </a:lnTo>
                </a:path>
                <a:path w="209550" h="2219959">
                  <a:moveTo>
                    <a:pt x="151892" y="1495639"/>
                  </a:moveTo>
                  <a:lnTo>
                    <a:pt x="151892" y="1743298"/>
                  </a:lnTo>
                </a:path>
                <a:path w="209550" h="2219959">
                  <a:moveTo>
                    <a:pt x="151892" y="1752794"/>
                  </a:moveTo>
                  <a:lnTo>
                    <a:pt x="161466" y="1695627"/>
                  </a:lnTo>
                </a:path>
                <a:path w="209550" h="2219959">
                  <a:moveTo>
                    <a:pt x="161466" y="1686131"/>
                  </a:moveTo>
                  <a:lnTo>
                    <a:pt x="161466" y="1371714"/>
                  </a:lnTo>
                </a:path>
                <a:path w="209550" h="2219959">
                  <a:moveTo>
                    <a:pt x="161466" y="1362218"/>
                  </a:moveTo>
                  <a:lnTo>
                    <a:pt x="161466" y="1514631"/>
                  </a:lnTo>
                </a:path>
                <a:path w="209550" h="2219959">
                  <a:moveTo>
                    <a:pt x="161466" y="1524127"/>
                  </a:moveTo>
                  <a:lnTo>
                    <a:pt x="171136" y="2191135"/>
                  </a:lnTo>
                </a:path>
                <a:path w="209550" h="2219959">
                  <a:moveTo>
                    <a:pt x="171136" y="2200631"/>
                  </a:moveTo>
                  <a:lnTo>
                    <a:pt x="171136" y="2124405"/>
                  </a:lnTo>
                </a:path>
                <a:path w="209550" h="2219959">
                  <a:moveTo>
                    <a:pt x="171136" y="2114909"/>
                  </a:moveTo>
                  <a:lnTo>
                    <a:pt x="171136" y="1533623"/>
                  </a:lnTo>
                </a:path>
                <a:path w="209550" h="2219959">
                  <a:moveTo>
                    <a:pt x="171136" y="1524127"/>
                  </a:moveTo>
                  <a:lnTo>
                    <a:pt x="171136" y="1581389"/>
                  </a:lnTo>
                </a:path>
                <a:path w="209550" h="2219959">
                  <a:moveTo>
                    <a:pt x="171136" y="1590885"/>
                  </a:moveTo>
                  <a:lnTo>
                    <a:pt x="180615" y="2000462"/>
                  </a:lnTo>
                </a:path>
                <a:path w="209550" h="2219959">
                  <a:moveTo>
                    <a:pt x="180615" y="2009968"/>
                  </a:moveTo>
                  <a:lnTo>
                    <a:pt x="180615" y="1838544"/>
                  </a:lnTo>
                </a:path>
                <a:path w="209550" h="2219959">
                  <a:moveTo>
                    <a:pt x="180615" y="1829048"/>
                  </a:moveTo>
                  <a:lnTo>
                    <a:pt x="180615" y="1019313"/>
                  </a:lnTo>
                </a:path>
                <a:path w="209550" h="2219959">
                  <a:moveTo>
                    <a:pt x="180615" y="1009817"/>
                  </a:moveTo>
                  <a:lnTo>
                    <a:pt x="180615" y="1066794"/>
                  </a:lnTo>
                </a:path>
                <a:path w="209550" h="2219959">
                  <a:moveTo>
                    <a:pt x="180615" y="1076290"/>
                  </a:moveTo>
                  <a:lnTo>
                    <a:pt x="190095" y="1324234"/>
                  </a:lnTo>
                </a:path>
                <a:path w="209550" h="2219959">
                  <a:moveTo>
                    <a:pt x="190095" y="1333730"/>
                  </a:moveTo>
                  <a:lnTo>
                    <a:pt x="190095" y="1266972"/>
                  </a:lnTo>
                </a:path>
                <a:path w="209550" h="2219959">
                  <a:moveTo>
                    <a:pt x="190095" y="1257476"/>
                  </a:moveTo>
                  <a:lnTo>
                    <a:pt x="199575" y="323912"/>
                  </a:lnTo>
                </a:path>
                <a:path w="209550" h="2219959">
                  <a:moveTo>
                    <a:pt x="199575" y="314416"/>
                  </a:moveTo>
                  <a:lnTo>
                    <a:pt x="199575" y="504813"/>
                  </a:lnTo>
                </a:path>
                <a:path w="209550" h="2219959">
                  <a:moveTo>
                    <a:pt x="199575" y="514309"/>
                  </a:moveTo>
                  <a:lnTo>
                    <a:pt x="199575" y="742976"/>
                  </a:lnTo>
                </a:path>
                <a:path w="209550" h="2219959">
                  <a:moveTo>
                    <a:pt x="199575" y="752472"/>
                  </a:moveTo>
                  <a:lnTo>
                    <a:pt x="199575" y="609556"/>
                  </a:lnTo>
                </a:path>
                <a:path w="209550" h="2219959">
                  <a:moveTo>
                    <a:pt x="199575" y="600059"/>
                  </a:moveTo>
                  <a:lnTo>
                    <a:pt x="209054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2617843" y="55195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2622584" y="5533771"/>
              <a:ext cx="38100" cy="2115185"/>
            </a:xfrm>
            <a:custGeom>
              <a:avLst/>
              <a:gdLst/>
              <a:ahLst/>
              <a:cxnLst/>
              <a:rect l="l" t="t" r="r" b="b"/>
              <a:pathLst>
                <a:path w="38100" h="2115184">
                  <a:moveTo>
                    <a:pt x="0" y="0"/>
                  </a:moveTo>
                  <a:lnTo>
                    <a:pt x="0" y="342904"/>
                  </a:lnTo>
                </a:path>
                <a:path w="38100" h="2115184">
                  <a:moveTo>
                    <a:pt x="0" y="352591"/>
                  </a:moveTo>
                  <a:lnTo>
                    <a:pt x="0" y="743166"/>
                  </a:lnTo>
                </a:path>
                <a:path w="38100" h="2115184">
                  <a:moveTo>
                    <a:pt x="0" y="752662"/>
                  </a:moveTo>
                  <a:lnTo>
                    <a:pt x="0" y="743166"/>
                  </a:lnTo>
                </a:path>
                <a:path w="38100" h="2115184">
                  <a:moveTo>
                    <a:pt x="0" y="733480"/>
                  </a:moveTo>
                  <a:lnTo>
                    <a:pt x="9479" y="371583"/>
                  </a:lnTo>
                </a:path>
                <a:path w="38100" h="2115184">
                  <a:moveTo>
                    <a:pt x="9479" y="362087"/>
                  </a:moveTo>
                  <a:lnTo>
                    <a:pt x="9479" y="428844"/>
                  </a:lnTo>
                </a:path>
                <a:path w="38100" h="2115184">
                  <a:moveTo>
                    <a:pt x="9479" y="438340"/>
                  </a:moveTo>
                  <a:lnTo>
                    <a:pt x="18959" y="1381495"/>
                  </a:lnTo>
                </a:path>
                <a:path w="38100" h="2115184">
                  <a:moveTo>
                    <a:pt x="18959" y="1390991"/>
                  </a:moveTo>
                  <a:lnTo>
                    <a:pt x="18959" y="1295745"/>
                  </a:lnTo>
                </a:path>
                <a:path w="38100" h="2115184">
                  <a:moveTo>
                    <a:pt x="18959" y="1286249"/>
                  </a:moveTo>
                  <a:lnTo>
                    <a:pt x="18959" y="1086071"/>
                  </a:lnTo>
                </a:path>
                <a:path w="38100" h="2115184">
                  <a:moveTo>
                    <a:pt x="18959" y="1076575"/>
                  </a:moveTo>
                  <a:lnTo>
                    <a:pt x="18959" y="1219491"/>
                  </a:lnTo>
                </a:path>
                <a:path w="38100" h="2115184">
                  <a:moveTo>
                    <a:pt x="18959" y="1228988"/>
                  </a:moveTo>
                  <a:lnTo>
                    <a:pt x="28438" y="2010205"/>
                  </a:lnTo>
                </a:path>
                <a:path w="38100" h="2115184">
                  <a:moveTo>
                    <a:pt x="28438" y="2019701"/>
                  </a:moveTo>
                  <a:lnTo>
                    <a:pt x="28438" y="1971983"/>
                  </a:lnTo>
                </a:path>
                <a:path w="38100" h="2115184">
                  <a:moveTo>
                    <a:pt x="28438" y="1962478"/>
                  </a:moveTo>
                  <a:lnTo>
                    <a:pt x="28438" y="1533908"/>
                  </a:lnTo>
                </a:path>
                <a:path w="38100" h="2115184">
                  <a:moveTo>
                    <a:pt x="28438" y="1524412"/>
                  </a:moveTo>
                  <a:lnTo>
                    <a:pt x="28438" y="1590885"/>
                  </a:lnTo>
                </a:path>
                <a:path w="38100" h="2115184">
                  <a:moveTo>
                    <a:pt x="28438" y="1600571"/>
                  </a:moveTo>
                  <a:lnTo>
                    <a:pt x="37918" y="2105423"/>
                  </a:lnTo>
                </a:path>
                <a:path w="38100" h="2115184">
                  <a:moveTo>
                    <a:pt x="37918" y="2114919"/>
                  </a:moveTo>
                  <a:lnTo>
                    <a:pt x="37918" y="1962478"/>
                  </a:lnTo>
                </a:path>
                <a:path w="38100" h="2115184">
                  <a:moveTo>
                    <a:pt x="37918" y="1952981"/>
                  </a:moveTo>
                  <a:lnTo>
                    <a:pt x="37918" y="12862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2655762" y="6805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2669982" y="5581536"/>
              <a:ext cx="76200" cy="2096135"/>
            </a:xfrm>
            <a:custGeom>
              <a:avLst/>
              <a:gdLst/>
              <a:ahLst/>
              <a:cxnLst/>
              <a:rect l="l" t="t" r="r" b="b"/>
              <a:pathLst>
                <a:path w="76200" h="2096134">
                  <a:moveTo>
                    <a:pt x="0" y="1228703"/>
                  </a:moveTo>
                  <a:lnTo>
                    <a:pt x="0" y="1486143"/>
                  </a:lnTo>
                </a:path>
                <a:path w="76200" h="2096134">
                  <a:moveTo>
                    <a:pt x="0" y="1495639"/>
                  </a:moveTo>
                  <a:lnTo>
                    <a:pt x="0" y="1543119"/>
                  </a:lnTo>
                </a:path>
                <a:path w="76200" h="2096134">
                  <a:moveTo>
                    <a:pt x="0" y="1552805"/>
                  </a:moveTo>
                  <a:lnTo>
                    <a:pt x="0" y="1400393"/>
                  </a:lnTo>
                </a:path>
                <a:path w="76200" h="2096134">
                  <a:moveTo>
                    <a:pt x="0" y="1390707"/>
                  </a:moveTo>
                  <a:lnTo>
                    <a:pt x="9479" y="523806"/>
                  </a:lnTo>
                </a:path>
                <a:path w="76200" h="2096134">
                  <a:moveTo>
                    <a:pt x="9479" y="514309"/>
                  </a:moveTo>
                  <a:lnTo>
                    <a:pt x="9479" y="685714"/>
                  </a:lnTo>
                </a:path>
                <a:path w="76200" h="2096134">
                  <a:moveTo>
                    <a:pt x="9479" y="695401"/>
                  </a:moveTo>
                  <a:lnTo>
                    <a:pt x="9479" y="838127"/>
                  </a:lnTo>
                </a:path>
                <a:path w="76200" h="2096134">
                  <a:moveTo>
                    <a:pt x="9479" y="847908"/>
                  </a:moveTo>
                  <a:lnTo>
                    <a:pt x="9479" y="714393"/>
                  </a:lnTo>
                </a:path>
                <a:path w="76200" h="2096134">
                  <a:moveTo>
                    <a:pt x="9479" y="704897"/>
                  </a:moveTo>
                  <a:lnTo>
                    <a:pt x="18959" y="9496"/>
                  </a:lnTo>
                </a:path>
                <a:path w="76200" h="2096134">
                  <a:moveTo>
                    <a:pt x="18959" y="0"/>
                  </a:moveTo>
                  <a:lnTo>
                    <a:pt x="18959" y="219170"/>
                  </a:lnTo>
                </a:path>
                <a:path w="76200" h="2096134">
                  <a:moveTo>
                    <a:pt x="18959" y="228666"/>
                  </a:moveTo>
                  <a:lnTo>
                    <a:pt x="18959" y="571476"/>
                  </a:lnTo>
                </a:path>
                <a:path w="76200" h="2096134">
                  <a:moveTo>
                    <a:pt x="18959" y="580972"/>
                  </a:moveTo>
                  <a:lnTo>
                    <a:pt x="28438" y="571476"/>
                  </a:lnTo>
                </a:path>
                <a:path w="76200" h="2096134">
                  <a:moveTo>
                    <a:pt x="28438" y="561980"/>
                  </a:moveTo>
                  <a:lnTo>
                    <a:pt x="28438" y="104647"/>
                  </a:lnTo>
                </a:path>
                <a:path w="76200" h="2096134">
                  <a:moveTo>
                    <a:pt x="28438" y="95151"/>
                  </a:moveTo>
                  <a:lnTo>
                    <a:pt x="28438" y="161908"/>
                  </a:lnTo>
                </a:path>
                <a:path w="76200" h="2096134">
                  <a:moveTo>
                    <a:pt x="28438" y="171405"/>
                  </a:moveTo>
                  <a:lnTo>
                    <a:pt x="38203" y="1009817"/>
                  </a:lnTo>
                </a:path>
                <a:path w="76200" h="2096134">
                  <a:moveTo>
                    <a:pt x="38203" y="1019313"/>
                  </a:moveTo>
                  <a:lnTo>
                    <a:pt x="38203" y="742976"/>
                  </a:lnTo>
                </a:path>
                <a:path w="76200" h="2096134">
                  <a:moveTo>
                    <a:pt x="38203" y="733480"/>
                  </a:moveTo>
                  <a:lnTo>
                    <a:pt x="38203" y="742976"/>
                  </a:lnTo>
                </a:path>
                <a:path w="76200" h="2096134">
                  <a:moveTo>
                    <a:pt x="38203" y="752472"/>
                  </a:moveTo>
                  <a:lnTo>
                    <a:pt x="47682" y="1476646"/>
                  </a:lnTo>
                </a:path>
                <a:path w="76200" h="2096134">
                  <a:moveTo>
                    <a:pt x="47682" y="1486143"/>
                  </a:moveTo>
                  <a:lnTo>
                    <a:pt x="47682" y="1724305"/>
                  </a:lnTo>
                </a:path>
                <a:path w="76200" h="2096134">
                  <a:moveTo>
                    <a:pt x="47682" y="1733801"/>
                  </a:moveTo>
                  <a:lnTo>
                    <a:pt x="47682" y="1724305"/>
                  </a:lnTo>
                </a:path>
                <a:path w="76200" h="2096134">
                  <a:moveTo>
                    <a:pt x="47682" y="1714809"/>
                  </a:moveTo>
                  <a:lnTo>
                    <a:pt x="47682" y="1381210"/>
                  </a:lnTo>
                </a:path>
                <a:path w="76200" h="2096134">
                  <a:moveTo>
                    <a:pt x="47682" y="1371714"/>
                  </a:moveTo>
                  <a:lnTo>
                    <a:pt x="47682" y="1438377"/>
                  </a:lnTo>
                </a:path>
                <a:path w="76200" h="2096134">
                  <a:moveTo>
                    <a:pt x="47682" y="1447873"/>
                  </a:moveTo>
                  <a:lnTo>
                    <a:pt x="57162" y="2086155"/>
                  </a:lnTo>
                </a:path>
                <a:path w="76200" h="2096134">
                  <a:moveTo>
                    <a:pt x="57162" y="2095651"/>
                  </a:moveTo>
                  <a:lnTo>
                    <a:pt x="57162" y="1971936"/>
                  </a:lnTo>
                </a:path>
                <a:path w="76200" h="2096134">
                  <a:moveTo>
                    <a:pt x="57162" y="1962440"/>
                  </a:moveTo>
                  <a:lnTo>
                    <a:pt x="66641" y="1438377"/>
                  </a:lnTo>
                </a:path>
                <a:path w="76200" h="2096134">
                  <a:moveTo>
                    <a:pt x="66641" y="1428881"/>
                  </a:moveTo>
                  <a:lnTo>
                    <a:pt x="66641" y="1667044"/>
                  </a:lnTo>
                </a:path>
                <a:path w="76200" h="2096134">
                  <a:moveTo>
                    <a:pt x="66641" y="1676540"/>
                  </a:moveTo>
                  <a:lnTo>
                    <a:pt x="66641" y="1809998"/>
                  </a:lnTo>
                </a:path>
                <a:path w="76200" h="2096134">
                  <a:moveTo>
                    <a:pt x="66641" y="1819504"/>
                  </a:moveTo>
                  <a:lnTo>
                    <a:pt x="66641" y="1571893"/>
                  </a:lnTo>
                </a:path>
                <a:path w="76200" h="2096134">
                  <a:moveTo>
                    <a:pt x="66641" y="1562301"/>
                  </a:moveTo>
                  <a:lnTo>
                    <a:pt x="76121" y="8574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2741363" y="64246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2746104" y="5572040"/>
              <a:ext cx="57150" cy="2010410"/>
            </a:xfrm>
            <a:custGeom>
              <a:avLst/>
              <a:gdLst/>
              <a:ahLst/>
              <a:cxnLst/>
              <a:rect l="l" t="t" r="r" b="b"/>
              <a:pathLst>
                <a:path w="57150" h="2010409">
                  <a:moveTo>
                    <a:pt x="0" y="857404"/>
                  </a:moveTo>
                  <a:lnTo>
                    <a:pt x="0" y="1114559"/>
                  </a:lnTo>
                </a:path>
                <a:path w="57150" h="2010409">
                  <a:moveTo>
                    <a:pt x="0" y="1124055"/>
                  </a:moveTo>
                  <a:lnTo>
                    <a:pt x="0" y="1066794"/>
                  </a:lnTo>
                </a:path>
                <a:path w="57150" h="2010409">
                  <a:moveTo>
                    <a:pt x="0" y="1057298"/>
                  </a:moveTo>
                  <a:lnTo>
                    <a:pt x="9479" y="199893"/>
                  </a:lnTo>
                </a:path>
                <a:path w="57150" h="2010409">
                  <a:moveTo>
                    <a:pt x="9479" y="190397"/>
                  </a:moveTo>
                  <a:lnTo>
                    <a:pt x="9479" y="304635"/>
                  </a:lnTo>
                </a:path>
                <a:path w="57150" h="2010409">
                  <a:moveTo>
                    <a:pt x="9479" y="314321"/>
                  </a:moveTo>
                  <a:lnTo>
                    <a:pt x="18959" y="590468"/>
                  </a:lnTo>
                </a:path>
                <a:path w="57150" h="2010409">
                  <a:moveTo>
                    <a:pt x="18959" y="599964"/>
                  </a:moveTo>
                  <a:lnTo>
                    <a:pt x="18959" y="552484"/>
                  </a:lnTo>
                </a:path>
                <a:path w="57150" h="2010409">
                  <a:moveTo>
                    <a:pt x="18959" y="542988"/>
                  </a:moveTo>
                  <a:lnTo>
                    <a:pt x="18959" y="9496"/>
                  </a:lnTo>
                </a:path>
                <a:path w="57150" h="2010409">
                  <a:moveTo>
                    <a:pt x="18959" y="0"/>
                  </a:moveTo>
                  <a:lnTo>
                    <a:pt x="18959" y="18992"/>
                  </a:lnTo>
                </a:path>
                <a:path w="57150" h="2010409">
                  <a:moveTo>
                    <a:pt x="18959" y="28488"/>
                  </a:moveTo>
                  <a:lnTo>
                    <a:pt x="28438" y="742976"/>
                  </a:lnTo>
                </a:path>
                <a:path w="57150" h="2010409">
                  <a:moveTo>
                    <a:pt x="28438" y="752472"/>
                  </a:moveTo>
                  <a:lnTo>
                    <a:pt x="28438" y="609461"/>
                  </a:lnTo>
                </a:path>
                <a:path w="57150" h="2010409">
                  <a:moveTo>
                    <a:pt x="28438" y="599964"/>
                  </a:moveTo>
                  <a:lnTo>
                    <a:pt x="28438" y="457048"/>
                  </a:lnTo>
                </a:path>
                <a:path w="57150" h="2010409">
                  <a:moveTo>
                    <a:pt x="28438" y="447552"/>
                  </a:moveTo>
                  <a:lnTo>
                    <a:pt x="28438" y="514309"/>
                  </a:lnTo>
                </a:path>
                <a:path w="57150" h="2010409">
                  <a:moveTo>
                    <a:pt x="28438" y="523806"/>
                  </a:moveTo>
                  <a:lnTo>
                    <a:pt x="37918" y="1428881"/>
                  </a:lnTo>
                </a:path>
                <a:path w="57150" h="2010409">
                  <a:moveTo>
                    <a:pt x="37918" y="1438377"/>
                  </a:moveTo>
                  <a:lnTo>
                    <a:pt x="37918" y="1428881"/>
                  </a:lnTo>
                </a:path>
                <a:path w="57150" h="2010409">
                  <a:moveTo>
                    <a:pt x="37918" y="1419385"/>
                  </a:moveTo>
                  <a:lnTo>
                    <a:pt x="37918" y="1171726"/>
                  </a:lnTo>
                </a:path>
                <a:path w="57150" h="2010409">
                  <a:moveTo>
                    <a:pt x="37918" y="1162040"/>
                  </a:moveTo>
                  <a:lnTo>
                    <a:pt x="47398" y="1228703"/>
                  </a:lnTo>
                </a:path>
                <a:path w="57150" h="2010409">
                  <a:moveTo>
                    <a:pt x="47398" y="1238199"/>
                  </a:moveTo>
                  <a:lnTo>
                    <a:pt x="47398" y="2000434"/>
                  </a:lnTo>
                </a:path>
                <a:path w="57150" h="2010409">
                  <a:moveTo>
                    <a:pt x="47398" y="2009930"/>
                  </a:moveTo>
                  <a:lnTo>
                    <a:pt x="47398" y="2000434"/>
                  </a:lnTo>
                </a:path>
                <a:path w="57150" h="2010409">
                  <a:moveTo>
                    <a:pt x="47398" y="1990937"/>
                  </a:moveTo>
                  <a:lnTo>
                    <a:pt x="56877" y="153362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2798241" y="7091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2802982" y="5581536"/>
              <a:ext cx="57150" cy="2000885"/>
            </a:xfrm>
            <a:custGeom>
              <a:avLst/>
              <a:gdLst/>
              <a:ahLst/>
              <a:cxnLst/>
              <a:rect l="l" t="t" r="r" b="b"/>
              <a:pathLst>
                <a:path w="57150" h="2000884">
                  <a:moveTo>
                    <a:pt x="0" y="1514631"/>
                  </a:moveTo>
                  <a:lnTo>
                    <a:pt x="0" y="1771786"/>
                  </a:lnTo>
                </a:path>
                <a:path w="57150" h="2000884">
                  <a:moveTo>
                    <a:pt x="0" y="1781273"/>
                  </a:moveTo>
                  <a:lnTo>
                    <a:pt x="0" y="1990937"/>
                  </a:lnTo>
                </a:path>
                <a:path w="57150" h="2000884">
                  <a:moveTo>
                    <a:pt x="0" y="2000434"/>
                  </a:moveTo>
                  <a:lnTo>
                    <a:pt x="9479" y="1771786"/>
                  </a:lnTo>
                </a:path>
                <a:path w="57150" h="2000884">
                  <a:moveTo>
                    <a:pt x="9479" y="1762290"/>
                  </a:moveTo>
                  <a:lnTo>
                    <a:pt x="9479" y="1171726"/>
                  </a:lnTo>
                </a:path>
                <a:path w="57150" h="2000884">
                  <a:moveTo>
                    <a:pt x="9479" y="1162230"/>
                  </a:moveTo>
                  <a:lnTo>
                    <a:pt x="9479" y="1247980"/>
                  </a:lnTo>
                </a:path>
                <a:path w="57150" h="2000884">
                  <a:moveTo>
                    <a:pt x="9479" y="1257476"/>
                  </a:moveTo>
                  <a:lnTo>
                    <a:pt x="9479" y="1409889"/>
                  </a:lnTo>
                </a:path>
                <a:path w="57150" h="2000884">
                  <a:moveTo>
                    <a:pt x="9479" y="1419385"/>
                  </a:moveTo>
                  <a:lnTo>
                    <a:pt x="19148" y="1276468"/>
                  </a:lnTo>
                </a:path>
                <a:path w="57150" h="2000884">
                  <a:moveTo>
                    <a:pt x="19148" y="1266972"/>
                  </a:moveTo>
                  <a:lnTo>
                    <a:pt x="19148" y="447552"/>
                  </a:lnTo>
                </a:path>
                <a:path w="57150" h="2000884">
                  <a:moveTo>
                    <a:pt x="19148" y="438056"/>
                  </a:moveTo>
                  <a:lnTo>
                    <a:pt x="19148" y="533492"/>
                  </a:lnTo>
                </a:path>
                <a:path w="57150" h="2000884">
                  <a:moveTo>
                    <a:pt x="19148" y="542988"/>
                  </a:moveTo>
                  <a:lnTo>
                    <a:pt x="28628" y="723889"/>
                  </a:lnTo>
                </a:path>
                <a:path w="57150" h="2000884">
                  <a:moveTo>
                    <a:pt x="28628" y="733480"/>
                  </a:moveTo>
                  <a:lnTo>
                    <a:pt x="28628" y="685714"/>
                  </a:lnTo>
                </a:path>
                <a:path w="57150" h="2000884">
                  <a:moveTo>
                    <a:pt x="28628" y="676218"/>
                  </a:moveTo>
                  <a:lnTo>
                    <a:pt x="28628" y="9496"/>
                  </a:lnTo>
                </a:path>
                <a:path w="57150" h="2000884">
                  <a:moveTo>
                    <a:pt x="28628" y="0"/>
                  </a:moveTo>
                  <a:lnTo>
                    <a:pt x="38108" y="209389"/>
                  </a:lnTo>
                </a:path>
                <a:path w="57150" h="2000884">
                  <a:moveTo>
                    <a:pt x="38108" y="219170"/>
                  </a:moveTo>
                  <a:lnTo>
                    <a:pt x="38108" y="571476"/>
                  </a:lnTo>
                </a:path>
                <a:path w="57150" h="2000884">
                  <a:moveTo>
                    <a:pt x="38108" y="580972"/>
                  </a:moveTo>
                  <a:lnTo>
                    <a:pt x="38108" y="419063"/>
                  </a:lnTo>
                </a:path>
                <a:path w="57150" h="2000884">
                  <a:moveTo>
                    <a:pt x="38108" y="409567"/>
                  </a:moveTo>
                  <a:lnTo>
                    <a:pt x="38108" y="199893"/>
                  </a:lnTo>
                </a:path>
                <a:path w="57150" h="2000884">
                  <a:moveTo>
                    <a:pt x="38108" y="190397"/>
                  </a:moveTo>
                  <a:lnTo>
                    <a:pt x="47587" y="257154"/>
                  </a:lnTo>
                </a:path>
                <a:path w="57150" h="2000884">
                  <a:moveTo>
                    <a:pt x="47587" y="266651"/>
                  </a:moveTo>
                  <a:lnTo>
                    <a:pt x="47587" y="1086071"/>
                  </a:lnTo>
                </a:path>
                <a:path w="57150" h="2000884">
                  <a:moveTo>
                    <a:pt x="47587" y="1095567"/>
                  </a:moveTo>
                  <a:lnTo>
                    <a:pt x="47587" y="1019313"/>
                  </a:lnTo>
                </a:path>
                <a:path w="57150" h="2000884">
                  <a:moveTo>
                    <a:pt x="47587" y="1009817"/>
                  </a:moveTo>
                  <a:lnTo>
                    <a:pt x="57067" y="876397"/>
                  </a:lnTo>
                </a:path>
                <a:path w="57150" h="2000884">
                  <a:moveTo>
                    <a:pt x="57067" y="866900"/>
                  </a:moveTo>
                  <a:lnTo>
                    <a:pt x="57067" y="876397"/>
                  </a:lnTo>
                </a:path>
                <a:path w="57150" h="2000884">
                  <a:moveTo>
                    <a:pt x="57067" y="885893"/>
                  </a:moveTo>
                  <a:lnTo>
                    <a:pt x="57067" y="1552805"/>
                  </a:lnTo>
                </a:path>
                <a:path w="57150" h="2000884">
                  <a:moveTo>
                    <a:pt x="57067" y="1562301"/>
                  </a:moveTo>
                  <a:lnTo>
                    <a:pt x="57067" y="17812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2855308" y="736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2860049" y="5629017"/>
              <a:ext cx="95250" cy="2019935"/>
            </a:xfrm>
            <a:custGeom>
              <a:avLst/>
              <a:gdLst/>
              <a:ahLst/>
              <a:cxnLst/>
              <a:rect l="l" t="t" r="r" b="b"/>
              <a:pathLst>
                <a:path w="95250" h="2019934">
                  <a:moveTo>
                    <a:pt x="0" y="1743525"/>
                  </a:moveTo>
                  <a:lnTo>
                    <a:pt x="9574" y="1486143"/>
                  </a:lnTo>
                </a:path>
                <a:path w="95250" h="2019934">
                  <a:moveTo>
                    <a:pt x="9574" y="1476646"/>
                  </a:moveTo>
                  <a:lnTo>
                    <a:pt x="9574" y="1419385"/>
                  </a:lnTo>
                </a:path>
                <a:path w="95250" h="2019934">
                  <a:moveTo>
                    <a:pt x="9574" y="1409889"/>
                  </a:moveTo>
                  <a:lnTo>
                    <a:pt x="9574" y="1419385"/>
                  </a:lnTo>
                </a:path>
                <a:path w="95250" h="2019934">
                  <a:moveTo>
                    <a:pt x="9574" y="1429166"/>
                  </a:moveTo>
                  <a:lnTo>
                    <a:pt x="9574" y="2010177"/>
                  </a:lnTo>
                </a:path>
                <a:path w="95250" h="2019934">
                  <a:moveTo>
                    <a:pt x="9574" y="2019673"/>
                  </a:moveTo>
                  <a:lnTo>
                    <a:pt x="19054" y="1895967"/>
                  </a:lnTo>
                </a:path>
                <a:path w="95250" h="2019934">
                  <a:moveTo>
                    <a:pt x="19054" y="1886233"/>
                  </a:moveTo>
                  <a:lnTo>
                    <a:pt x="19054" y="1362408"/>
                  </a:lnTo>
                </a:path>
                <a:path w="95250" h="2019934">
                  <a:moveTo>
                    <a:pt x="19054" y="1352912"/>
                  </a:moveTo>
                  <a:lnTo>
                    <a:pt x="19054" y="1438662"/>
                  </a:lnTo>
                </a:path>
                <a:path w="95250" h="2019934">
                  <a:moveTo>
                    <a:pt x="19054" y="1448158"/>
                  </a:moveTo>
                  <a:lnTo>
                    <a:pt x="28533" y="1648051"/>
                  </a:lnTo>
                </a:path>
                <a:path w="95250" h="2019934">
                  <a:moveTo>
                    <a:pt x="28533" y="1657548"/>
                  </a:moveTo>
                  <a:lnTo>
                    <a:pt x="28533" y="1648051"/>
                  </a:lnTo>
                </a:path>
                <a:path w="95250" h="2019934">
                  <a:moveTo>
                    <a:pt x="28533" y="1638555"/>
                  </a:moveTo>
                  <a:lnTo>
                    <a:pt x="28533" y="981329"/>
                  </a:lnTo>
                </a:path>
                <a:path w="95250" h="2019934">
                  <a:moveTo>
                    <a:pt x="28533" y="971833"/>
                  </a:moveTo>
                  <a:lnTo>
                    <a:pt x="28533" y="724174"/>
                  </a:lnTo>
                </a:path>
                <a:path w="95250" h="2019934">
                  <a:moveTo>
                    <a:pt x="28533" y="714488"/>
                  </a:moveTo>
                  <a:lnTo>
                    <a:pt x="38013" y="838412"/>
                  </a:lnTo>
                </a:path>
                <a:path w="95250" h="2019934">
                  <a:moveTo>
                    <a:pt x="38013" y="847908"/>
                  </a:moveTo>
                  <a:lnTo>
                    <a:pt x="38013" y="933563"/>
                  </a:lnTo>
                </a:path>
                <a:path w="95250" h="2019934">
                  <a:moveTo>
                    <a:pt x="38013" y="943059"/>
                  </a:moveTo>
                  <a:lnTo>
                    <a:pt x="38013" y="886083"/>
                  </a:lnTo>
                </a:path>
                <a:path w="95250" h="2019934">
                  <a:moveTo>
                    <a:pt x="38013" y="876587"/>
                  </a:moveTo>
                  <a:lnTo>
                    <a:pt x="38013" y="95436"/>
                  </a:lnTo>
                </a:path>
                <a:path w="95250" h="2019934">
                  <a:moveTo>
                    <a:pt x="38013" y="85655"/>
                  </a:moveTo>
                  <a:lnTo>
                    <a:pt x="47493" y="190682"/>
                  </a:lnTo>
                </a:path>
                <a:path w="95250" h="2019934">
                  <a:moveTo>
                    <a:pt x="47493" y="200178"/>
                  </a:moveTo>
                  <a:lnTo>
                    <a:pt x="47493" y="486011"/>
                  </a:lnTo>
                </a:path>
                <a:path w="95250" h="2019934">
                  <a:moveTo>
                    <a:pt x="47493" y="495507"/>
                  </a:moveTo>
                  <a:lnTo>
                    <a:pt x="47493" y="314321"/>
                  </a:lnTo>
                </a:path>
                <a:path w="95250" h="2019934">
                  <a:moveTo>
                    <a:pt x="47493" y="304825"/>
                  </a:moveTo>
                  <a:lnTo>
                    <a:pt x="56972" y="9496"/>
                  </a:lnTo>
                </a:path>
                <a:path w="95250" h="2019934">
                  <a:moveTo>
                    <a:pt x="56972" y="0"/>
                  </a:moveTo>
                  <a:lnTo>
                    <a:pt x="56972" y="57166"/>
                  </a:lnTo>
                </a:path>
                <a:path w="95250" h="2019934">
                  <a:moveTo>
                    <a:pt x="56972" y="66662"/>
                  </a:moveTo>
                  <a:lnTo>
                    <a:pt x="56972" y="743166"/>
                  </a:lnTo>
                </a:path>
                <a:path w="95250" h="2019934">
                  <a:moveTo>
                    <a:pt x="56972" y="752662"/>
                  </a:moveTo>
                  <a:lnTo>
                    <a:pt x="56972" y="714488"/>
                  </a:lnTo>
                </a:path>
                <a:path w="95250" h="2019934">
                  <a:moveTo>
                    <a:pt x="56972" y="704992"/>
                  </a:moveTo>
                  <a:lnTo>
                    <a:pt x="66452" y="523996"/>
                  </a:lnTo>
                </a:path>
                <a:path w="95250" h="2019934">
                  <a:moveTo>
                    <a:pt x="66452" y="514499"/>
                  </a:moveTo>
                  <a:lnTo>
                    <a:pt x="66452" y="638234"/>
                  </a:lnTo>
                </a:path>
                <a:path w="95250" h="2019934">
                  <a:moveTo>
                    <a:pt x="66452" y="647920"/>
                  </a:moveTo>
                  <a:lnTo>
                    <a:pt x="76121" y="1448158"/>
                  </a:lnTo>
                </a:path>
                <a:path w="95250" h="2019934">
                  <a:moveTo>
                    <a:pt x="76121" y="1457654"/>
                  </a:moveTo>
                  <a:lnTo>
                    <a:pt x="76121" y="1238484"/>
                  </a:lnTo>
                </a:path>
                <a:path w="95250" h="2019934">
                  <a:moveTo>
                    <a:pt x="76121" y="1228988"/>
                  </a:moveTo>
                  <a:lnTo>
                    <a:pt x="76121" y="1276753"/>
                  </a:lnTo>
                </a:path>
                <a:path w="95250" h="2019934">
                  <a:moveTo>
                    <a:pt x="76121" y="1286249"/>
                  </a:moveTo>
                  <a:lnTo>
                    <a:pt x="85601" y="1962449"/>
                  </a:lnTo>
                </a:path>
                <a:path w="95250" h="2019934">
                  <a:moveTo>
                    <a:pt x="85601" y="1972183"/>
                  </a:moveTo>
                  <a:lnTo>
                    <a:pt x="85601" y="1924455"/>
                  </a:lnTo>
                </a:path>
                <a:path w="95250" h="2019934">
                  <a:moveTo>
                    <a:pt x="85601" y="1914959"/>
                  </a:moveTo>
                  <a:lnTo>
                    <a:pt x="85601" y="1495639"/>
                  </a:lnTo>
                </a:path>
                <a:path w="95250" h="2019934">
                  <a:moveTo>
                    <a:pt x="85601" y="1486143"/>
                  </a:moveTo>
                  <a:lnTo>
                    <a:pt x="85601" y="1581579"/>
                  </a:lnTo>
                </a:path>
                <a:path w="95250" h="2019934">
                  <a:moveTo>
                    <a:pt x="85601" y="1591075"/>
                  </a:moveTo>
                  <a:lnTo>
                    <a:pt x="95080" y="18577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2950389" y="74915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2955130" y="6667608"/>
              <a:ext cx="9525" cy="828675"/>
            </a:xfrm>
            <a:custGeom>
              <a:avLst/>
              <a:gdLst/>
              <a:ahLst/>
              <a:cxnLst/>
              <a:rect l="l" t="t" r="r" b="b"/>
              <a:pathLst>
                <a:path w="9525" h="828675">
                  <a:moveTo>
                    <a:pt x="0" y="828641"/>
                  </a:moveTo>
                  <a:lnTo>
                    <a:pt x="0" y="609461"/>
                  </a:lnTo>
                </a:path>
                <a:path w="9525" h="828675">
                  <a:moveTo>
                    <a:pt x="0" y="599964"/>
                  </a:moveTo>
                  <a:lnTo>
                    <a:pt x="0" y="9496"/>
                  </a:lnTo>
                </a:path>
                <a:path w="9525" h="828675">
                  <a:moveTo>
                    <a:pt x="0" y="0"/>
                  </a:moveTo>
                  <a:lnTo>
                    <a:pt x="9479" y="9496"/>
                  </a:lnTo>
                </a:path>
                <a:path w="9525" h="828675">
                  <a:moveTo>
                    <a:pt x="9479" y="18992"/>
                  </a:moveTo>
                  <a:lnTo>
                    <a:pt x="9479" y="1903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2959869" y="6862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2964610" y="5600528"/>
              <a:ext cx="142875" cy="2010410"/>
            </a:xfrm>
            <a:custGeom>
              <a:avLst/>
              <a:gdLst/>
              <a:ahLst/>
              <a:cxnLst/>
              <a:rect l="l" t="t" r="r" b="b"/>
              <a:pathLst>
                <a:path w="142875" h="2010409">
                  <a:moveTo>
                    <a:pt x="0" y="1266972"/>
                  </a:moveTo>
                  <a:lnTo>
                    <a:pt x="0" y="1067079"/>
                  </a:lnTo>
                </a:path>
                <a:path w="142875" h="2010409">
                  <a:moveTo>
                    <a:pt x="0" y="1057298"/>
                  </a:moveTo>
                  <a:lnTo>
                    <a:pt x="9479" y="362087"/>
                  </a:lnTo>
                </a:path>
                <a:path w="142875" h="2010409">
                  <a:moveTo>
                    <a:pt x="9479" y="352306"/>
                  </a:moveTo>
                  <a:lnTo>
                    <a:pt x="9479" y="400071"/>
                  </a:lnTo>
                </a:path>
                <a:path w="142875" h="2010409">
                  <a:moveTo>
                    <a:pt x="9479" y="409567"/>
                  </a:moveTo>
                  <a:lnTo>
                    <a:pt x="9479" y="619242"/>
                  </a:lnTo>
                </a:path>
                <a:path w="142875" h="2010409">
                  <a:moveTo>
                    <a:pt x="9479" y="628738"/>
                  </a:moveTo>
                  <a:lnTo>
                    <a:pt x="9479" y="619242"/>
                  </a:lnTo>
                </a:path>
                <a:path w="142875" h="2010409">
                  <a:moveTo>
                    <a:pt x="9479" y="609745"/>
                  </a:moveTo>
                  <a:lnTo>
                    <a:pt x="18959" y="9496"/>
                  </a:lnTo>
                </a:path>
                <a:path w="142875" h="2010409">
                  <a:moveTo>
                    <a:pt x="18959" y="0"/>
                  </a:moveTo>
                  <a:lnTo>
                    <a:pt x="18959" y="190397"/>
                  </a:lnTo>
                </a:path>
                <a:path w="142875" h="2010409">
                  <a:moveTo>
                    <a:pt x="18959" y="200178"/>
                  </a:moveTo>
                  <a:lnTo>
                    <a:pt x="18959" y="561980"/>
                  </a:lnTo>
                </a:path>
                <a:path w="142875" h="2010409">
                  <a:moveTo>
                    <a:pt x="18959" y="571476"/>
                  </a:moveTo>
                  <a:lnTo>
                    <a:pt x="28438" y="533492"/>
                  </a:lnTo>
                </a:path>
                <a:path w="142875" h="2010409">
                  <a:moveTo>
                    <a:pt x="28438" y="523996"/>
                  </a:moveTo>
                  <a:lnTo>
                    <a:pt x="28438" y="285833"/>
                  </a:lnTo>
                </a:path>
                <a:path w="142875" h="2010409">
                  <a:moveTo>
                    <a:pt x="28438" y="276147"/>
                  </a:moveTo>
                  <a:lnTo>
                    <a:pt x="28438" y="400071"/>
                  </a:lnTo>
                </a:path>
                <a:path w="142875" h="2010409">
                  <a:moveTo>
                    <a:pt x="28438" y="409567"/>
                  </a:moveTo>
                  <a:lnTo>
                    <a:pt x="37918" y="1152734"/>
                  </a:lnTo>
                </a:path>
                <a:path w="142875" h="2010409">
                  <a:moveTo>
                    <a:pt x="37918" y="1162230"/>
                  </a:moveTo>
                  <a:lnTo>
                    <a:pt x="37918" y="1152734"/>
                  </a:lnTo>
                </a:path>
                <a:path w="142875" h="2010409">
                  <a:moveTo>
                    <a:pt x="37918" y="1143238"/>
                  </a:moveTo>
                  <a:lnTo>
                    <a:pt x="37918" y="990825"/>
                  </a:lnTo>
                </a:path>
                <a:path w="142875" h="2010409">
                  <a:moveTo>
                    <a:pt x="37918" y="981139"/>
                  </a:moveTo>
                  <a:lnTo>
                    <a:pt x="37918" y="990825"/>
                  </a:lnTo>
                </a:path>
                <a:path w="142875" h="2010409">
                  <a:moveTo>
                    <a:pt x="37918" y="1000321"/>
                  </a:moveTo>
                  <a:lnTo>
                    <a:pt x="47398" y="1600381"/>
                  </a:lnTo>
                </a:path>
                <a:path w="142875" h="2010409">
                  <a:moveTo>
                    <a:pt x="47398" y="1610067"/>
                  </a:moveTo>
                  <a:lnTo>
                    <a:pt x="47398" y="1819504"/>
                  </a:lnTo>
                </a:path>
                <a:path w="142875" h="2010409">
                  <a:moveTo>
                    <a:pt x="47398" y="1829000"/>
                  </a:moveTo>
                  <a:lnTo>
                    <a:pt x="47398" y="1629059"/>
                  </a:lnTo>
                </a:path>
                <a:path w="142875" h="2010409">
                  <a:moveTo>
                    <a:pt x="47398" y="1619563"/>
                  </a:moveTo>
                  <a:lnTo>
                    <a:pt x="47398" y="1514631"/>
                  </a:lnTo>
                </a:path>
                <a:path w="142875" h="2010409">
                  <a:moveTo>
                    <a:pt x="47398" y="1505135"/>
                  </a:moveTo>
                  <a:lnTo>
                    <a:pt x="56877" y="1667044"/>
                  </a:lnTo>
                </a:path>
                <a:path w="142875" h="2010409">
                  <a:moveTo>
                    <a:pt x="56877" y="1676540"/>
                  </a:moveTo>
                  <a:lnTo>
                    <a:pt x="56877" y="2000671"/>
                  </a:lnTo>
                </a:path>
                <a:path w="142875" h="2010409">
                  <a:moveTo>
                    <a:pt x="56877" y="2010167"/>
                  </a:moveTo>
                  <a:lnTo>
                    <a:pt x="56877" y="1886224"/>
                  </a:lnTo>
                </a:path>
                <a:path w="142875" h="2010409">
                  <a:moveTo>
                    <a:pt x="56877" y="1876728"/>
                  </a:moveTo>
                  <a:lnTo>
                    <a:pt x="66357" y="1352722"/>
                  </a:lnTo>
                </a:path>
                <a:path w="142875" h="2010409">
                  <a:moveTo>
                    <a:pt x="66357" y="1343226"/>
                  </a:moveTo>
                  <a:lnTo>
                    <a:pt x="66357" y="1562396"/>
                  </a:lnTo>
                </a:path>
                <a:path w="142875" h="2010409">
                  <a:moveTo>
                    <a:pt x="66357" y="1571893"/>
                  </a:moveTo>
                  <a:lnTo>
                    <a:pt x="66357" y="1524127"/>
                  </a:lnTo>
                </a:path>
                <a:path w="142875" h="2010409">
                  <a:moveTo>
                    <a:pt x="66357" y="1514631"/>
                  </a:moveTo>
                  <a:lnTo>
                    <a:pt x="75837" y="666722"/>
                  </a:lnTo>
                </a:path>
                <a:path w="142875" h="2010409">
                  <a:moveTo>
                    <a:pt x="75837" y="657226"/>
                  </a:moveTo>
                  <a:lnTo>
                    <a:pt x="75837" y="695401"/>
                  </a:lnTo>
                </a:path>
                <a:path w="142875" h="2010409">
                  <a:moveTo>
                    <a:pt x="75837" y="704897"/>
                  </a:moveTo>
                  <a:lnTo>
                    <a:pt x="75837" y="838412"/>
                  </a:lnTo>
                </a:path>
                <a:path w="142875" h="2010409">
                  <a:moveTo>
                    <a:pt x="75837" y="847908"/>
                  </a:moveTo>
                  <a:lnTo>
                    <a:pt x="75837" y="800143"/>
                  </a:lnTo>
                </a:path>
                <a:path w="142875" h="2010409">
                  <a:moveTo>
                    <a:pt x="75837" y="790647"/>
                  </a:moveTo>
                  <a:lnTo>
                    <a:pt x="85316" y="95151"/>
                  </a:lnTo>
                </a:path>
                <a:path w="142875" h="2010409">
                  <a:moveTo>
                    <a:pt x="85316" y="85655"/>
                  </a:moveTo>
                  <a:lnTo>
                    <a:pt x="85316" y="190397"/>
                  </a:lnTo>
                </a:path>
                <a:path w="142875" h="2010409">
                  <a:moveTo>
                    <a:pt x="85316" y="200178"/>
                  </a:moveTo>
                  <a:lnTo>
                    <a:pt x="95080" y="476325"/>
                  </a:lnTo>
                </a:path>
                <a:path w="142875" h="2010409">
                  <a:moveTo>
                    <a:pt x="95080" y="485821"/>
                  </a:moveTo>
                  <a:lnTo>
                    <a:pt x="95080" y="400071"/>
                  </a:lnTo>
                </a:path>
                <a:path w="142875" h="2010409">
                  <a:moveTo>
                    <a:pt x="95080" y="390575"/>
                  </a:moveTo>
                  <a:lnTo>
                    <a:pt x="95080" y="104647"/>
                  </a:lnTo>
                </a:path>
                <a:path w="142875" h="2010409">
                  <a:moveTo>
                    <a:pt x="95080" y="95151"/>
                  </a:moveTo>
                  <a:lnTo>
                    <a:pt x="95080" y="152412"/>
                  </a:lnTo>
                </a:path>
                <a:path w="142875" h="2010409">
                  <a:moveTo>
                    <a:pt x="95080" y="161908"/>
                  </a:moveTo>
                  <a:lnTo>
                    <a:pt x="104560" y="838412"/>
                  </a:lnTo>
                </a:path>
                <a:path w="142875" h="2010409">
                  <a:moveTo>
                    <a:pt x="104560" y="847908"/>
                  </a:moveTo>
                  <a:lnTo>
                    <a:pt x="104560" y="723984"/>
                  </a:lnTo>
                </a:path>
                <a:path w="142875" h="2010409">
                  <a:moveTo>
                    <a:pt x="104560" y="714488"/>
                  </a:moveTo>
                  <a:lnTo>
                    <a:pt x="104560" y="676408"/>
                  </a:lnTo>
                </a:path>
                <a:path w="142875" h="2010409">
                  <a:moveTo>
                    <a:pt x="104560" y="666722"/>
                  </a:moveTo>
                  <a:lnTo>
                    <a:pt x="104560" y="781150"/>
                  </a:lnTo>
                </a:path>
                <a:path w="142875" h="2010409">
                  <a:moveTo>
                    <a:pt x="104560" y="790647"/>
                  </a:moveTo>
                  <a:lnTo>
                    <a:pt x="114040" y="1562396"/>
                  </a:lnTo>
                </a:path>
                <a:path w="142875" h="2010409">
                  <a:moveTo>
                    <a:pt x="114040" y="1571893"/>
                  </a:moveTo>
                  <a:lnTo>
                    <a:pt x="114040" y="1419385"/>
                  </a:lnTo>
                </a:path>
                <a:path w="142875" h="2010409">
                  <a:moveTo>
                    <a:pt x="114040" y="1409889"/>
                  </a:moveTo>
                  <a:lnTo>
                    <a:pt x="114040" y="1362218"/>
                  </a:lnTo>
                </a:path>
                <a:path w="142875" h="2010409">
                  <a:moveTo>
                    <a:pt x="114040" y="1352722"/>
                  </a:moveTo>
                  <a:lnTo>
                    <a:pt x="114040" y="1362218"/>
                  </a:lnTo>
                </a:path>
                <a:path w="142875" h="2010409">
                  <a:moveTo>
                    <a:pt x="114040" y="1371714"/>
                  </a:moveTo>
                  <a:lnTo>
                    <a:pt x="123519" y="1990937"/>
                  </a:lnTo>
                </a:path>
                <a:path w="142875" h="2010409">
                  <a:moveTo>
                    <a:pt x="123519" y="2000671"/>
                  </a:moveTo>
                  <a:lnTo>
                    <a:pt x="123519" y="1952943"/>
                  </a:lnTo>
                </a:path>
                <a:path w="142875" h="2010409">
                  <a:moveTo>
                    <a:pt x="123519" y="1943447"/>
                  </a:moveTo>
                  <a:lnTo>
                    <a:pt x="132999" y="1524127"/>
                  </a:lnTo>
                </a:path>
                <a:path w="142875" h="2010409">
                  <a:moveTo>
                    <a:pt x="132999" y="1514631"/>
                  </a:moveTo>
                  <a:lnTo>
                    <a:pt x="132999" y="1524127"/>
                  </a:lnTo>
                </a:path>
                <a:path w="142875" h="2010409">
                  <a:moveTo>
                    <a:pt x="132999" y="1533813"/>
                  </a:moveTo>
                  <a:lnTo>
                    <a:pt x="132999" y="1800512"/>
                  </a:lnTo>
                </a:path>
                <a:path w="142875" h="2010409">
                  <a:moveTo>
                    <a:pt x="132999" y="1810008"/>
                  </a:moveTo>
                  <a:lnTo>
                    <a:pt x="132999" y="1800512"/>
                  </a:lnTo>
                </a:path>
                <a:path w="142875" h="2010409">
                  <a:moveTo>
                    <a:pt x="132999" y="1791006"/>
                  </a:moveTo>
                  <a:lnTo>
                    <a:pt x="142479" y="1143238"/>
                  </a:lnTo>
                </a:path>
                <a:path w="142875" h="2010409">
                  <a:moveTo>
                    <a:pt x="142479" y="1133552"/>
                  </a:moveTo>
                  <a:lnTo>
                    <a:pt x="142479" y="990825"/>
                  </a:lnTo>
                </a:path>
                <a:path w="142875" h="2010409">
                  <a:moveTo>
                    <a:pt x="142479" y="981139"/>
                  </a:moveTo>
                  <a:lnTo>
                    <a:pt x="142479" y="1105063"/>
                  </a:lnTo>
                </a:path>
                <a:path w="142875" h="2010409">
                  <a:moveTo>
                    <a:pt x="142479" y="1114559"/>
                  </a:moveTo>
                  <a:lnTo>
                    <a:pt x="142479" y="11240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3102348" y="67293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3107089" y="5619521"/>
              <a:ext cx="76200" cy="1943735"/>
            </a:xfrm>
            <a:custGeom>
              <a:avLst/>
              <a:gdLst/>
              <a:ahLst/>
              <a:cxnLst/>
              <a:rect l="l" t="t" r="r" b="b"/>
              <a:pathLst>
                <a:path w="76200" h="1943734">
                  <a:moveTo>
                    <a:pt x="0" y="1105063"/>
                  </a:moveTo>
                  <a:lnTo>
                    <a:pt x="9479" y="609745"/>
                  </a:lnTo>
                </a:path>
                <a:path w="76200" h="1943734">
                  <a:moveTo>
                    <a:pt x="9479" y="600249"/>
                  </a:moveTo>
                  <a:lnTo>
                    <a:pt x="9479" y="276337"/>
                  </a:lnTo>
                </a:path>
                <a:path w="76200" h="1943734">
                  <a:moveTo>
                    <a:pt x="9479" y="266841"/>
                  </a:moveTo>
                  <a:lnTo>
                    <a:pt x="9479" y="304825"/>
                  </a:lnTo>
                </a:path>
                <a:path w="76200" h="1943734">
                  <a:moveTo>
                    <a:pt x="9479" y="314321"/>
                  </a:moveTo>
                  <a:lnTo>
                    <a:pt x="18959" y="514499"/>
                  </a:lnTo>
                </a:path>
                <a:path w="76200" h="1943734">
                  <a:moveTo>
                    <a:pt x="18959" y="523996"/>
                  </a:moveTo>
                  <a:lnTo>
                    <a:pt x="18959" y="371583"/>
                  </a:lnTo>
                </a:path>
                <a:path w="76200" h="1943734">
                  <a:moveTo>
                    <a:pt x="18959" y="362087"/>
                  </a:moveTo>
                  <a:lnTo>
                    <a:pt x="18959" y="9496"/>
                  </a:lnTo>
                </a:path>
                <a:path w="76200" h="1943734">
                  <a:moveTo>
                    <a:pt x="18959" y="0"/>
                  </a:moveTo>
                  <a:lnTo>
                    <a:pt x="18959" y="9496"/>
                  </a:lnTo>
                </a:path>
                <a:path w="76200" h="1943734">
                  <a:moveTo>
                    <a:pt x="18959" y="18992"/>
                  </a:moveTo>
                  <a:lnTo>
                    <a:pt x="28438" y="581257"/>
                  </a:lnTo>
                </a:path>
                <a:path w="76200" h="1943734">
                  <a:moveTo>
                    <a:pt x="28438" y="590753"/>
                  </a:moveTo>
                  <a:lnTo>
                    <a:pt x="28438" y="476325"/>
                  </a:lnTo>
                </a:path>
                <a:path w="76200" h="1943734">
                  <a:moveTo>
                    <a:pt x="28438" y="466829"/>
                  </a:moveTo>
                  <a:lnTo>
                    <a:pt x="28438" y="381079"/>
                  </a:lnTo>
                </a:path>
                <a:path w="76200" h="1943734">
                  <a:moveTo>
                    <a:pt x="28438" y="371583"/>
                  </a:moveTo>
                  <a:lnTo>
                    <a:pt x="37918" y="485821"/>
                  </a:lnTo>
                </a:path>
                <a:path w="76200" h="1943734">
                  <a:moveTo>
                    <a:pt x="37918" y="495507"/>
                  </a:moveTo>
                  <a:lnTo>
                    <a:pt x="37918" y="1228988"/>
                  </a:lnTo>
                </a:path>
                <a:path w="76200" h="1943734">
                  <a:moveTo>
                    <a:pt x="37918" y="1238484"/>
                  </a:moveTo>
                  <a:lnTo>
                    <a:pt x="47398" y="1095567"/>
                  </a:lnTo>
                </a:path>
                <a:path w="76200" h="1943734">
                  <a:moveTo>
                    <a:pt x="47398" y="1086071"/>
                  </a:moveTo>
                  <a:lnTo>
                    <a:pt x="47398" y="1095567"/>
                  </a:lnTo>
                </a:path>
                <a:path w="76200" h="1943734">
                  <a:moveTo>
                    <a:pt x="47398" y="1105063"/>
                  </a:moveTo>
                  <a:lnTo>
                    <a:pt x="47398" y="1571893"/>
                  </a:lnTo>
                </a:path>
                <a:path w="76200" h="1943734">
                  <a:moveTo>
                    <a:pt x="47398" y="1581389"/>
                  </a:moveTo>
                  <a:lnTo>
                    <a:pt x="47398" y="1848239"/>
                  </a:lnTo>
                </a:path>
                <a:path w="76200" h="1943734">
                  <a:moveTo>
                    <a:pt x="47398" y="1857735"/>
                  </a:moveTo>
                  <a:lnTo>
                    <a:pt x="56877" y="1667044"/>
                  </a:lnTo>
                </a:path>
                <a:path w="76200" h="1943734">
                  <a:moveTo>
                    <a:pt x="56877" y="1657548"/>
                  </a:moveTo>
                  <a:lnTo>
                    <a:pt x="56877" y="1543404"/>
                  </a:lnTo>
                </a:path>
                <a:path w="76200" h="1943734">
                  <a:moveTo>
                    <a:pt x="56877" y="1533908"/>
                  </a:moveTo>
                  <a:lnTo>
                    <a:pt x="56877" y="1571893"/>
                  </a:lnTo>
                </a:path>
                <a:path w="76200" h="1943734">
                  <a:moveTo>
                    <a:pt x="56877" y="1581389"/>
                  </a:moveTo>
                  <a:lnTo>
                    <a:pt x="56877" y="1933951"/>
                  </a:lnTo>
                </a:path>
                <a:path w="76200" h="1943734">
                  <a:moveTo>
                    <a:pt x="56877" y="1943457"/>
                  </a:moveTo>
                  <a:lnTo>
                    <a:pt x="66641" y="1753022"/>
                  </a:lnTo>
                </a:path>
                <a:path w="76200" h="1943734">
                  <a:moveTo>
                    <a:pt x="66641" y="1743288"/>
                  </a:moveTo>
                  <a:lnTo>
                    <a:pt x="66641" y="1266972"/>
                  </a:lnTo>
                </a:path>
                <a:path w="76200" h="1943734">
                  <a:moveTo>
                    <a:pt x="66641" y="1257476"/>
                  </a:moveTo>
                  <a:lnTo>
                    <a:pt x="66641" y="1314738"/>
                  </a:lnTo>
                </a:path>
                <a:path w="76200" h="1943734">
                  <a:moveTo>
                    <a:pt x="66641" y="1324234"/>
                  </a:moveTo>
                  <a:lnTo>
                    <a:pt x="66641" y="1419385"/>
                  </a:lnTo>
                </a:path>
                <a:path w="76200" h="1943734">
                  <a:moveTo>
                    <a:pt x="66641" y="1428881"/>
                  </a:moveTo>
                  <a:lnTo>
                    <a:pt x="76121" y="1381400"/>
                  </a:lnTo>
                </a:path>
                <a:path w="76200" h="1943734">
                  <a:moveTo>
                    <a:pt x="76121" y="1371904"/>
                  </a:moveTo>
                  <a:lnTo>
                    <a:pt x="76121" y="561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3178470" y="61672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3183211" y="5667191"/>
              <a:ext cx="19050" cy="667385"/>
            </a:xfrm>
            <a:custGeom>
              <a:avLst/>
              <a:gdLst/>
              <a:ahLst/>
              <a:cxnLst/>
              <a:rect l="l" t="t" r="r" b="b"/>
              <a:pathLst>
                <a:path w="19050" h="667385">
                  <a:moveTo>
                    <a:pt x="0" y="514309"/>
                  </a:moveTo>
                  <a:lnTo>
                    <a:pt x="9479" y="657321"/>
                  </a:lnTo>
                </a:path>
                <a:path w="19050" h="667385">
                  <a:moveTo>
                    <a:pt x="9479" y="666817"/>
                  </a:moveTo>
                  <a:lnTo>
                    <a:pt x="9479" y="657321"/>
                  </a:lnTo>
                </a:path>
                <a:path w="19050" h="667385">
                  <a:moveTo>
                    <a:pt x="9479" y="647825"/>
                  </a:moveTo>
                  <a:lnTo>
                    <a:pt x="9479" y="162003"/>
                  </a:lnTo>
                </a:path>
                <a:path w="19050" h="667385">
                  <a:moveTo>
                    <a:pt x="9479" y="152507"/>
                  </a:moveTo>
                  <a:lnTo>
                    <a:pt x="9479" y="9496"/>
                  </a:lnTo>
                </a:path>
                <a:path w="19050" h="667385">
                  <a:moveTo>
                    <a:pt x="9479" y="0"/>
                  </a:moveTo>
                  <a:lnTo>
                    <a:pt x="18959" y="95246"/>
                  </a:lnTo>
                </a:path>
                <a:path w="19050" h="667385">
                  <a:moveTo>
                    <a:pt x="18959" y="104742"/>
                  </a:moveTo>
                  <a:lnTo>
                    <a:pt x="18959" y="4001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3197429" y="60721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3202170" y="5771933"/>
              <a:ext cx="57150" cy="1819910"/>
            </a:xfrm>
            <a:custGeom>
              <a:avLst/>
              <a:gdLst/>
              <a:ahLst/>
              <a:cxnLst/>
              <a:rect l="l" t="t" r="r" b="b"/>
              <a:pathLst>
                <a:path w="57150" h="1819909">
                  <a:moveTo>
                    <a:pt x="0" y="304920"/>
                  </a:moveTo>
                  <a:lnTo>
                    <a:pt x="0" y="123924"/>
                  </a:lnTo>
                </a:path>
                <a:path w="57150" h="1819909">
                  <a:moveTo>
                    <a:pt x="0" y="114428"/>
                  </a:moveTo>
                  <a:lnTo>
                    <a:pt x="9479" y="9496"/>
                  </a:lnTo>
                </a:path>
                <a:path w="57150" h="1819909">
                  <a:moveTo>
                    <a:pt x="9479" y="0"/>
                  </a:moveTo>
                  <a:lnTo>
                    <a:pt x="9479" y="104742"/>
                  </a:lnTo>
                </a:path>
                <a:path w="57150" h="1819909">
                  <a:moveTo>
                    <a:pt x="9479" y="114428"/>
                  </a:moveTo>
                  <a:lnTo>
                    <a:pt x="9479" y="752662"/>
                  </a:lnTo>
                </a:path>
                <a:path w="57150" h="1819909">
                  <a:moveTo>
                    <a:pt x="9479" y="762158"/>
                  </a:moveTo>
                  <a:lnTo>
                    <a:pt x="9479" y="733670"/>
                  </a:lnTo>
                </a:path>
                <a:path w="57150" h="1819909">
                  <a:moveTo>
                    <a:pt x="9479" y="723984"/>
                  </a:moveTo>
                  <a:lnTo>
                    <a:pt x="18959" y="638234"/>
                  </a:lnTo>
                </a:path>
                <a:path w="57150" h="1819909">
                  <a:moveTo>
                    <a:pt x="18959" y="628738"/>
                  </a:moveTo>
                  <a:lnTo>
                    <a:pt x="18959" y="733670"/>
                  </a:lnTo>
                </a:path>
                <a:path w="57150" h="1819909">
                  <a:moveTo>
                    <a:pt x="18959" y="743166"/>
                  </a:moveTo>
                  <a:lnTo>
                    <a:pt x="18959" y="1467150"/>
                  </a:lnTo>
                </a:path>
                <a:path w="57150" h="1819909">
                  <a:moveTo>
                    <a:pt x="18959" y="1476646"/>
                  </a:moveTo>
                  <a:lnTo>
                    <a:pt x="28438" y="1400488"/>
                  </a:lnTo>
                </a:path>
                <a:path w="57150" h="1819909">
                  <a:moveTo>
                    <a:pt x="28438" y="1390991"/>
                  </a:moveTo>
                  <a:lnTo>
                    <a:pt x="28438" y="1286249"/>
                  </a:lnTo>
                </a:path>
                <a:path w="57150" h="1819909">
                  <a:moveTo>
                    <a:pt x="28438" y="1276468"/>
                  </a:moveTo>
                  <a:lnTo>
                    <a:pt x="28438" y="1419480"/>
                  </a:lnTo>
                </a:path>
                <a:path w="57150" h="1819909">
                  <a:moveTo>
                    <a:pt x="28438" y="1428976"/>
                  </a:moveTo>
                  <a:lnTo>
                    <a:pt x="37918" y="1810036"/>
                  </a:lnTo>
                </a:path>
                <a:path w="57150" h="1819909">
                  <a:moveTo>
                    <a:pt x="37918" y="1819532"/>
                  </a:moveTo>
                  <a:lnTo>
                    <a:pt x="37918" y="1772042"/>
                  </a:lnTo>
                </a:path>
                <a:path w="57150" h="1819909">
                  <a:moveTo>
                    <a:pt x="37918" y="1762546"/>
                  </a:moveTo>
                  <a:lnTo>
                    <a:pt x="37918" y="1333730"/>
                  </a:lnTo>
                </a:path>
                <a:path w="57150" h="1819909">
                  <a:moveTo>
                    <a:pt x="37918" y="1324234"/>
                  </a:moveTo>
                  <a:lnTo>
                    <a:pt x="37918" y="1390991"/>
                  </a:lnTo>
                </a:path>
                <a:path w="57150" h="1819909">
                  <a:moveTo>
                    <a:pt x="37918" y="1400488"/>
                  </a:moveTo>
                  <a:lnTo>
                    <a:pt x="47398" y="1533908"/>
                  </a:lnTo>
                </a:path>
                <a:path w="57150" h="1819909">
                  <a:moveTo>
                    <a:pt x="47398" y="1543404"/>
                  </a:moveTo>
                  <a:lnTo>
                    <a:pt x="47398" y="1495639"/>
                  </a:lnTo>
                </a:path>
                <a:path w="57150" h="1819909">
                  <a:moveTo>
                    <a:pt x="47398" y="1486143"/>
                  </a:moveTo>
                  <a:lnTo>
                    <a:pt x="47398" y="733670"/>
                  </a:lnTo>
                </a:path>
                <a:path w="57150" h="1819909">
                  <a:moveTo>
                    <a:pt x="47398" y="723984"/>
                  </a:moveTo>
                  <a:lnTo>
                    <a:pt x="56877" y="743166"/>
                  </a:lnTo>
                </a:path>
                <a:path w="57150" h="1819909">
                  <a:moveTo>
                    <a:pt x="56877" y="752662"/>
                  </a:moveTo>
                  <a:lnTo>
                    <a:pt x="56877" y="828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3254307" y="6605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3259048" y="5657695"/>
              <a:ext cx="47625" cy="1848485"/>
            </a:xfrm>
            <a:custGeom>
              <a:avLst/>
              <a:gdLst/>
              <a:ahLst/>
              <a:cxnLst/>
              <a:rect l="l" t="t" r="r" b="b"/>
              <a:pathLst>
                <a:path w="47625" h="1848484">
                  <a:moveTo>
                    <a:pt x="0" y="943154"/>
                  </a:moveTo>
                  <a:lnTo>
                    <a:pt x="0" y="495317"/>
                  </a:lnTo>
                </a:path>
                <a:path w="47625" h="1848484">
                  <a:moveTo>
                    <a:pt x="0" y="485821"/>
                  </a:moveTo>
                  <a:lnTo>
                    <a:pt x="9479" y="180996"/>
                  </a:lnTo>
                </a:path>
                <a:path w="47625" h="1848484">
                  <a:moveTo>
                    <a:pt x="9479" y="171499"/>
                  </a:moveTo>
                  <a:lnTo>
                    <a:pt x="9479" y="180996"/>
                  </a:lnTo>
                </a:path>
                <a:path w="47625" h="1848484">
                  <a:moveTo>
                    <a:pt x="9479" y="190492"/>
                  </a:moveTo>
                  <a:lnTo>
                    <a:pt x="9479" y="419158"/>
                  </a:lnTo>
                </a:path>
                <a:path w="47625" h="1848484">
                  <a:moveTo>
                    <a:pt x="9479" y="428654"/>
                  </a:moveTo>
                  <a:lnTo>
                    <a:pt x="9479" y="390575"/>
                  </a:lnTo>
                </a:path>
                <a:path w="47625" h="1848484">
                  <a:moveTo>
                    <a:pt x="9479" y="381079"/>
                  </a:moveTo>
                  <a:lnTo>
                    <a:pt x="18959" y="9496"/>
                  </a:lnTo>
                </a:path>
                <a:path w="47625" h="1848484">
                  <a:moveTo>
                    <a:pt x="18959" y="0"/>
                  </a:moveTo>
                  <a:lnTo>
                    <a:pt x="18959" y="37984"/>
                  </a:lnTo>
                </a:path>
                <a:path w="47625" h="1848484">
                  <a:moveTo>
                    <a:pt x="18959" y="47480"/>
                  </a:moveTo>
                  <a:lnTo>
                    <a:pt x="18959" y="590563"/>
                  </a:lnTo>
                </a:path>
                <a:path w="47625" h="1848484">
                  <a:moveTo>
                    <a:pt x="18959" y="600059"/>
                  </a:moveTo>
                  <a:lnTo>
                    <a:pt x="18959" y="590563"/>
                  </a:lnTo>
                </a:path>
                <a:path w="47625" h="1848484">
                  <a:moveTo>
                    <a:pt x="18959" y="581067"/>
                  </a:moveTo>
                  <a:lnTo>
                    <a:pt x="28628" y="447647"/>
                  </a:lnTo>
                </a:path>
                <a:path w="47625" h="1848484">
                  <a:moveTo>
                    <a:pt x="28628" y="438151"/>
                  </a:moveTo>
                  <a:lnTo>
                    <a:pt x="28628" y="447647"/>
                  </a:lnTo>
                </a:path>
                <a:path w="47625" h="1848484">
                  <a:moveTo>
                    <a:pt x="28628" y="457333"/>
                  </a:moveTo>
                  <a:lnTo>
                    <a:pt x="28628" y="923972"/>
                  </a:lnTo>
                </a:path>
                <a:path w="47625" h="1848484">
                  <a:moveTo>
                    <a:pt x="28628" y="933658"/>
                  </a:moveTo>
                  <a:lnTo>
                    <a:pt x="38108" y="1276563"/>
                  </a:lnTo>
                </a:path>
                <a:path w="47625" h="1848484">
                  <a:moveTo>
                    <a:pt x="38108" y="1286059"/>
                  </a:moveTo>
                  <a:lnTo>
                    <a:pt x="38108" y="1238579"/>
                  </a:lnTo>
                </a:path>
                <a:path w="47625" h="1848484">
                  <a:moveTo>
                    <a:pt x="38108" y="1228798"/>
                  </a:moveTo>
                  <a:lnTo>
                    <a:pt x="38108" y="1171821"/>
                  </a:lnTo>
                </a:path>
                <a:path w="47625" h="1848484">
                  <a:moveTo>
                    <a:pt x="38108" y="1162325"/>
                  </a:moveTo>
                  <a:lnTo>
                    <a:pt x="38108" y="1171821"/>
                  </a:lnTo>
                </a:path>
                <a:path w="47625" h="1848484">
                  <a:moveTo>
                    <a:pt x="38108" y="1181317"/>
                  </a:moveTo>
                  <a:lnTo>
                    <a:pt x="38108" y="1590885"/>
                  </a:lnTo>
                </a:path>
                <a:path w="47625" h="1848484">
                  <a:moveTo>
                    <a:pt x="38108" y="1600381"/>
                  </a:moveTo>
                  <a:lnTo>
                    <a:pt x="47587" y="1838553"/>
                  </a:lnTo>
                </a:path>
                <a:path w="47625" h="1848484">
                  <a:moveTo>
                    <a:pt x="47587" y="1848059"/>
                  </a:moveTo>
                  <a:lnTo>
                    <a:pt x="47587" y="1667139"/>
                  </a:lnTo>
                </a:path>
                <a:path w="47625" h="1848484">
                  <a:moveTo>
                    <a:pt x="47587" y="1657643"/>
                  </a:moveTo>
                  <a:lnTo>
                    <a:pt x="47587" y="153371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3301895" y="7177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3306636" y="5667191"/>
              <a:ext cx="47625" cy="1829435"/>
            </a:xfrm>
            <a:custGeom>
              <a:avLst/>
              <a:gdLst/>
              <a:ahLst/>
              <a:cxnLst/>
              <a:rect l="l" t="t" r="r" b="b"/>
              <a:pathLst>
                <a:path w="47625" h="1829434">
                  <a:moveTo>
                    <a:pt x="0" y="1514726"/>
                  </a:moveTo>
                  <a:lnTo>
                    <a:pt x="9479" y="1686131"/>
                  </a:lnTo>
                </a:path>
                <a:path w="47625" h="1829434">
                  <a:moveTo>
                    <a:pt x="9479" y="1695618"/>
                  </a:moveTo>
                  <a:lnTo>
                    <a:pt x="9479" y="1819561"/>
                  </a:lnTo>
                </a:path>
                <a:path w="47625" h="1829434">
                  <a:moveTo>
                    <a:pt x="9479" y="1829057"/>
                  </a:moveTo>
                  <a:lnTo>
                    <a:pt x="9479" y="1819561"/>
                  </a:lnTo>
                </a:path>
                <a:path w="47625" h="1829434">
                  <a:moveTo>
                    <a:pt x="9479" y="1810065"/>
                  </a:moveTo>
                  <a:lnTo>
                    <a:pt x="9479" y="1219302"/>
                  </a:lnTo>
                </a:path>
                <a:path w="47625" h="1829434">
                  <a:moveTo>
                    <a:pt x="9479" y="1209805"/>
                  </a:moveTo>
                  <a:lnTo>
                    <a:pt x="18959" y="1152829"/>
                  </a:lnTo>
                </a:path>
                <a:path w="47625" h="1829434">
                  <a:moveTo>
                    <a:pt x="18959" y="1143048"/>
                  </a:moveTo>
                  <a:lnTo>
                    <a:pt x="18959" y="1248075"/>
                  </a:lnTo>
                </a:path>
                <a:path w="47625" h="1829434">
                  <a:moveTo>
                    <a:pt x="18959" y="1257571"/>
                  </a:moveTo>
                  <a:lnTo>
                    <a:pt x="18959" y="1162325"/>
                  </a:lnTo>
                </a:path>
                <a:path w="47625" h="1829434">
                  <a:moveTo>
                    <a:pt x="18959" y="1152829"/>
                  </a:moveTo>
                  <a:lnTo>
                    <a:pt x="28438" y="428654"/>
                  </a:lnTo>
                </a:path>
                <a:path w="47625" h="1829434">
                  <a:moveTo>
                    <a:pt x="28438" y="419158"/>
                  </a:moveTo>
                  <a:lnTo>
                    <a:pt x="28438" y="562075"/>
                  </a:lnTo>
                </a:path>
                <a:path w="47625" h="1829434">
                  <a:moveTo>
                    <a:pt x="28438" y="571571"/>
                  </a:moveTo>
                  <a:lnTo>
                    <a:pt x="28438" y="428654"/>
                  </a:lnTo>
                </a:path>
                <a:path w="47625" h="1829434">
                  <a:moveTo>
                    <a:pt x="28438" y="419158"/>
                  </a:moveTo>
                  <a:lnTo>
                    <a:pt x="37918" y="9496"/>
                  </a:lnTo>
                </a:path>
                <a:path w="47625" h="1829434">
                  <a:moveTo>
                    <a:pt x="37918" y="0"/>
                  </a:moveTo>
                  <a:lnTo>
                    <a:pt x="37918" y="133515"/>
                  </a:lnTo>
                </a:path>
                <a:path w="47625" h="1829434">
                  <a:moveTo>
                    <a:pt x="37918" y="143011"/>
                  </a:moveTo>
                  <a:lnTo>
                    <a:pt x="37918" y="409662"/>
                  </a:lnTo>
                </a:path>
                <a:path w="47625" h="1829434">
                  <a:moveTo>
                    <a:pt x="37918" y="419158"/>
                  </a:moveTo>
                  <a:lnTo>
                    <a:pt x="47398" y="352401"/>
                  </a:lnTo>
                </a:path>
                <a:path w="47625" h="1829434">
                  <a:moveTo>
                    <a:pt x="47398" y="342904"/>
                  </a:moveTo>
                  <a:lnTo>
                    <a:pt x="47398" y="1999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3349293" y="58529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3354034" y="5857683"/>
              <a:ext cx="9525" cy="762635"/>
            </a:xfrm>
            <a:custGeom>
              <a:avLst/>
              <a:gdLst/>
              <a:ahLst/>
              <a:cxnLst/>
              <a:rect l="l" t="t" r="r" b="b"/>
              <a:pathLst>
                <a:path w="9525" h="762634">
                  <a:moveTo>
                    <a:pt x="0" y="0"/>
                  </a:moveTo>
                  <a:lnTo>
                    <a:pt x="0" y="171405"/>
                  </a:lnTo>
                </a:path>
                <a:path w="9525" h="762634">
                  <a:moveTo>
                    <a:pt x="0" y="181091"/>
                  </a:moveTo>
                  <a:lnTo>
                    <a:pt x="9479" y="752662"/>
                  </a:lnTo>
                </a:path>
                <a:path w="9525" h="762634">
                  <a:moveTo>
                    <a:pt x="9479" y="762158"/>
                  </a:moveTo>
                  <a:lnTo>
                    <a:pt x="9479" y="6764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3358773" y="65198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3363514" y="6400672"/>
              <a:ext cx="38735" cy="1172210"/>
            </a:xfrm>
            <a:custGeom>
              <a:avLst/>
              <a:gdLst/>
              <a:ahLst/>
              <a:cxnLst/>
              <a:rect l="l" t="t" r="r" b="b"/>
              <a:pathLst>
                <a:path w="38735" h="1172209">
                  <a:moveTo>
                    <a:pt x="0" y="133420"/>
                  </a:moveTo>
                  <a:lnTo>
                    <a:pt x="9479" y="485821"/>
                  </a:lnTo>
                </a:path>
                <a:path w="38735" h="1172209">
                  <a:moveTo>
                    <a:pt x="9479" y="495602"/>
                  </a:moveTo>
                  <a:lnTo>
                    <a:pt x="9479" y="905170"/>
                  </a:lnTo>
                </a:path>
                <a:path w="38735" h="1172209">
                  <a:moveTo>
                    <a:pt x="9479" y="914666"/>
                  </a:moveTo>
                  <a:lnTo>
                    <a:pt x="9479" y="847908"/>
                  </a:lnTo>
                </a:path>
                <a:path w="38735" h="1172209">
                  <a:moveTo>
                    <a:pt x="9479" y="838412"/>
                  </a:moveTo>
                  <a:lnTo>
                    <a:pt x="9479" y="723984"/>
                  </a:lnTo>
                </a:path>
                <a:path w="38735" h="1172209">
                  <a:moveTo>
                    <a:pt x="9479" y="714488"/>
                  </a:moveTo>
                  <a:lnTo>
                    <a:pt x="18959" y="790742"/>
                  </a:lnTo>
                </a:path>
                <a:path w="38735" h="1172209">
                  <a:moveTo>
                    <a:pt x="18959" y="800238"/>
                  </a:moveTo>
                  <a:lnTo>
                    <a:pt x="18959" y="1162306"/>
                  </a:lnTo>
                </a:path>
                <a:path w="38735" h="1172209">
                  <a:moveTo>
                    <a:pt x="18959" y="1171802"/>
                  </a:moveTo>
                  <a:lnTo>
                    <a:pt x="18959" y="1076584"/>
                  </a:lnTo>
                </a:path>
                <a:path w="38735" h="1172209">
                  <a:moveTo>
                    <a:pt x="18959" y="1067088"/>
                  </a:moveTo>
                  <a:lnTo>
                    <a:pt x="28438" y="667007"/>
                  </a:lnTo>
                </a:path>
                <a:path w="38735" h="1172209">
                  <a:moveTo>
                    <a:pt x="28438" y="657511"/>
                  </a:moveTo>
                  <a:lnTo>
                    <a:pt x="28438" y="800238"/>
                  </a:lnTo>
                </a:path>
                <a:path w="38735" h="1172209">
                  <a:moveTo>
                    <a:pt x="28438" y="809924"/>
                  </a:moveTo>
                  <a:lnTo>
                    <a:pt x="28438" y="714488"/>
                  </a:lnTo>
                </a:path>
                <a:path w="38735" h="1172209">
                  <a:moveTo>
                    <a:pt x="28438" y="704992"/>
                  </a:moveTo>
                  <a:lnTo>
                    <a:pt x="38203" y="9496"/>
                  </a:lnTo>
                </a:path>
                <a:path w="38735" h="1172209">
                  <a:moveTo>
                    <a:pt x="38203" y="0"/>
                  </a:moveTo>
                  <a:lnTo>
                    <a:pt x="38203" y="762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3396976" y="64816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3401717" y="5790926"/>
              <a:ext cx="19050" cy="686435"/>
            </a:xfrm>
            <a:custGeom>
              <a:avLst/>
              <a:gdLst/>
              <a:ahLst/>
              <a:cxnLst/>
              <a:rect l="l" t="t" r="r" b="b"/>
              <a:pathLst>
                <a:path w="19050" h="686435">
                  <a:moveTo>
                    <a:pt x="0" y="685999"/>
                  </a:moveTo>
                  <a:lnTo>
                    <a:pt x="9479" y="285928"/>
                  </a:lnTo>
                </a:path>
                <a:path w="19050" h="686435">
                  <a:moveTo>
                    <a:pt x="9479" y="276432"/>
                  </a:moveTo>
                  <a:lnTo>
                    <a:pt x="9479" y="9781"/>
                  </a:lnTo>
                </a:path>
                <a:path w="19050" h="686435">
                  <a:moveTo>
                    <a:pt x="9479" y="0"/>
                  </a:moveTo>
                  <a:lnTo>
                    <a:pt x="9479" y="28773"/>
                  </a:lnTo>
                </a:path>
                <a:path w="19050" h="686435">
                  <a:moveTo>
                    <a:pt x="9479" y="38269"/>
                  </a:moveTo>
                  <a:lnTo>
                    <a:pt x="18959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3415935" y="60340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3420676" y="5705176"/>
              <a:ext cx="19050" cy="1315085"/>
            </a:xfrm>
            <a:custGeom>
              <a:avLst/>
              <a:gdLst/>
              <a:ahLst/>
              <a:cxnLst/>
              <a:rect l="l" t="t" r="r" b="b"/>
              <a:pathLst>
                <a:path w="19050" h="1315084">
                  <a:moveTo>
                    <a:pt x="0" y="333598"/>
                  </a:moveTo>
                  <a:lnTo>
                    <a:pt x="0" y="171499"/>
                  </a:lnTo>
                </a:path>
                <a:path w="19050" h="1315084">
                  <a:moveTo>
                    <a:pt x="0" y="162003"/>
                  </a:moveTo>
                  <a:lnTo>
                    <a:pt x="0" y="9496"/>
                  </a:lnTo>
                </a:path>
                <a:path w="19050" h="1315084">
                  <a:moveTo>
                    <a:pt x="0" y="0"/>
                  </a:moveTo>
                  <a:lnTo>
                    <a:pt x="0" y="85749"/>
                  </a:lnTo>
                </a:path>
                <a:path w="19050" h="1315084">
                  <a:moveTo>
                    <a:pt x="0" y="95530"/>
                  </a:moveTo>
                  <a:lnTo>
                    <a:pt x="9479" y="609840"/>
                  </a:lnTo>
                </a:path>
                <a:path w="19050" h="1315084">
                  <a:moveTo>
                    <a:pt x="9479" y="619337"/>
                  </a:moveTo>
                  <a:lnTo>
                    <a:pt x="9479" y="552579"/>
                  </a:lnTo>
                </a:path>
                <a:path w="19050" h="1315084">
                  <a:moveTo>
                    <a:pt x="9479" y="543083"/>
                  </a:moveTo>
                  <a:lnTo>
                    <a:pt x="9479" y="524090"/>
                  </a:lnTo>
                </a:path>
                <a:path w="19050" h="1315084">
                  <a:moveTo>
                    <a:pt x="9479" y="514594"/>
                  </a:moveTo>
                  <a:lnTo>
                    <a:pt x="9479" y="543083"/>
                  </a:lnTo>
                </a:path>
                <a:path w="19050" h="1315084">
                  <a:moveTo>
                    <a:pt x="9479" y="552579"/>
                  </a:moveTo>
                  <a:lnTo>
                    <a:pt x="18959" y="1314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3434894" y="70246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3439635" y="6943755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15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3434894" y="69295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3439635" y="6934259"/>
              <a:ext cx="9525" cy="581025"/>
            </a:xfrm>
            <a:custGeom>
              <a:avLst/>
              <a:gdLst/>
              <a:ahLst/>
              <a:cxnLst/>
              <a:rect l="l" t="t" r="r" b="b"/>
              <a:pathLst>
                <a:path w="9525" h="581025">
                  <a:moveTo>
                    <a:pt x="0" y="0"/>
                  </a:moveTo>
                  <a:lnTo>
                    <a:pt x="9479" y="133420"/>
                  </a:lnTo>
                </a:path>
                <a:path w="9525" h="581025">
                  <a:moveTo>
                    <a:pt x="9479" y="142916"/>
                  </a:moveTo>
                  <a:lnTo>
                    <a:pt x="9479" y="58099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3444374" y="7520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3449115" y="5667191"/>
              <a:ext cx="57150" cy="1848485"/>
            </a:xfrm>
            <a:custGeom>
              <a:avLst/>
              <a:gdLst/>
              <a:ahLst/>
              <a:cxnLst/>
              <a:rect l="l" t="t" r="r" b="b"/>
              <a:pathLst>
                <a:path w="57150" h="1848484">
                  <a:moveTo>
                    <a:pt x="0" y="1848059"/>
                  </a:moveTo>
                  <a:lnTo>
                    <a:pt x="9479" y="1533718"/>
                  </a:lnTo>
                </a:path>
                <a:path w="57150" h="1848484">
                  <a:moveTo>
                    <a:pt x="9479" y="1524222"/>
                  </a:moveTo>
                  <a:lnTo>
                    <a:pt x="9479" y="1552900"/>
                  </a:lnTo>
                </a:path>
                <a:path w="57150" h="1848484">
                  <a:moveTo>
                    <a:pt x="9479" y="1562396"/>
                  </a:moveTo>
                  <a:lnTo>
                    <a:pt x="9479" y="1752841"/>
                  </a:lnTo>
                </a:path>
                <a:path w="57150" h="1848484">
                  <a:moveTo>
                    <a:pt x="9479" y="1762337"/>
                  </a:moveTo>
                  <a:lnTo>
                    <a:pt x="9479" y="1714847"/>
                  </a:lnTo>
                </a:path>
                <a:path w="57150" h="1848484">
                  <a:moveTo>
                    <a:pt x="9479" y="1705351"/>
                  </a:moveTo>
                  <a:lnTo>
                    <a:pt x="18959" y="1066889"/>
                  </a:lnTo>
                </a:path>
                <a:path w="57150" h="1848484">
                  <a:moveTo>
                    <a:pt x="18959" y="1057393"/>
                  </a:moveTo>
                  <a:lnTo>
                    <a:pt x="18959" y="1066889"/>
                  </a:lnTo>
                </a:path>
                <a:path w="57150" h="1848484">
                  <a:moveTo>
                    <a:pt x="18959" y="1076575"/>
                  </a:moveTo>
                  <a:lnTo>
                    <a:pt x="18959" y="1124055"/>
                  </a:lnTo>
                </a:path>
                <a:path w="57150" h="1848484">
                  <a:moveTo>
                    <a:pt x="18959" y="1133552"/>
                  </a:moveTo>
                  <a:lnTo>
                    <a:pt x="28438" y="1047897"/>
                  </a:lnTo>
                </a:path>
                <a:path w="57150" h="1848484">
                  <a:moveTo>
                    <a:pt x="28438" y="1038400"/>
                  </a:moveTo>
                  <a:lnTo>
                    <a:pt x="28438" y="352401"/>
                  </a:lnTo>
                </a:path>
                <a:path w="57150" h="1848484">
                  <a:moveTo>
                    <a:pt x="28438" y="342904"/>
                  </a:moveTo>
                  <a:lnTo>
                    <a:pt x="37918" y="438151"/>
                  </a:lnTo>
                </a:path>
                <a:path w="57150" h="1848484">
                  <a:moveTo>
                    <a:pt x="37918" y="447837"/>
                  </a:moveTo>
                  <a:lnTo>
                    <a:pt x="37918" y="476325"/>
                  </a:lnTo>
                </a:path>
                <a:path w="57150" h="1848484">
                  <a:moveTo>
                    <a:pt x="37918" y="485821"/>
                  </a:moveTo>
                  <a:lnTo>
                    <a:pt x="37918" y="409662"/>
                  </a:lnTo>
                </a:path>
                <a:path w="57150" h="1848484">
                  <a:moveTo>
                    <a:pt x="37918" y="400166"/>
                  </a:moveTo>
                  <a:lnTo>
                    <a:pt x="37918" y="9496"/>
                  </a:lnTo>
                </a:path>
                <a:path w="57150" h="1848484">
                  <a:moveTo>
                    <a:pt x="37918" y="0"/>
                  </a:moveTo>
                  <a:lnTo>
                    <a:pt x="47398" y="143011"/>
                  </a:lnTo>
                </a:path>
                <a:path w="57150" h="1848484">
                  <a:moveTo>
                    <a:pt x="47398" y="152507"/>
                  </a:moveTo>
                  <a:lnTo>
                    <a:pt x="47398" y="428654"/>
                  </a:lnTo>
                </a:path>
                <a:path w="57150" h="1848484">
                  <a:moveTo>
                    <a:pt x="47398" y="438151"/>
                  </a:moveTo>
                  <a:lnTo>
                    <a:pt x="47398" y="333408"/>
                  </a:lnTo>
                </a:path>
                <a:path w="57150" h="1848484">
                  <a:moveTo>
                    <a:pt x="47398" y="323912"/>
                  </a:moveTo>
                  <a:lnTo>
                    <a:pt x="47398" y="295424"/>
                  </a:lnTo>
                </a:path>
                <a:path w="57150" h="1848484">
                  <a:moveTo>
                    <a:pt x="47398" y="285643"/>
                  </a:moveTo>
                  <a:lnTo>
                    <a:pt x="56877" y="314416"/>
                  </a:lnTo>
                </a:path>
                <a:path w="57150" h="1848484">
                  <a:moveTo>
                    <a:pt x="56877" y="323912"/>
                  </a:moveTo>
                  <a:lnTo>
                    <a:pt x="56877" y="10384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3501252" y="67103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3505993" y="6657827"/>
              <a:ext cx="9525" cy="48260"/>
            </a:xfrm>
            <a:custGeom>
              <a:avLst/>
              <a:gdLst/>
              <a:ahLst/>
              <a:cxnLst/>
              <a:rect l="l" t="t" r="r" b="b"/>
              <a:pathLst>
                <a:path w="9525" h="48259">
                  <a:moveTo>
                    <a:pt x="0" y="47765"/>
                  </a:moveTo>
                  <a:lnTo>
                    <a:pt x="9479" y="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3510732" y="66435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3515473" y="6657827"/>
              <a:ext cx="10160" cy="715010"/>
            </a:xfrm>
            <a:custGeom>
              <a:avLst/>
              <a:gdLst/>
              <a:ahLst/>
              <a:cxnLst/>
              <a:rect l="l" t="t" r="r" b="b"/>
              <a:pathLst>
                <a:path w="10160" h="715009">
                  <a:moveTo>
                    <a:pt x="0" y="0"/>
                  </a:moveTo>
                  <a:lnTo>
                    <a:pt x="0" y="314416"/>
                  </a:lnTo>
                </a:path>
                <a:path w="10160" h="715009">
                  <a:moveTo>
                    <a:pt x="0" y="324102"/>
                  </a:moveTo>
                  <a:lnTo>
                    <a:pt x="0" y="704982"/>
                  </a:lnTo>
                </a:path>
                <a:path w="10160" h="715009">
                  <a:moveTo>
                    <a:pt x="0" y="714716"/>
                  </a:moveTo>
                  <a:lnTo>
                    <a:pt x="9764" y="657511"/>
                  </a:lnTo>
                </a:path>
                <a:path w="10160" h="715009">
                  <a:moveTo>
                    <a:pt x="9764" y="648015"/>
                  </a:moveTo>
                  <a:lnTo>
                    <a:pt x="9764" y="53358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3520496" y="7177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3525237" y="7000921"/>
              <a:ext cx="19050" cy="534035"/>
            </a:xfrm>
            <a:custGeom>
              <a:avLst/>
              <a:gdLst/>
              <a:ahLst/>
              <a:cxnLst/>
              <a:rect l="l" t="t" r="r" b="b"/>
              <a:pathLst>
                <a:path w="19050" h="534034">
                  <a:moveTo>
                    <a:pt x="0" y="190492"/>
                  </a:moveTo>
                  <a:lnTo>
                    <a:pt x="0" y="524062"/>
                  </a:lnTo>
                </a:path>
                <a:path w="19050" h="534034">
                  <a:moveTo>
                    <a:pt x="0" y="533558"/>
                  </a:moveTo>
                  <a:lnTo>
                    <a:pt x="9479" y="390613"/>
                  </a:lnTo>
                </a:path>
                <a:path w="19050" h="534034">
                  <a:moveTo>
                    <a:pt x="9479" y="381117"/>
                  </a:moveTo>
                  <a:lnTo>
                    <a:pt x="9479" y="9496"/>
                  </a:lnTo>
                </a:path>
                <a:path w="19050" h="534034">
                  <a:moveTo>
                    <a:pt x="9479" y="0"/>
                  </a:moveTo>
                  <a:lnTo>
                    <a:pt x="9479" y="18992"/>
                  </a:lnTo>
                </a:path>
                <a:path w="19050" h="534034">
                  <a:moveTo>
                    <a:pt x="9479" y="28488"/>
                  </a:moveTo>
                  <a:lnTo>
                    <a:pt x="18959" y="857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3539455" y="7091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3544196" y="5752941"/>
              <a:ext cx="76200" cy="1781810"/>
            </a:xfrm>
            <a:custGeom>
              <a:avLst/>
              <a:gdLst/>
              <a:ahLst/>
              <a:cxnLst/>
              <a:rect l="l" t="t" r="r" b="b"/>
              <a:pathLst>
                <a:path w="76200" h="1781809">
                  <a:moveTo>
                    <a:pt x="0" y="1333730"/>
                  </a:moveTo>
                  <a:lnTo>
                    <a:pt x="0" y="1000321"/>
                  </a:lnTo>
                </a:path>
                <a:path w="76200" h="1781809">
                  <a:moveTo>
                    <a:pt x="0" y="990825"/>
                  </a:moveTo>
                  <a:lnTo>
                    <a:pt x="0" y="562075"/>
                  </a:lnTo>
                </a:path>
                <a:path w="76200" h="1781809">
                  <a:moveTo>
                    <a:pt x="0" y="552484"/>
                  </a:moveTo>
                  <a:lnTo>
                    <a:pt x="9479" y="581067"/>
                  </a:lnTo>
                </a:path>
                <a:path w="76200" h="1781809">
                  <a:moveTo>
                    <a:pt x="9479" y="590563"/>
                  </a:moveTo>
                  <a:lnTo>
                    <a:pt x="9479" y="619242"/>
                  </a:lnTo>
                </a:path>
                <a:path w="76200" h="1781809">
                  <a:moveTo>
                    <a:pt x="9479" y="628738"/>
                  </a:moveTo>
                  <a:lnTo>
                    <a:pt x="9479" y="619242"/>
                  </a:lnTo>
                </a:path>
                <a:path w="76200" h="1781809">
                  <a:moveTo>
                    <a:pt x="9479" y="609745"/>
                  </a:moveTo>
                  <a:lnTo>
                    <a:pt x="9479" y="323912"/>
                  </a:lnTo>
                </a:path>
                <a:path w="76200" h="1781809">
                  <a:moveTo>
                    <a:pt x="9479" y="314416"/>
                  </a:moveTo>
                  <a:lnTo>
                    <a:pt x="18959" y="9496"/>
                  </a:lnTo>
                </a:path>
                <a:path w="76200" h="1781809">
                  <a:moveTo>
                    <a:pt x="18959" y="0"/>
                  </a:moveTo>
                  <a:lnTo>
                    <a:pt x="18959" y="28488"/>
                  </a:lnTo>
                </a:path>
                <a:path w="76200" h="1781809">
                  <a:moveTo>
                    <a:pt x="18959" y="37984"/>
                  </a:moveTo>
                  <a:lnTo>
                    <a:pt x="18959" y="257154"/>
                  </a:lnTo>
                </a:path>
                <a:path w="76200" h="1781809">
                  <a:moveTo>
                    <a:pt x="18959" y="266651"/>
                  </a:moveTo>
                  <a:lnTo>
                    <a:pt x="18959" y="209674"/>
                  </a:lnTo>
                </a:path>
                <a:path w="76200" h="1781809">
                  <a:moveTo>
                    <a:pt x="18959" y="199893"/>
                  </a:moveTo>
                  <a:lnTo>
                    <a:pt x="28438" y="18992"/>
                  </a:lnTo>
                </a:path>
                <a:path w="76200" h="1781809">
                  <a:moveTo>
                    <a:pt x="28438" y="9496"/>
                  </a:moveTo>
                  <a:lnTo>
                    <a:pt x="28438" y="152412"/>
                  </a:lnTo>
                </a:path>
                <a:path w="76200" h="1781809">
                  <a:moveTo>
                    <a:pt x="28438" y="161908"/>
                  </a:moveTo>
                  <a:lnTo>
                    <a:pt x="28438" y="638234"/>
                  </a:lnTo>
                </a:path>
                <a:path w="76200" h="1781809">
                  <a:moveTo>
                    <a:pt x="28438" y="647730"/>
                  </a:moveTo>
                  <a:lnTo>
                    <a:pt x="37918" y="590563"/>
                  </a:lnTo>
                </a:path>
                <a:path w="76200" h="1781809">
                  <a:moveTo>
                    <a:pt x="37918" y="581067"/>
                  </a:moveTo>
                  <a:lnTo>
                    <a:pt x="37918" y="657226"/>
                  </a:lnTo>
                </a:path>
                <a:path w="76200" h="1781809">
                  <a:moveTo>
                    <a:pt x="37918" y="666722"/>
                  </a:moveTo>
                  <a:lnTo>
                    <a:pt x="47398" y="1352722"/>
                  </a:lnTo>
                </a:path>
                <a:path w="76200" h="1781809">
                  <a:moveTo>
                    <a:pt x="47398" y="1362218"/>
                  </a:moveTo>
                  <a:lnTo>
                    <a:pt x="47398" y="1285964"/>
                  </a:lnTo>
                </a:path>
                <a:path w="76200" h="1781809">
                  <a:moveTo>
                    <a:pt x="47398" y="1276468"/>
                  </a:moveTo>
                  <a:lnTo>
                    <a:pt x="47398" y="1343226"/>
                  </a:lnTo>
                </a:path>
                <a:path w="76200" h="1781809">
                  <a:moveTo>
                    <a:pt x="47398" y="1352722"/>
                  </a:moveTo>
                  <a:lnTo>
                    <a:pt x="56877" y="1772042"/>
                  </a:lnTo>
                </a:path>
                <a:path w="76200" h="1781809">
                  <a:moveTo>
                    <a:pt x="56877" y="1781538"/>
                  </a:moveTo>
                  <a:lnTo>
                    <a:pt x="56877" y="1752813"/>
                  </a:lnTo>
                </a:path>
                <a:path w="76200" h="1781809">
                  <a:moveTo>
                    <a:pt x="56877" y="1743307"/>
                  </a:moveTo>
                  <a:lnTo>
                    <a:pt x="56877" y="1438472"/>
                  </a:lnTo>
                </a:path>
                <a:path w="76200" h="1781809">
                  <a:moveTo>
                    <a:pt x="56877" y="1428976"/>
                  </a:moveTo>
                  <a:lnTo>
                    <a:pt x="66357" y="1505135"/>
                  </a:lnTo>
                </a:path>
                <a:path w="76200" h="1781809">
                  <a:moveTo>
                    <a:pt x="66357" y="1514631"/>
                  </a:moveTo>
                  <a:lnTo>
                    <a:pt x="66357" y="1581389"/>
                  </a:lnTo>
                </a:path>
                <a:path w="76200" h="1781809">
                  <a:moveTo>
                    <a:pt x="66357" y="1590885"/>
                  </a:moveTo>
                  <a:lnTo>
                    <a:pt x="66357" y="1505135"/>
                  </a:lnTo>
                </a:path>
                <a:path w="76200" h="1781809">
                  <a:moveTo>
                    <a:pt x="66357" y="1495639"/>
                  </a:moveTo>
                  <a:lnTo>
                    <a:pt x="75837" y="885893"/>
                  </a:lnTo>
                </a:path>
                <a:path w="76200" h="1781809">
                  <a:moveTo>
                    <a:pt x="75837" y="876397"/>
                  </a:moveTo>
                  <a:lnTo>
                    <a:pt x="75837" y="914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3615292" y="66723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3620033" y="5686183"/>
              <a:ext cx="19685" cy="981710"/>
            </a:xfrm>
            <a:custGeom>
              <a:avLst/>
              <a:gdLst/>
              <a:ahLst/>
              <a:cxnLst/>
              <a:rect l="l" t="t" r="r" b="b"/>
              <a:pathLst>
                <a:path w="19685" h="981709">
                  <a:moveTo>
                    <a:pt x="0" y="981424"/>
                  </a:moveTo>
                  <a:lnTo>
                    <a:pt x="0" y="685999"/>
                  </a:lnTo>
                </a:path>
                <a:path w="19685" h="981709">
                  <a:moveTo>
                    <a:pt x="0" y="676503"/>
                  </a:moveTo>
                  <a:lnTo>
                    <a:pt x="9479" y="266651"/>
                  </a:lnTo>
                </a:path>
                <a:path w="19685" h="981709">
                  <a:moveTo>
                    <a:pt x="9479" y="257154"/>
                  </a:moveTo>
                  <a:lnTo>
                    <a:pt x="9479" y="323912"/>
                  </a:lnTo>
                </a:path>
                <a:path w="19685" h="981709">
                  <a:moveTo>
                    <a:pt x="9479" y="333408"/>
                  </a:moveTo>
                  <a:lnTo>
                    <a:pt x="9479" y="381174"/>
                  </a:lnTo>
                </a:path>
                <a:path w="19685" h="981709">
                  <a:moveTo>
                    <a:pt x="9479" y="390670"/>
                  </a:moveTo>
                  <a:lnTo>
                    <a:pt x="9479" y="371678"/>
                  </a:lnTo>
                </a:path>
                <a:path w="19685" h="981709">
                  <a:moveTo>
                    <a:pt x="9479" y="362087"/>
                  </a:moveTo>
                  <a:lnTo>
                    <a:pt x="19148" y="9496"/>
                  </a:lnTo>
                </a:path>
                <a:path w="19685" h="981709">
                  <a:moveTo>
                    <a:pt x="19148" y="0"/>
                  </a:moveTo>
                  <a:lnTo>
                    <a:pt x="19148" y="9496"/>
                  </a:lnTo>
                </a:path>
                <a:path w="19685" h="981709">
                  <a:moveTo>
                    <a:pt x="19148" y="18992"/>
                  </a:moveTo>
                  <a:lnTo>
                    <a:pt x="19148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3634441" y="61482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3648662" y="6048271"/>
              <a:ext cx="38100" cy="1448435"/>
            </a:xfrm>
            <a:custGeom>
              <a:avLst/>
              <a:gdLst/>
              <a:ahLst/>
              <a:cxnLst/>
              <a:rect l="l" t="t" r="r" b="b"/>
              <a:pathLst>
                <a:path w="38100" h="1448434">
                  <a:moveTo>
                    <a:pt x="0" y="95246"/>
                  </a:moveTo>
                  <a:lnTo>
                    <a:pt x="0" y="9591"/>
                  </a:lnTo>
                </a:path>
                <a:path w="38100" h="1448434">
                  <a:moveTo>
                    <a:pt x="0" y="0"/>
                  </a:moveTo>
                  <a:lnTo>
                    <a:pt x="0" y="76253"/>
                  </a:lnTo>
                </a:path>
                <a:path w="38100" h="1448434">
                  <a:moveTo>
                    <a:pt x="0" y="85749"/>
                  </a:moveTo>
                  <a:lnTo>
                    <a:pt x="9479" y="752472"/>
                  </a:lnTo>
                </a:path>
                <a:path w="38100" h="1448434">
                  <a:moveTo>
                    <a:pt x="9479" y="761968"/>
                  </a:moveTo>
                  <a:lnTo>
                    <a:pt x="9479" y="723984"/>
                  </a:lnTo>
                </a:path>
                <a:path w="38100" h="1448434">
                  <a:moveTo>
                    <a:pt x="9479" y="714488"/>
                  </a:moveTo>
                  <a:lnTo>
                    <a:pt x="9479" y="733480"/>
                  </a:lnTo>
                </a:path>
                <a:path w="38100" h="1448434">
                  <a:moveTo>
                    <a:pt x="9479" y="742976"/>
                  </a:moveTo>
                  <a:lnTo>
                    <a:pt x="18959" y="1362266"/>
                  </a:lnTo>
                </a:path>
                <a:path w="38100" h="1448434">
                  <a:moveTo>
                    <a:pt x="18959" y="1371762"/>
                  </a:moveTo>
                  <a:lnTo>
                    <a:pt x="18959" y="1314538"/>
                  </a:lnTo>
                </a:path>
                <a:path w="38100" h="1448434">
                  <a:moveTo>
                    <a:pt x="18959" y="1305052"/>
                  </a:moveTo>
                  <a:lnTo>
                    <a:pt x="18959" y="1181317"/>
                  </a:lnTo>
                </a:path>
                <a:path w="38100" h="1448434">
                  <a:moveTo>
                    <a:pt x="18959" y="1171821"/>
                  </a:moveTo>
                  <a:lnTo>
                    <a:pt x="28438" y="1228798"/>
                  </a:lnTo>
                </a:path>
                <a:path w="38100" h="1448434">
                  <a:moveTo>
                    <a:pt x="28438" y="1238294"/>
                  </a:moveTo>
                  <a:lnTo>
                    <a:pt x="28438" y="1438482"/>
                  </a:lnTo>
                </a:path>
                <a:path w="38100" h="1448434">
                  <a:moveTo>
                    <a:pt x="28438" y="1447978"/>
                  </a:moveTo>
                  <a:lnTo>
                    <a:pt x="28438" y="1438482"/>
                  </a:lnTo>
                </a:path>
                <a:path w="38100" h="1448434">
                  <a:moveTo>
                    <a:pt x="28438" y="1428985"/>
                  </a:moveTo>
                  <a:lnTo>
                    <a:pt x="37918" y="885988"/>
                  </a:lnTo>
                </a:path>
                <a:path w="38100" h="1448434">
                  <a:moveTo>
                    <a:pt x="37918" y="876492"/>
                  </a:moveTo>
                  <a:lnTo>
                    <a:pt x="37918" y="9144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3681839" y="6967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3686580" y="6219770"/>
              <a:ext cx="9525" cy="762635"/>
            </a:xfrm>
            <a:custGeom>
              <a:avLst/>
              <a:gdLst/>
              <a:ahLst/>
              <a:cxnLst/>
              <a:rect l="l" t="t" r="r" b="b"/>
              <a:pathLst>
                <a:path w="9525" h="762634">
                  <a:moveTo>
                    <a:pt x="0" y="762158"/>
                  </a:moveTo>
                  <a:lnTo>
                    <a:pt x="0" y="733480"/>
                  </a:lnTo>
                </a:path>
                <a:path w="9525" h="762634">
                  <a:moveTo>
                    <a:pt x="0" y="72398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3691319" y="62055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3696060" y="6219770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48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3691319" y="62721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3696060" y="5724453"/>
              <a:ext cx="19050" cy="553085"/>
            </a:xfrm>
            <a:custGeom>
              <a:avLst/>
              <a:gdLst/>
              <a:ahLst/>
              <a:cxnLst/>
              <a:rect l="l" t="t" r="r" b="b"/>
              <a:pathLst>
                <a:path w="19050" h="553085">
                  <a:moveTo>
                    <a:pt x="0" y="552484"/>
                  </a:moveTo>
                  <a:lnTo>
                    <a:pt x="0" y="438056"/>
                  </a:lnTo>
                </a:path>
                <a:path w="19050" h="553085">
                  <a:moveTo>
                    <a:pt x="0" y="428559"/>
                  </a:moveTo>
                  <a:lnTo>
                    <a:pt x="9574" y="9496"/>
                  </a:lnTo>
                </a:path>
                <a:path w="19050" h="553085">
                  <a:moveTo>
                    <a:pt x="9574" y="0"/>
                  </a:moveTo>
                  <a:lnTo>
                    <a:pt x="9574" y="66472"/>
                  </a:lnTo>
                </a:path>
                <a:path w="19050" h="553085">
                  <a:moveTo>
                    <a:pt x="9574" y="76253"/>
                  </a:moveTo>
                  <a:lnTo>
                    <a:pt x="19054" y="276147"/>
                  </a:lnTo>
                </a:path>
                <a:path w="19050" h="553085">
                  <a:moveTo>
                    <a:pt x="19054" y="285643"/>
                  </a:moveTo>
                  <a:lnTo>
                    <a:pt x="19054" y="209389"/>
                  </a:lnTo>
                </a:path>
                <a:path w="19050" h="553085">
                  <a:moveTo>
                    <a:pt x="19054" y="199893"/>
                  </a:moveTo>
                  <a:lnTo>
                    <a:pt x="19054" y="12373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3710373" y="58339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3715114" y="5848187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5">
                  <a:moveTo>
                    <a:pt x="0" y="0"/>
                  </a:moveTo>
                  <a:lnTo>
                    <a:pt x="9479" y="419063"/>
                  </a:lnTo>
                </a:path>
                <a:path w="9525" h="629285">
                  <a:moveTo>
                    <a:pt x="9479" y="428749"/>
                  </a:moveTo>
                  <a:lnTo>
                    <a:pt x="9479" y="628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3719853" y="64816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3724594" y="646742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89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3719853" y="6453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3724594" y="6467429"/>
              <a:ext cx="29209" cy="1067435"/>
            </a:xfrm>
            <a:custGeom>
              <a:avLst/>
              <a:gdLst/>
              <a:ahLst/>
              <a:cxnLst/>
              <a:rect l="l" t="t" r="r" b="b"/>
              <a:pathLst>
                <a:path w="29210" h="1067434">
                  <a:moveTo>
                    <a:pt x="0" y="0"/>
                  </a:moveTo>
                  <a:lnTo>
                    <a:pt x="9479" y="276337"/>
                  </a:lnTo>
                </a:path>
                <a:path w="29210" h="1067434">
                  <a:moveTo>
                    <a:pt x="9479" y="285833"/>
                  </a:moveTo>
                  <a:lnTo>
                    <a:pt x="9479" y="723984"/>
                  </a:lnTo>
                </a:path>
                <a:path w="29210" h="1067434">
                  <a:moveTo>
                    <a:pt x="9479" y="733480"/>
                  </a:moveTo>
                  <a:lnTo>
                    <a:pt x="9479" y="647730"/>
                  </a:lnTo>
                </a:path>
                <a:path w="29210" h="1067434">
                  <a:moveTo>
                    <a:pt x="9479" y="638234"/>
                  </a:moveTo>
                  <a:lnTo>
                    <a:pt x="18959" y="666912"/>
                  </a:lnTo>
                </a:path>
                <a:path w="29210" h="1067434">
                  <a:moveTo>
                    <a:pt x="18959" y="676408"/>
                  </a:moveTo>
                  <a:lnTo>
                    <a:pt x="18959" y="1057554"/>
                  </a:lnTo>
                </a:path>
                <a:path w="29210" h="1067434">
                  <a:moveTo>
                    <a:pt x="18959" y="1067050"/>
                  </a:moveTo>
                  <a:lnTo>
                    <a:pt x="18959" y="1000330"/>
                  </a:lnTo>
                </a:path>
                <a:path w="29210" h="1067434">
                  <a:moveTo>
                    <a:pt x="18959" y="990825"/>
                  </a:moveTo>
                  <a:lnTo>
                    <a:pt x="28628" y="6859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3748481" y="71390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3753222" y="7153429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w="0" h="85725">
                  <a:moveTo>
                    <a:pt x="0" y="0"/>
                  </a:moveTo>
                  <a:lnTo>
                    <a:pt x="0" y="85655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3748481" y="72438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3753222" y="5714672"/>
              <a:ext cx="38100" cy="1524635"/>
            </a:xfrm>
            <a:custGeom>
              <a:avLst/>
              <a:gdLst/>
              <a:ahLst/>
              <a:cxnLst/>
              <a:rect l="l" t="t" r="r" b="b"/>
              <a:pathLst>
                <a:path w="38100" h="1524634">
                  <a:moveTo>
                    <a:pt x="0" y="1524412"/>
                  </a:moveTo>
                  <a:lnTo>
                    <a:pt x="9479" y="1162325"/>
                  </a:lnTo>
                </a:path>
                <a:path w="38100" h="1524634">
                  <a:moveTo>
                    <a:pt x="9479" y="1152829"/>
                  </a:moveTo>
                  <a:lnTo>
                    <a:pt x="9479" y="828916"/>
                  </a:lnTo>
                </a:path>
                <a:path w="38100" h="1524634">
                  <a:moveTo>
                    <a:pt x="9479" y="819420"/>
                  </a:moveTo>
                  <a:lnTo>
                    <a:pt x="9479" y="828916"/>
                  </a:lnTo>
                </a:path>
                <a:path w="38100" h="1524634">
                  <a:moveTo>
                    <a:pt x="9479" y="838412"/>
                  </a:moveTo>
                  <a:lnTo>
                    <a:pt x="9479" y="819420"/>
                  </a:lnTo>
                </a:path>
                <a:path w="38100" h="1524634">
                  <a:moveTo>
                    <a:pt x="9479" y="809924"/>
                  </a:moveTo>
                  <a:lnTo>
                    <a:pt x="18959" y="247943"/>
                  </a:lnTo>
                </a:path>
                <a:path w="38100" h="1524634">
                  <a:moveTo>
                    <a:pt x="18959" y="238162"/>
                  </a:moveTo>
                  <a:lnTo>
                    <a:pt x="18959" y="181186"/>
                  </a:lnTo>
                </a:path>
                <a:path w="38100" h="1524634">
                  <a:moveTo>
                    <a:pt x="18959" y="171689"/>
                  </a:moveTo>
                  <a:lnTo>
                    <a:pt x="18959" y="238162"/>
                  </a:lnTo>
                </a:path>
                <a:path w="38100" h="1524634">
                  <a:moveTo>
                    <a:pt x="18959" y="247943"/>
                  </a:moveTo>
                  <a:lnTo>
                    <a:pt x="28438" y="304920"/>
                  </a:lnTo>
                </a:path>
                <a:path w="38100" h="1524634">
                  <a:moveTo>
                    <a:pt x="28438" y="314416"/>
                  </a:moveTo>
                  <a:lnTo>
                    <a:pt x="28438" y="247943"/>
                  </a:lnTo>
                </a:path>
                <a:path w="38100" h="1524634">
                  <a:moveTo>
                    <a:pt x="28438" y="238162"/>
                  </a:moveTo>
                  <a:lnTo>
                    <a:pt x="28438" y="9781"/>
                  </a:lnTo>
                </a:path>
                <a:path w="38100" h="1524634">
                  <a:moveTo>
                    <a:pt x="28438" y="0"/>
                  </a:moveTo>
                  <a:lnTo>
                    <a:pt x="28438" y="76253"/>
                  </a:lnTo>
                </a:path>
                <a:path w="38100" h="1524634">
                  <a:moveTo>
                    <a:pt x="28438" y="86034"/>
                  </a:moveTo>
                  <a:lnTo>
                    <a:pt x="37918" y="486106"/>
                  </a:lnTo>
                </a:path>
                <a:path w="38100" h="1524634">
                  <a:moveTo>
                    <a:pt x="37918" y="495602"/>
                  </a:moveTo>
                  <a:lnTo>
                    <a:pt x="37918" y="486106"/>
                  </a:lnTo>
                </a:path>
                <a:path w="38100" h="1524634">
                  <a:moveTo>
                    <a:pt x="37918" y="476610"/>
                  </a:moveTo>
                  <a:lnTo>
                    <a:pt x="37918" y="4478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3786400" y="61482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3791141" y="6162509"/>
              <a:ext cx="9525" cy="734060"/>
            </a:xfrm>
            <a:custGeom>
              <a:avLst/>
              <a:gdLst/>
              <a:ahLst/>
              <a:cxnLst/>
              <a:rect l="l" t="t" r="r" b="b"/>
              <a:pathLst>
                <a:path w="9525" h="734059">
                  <a:moveTo>
                    <a:pt x="0" y="0"/>
                  </a:moveTo>
                  <a:lnTo>
                    <a:pt x="9479" y="285928"/>
                  </a:lnTo>
                </a:path>
                <a:path w="9525" h="734059">
                  <a:moveTo>
                    <a:pt x="9479" y="295424"/>
                  </a:moveTo>
                  <a:lnTo>
                    <a:pt x="9479" y="7337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3795880" y="69010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3800620" y="6848509"/>
              <a:ext cx="28575" cy="610235"/>
            </a:xfrm>
            <a:custGeom>
              <a:avLst/>
              <a:gdLst/>
              <a:ahLst/>
              <a:cxnLst/>
              <a:rect l="l" t="t" r="r" b="b"/>
              <a:pathLst>
                <a:path w="28575" h="610234">
                  <a:moveTo>
                    <a:pt x="0" y="47765"/>
                  </a:moveTo>
                  <a:lnTo>
                    <a:pt x="9479" y="37984"/>
                  </a:lnTo>
                </a:path>
                <a:path w="28575" h="610234">
                  <a:moveTo>
                    <a:pt x="9479" y="28488"/>
                  </a:moveTo>
                  <a:lnTo>
                    <a:pt x="9479" y="47765"/>
                  </a:lnTo>
                </a:path>
                <a:path w="28575" h="610234">
                  <a:moveTo>
                    <a:pt x="9479" y="57261"/>
                  </a:moveTo>
                  <a:lnTo>
                    <a:pt x="9479" y="600249"/>
                  </a:lnTo>
                </a:path>
                <a:path w="28575" h="610234">
                  <a:moveTo>
                    <a:pt x="9479" y="609745"/>
                  </a:moveTo>
                  <a:lnTo>
                    <a:pt x="18959" y="552531"/>
                  </a:lnTo>
                </a:path>
                <a:path w="28575" h="610234">
                  <a:moveTo>
                    <a:pt x="18959" y="543026"/>
                  </a:moveTo>
                  <a:lnTo>
                    <a:pt x="18959" y="400071"/>
                  </a:lnTo>
                </a:path>
                <a:path w="28575" h="610234">
                  <a:moveTo>
                    <a:pt x="18959" y="390575"/>
                  </a:moveTo>
                  <a:lnTo>
                    <a:pt x="18959" y="495317"/>
                  </a:lnTo>
                </a:path>
                <a:path w="28575" h="610234">
                  <a:moveTo>
                    <a:pt x="18959" y="504813"/>
                  </a:moveTo>
                  <a:lnTo>
                    <a:pt x="18959" y="581020"/>
                  </a:lnTo>
                </a:path>
                <a:path w="28575" h="610234">
                  <a:moveTo>
                    <a:pt x="18959" y="590525"/>
                  </a:moveTo>
                  <a:lnTo>
                    <a:pt x="28438" y="524033"/>
                  </a:lnTo>
                </a:path>
                <a:path w="28575" h="610234">
                  <a:moveTo>
                    <a:pt x="28438" y="514300"/>
                  </a:moveTo>
                  <a:lnTo>
                    <a:pt x="28438" y="9496"/>
                  </a:lnTo>
                </a:path>
                <a:path w="28575" h="610234">
                  <a:moveTo>
                    <a:pt x="28438" y="0"/>
                  </a:moveTo>
                  <a:lnTo>
                    <a:pt x="2843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3824319" y="6862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3838539" y="5714672"/>
              <a:ext cx="19050" cy="1153160"/>
            </a:xfrm>
            <a:custGeom>
              <a:avLst/>
              <a:gdLst/>
              <a:ahLst/>
              <a:cxnLst/>
              <a:rect l="l" t="t" r="r" b="b"/>
              <a:pathLst>
                <a:path w="19050" h="1153159">
                  <a:moveTo>
                    <a:pt x="0" y="1152829"/>
                  </a:moveTo>
                  <a:lnTo>
                    <a:pt x="0" y="952935"/>
                  </a:lnTo>
                </a:path>
                <a:path w="19050" h="1153159">
                  <a:moveTo>
                    <a:pt x="0" y="943154"/>
                  </a:moveTo>
                  <a:lnTo>
                    <a:pt x="0" y="419348"/>
                  </a:lnTo>
                </a:path>
                <a:path w="19050" h="1153159">
                  <a:moveTo>
                    <a:pt x="0" y="409852"/>
                  </a:moveTo>
                  <a:lnTo>
                    <a:pt x="9479" y="457333"/>
                  </a:lnTo>
                </a:path>
                <a:path w="19050" h="1153159">
                  <a:moveTo>
                    <a:pt x="9479" y="466829"/>
                  </a:moveTo>
                  <a:lnTo>
                    <a:pt x="9479" y="409852"/>
                  </a:lnTo>
                </a:path>
                <a:path w="19050" h="1153159">
                  <a:moveTo>
                    <a:pt x="9479" y="400356"/>
                  </a:moveTo>
                  <a:lnTo>
                    <a:pt x="9479" y="9781"/>
                  </a:lnTo>
                </a:path>
                <a:path w="19050" h="1153159">
                  <a:moveTo>
                    <a:pt x="9479" y="0"/>
                  </a:moveTo>
                  <a:lnTo>
                    <a:pt x="18959" y="66757"/>
                  </a:lnTo>
                </a:path>
                <a:path w="19050" h="1153159">
                  <a:moveTo>
                    <a:pt x="18959" y="76253"/>
                  </a:moveTo>
                  <a:lnTo>
                    <a:pt x="18959" y="3049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3852758" y="60243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3857498" y="5914850"/>
              <a:ext cx="9525" cy="667385"/>
            </a:xfrm>
            <a:custGeom>
              <a:avLst/>
              <a:gdLst/>
              <a:ahLst/>
              <a:cxnLst/>
              <a:rect l="l" t="t" r="r" b="b"/>
              <a:pathLst>
                <a:path w="9525" h="667384">
                  <a:moveTo>
                    <a:pt x="0" y="104742"/>
                  </a:moveTo>
                  <a:lnTo>
                    <a:pt x="9479" y="9496"/>
                  </a:lnTo>
                </a:path>
                <a:path w="9525" h="667384">
                  <a:moveTo>
                    <a:pt x="9479" y="0"/>
                  </a:moveTo>
                  <a:lnTo>
                    <a:pt x="9479" y="66757"/>
                  </a:lnTo>
                </a:path>
                <a:path w="9525" h="667384">
                  <a:moveTo>
                    <a:pt x="9479" y="76253"/>
                  </a:moveTo>
                  <a:lnTo>
                    <a:pt x="9479" y="6668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3862235" y="6576923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9474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84" y="11074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74" y="14439"/>
                  </a:lnTo>
                  <a:close/>
                </a:path>
                <a:path w="19685" h="19684">
                  <a:moveTo>
                    <a:pt x="19240" y="4749"/>
                  </a:moveTo>
                  <a:lnTo>
                    <a:pt x="17856" y="1397"/>
                  </a:lnTo>
                  <a:lnTo>
                    <a:pt x="14503" y="0"/>
                  </a:lnTo>
                  <a:lnTo>
                    <a:pt x="11150" y="1397"/>
                  </a:lnTo>
                  <a:lnTo>
                    <a:pt x="9766" y="4749"/>
                  </a:lnTo>
                  <a:lnTo>
                    <a:pt x="11150" y="8115"/>
                  </a:lnTo>
                  <a:lnTo>
                    <a:pt x="14503" y="9499"/>
                  </a:lnTo>
                  <a:lnTo>
                    <a:pt x="17856" y="8115"/>
                  </a:lnTo>
                  <a:lnTo>
                    <a:pt x="1924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3876742" y="6572077"/>
              <a:ext cx="9525" cy="695960"/>
            </a:xfrm>
            <a:custGeom>
              <a:avLst/>
              <a:gdLst/>
              <a:ahLst/>
              <a:cxnLst/>
              <a:rect l="l" t="t" r="r" b="b"/>
              <a:pathLst>
                <a:path w="9525" h="695959">
                  <a:moveTo>
                    <a:pt x="0" y="0"/>
                  </a:moveTo>
                  <a:lnTo>
                    <a:pt x="0" y="19277"/>
                  </a:lnTo>
                </a:path>
                <a:path w="9525" h="695959">
                  <a:moveTo>
                    <a:pt x="0" y="28773"/>
                  </a:moveTo>
                  <a:lnTo>
                    <a:pt x="0" y="505098"/>
                  </a:lnTo>
                </a:path>
                <a:path w="9525" h="695959">
                  <a:moveTo>
                    <a:pt x="0" y="514594"/>
                  </a:moveTo>
                  <a:lnTo>
                    <a:pt x="9479" y="685999"/>
                  </a:lnTo>
                </a:path>
                <a:path w="9525" h="695959">
                  <a:moveTo>
                    <a:pt x="9479" y="695495"/>
                  </a:moveTo>
                  <a:lnTo>
                    <a:pt x="9479" y="6193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3881481" y="7177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3886222" y="7105664"/>
              <a:ext cx="9525" cy="410209"/>
            </a:xfrm>
            <a:custGeom>
              <a:avLst/>
              <a:gdLst/>
              <a:ahLst/>
              <a:cxnLst/>
              <a:rect l="l" t="t" r="r" b="b"/>
              <a:pathLst>
                <a:path w="9525" h="410209">
                  <a:moveTo>
                    <a:pt x="0" y="76253"/>
                  </a:moveTo>
                  <a:lnTo>
                    <a:pt x="0" y="371592"/>
                  </a:lnTo>
                </a:path>
                <a:path w="9525" h="410209">
                  <a:moveTo>
                    <a:pt x="0" y="381088"/>
                  </a:moveTo>
                  <a:lnTo>
                    <a:pt x="9479" y="400090"/>
                  </a:lnTo>
                </a:path>
                <a:path w="9525" h="410209">
                  <a:moveTo>
                    <a:pt x="9479" y="409586"/>
                  </a:moveTo>
                  <a:lnTo>
                    <a:pt x="9479" y="304872"/>
                  </a:lnTo>
                </a:path>
                <a:path w="9525" h="410209">
                  <a:moveTo>
                    <a:pt x="9479" y="29537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3890961" y="70914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3895701" y="6438941"/>
              <a:ext cx="19050" cy="715010"/>
            </a:xfrm>
            <a:custGeom>
              <a:avLst/>
              <a:gdLst/>
              <a:ahLst/>
              <a:cxnLst/>
              <a:rect l="l" t="t" r="r" b="b"/>
              <a:pathLst>
                <a:path w="19050" h="715009">
                  <a:moveTo>
                    <a:pt x="0" y="666722"/>
                  </a:moveTo>
                  <a:lnTo>
                    <a:pt x="9479" y="704897"/>
                  </a:lnTo>
                </a:path>
                <a:path w="19050" h="715009">
                  <a:moveTo>
                    <a:pt x="9479" y="714488"/>
                  </a:moveTo>
                  <a:lnTo>
                    <a:pt x="9479" y="657226"/>
                  </a:lnTo>
                </a:path>
                <a:path w="19050" h="715009">
                  <a:moveTo>
                    <a:pt x="9479" y="647730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3909920" y="64246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3914661" y="5829195"/>
              <a:ext cx="9525" cy="610235"/>
            </a:xfrm>
            <a:custGeom>
              <a:avLst/>
              <a:gdLst/>
              <a:ahLst/>
              <a:cxnLst/>
              <a:rect l="l" t="t" r="r" b="b"/>
              <a:pathLst>
                <a:path w="9525" h="610235">
                  <a:moveTo>
                    <a:pt x="0" y="609745"/>
                  </a:moveTo>
                  <a:lnTo>
                    <a:pt x="0" y="600249"/>
                  </a:lnTo>
                </a:path>
                <a:path w="9525" h="610235">
                  <a:moveTo>
                    <a:pt x="0" y="590468"/>
                  </a:moveTo>
                  <a:lnTo>
                    <a:pt x="0" y="76158"/>
                  </a:lnTo>
                </a:path>
                <a:path w="9525" h="610235">
                  <a:moveTo>
                    <a:pt x="0" y="66662"/>
                  </a:moveTo>
                  <a:lnTo>
                    <a:pt x="9479" y="9496"/>
                  </a:lnTo>
                </a:path>
                <a:path w="9525" h="610235">
                  <a:moveTo>
                    <a:pt x="9479" y="0"/>
                  </a:moveTo>
                  <a:lnTo>
                    <a:pt x="9479" y="76158"/>
                  </a:lnTo>
                </a:path>
                <a:path w="9525" h="610235">
                  <a:moveTo>
                    <a:pt x="9479" y="85655"/>
                  </a:moveTo>
                  <a:lnTo>
                    <a:pt x="9479" y="15241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3919400" y="59863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3924140" y="5762437"/>
              <a:ext cx="19050" cy="514984"/>
            </a:xfrm>
            <a:custGeom>
              <a:avLst/>
              <a:gdLst/>
              <a:ahLst/>
              <a:cxnLst/>
              <a:rect l="l" t="t" r="r" b="b"/>
              <a:pathLst>
                <a:path w="19050" h="514985">
                  <a:moveTo>
                    <a:pt x="0" y="219170"/>
                  </a:moveTo>
                  <a:lnTo>
                    <a:pt x="9479" y="9496"/>
                  </a:lnTo>
                </a:path>
                <a:path w="19050" h="514985">
                  <a:moveTo>
                    <a:pt x="9479" y="0"/>
                  </a:moveTo>
                  <a:lnTo>
                    <a:pt x="9479" y="114238"/>
                  </a:lnTo>
                </a:path>
                <a:path w="19050" h="514985">
                  <a:moveTo>
                    <a:pt x="9479" y="123924"/>
                  </a:moveTo>
                  <a:lnTo>
                    <a:pt x="18959" y="5144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3938359" y="627219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3943100" y="6267251"/>
              <a:ext cx="9525" cy="734060"/>
            </a:xfrm>
            <a:custGeom>
              <a:avLst/>
              <a:gdLst/>
              <a:ahLst/>
              <a:cxnLst/>
              <a:rect l="l" t="t" r="r" b="b"/>
              <a:pathLst>
                <a:path w="9525" h="734059">
                  <a:moveTo>
                    <a:pt x="0" y="0"/>
                  </a:moveTo>
                  <a:lnTo>
                    <a:pt x="0" y="47765"/>
                  </a:lnTo>
                </a:path>
                <a:path w="9525" h="734059">
                  <a:moveTo>
                    <a:pt x="0" y="57261"/>
                  </a:moveTo>
                  <a:lnTo>
                    <a:pt x="9479" y="724174"/>
                  </a:lnTo>
                </a:path>
                <a:path w="9525" h="734059">
                  <a:moveTo>
                    <a:pt x="9479" y="733670"/>
                  </a:moveTo>
                  <a:lnTo>
                    <a:pt x="9479" y="7241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3947839" y="69771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3952579" y="6991425"/>
              <a:ext cx="9525" cy="486409"/>
            </a:xfrm>
            <a:custGeom>
              <a:avLst/>
              <a:gdLst/>
              <a:ahLst/>
              <a:cxnLst/>
              <a:rect l="l" t="t" r="r" b="b"/>
              <a:pathLst>
                <a:path w="9525" h="486409">
                  <a:moveTo>
                    <a:pt x="0" y="0"/>
                  </a:moveTo>
                  <a:lnTo>
                    <a:pt x="0" y="209484"/>
                  </a:lnTo>
                </a:path>
                <a:path w="9525" h="486409">
                  <a:moveTo>
                    <a:pt x="0" y="219170"/>
                  </a:moveTo>
                  <a:lnTo>
                    <a:pt x="9479" y="476334"/>
                  </a:lnTo>
                </a:path>
                <a:path w="9525" h="486409">
                  <a:moveTo>
                    <a:pt x="9479" y="485831"/>
                  </a:moveTo>
                  <a:lnTo>
                    <a:pt x="9479" y="400109"/>
                  </a:lnTo>
                </a:path>
                <a:path w="9525" h="486409">
                  <a:moveTo>
                    <a:pt x="9479" y="390613"/>
                  </a:moveTo>
                  <a:lnTo>
                    <a:pt x="9479" y="2571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3957318" y="72343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3962059" y="7248580"/>
              <a:ext cx="9525" cy="114300"/>
            </a:xfrm>
            <a:custGeom>
              <a:avLst/>
              <a:gdLst/>
              <a:ahLst/>
              <a:cxnLst/>
              <a:rect l="l" t="t" r="r" b="b"/>
              <a:pathLst>
                <a:path w="9525" h="114300">
                  <a:moveTo>
                    <a:pt x="0" y="0"/>
                  </a:moveTo>
                  <a:lnTo>
                    <a:pt x="9479" y="11422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3966798" y="736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3971539" y="6762759"/>
              <a:ext cx="9525" cy="600075"/>
            </a:xfrm>
            <a:custGeom>
              <a:avLst/>
              <a:gdLst/>
              <a:ahLst/>
              <a:cxnLst/>
              <a:rect l="l" t="t" r="r" b="b"/>
              <a:pathLst>
                <a:path w="9525" h="600075">
                  <a:moveTo>
                    <a:pt x="0" y="600050"/>
                  </a:moveTo>
                  <a:lnTo>
                    <a:pt x="0" y="285643"/>
                  </a:lnTo>
                </a:path>
                <a:path w="9525" h="600075">
                  <a:moveTo>
                    <a:pt x="0" y="27614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3976278" y="67485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3981018" y="5733949"/>
              <a:ext cx="19685" cy="1019810"/>
            </a:xfrm>
            <a:custGeom>
              <a:avLst/>
              <a:gdLst/>
              <a:ahLst/>
              <a:cxnLst/>
              <a:rect l="l" t="t" r="r" b="b"/>
              <a:pathLst>
                <a:path w="19685" h="1019809">
                  <a:moveTo>
                    <a:pt x="0" y="1019313"/>
                  </a:moveTo>
                  <a:lnTo>
                    <a:pt x="0" y="1009817"/>
                  </a:lnTo>
                </a:path>
                <a:path w="19685" h="1019809">
                  <a:moveTo>
                    <a:pt x="0" y="1000131"/>
                  </a:moveTo>
                  <a:lnTo>
                    <a:pt x="0" y="600059"/>
                  </a:lnTo>
                </a:path>
                <a:path w="19685" h="1019809">
                  <a:moveTo>
                    <a:pt x="0" y="590563"/>
                  </a:moveTo>
                  <a:lnTo>
                    <a:pt x="9669" y="323912"/>
                  </a:lnTo>
                </a:path>
                <a:path w="19685" h="1019809">
                  <a:moveTo>
                    <a:pt x="9669" y="314321"/>
                  </a:moveTo>
                  <a:lnTo>
                    <a:pt x="9669" y="352401"/>
                  </a:lnTo>
                </a:path>
                <a:path w="19685" h="1019809">
                  <a:moveTo>
                    <a:pt x="9669" y="361897"/>
                  </a:moveTo>
                  <a:lnTo>
                    <a:pt x="9669" y="342904"/>
                  </a:lnTo>
                </a:path>
                <a:path w="19685" h="1019809">
                  <a:moveTo>
                    <a:pt x="9669" y="333408"/>
                  </a:moveTo>
                  <a:lnTo>
                    <a:pt x="1924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3995521" y="5719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4000262" y="5724453"/>
              <a:ext cx="9525" cy="334010"/>
            </a:xfrm>
            <a:custGeom>
              <a:avLst/>
              <a:gdLst/>
              <a:ahLst/>
              <a:cxnLst/>
              <a:rect l="l" t="t" r="r" b="b"/>
              <a:pathLst>
                <a:path w="9525" h="334010">
                  <a:moveTo>
                    <a:pt x="0" y="0"/>
                  </a:moveTo>
                  <a:lnTo>
                    <a:pt x="0" y="95246"/>
                  </a:lnTo>
                </a:path>
                <a:path w="9525" h="334010">
                  <a:moveTo>
                    <a:pt x="0" y="104742"/>
                  </a:moveTo>
                  <a:lnTo>
                    <a:pt x="9479" y="3334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4005001" y="60626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4009742" y="6000600"/>
              <a:ext cx="9525" cy="686435"/>
            </a:xfrm>
            <a:custGeom>
              <a:avLst/>
              <a:gdLst/>
              <a:ahLst/>
              <a:cxnLst/>
              <a:rect l="l" t="t" r="r" b="b"/>
              <a:pathLst>
                <a:path w="9525" h="686434">
                  <a:moveTo>
                    <a:pt x="0" y="57261"/>
                  </a:moveTo>
                  <a:lnTo>
                    <a:pt x="0" y="9496"/>
                  </a:lnTo>
                </a:path>
                <a:path w="9525" h="686434">
                  <a:moveTo>
                    <a:pt x="0" y="0"/>
                  </a:moveTo>
                  <a:lnTo>
                    <a:pt x="0" y="18992"/>
                  </a:lnTo>
                </a:path>
                <a:path w="9525" h="686434">
                  <a:moveTo>
                    <a:pt x="0" y="28488"/>
                  </a:moveTo>
                  <a:lnTo>
                    <a:pt x="9479" y="609745"/>
                  </a:lnTo>
                </a:path>
                <a:path w="9525" h="686434">
                  <a:moveTo>
                    <a:pt x="9479" y="619242"/>
                  </a:moveTo>
                  <a:lnTo>
                    <a:pt x="9479" y="6859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4014470" y="668186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102" y="10883"/>
                  </a:lnTo>
                  <a:lnTo>
                    <a:pt x="4749" y="9486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37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02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4019221" y="6696096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09">
                  <a:moveTo>
                    <a:pt x="0" y="0"/>
                  </a:moveTo>
                  <a:lnTo>
                    <a:pt x="0" y="142916"/>
                  </a:lnTo>
                </a:path>
                <a:path w="9525" h="638809">
                  <a:moveTo>
                    <a:pt x="0" y="152412"/>
                  </a:moveTo>
                  <a:lnTo>
                    <a:pt x="9479" y="628738"/>
                  </a:lnTo>
                </a:path>
                <a:path w="9525" h="638809">
                  <a:moveTo>
                    <a:pt x="9479" y="638234"/>
                  </a:moveTo>
                  <a:lnTo>
                    <a:pt x="9479" y="5524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4023960" y="72343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4028701" y="7229588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4">
                  <a:moveTo>
                    <a:pt x="0" y="0"/>
                  </a:moveTo>
                  <a:lnTo>
                    <a:pt x="9479" y="18992"/>
                  </a:lnTo>
                </a:path>
                <a:path w="9525" h="248284">
                  <a:moveTo>
                    <a:pt x="9479" y="28488"/>
                  </a:moveTo>
                  <a:lnTo>
                    <a:pt x="9479" y="24766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4033440" y="74820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4038181" y="7038906"/>
              <a:ext cx="9525" cy="438784"/>
            </a:xfrm>
            <a:custGeom>
              <a:avLst/>
              <a:gdLst/>
              <a:ahLst/>
              <a:cxnLst/>
              <a:rect l="l" t="t" r="r" b="b"/>
              <a:pathLst>
                <a:path w="9525" h="438784">
                  <a:moveTo>
                    <a:pt x="0" y="438350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4042919" y="70246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4047660" y="6334009"/>
              <a:ext cx="9525" cy="724535"/>
            </a:xfrm>
            <a:custGeom>
              <a:avLst/>
              <a:gdLst/>
              <a:ahLst/>
              <a:cxnLst/>
              <a:rect l="l" t="t" r="r" b="b"/>
              <a:pathLst>
                <a:path w="9525" h="724534">
                  <a:moveTo>
                    <a:pt x="0" y="704897"/>
                  </a:moveTo>
                  <a:lnTo>
                    <a:pt x="0" y="714393"/>
                  </a:lnTo>
                </a:path>
                <a:path w="9525" h="724534">
                  <a:moveTo>
                    <a:pt x="0" y="724174"/>
                  </a:moveTo>
                  <a:lnTo>
                    <a:pt x="0" y="704897"/>
                  </a:lnTo>
                </a:path>
                <a:path w="9525" h="724534">
                  <a:moveTo>
                    <a:pt x="0" y="695401"/>
                  </a:moveTo>
                  <a:lnTo>
                    <a:pt x="9479" y="238067"/>
                  </a:lnTo>
                </a:path>
                <a:path w="9525" h="724534">
                  <a:moveTo>
                    <a:pt x="9479" y="228571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4052399" y="63197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4057140" y="5790926"/>
              <a:ext cx="28575" cy="581660"/>
            </a:xfrm>
            <a:custGeom>
              <a:avLst/>
              <a:gdLst/>
              <a:ahLst/>
              <a:cxnLst/>
              <a:rect l="l" t="t" r="r" b="b"/>
              <a:pathLst>
                <a:path w="28575" h="581660">
                  <a:moveTo>
                    <a:pt x="0" y="543083"/>
                  </a:moveTo>
                  <a:lnTo>
                    <a:pt x="0" y="505003"/>
                  </a:lnTo>
                </a:path>
                <a:path w="28575" h="581660">
                  <a:moveTo>
                    <a:pt x="0" y="495507"/>
                  </a:moveTo>
                  <a:lnTo>
                    <a:pt x="9479" y="9781"/>
                  </a:lnTo>
                </a:path>
                <a:path w="28575" h="581660">
                  <a:moveTo>
                    <a:pt x="9479" y="0"/>
                  </a:moveTo>
                  <a:lnTo>
                    <a:pt x="9479" y="104932"/>
                  </a:lnTo>
                </a:path>
                <a:path w="28575" h="581660">
                  <a:moveTo>
                    <a:pt x="9479" y="114428"/>
                  </a:moveTo>
                  <a:lnTo>
                    <a:pt x="18959" y="171689"/>
                  </a:lnTo>
                </a:path>
                <a:path w="28575" h="581660">
                  <a:moveTo>
                    <a:pt x="18959" y="181186"/>
                  </a:moveTo>
                  <a:lnTo>
                    <a:pt x="18959" y="161908"/>
                  </a:lnTo>
                </a:path>
                <a:path w="28575" h="581660">
                  <a:moveTo>
                    <a:pt x="18959" y="152412"/>
                  </a:moveTo>
                  <a:lnTo>
                    <a:pt x="18959" y="28773"/>
                  </a:lnTo>
                </a:path>
                <a:path w="28575" h="581660">
                  <a:moveTo>
                    <a:pt x="18959" y="19277"/>
                  </a:moveTo>
                  <a:lnTo>
                    <a:pt x="18959" y="47765"/>
                  </a:lnTo>
                </a:path>
                <a:path w="28575" h="581660">
                  <a:moveTo>
                    <a:pt x="18959" y="57261"/>
                  </a:moveTo>
                  <a:lnTo>
                    <a:pt x="28438" y="5812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4080838" y="63769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4085579" y="6372183"/>
              <a:ext cx="19685" cy="1105535"/>
            </a:xfrm>
            <a:custGeom>
              <a:avLst/>
              <a:gdLst/>
              <a:ahLst/>
              <a:cxnLst/>
              <a:rect l="l" t="t" r="r" b="b"/>
              <a:pathLst>
                <a:path w="19685" h="1105534">
                  <a:moveTo>
                    <a:pt x="0" y="0"/>
                  </a:moveTo>
                  <a:lnTo>
                    <a:pt x="0" y="37984"/>
                  </a:lnTo>
                </a:path>
                <a:path w="19685" h="1105534">
                  <a:moveTo>
                    <a:pt x="0" y="47480"/>
                  </a:moveTo>
                  <a:lnTo>
                    <a:pt x="9479" y="714488"/>
                  </a:lnTo>
                </a:path>
                <a:path w="19685" h="1105534">
                  <a:moveTo>
                    <a:pt x="9479" y="723984"/>
                  </a:moveTo>
                  <a:lnTo>
                    <a:pt x="9479" y="704992"/>
                  </a:lnTo>
                </a:path>
                <a:path w="19685" h="1105534">
                  <a:moveTo>
                    <a:pt x="9479" y="695495"/>
                  </a:moveTo>
                  <a:lnTo>
                    <a:pt x="19148" y="742976"/>
                  </a:lnTo>
                </a:path>
                <a:path w="19685" h="1105534">
                  <a:moveTo>
                    <a:pt x="19148" y="752472"/>
                  </a:moveTo>
                  <a:lnTo>
                    <a:pt x="19148" y="11050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4099987" y="74820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4104728" y="5733949"/>
              <a:ext cx="47625" cy="1743710"/>
            </a:xfrm>
            <a:custGeom>
              <a:avLst/>
              <a:gdLst/>
              <a:ahLst/>
              <a:cxnLst/>
              <a:rect l="l" t="t" r="r" b="b"/>
              <a:pathLst>
                <a:path w="47625" h="1743709">
                  <a:moveTo>
                    <a:pt x="0" y="1743307"/>
                  </a:moveTo>
                  <a:lnTo>
                    <a:pt x="9479" y="1495639"/>
                  </a:lnTo>
                </a:path>
                <a:path w="47625" h="1743709">
                  <a:moveTo>
                    <a:pt x="9479" y="1486143"/>
                  </a:moveTo>
                  <a:lnTo>
                    <a:pt x="9479" y="1495639"/>
                  </a:lnTo>
                </a:path>
                <a:path w="47625" h="1743709">
                  <a:moveTo>
                    <a:pt x="9479" y="1505135"/>
                  </a:moveTo>
                  <a:lnTo>
                    <a:pt x="9479" y="1552615"/>
                  </a:lnTo>
                </a:path>
                <a:path w="47625" h="1743709">
                  <a:moveTo>
                    <a:pt x="9479" y="1562396"/>
                  </a:moveTo>
                  <a:lnTo>
                    <a:pt x="9479" y="1505135"/>
                  </a:lnTo>
                </a:path>
                <a:path w="47625" h="1743709">
                  <a:moveTo>
                    <a:pt x="9479" y="1495639"/>
                  </a:moveTo>
                  <a:lnTo>
                    <a:pt x="28438" y="247658"/>
                  </a:lnTo>
                </a:path>
                <a:path w="47625" h="1743709">
                  <a:moveTo>
                    <a:pt x="28438" y="238162"/>
                  </a:moveTo>
                  <a:lnTo>
                    <a:pt x="37918" y="285643"/>
                  </a:lnTo>
                </a:path>
                <a:path w="47625" h="1743709">
                  <a:moveTo>
                    <a:pt x="37918" y="295139"/>
                  </a:moveTo>
                  <a:lnTo>
                    <a:pt x="37918" y="257154"/>
                  </a:lnTo>
                </a:path>
                <a:path w="47625" h="1743709">
                  <a:moveTo>
                    <a:pt x="37918" y="247658"/>
                  </a:moveTo>
                  <a:lnTo>
                    <a:pt x="37918" y="9496"/>
                  </a:lnTo>
                </a:path>
                <a:path w="47625" h="1743709">
                  <a:moveTo>
                    <a:pt x="37918" y="0"/>
                  </a:moveTo>
                  <a:lnTo>
                    <a:pt x="37918" y="28488"/>
                  </a:lnTo>
                </a:path>
                <a:path w="47625" h="1743709">
                  <a:moveTo>
                    <a:pt x="37918" y="37984"/>
                  </a:moveTo>
                  <a:lnTo>
                    <a:pt x="47398" y="3713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4147385" y="6110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4152126" y="6095846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5">
                  <a:moveTo>
                    <a:pt x="0" y="1918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4147385" y="60816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4152126" y="6095846"/>
              <a:ext cx="38100" cy="1353185"/>
            </a:xfrm>
            <a:custGeom>
              <a:avLst/>
              <a:gdLst/>
              <a:ahLst/>
              <a:cxnLst/>
              <a:rect l="l" t="t" r="r" b="b"/>
              <a:pathLst>
                <a:path w="38100" h="1353184">
                  <a:moveTo>
                    <a:pt x="0" y="0"/>
                  </a:moveTo>
                  <a:lnTo>
                    <a:pt x="9479" y="171405"/>
                  </a:lnTo>
                </a:path>
                <a:path w="38100" h="1353184">
                  <a:moveTo>
                    <a:pt x="9479" y="181091"/>
                  </a:moveTo>
                  <a:lnTo>
                    <a:pt x="18959" y="743166"/>
                  </a:lnTo>
                </a:path>
                <a:path w="38100" h="1353184">
                  <a:moveTo>
                    <a:pt x="18959" y="752662"/>
                  </a:moveTo>
                  <a:lnTo>
                    <a:pt x="18959" y="1276696"/>
                  </a:lnTo>
                </a:path>
                <a:path w="38100" h="1353184">
                  <a:moveTo>
                    <a:pt x="18959" y="1286192"/>
                  </a:moveTo>
                  <a:lnTo>
                    <a:pt x="28438" y="1181222"/>
                  </a:lnTo>
                </a:path>
                <a:path w="38100" h="1353184">
                  <a:moveTo>
                    <a:pt x="28438" y="1171726"/>
                  </a:moveTo>
                  <a:lnTo>
                    <a:pt x="28438" y="1209995"/>
                  </a:lnTo>
                </a:path>
                <a:path w="38100" h="1353184">
                  <a:moveTo>
                    <a:pt x="28438" y="1219491"/>
                  </a:moveTo>
                  <a:lnTo>
                    <a:pt x="28438" y="1343188"/>
                  </a:lnTo>
                </a:path>
                <a:path w="38100" h="1353184">
                  <a:moveTo>
                    <a:pt x="28438" y="1352912"/>
                  </a:moveTo>
                  <a:lnTo>
                    <a:pt x="37918" y="1295688"/>
                  </a:lnTo>
                </a:path>
                <a:path w="38100" h="1353184">
                  <a:moveTo>
                    <a:pt x="37918" y="1286192"/>
                  </a:moveTo>
                  <a:lnTo>
                    <a:pt x="37918" y="8669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4185304" y="69485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4190045" y="6238763"/>
              <a:ext cx="19050" cy="715010"/>
            </a:xfrm>
            <a:custGeom>
              <a:avLst/>
              <a:gdLst/>
              <a:ahLst/>
              <a:cxnLst/>
              <a:rect l="l" t="t" r="r" b="b"/>
              <a:pathLst>
                <a:path w="19050" h="715009">
                  <a:moveTo>
                    <a:pt x="0" y="714488"/>
                  </a:moveTo>
                  <a:lnTo>
                    <a:pt x="9479" y="704992"/>
                  </a:lnTo>
                </a:path>
                <a:path w="19050" h="715009">
                  <a:moveTo>
                    <a:pt x="9479" y="695495"/>
                  </a:moveTo>
                  <a:lnTo>
                    <a:pt x="9479" y="400071"/>
                  </a:lnTo>
                </a:path>
                <a:path w="19050" h="715009">
                  <a:moveTo>
                    <a:pt x="9479" y="39057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4204263" y="62245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4209004" y="5781430"/>
              <a:ext cx="9525" cy="457834"/>
            </a:xfrm>
            <a:custGeom>
              <a:avLst/>
              <a:gdLst/>
              <a:ahLst/>
              <a:cxnLst/>
              <a:rect l="l" t="t" r="r" b="b"/>
              <a:pathLst>
                <a:path w="9525" h="457835">
                  <a:moveTo>
                    <a:pt x="0" y="457333"/>
                  </a:moveTo>
                  <a:lnTo>
                    <a:pt x="0" y="428844"/>
                  </a:lnTo>
                </a:path>
                <a:path w="9525" h="457835">
                  <a:moveTo>
                    <a:pt x="0" y="41934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4213743" y="5767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4218484" y="5781430"/>
              <a:ext cx="10160" cy="191135"/>
            </a:xfrm>
            <a:custGeom>
              <a:avLst/>
              <a:gdLst/>
              <a:ahLst/>
              <a:cxnLst/>
              <a:rect l="l" t="t" r="r" b="b"/>
              <a:pathLst>
                <a:path w="10160" h="191135">
                  <a:moveTo>
                    <a:pt x="0" y="0"/>
                  </a:moveTo>
                  <a:lnTo>
                    <a:pt x="0" y="181186"/>
                  </a:lnTo>
                </a:path>
                <a:path w="10160" h="191135">
                  <a:moveTo>
                    <a:pt x="0" y="190682"/>
                  </a:moveTo>
                  <a:lnTo>
                    <a:pt x="0" y="161908"/>
                  </a:lnTo>
                </a:path>
                <a:path w="10160" h="191135">
                  <a:moveTo>
                    <a:pt x="0" y="152412"/>
                  </a:moveTo>
                  <a:lnTo>
                    <a:pt x="9764" y="10493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4223507" y="58719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4228248" y="5876676"/>
              <a:ext cx="28575" cy="1610360"/>
            </a:xfrm>
            <a:custGeom>
              <a:avLst/>
              <a:gdLst/>
              <a:ahLst/>
              <a:cxnLst/>
              <a:rect l="l" t="t" r="r" b="b"/>
              <a:pathLst>
                <a:path w="28575" h="1610359">
                  <a:moveTo>
                    <a:pt x="0" y="0"/>
                  </a:moveTo>
                  <a:lnTo>
                    <a:pt x="0" y="95436"/>
                  </a:lnTo>
                </a:path>
                <a:path w="28575" h="1610359">
                  <a:moveTo>
                    <a:pt x="0" y="104932"/>
                  </a:moveTo>
                  <a:lnTo>
                    <a:pt x="18959" y="1286249"/>
                  </a:lnTo>
                </a:path>
                <a:path w="28575" h="1610359">
                  <a:moveTo>
                    <a:pt x="18959" y="1295745"/>
                  </a:moveTo>
                  <a:lnTo>
                    <a:pt x="18959" y="1286249"/>
                  </a:lnTo>
                </a:path>
                <a:path w="28575" h="1610359">
                  <a:moveTo>
                    <a:pt x="18959" y="1276753"/>
                  </a:moveTo>
                  <a:lnTo>
                    <a:pt x="18959" y="1286249"/>
                  </a:lnTo>
                </a:path>
                <a:path w="28575" h="1610359">
                  <a:moveTo>
                    <a:pt x="18959" y="1295745"/>
                  </a:moveTo>
                  <a:lnTo>
                    <a:pt x="28438" y="1600580"/>
                  </a:lnTo>
                </a:path>
                <a:path w="28575" h="1610359">
                  <a:moveTo>
                    <a:pt x="28438" y="1610076"/>
                  </a:moveTo>
                  <a:lnTo>
                    <a:pt x="28438" y="1572082"/>
                  </a:lnTo>
                </a:path>
                <a:path w="28575" h="1610359">
                  <a:moveTo>
                    <a:pt x="28438" y="1562358"/>
                  </a:moveTo>
                  <a:lnTo>
                    <a:pt x="28438" y="1314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4251946" y="7177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4256687" y="5914850"/>
              <a:ext cx="28575" cy="1296035"/>
            </a:xfrm>
            <a:custGeom>
              <a:avLst/>
              <a:gdLst/>
              <a:ahLst/>
              <a:cxnLst/>
              <a:rect l="l" t="t" r="r" b="b"/>
              <a:pathLst>
                <a:path w="28575" h="1296034">
                  <a:moveTo>
                    <a:pt x="0" y="1267067"/>
                  </a:moveTo>
                  <a:lnTo>
                    <a:pt x="9479" y="1286059"/>
                  </a:lnTo>
                </a:path>
                <a:path w="28575" h="1296034">
                  <a:moveTo>
                    <a:pt x="9479" y="1295745"/>
                  </a:moveTo>
                  <a:lnTo>
                    <a:pt x="9479" y="1286059"/>
                  </a:lnTo>
                </a:path>
                <a:path w="28575" h="1296034">
                  <a:moveTo>
                    <a:pt x="9479" y="1276563"/>
                  </a:moveTo>
                  <a:lnTo>
                    <a:pt x="9479" y="857404"/>
                  </a:lnTo>
                </a:path>
                <a:path w="28575" h="1296034">
                  <a:moveTo>
                    <a:pt x="9479" y="847908"/>
                  </a:moveTo>
                  <a:lnTo>
                    <a:pt x="28438" y="114238"/>
                  </a:lnTo>
                </a:path>
                <a:path w="28575" h="1296034">
                  <a:moveTo>
                    <a:pt x="28438" y="104742"/>
                  </a:moveTo>
                  <a:lnTo>
                    <a:pt x="28438" y="9496"/>
                  </a:lnTo>
                </a:path>
                <a:path w="28575" h="1296034">
                  <a:moveTo>
                    <a:pt x="28438" y="0"/>
                  </a:moveTo>
                  <a:lnTo>
                    <a:pt x="28438" y="57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4280385" y="59768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4285126" y="5762437"/>
              <a:ext cx="19050" cy="419100"/>
            </a:xfrm>
            <a:custGeom>
              <a:avLst/>
              <a:gdLst/>
              <a:ahLst/>
              <a:cxnLst/>
              <a:rect l="l" t="t" r="r" b="b"/>
              <a:pathLst>
                <a:path w="19050" h="419100">
                  <a:moveTo>
                    <a:pt x="0" y="209674"/>
                  </a:moveTo>
                  <a:lnTo>
                    <a:pt x="9479" y="9496"/>
                  </a:lnTo>
                </a:path>
                <a:path w="19050" h="419100">
                  <a:moveTo>
                    <a:pt x="9479" y="0"/>
                  </a:moveTo>
                  <a:lnTo>
                    <a:pt x="9479" y="85749"/>
                  </a:lnTo>
                </a:path>
                <a:path w="19050" h="419100">
                  <a:moveTo>
                    <a:pt x="9479" y="95246"/>
                  </a:moveTo>
                  <a:lnTo>
                    <a:pt x="18959" y="419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4299344" y="61865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4304085" y="6181501"/>
              <a:ext cx="19050" cy="1229360"/>
            </a:xfrm>
            <a:custGeom>
              <a:avLst/>
              <a:gdLst/>
              <a:ahLst/>
              <a:cxnLst/>
              <a:rect l="l" t="t" r="r" b="b"/>
              <a:pathLst>
                <a:path w="19050" h="1229359">
                  <a:moveTo>
                    <a:pt x="0" y="0"/>
                  </a:moveTo>
                  <a:lnTo>
                    <a:pt x="0" y="9781"/>
                  </a:lnTo>
                </a:path>
                <a:path w="19050" h="1229359">
                  <a:moveTo>
                    <a:pt x="0" y="19277"/>
                  </a:moveTo>
                  <a:lnTo>
                    <a:pt x="0" y="238162"/>
                  </a:lnTo>
                </a:path>
                <a:path w="19050" h="1229359">
                  <a:moveTo>
                    <a:pt x="0" y="247943"/>
                  </a:moveTo>
                  <a:lnTo>
                    <a:pt x="9479" y="743261"/>
                  </a:lnTo>
                </a:path>
                <a:path w="19050" h="1229359">
                  <a:moveTo>
                    <a:pt x="9479" y="752757"/>
                  </a:moveTo>
                  <a:lnTo>
                    <a:pt x="18959" y="1133836"/>
                  </a:lnTo>
                </a:path>
                <a:path w="19050" h="1229359">
                  <a:moveTo>
                    <a:pt x="18959" y="1143333"/>
                  </a:moveTo>
                  <a:lnTo>
                    <a:pt x="18959" y="12290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4318303" y="7415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4323044" y="6153013"/>
              <a:ext cx="29209" cy="1257935"/>
            </a:xfrm>
            <a:custGeom>
              <a:avLst/>
              <a:gdLst/>
              <a:ahLst/>
              <a:cxnLst/>
              <a:rect l="l" t="t" r="r" b="b"/>
              <a:pathLst>
                <a:path w="29210" h="1257934">
                  <a:moveTo>
                    <a:pt x="0" y="1257523"/>
                  </a:moveTo>
                  <a:lnTo>
                    <a:pt x="0" y="1133552"/>
                  </a:lnTo>
                </a:path>
                <a:path w="29210" h="1257934">
                  <a:moveTo>
                    <a:pt x="0" y="1124055"/>
                  </a:moveTo>
                  <a:lnTo>
                    <a:pt x="9479" y="1171821"/>
                  </a:lnTo>
                </a:path>
                <a:path w="29210" h="1257934">
                  <a:moveTo>
                    <a:pt x="9479" y="1181317"/>
                  </a:moveTo>
                  <a:lnTo>
                    <a:pt x="9479" y="1238522"/>
                  </a:lnTo>
                </a:path>
                <a:path w="29210" h="1257934">
                  <a:moveTo>
                    <a:pt x="9479" y="1248027"/>
                  </a:moveTo>
                  <a:lnTo>
                    <a:pt x="9479" y="1238522"/>
                  </a:lnTo>
                </a:path>
                <a:path w="29210" h="1257934">
                  <a:moveTo>
                    <a:pt x="9479" y="1229026"/>
                  </a:moveTo>
                  <a:lnTo>
                    <a:pt x="9479" y="971643"/>
                  </a:lnTo>
                </a:path>
                <a:path w="29210" h="1257934">
                  <a:moveTo>
                    <a:pt x="9479" y="962147"/>
                  </a:moveTo>
                  <a:lnTo>
                    <a:pt x="19243" y="571571"/>
                  </a:lnTo>
                </a:path>
                <a:path w="29210" h="1257934">
                  <a:moveTo>
                    <a:pt x="19243" y="562075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4347027" y="61387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4351768" y="5752941"/>
              <a:ext cx="57150" cy="1724660"/>
            </a:xfrm>
            <a:custGeom>
              <a:avLst/>
              <a:gdLst/>
              <a:ahLst/>
              <a:cxnLst/>
              <a:rect l="l" t="t" r="r" b="b"/>
              <a:pathLst>
                <a:path w="57150" h="1724659">
                  <a:moveTo>
                    <a:pt x="0" y="390575"/>
                  </a:moveTo>
                  <a:lnTo>
                    <a:pt x="0" y="381079"/>
                  </a:lnTo>
                </a:path>
                <a:path w="57150" h="1724659">
                  <a:moveTo>
                    <a:pt x="0" y="371583"/>
                  </a:moveTo>
                  <a:lnTo>
                    <a:pt x="9479" y="95246"/>
                  </a:lnTo>
                </a:path>
                <a:path w="57150" h="1724659">
                  <a:moveTo>
                    <a:pt x="9479" y="85749"/>
                  </a:moveTo>
                  <a:lnTo>
                    <a:pt x="9479" y="9496"/>
                  </a:lnTo>
                </a:path>
                <a:path w="57150" h="1724659">
                  <a:moveTo>
                    <a:pt x="9479" y="0"/>
                  </a:moveTo>
                  <a:lnTo>
                    <a:pt x="9479" y="47765"/>
                  </a:lnTo>
                </a:path>
                <a:path w="57150" h="1724659">
                  <a:moveTo>
                    <a:pt x="9479" y="57261"/>
                  </a:moveTo>
                  <a:lnTo>
                    <a:pt x="18959" y="228666"/>
                  </a:lnTo>
                </a:path>
                <a:path w="57150" h="1724659">
                  <a:moveTo>
                    <a:pt x="18959" y="238162"/>
                  </a:moveTo>
                  <a:lnTo>
                    <a:pt x="18959" y="228666"/>
                  </a:lnTo>
                </a:path>
                <a:path w="57150" h="1724659">
                  <a:moveTo>
                    <a:pt x="18959" y="219170"/>
                  </a:moveTo>
                  <a:lnTo>
                    <a:pt x="18959" y="209674"/>
                  </a:lnTo>
                </a:path>
                <a:path w="57150" h="1724659">
                  <a:moveTo>
                    <a:pt x="18959" y="199893"/>
                  </a:moveTo>
                  <a:lnTo>
                    <a:pt x="18959" y="238162"/>
                  </a:lnTo>
                </a:path>
                <a:path w="57150" h="1724659">
                  <a:moveTo>
                    <a:pt x="18959" y="247658"/>
                  </a:moveTo>
                  <a:lnTo>
                    <a:pt x="37918" y="1486143"/>
                  </a:lnTo>
                </a:path>
                <a:path w="57150" h="1724659">
                  <a:moveTo>
                    <a:pt x="37918" y="1495639"/>
                  </a:moveTo>
                  <a:lnTo>
                    <a:pt x="37918" y="1476646"/>
                  </a:lnTo>
                </a:path>
                <a:path w="57150" h="1724659">
                  <a:moveTo>
                    <a:pt x="37918" y="1467150"/>
                  </a:moveTo>
                  <a:lnTo>
                    <a:pt x="47398" y="1495639"/>
                  </a:lnTo>
                </a:path>
                <a:path w="57150" h="1724659">
                  <a:moveTo>
                    <a:pt x="47398" y="1505135"/>
                  </a:moveTo>
                  <a:lnTo>
                    <a:pt x="47398" y="1714819"/>
                  </a:lnTo>
                </a:path>
                <a:path w="57150" h="1724659">
                  <a:moveTo>
                    <a:pt x="47398" y="1724315"/>
                  </a:moveTo>
                  <a:lnTo>
                    <a:pt x="47398" y="1638593"/>
                  </a:lnTo>
                </a:path>
                <a:path w="57150" h="1724659">
                  <a:moveTo>
                    <a:pt x="47398" y="1629097"/>
                  </a:moveTo>
                  <a:lnTo>
                    <a:pt x="56877" y="13814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4403905" y="71199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4408646" y="5867179"/>
              <a:ext cx="19050" cy="1257935"/>
            </a:xfrm>
            <a:custGeom>
              <a:avLst/>
              <a:gdLst/>
              <a:ahLst/>
              <a:cxnLst/>
              <a:rect l="l" t="t" r="r" b="b"/>
              <a:pathLst>
                <a:path w="19050" h="1257934">
                  <a:moveTo>
                    <a:pt x="0" y="1257476"/>
                  </a:moveTo>
                  <a:lnTo>
                    <a:pt x="0" y="1247980"/>
                  </a:lnTo>
                </a:path>
                <a:path w="19050" h="1257934">
                  <a:moveTo>
                    <a:pt x="0" y="1238484"/>
                  </a:moveTo>
                  <a:lnTo>
                    <a:pt x="9479" y="962337"/>
                  </a:lnTo>
                </a:path>
                <a:path w="19050" h="1257934">
                  <a:moveTo>
                    <a:pt x="9479" y="952840"/>
                  </a:moveTo>
                  <a:lnTo>
                    <a:pt x="18959" y="486011"/>
                  </a:lnTo>
                </a:path>
                <a:path w="19050" h="1257934">
                  <a:moveTo>
                    <a:pt x="18959" y="47632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4422864" y="58529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4427605" y="5800707"/>
              <a:ext cx="47625" cy="1648460"/>
            </a:xfrm>
            <a:custGeom>
              <a:avLst/>
              <a:gdLst/>
              <a:ahLst/>
              <a:cxnLst/>
              <a:rect l="l" t="t" r="r" b="b"/>
              <a:pathLst>
                <a:path w="47625" h="1648459">
                  <a:moveTo>
                    <a:pt x="0" y="66472"/>
                  </a:moveTo>
                  <a:lnTo>
                    <a:pt x="9479" y="142631"/>
                  </a:lnTo>
                </a:path>
                <a:path w="47625" h="1648459">
                  <a:moveTo>
                    <a:pt x="9479" y="152127"/>
                  </a:moveTo>
                  <a:lnTo>
                    <a:pt x="9479" y="142631"/>
                  </a:lnTo>
                </a:path>
                <a:path w="47625" h="1648459">
                  <a:moveTo>
                    <a:pt x="9479" y="133135"/>
                  </a:moveTo>
                  <a:lnTo>
                    <a:pt x="9479" y="9496"/>
                  </a:lnTo>
                </a:path>
                <a:path w="47625" h="1648459">
                  <a:moveTo>
                    <a:pt x="9479" y="0"/>
                  </a:moveTo>
                  <a:lnTo>
                    <a:pt x="9479" y="18992"/>
                  </a:lnTo>
                </a:path>
                <a:path w="47625" h="1648459">
                  <a:moveTo>
                    <a:pt x="9479" y="28488"/>
                  </a:moveTo>
                  <a:lnTo>
                    <a:pt x="28628" y="1019313"/>
                  </a:lnTo>
                </a:path>
                <a:path w="47625" h="1648459">
                  <a:moveTo>
                    <a:pt x="28628" y="1028809"/>
                  </a:moveTo>
                  <a:lnTo>
                    <a:pt x="38108" y="1343131"/>
                  </a:lnTo>
                </a:path>
                <a:path w="47625" h="1648459">
                  <a:moveTo>
                    <a:pt x="38108" y="1352722"/>
                  </a:moveTo>
                  <a:lnTo>
                    <a:pt x="38108" y="1638327"/>
                  </a:lnTo>
                </a:path>
                <a:path w="47625" h="1648459">
                  <a:moveTo>
                    <a:pt x="38108" y="1648051"/>
                  </a:moveTo>
                  <a:lnTo>
                    <a:pt x="47587" y="1609830"/>
                  </a:lnTo>
                </a:path>
                <a:path w="47625" h="1648459">
                  <a:moveTo>
                    <a:pt x="47587" y="1600333"/>
                  </a:moveTo>
                  <a:lnTo>
                    <a:pt x="47587" y="1485858"/>
                  </a:lnTo>
                </a:path>
                <a:path w="47625" h="1648459">
                  <a:moveTo>
                    <a:pt x="47587" y="1476362"/>
                  </a:moveTo>
                  <a:lnTo>
                    <a:pt x="47587" y="151463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4470450" y="732008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4475193" y="6067358"/>
              <a:ext cx="28575" cy="1267460"/>
            </a:xfrm>
            <a:custGeom>
              <a:avLst/>
              <a:gdLst/>
              <a:ahLst/>
              <a:cxnLst/>
              <a:rect l="l" t="t" r="r" b="b"/>
              <a:pathLst>
                <a:path w="28575" h="1267459">
                  <a:moveTo>
                    <a:pt x="0" y="1266972"/>
                  </a:moveTo>
                  <a:lnTo>
                    <a:pt x="9479" y="1066984"/>
                  </a:lnTo>
                </a:path>
                <a:path w="28575" h="1267459">
                  <a:moveTo>
                    <a:pt x="9479" y="1057298"/>
                  </a:moveTo>
                  <a:lnTo>
                    <a:pt x="18959" y="66662"/>
                  </a:lnTo>
                </a:path>
                <a:path w="28575" h="1267459">
                  <a:moveTo>
                    <a:pt x="18959" y="5716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4498891" y="60531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4503632" y="5771933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w="0" h="295910">
                  <a:moveTo>
                    <a:pt x="0" y="295424"/>
                  </a:moveTo>
                  <a:lnTo>
                    <a:pt x="0" y="266841"/>
                  </a:lnTo>
                </a:path>
                <a:path w="0" h="295910">
                  <a:moveTo>
                    <a:pt x="0" y="257154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4498891" y="57576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4503632" y="5762437"/>
              <a:ext cx="9525" cy="266700"/>
            </a:xfrm>
            <a:custGeom>
              <a:avLst/>
              <a:gdLst/>
              <a:ahLst/>
              <a:cxnLst/>
              <a:rect l="l" t="t" r="r" b="b"/>
              <a:pathLst>
                <a:path w="9525" h="266700">
                  <a:moveTo>
                    <a:pt x="0" y="0"/>
                  </a:moveTo>
                  <a:lnTo>
                    <a:pt x="9479" y="66757"/>
                  </a:lnTo>
                </a:path>
                <a:path w="9525" h="266700">
                  <a:moveTo>
                    <a:pt x="9479" y="76253"/>
                  </a:moveTo>
                  <a:lnTo>
                    <a:pt x="9479" y="2666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4508370" y="60340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4513111" y="6029088"/>
              <a:ext cx="28575" cy="1276985"/>
            </a:xfrm>
            <a:custGeom>
              <a:avLst/>
              <a:gdLst/>
              <a:ahLst/>
              <a:cxnLst/>
              <a:rect l="l" t="t" r="r" b="b"/>
              <a:pathLst>
                <a:path w="28575" h="1276984">
                  <a:moveTo>
                    <a:pt x="0" y="0"/>
                  </a:moveTo>
                  <a:lnTo>
                    <a:pt x="9479" y="28773"/>
                  </a:lnTo>
                </a:path>
                <a:path w="28575" h="1276984">
                  <a:moveTo>
                    <a:pt x="9479" y="38269"/>
                  </a:moveTo>
                  <a:lnTo>
                    <a:pt x="28533" y="1267257"/>
                  </a:lnTo>
                </a:path>
                <a:path w="28575" h="1276984">
                  <a:moveTo>
                    <a:pt x="28533" y="1276753"/>
                  </a:moveTo>
                  <a:lnTo>
                    <a:pt x="28533" y="1247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4536904" y="72628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4541645" y="5819699"/>
              <a:ext cx="38735" cy="1629410"/>
            </a:xfrm>
            <a:custGeom>
              <a:avLst/>
              <a:gdLst/>
              <a:ahLst/>
              <a:cxnLst/>
              <a:rect l="l" t="t" r="r" b="b"/>
              <a:pathLst>
                <a:path w="38735" h="1629409">
                  <a:moveTo>
                    <a:pt x="0" y="1447873"/>
                  </a:moveTo>
                  <a:lnTo>
                    <a:pt x="9479" y="1619335"/>
                  </a:lnTo>
                </a:path>
                <a:path w="38735" h="1629409">
                  <a:moveTo>
                    <a:pt x="9479" y="1629059"/>
                  </a:moveTo>
                  <a:lnTo>
                    <a:pt x="9479" y="1590837"/>
                  </a:lnTo>
                </a:path>
                <a:path w="38735" h="1629409">
                  <a:moveTo>
                    <a:pt x="9479" y="1581341"/>
                  </a:moveTo>
                  <a:lnTo>
                    <a:pt x="38108" y="9496"/>
                  </a:lnTo>
                </a:path>
                <a:path w="38735" h="1629409">
                  <a:moveTo>
                    <a:pt x="38108" y="0"/>
                  </a:moveTo>
                  <a:lnTo>
                    <a:pt x="38108" y="28488"/>
                  </a:lnTo>
                </a:path>
                <a:path w="38735" h="1629409">
                  <a:moveTo>
                    <a:pt x="38108" y="37984"/>
                  </a:moveTo>
                  <a:lnTo>
                    <a:pt x="38108" y="1046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4575012" y="5929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4579753" y="5857683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6666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4584492" y="58434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4589233" y="5857683"/>
              <a:ext cx="28575" cy="1600835"/>
            </a:xfrm>
            <a:custGeom>
              <a:avLst/>
              <a:gdLst/>
              <a:ahLst/>
              <a:cxnLst/>
              <a:rect l="l" t="t" r="r" b="b"/>
              <a:pathLst>
                <a:path w="28575" h="1600834">
                  <a:moveTo>
                    <a:pt x="0" y="0"/>
                  </a:moveTo>
                  <a:lnTo>
                    <a:pt x="0" y="181091"/>
                  </a:lnTo>
                </a:path>
                <a:path w="28575" h="1600834">
                  <a:moveTo>
                    <a:pt x="0" y="190587"/>
                  </a:moveTo>
                  <a:lnTo>
                    <a:pt x="18959" y="1200499"/>
                  </a:lnTo>
                </a:path>
                <a:path w="28575" h="1600834">
                  <a:moveTo>
                    <a:pt x="18959" y="1209995"/>
                  </a:moveTo>
                  <a:lnTo>
                    <a:pt x="28438" y="1591075"/>
                  </a:lnTo>
                </a:path>
                <a:path w="28575" h="1600834">
                  <a:moveTo>
                    <a:pt x="28438" y="1600571"/>
                  </a:moveTo>
                  <a:lnTo>
                    <a:pt x="28438" y="1514859"/>
                  </a:lnTo>
                </a:path>
                <a:path w="28575" h="1600834">
                  <a:moveTo>
                    <a:pt x="28438" y="1505125"/>
                  </a:moveTo>
                  <a:lnTo>
                    <a:pt x="28438" y="14003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4612919" y="7243838"/>
              <a:ext cx="19050" cy="28575"/>
            </a:xfrm>
            <a:custGeom>
              <a:avLst/>
              <a:gdLst/>
              <a:ahLst/>
              <a:cxnLst/>
              <a:rect l="l" t="t" r="r" b="b"/>
              <a:pathLst>
                <a:path w="19050" h="2857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28575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198" y="18999"/>
                  </a:lnTo>
                  <a:lnTo>
                    <a:pt x="10871" y="20383"/>
                  </a:lnTo>
                  <a:lnTo>
                    <a:pt x="9486" y="23736"/>
                  </a:lnTo>
                  <a:lnTo>
                    <a:pt x="10871" y="27101"/>
                  </a:lnTo>
                  <a:lnTo>
                    <a:pt x="14224" y="28486"/>
                  </a:lnTo>
                  <a:lnTo>
                    <a:pt x="17576" y="27101"/>
                  </a:lnTo>
                  <a:lnTo>
                    <a:pt x="18961" y="23736"/>
                  </a:lnTo>
                  <a:lnTo>
                    <a:pt x="17576" y="20383"/>
                  </a:lnTo>
                  <a:lnTo>
                    <a:pt x="14236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4627152" y="6000600"/>
              <a:ext cx="19050" cy="1267460"/>
            </a:xfrm>
            <a:custGeom>
              <a:avLst/>
              <a:gdLst/>
              <a:ahLst/>
              <a:cxnLst/>
              <a:rect l="l" t="t" r="r" b="b"/>
              <a:pathLst>
                <a:path w="19050" h="1267459">
                  <a:moveTo>
                    <a:pt x="0" y="1266972"/>
                  </a:moveTo>
                  <a:lnTo>
                    <a:pt x="0" y="1133742"/>
                  </a:lnTo>
                </a:path>
                <a:path w="19050" h="1267459">
                  <a:moveTo>
                    <a:pt x="0" y="1124055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4641367" y="598636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4646111" y="5771933"/>
              <a:ext cx="38100" cy="1581785"/>
            </a:xfrm>
            <a:custGeom>
              <a:avLst/>
              <a:gdLst/>
              <a:ahLst/>
              <a:cxnLst/>
              <a:rect l="l" t="t" r="r" b="b"/>
              <a:pathLst>
                <a:path w="38100" h="1581784">
                  <a:moveTo>
                    <a:pt x="0" y="219170"/>
                  </a:moveTo>
                  <a:lnTo>
                    <a:pt x="9479" y="114428"/>
                  </a:lnTo>
                </a:path>
                <a:path w="38100" h="1581784">
                  <a:moveTo>
                    <a:pt x="9479" y="104742"/>
                  </a:moveTo>
                  <a:lnTo>
                    <a:pt x="9479" y="9496"/>
                  </a:lnTo>
                </a:path>
                <a:path w="38100" h="1581784">
                  <a:moveTo>
                    <a:pt x="9479" y="0"/>
                  </a:moveTo>
                  <a:lnTo>
                    <a:pt x="9479" y="38269"/>
                  </a:lnTo>
                </a:path>
                <a:path w="38100" h="1581784">
                  <a:moveTo>
                    <a:pt x="9479" y="47765"/>
                  </a:moveTo>
                  <a:lnTo>
                    <a:pt x="37918" y="158138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4679288" y="73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4684029" y="7296346"/>
              <a:ext cx="10160" cy="104775"/>
            </a:xfrm>
            <a:custGeom>
              <a:avLst/>
              <a:gdLst/>
              <a:ahLst/>
              <a:cxnLst/>
              <a:rect l="l" t="t" r="r" b="b"/>
              <a:pathLst>
                <a:path w="10160" h="104775">
                  <a:moveTo>
                    <a:pt x="0" y="56976"/>
                  </a:moveTo>
                  <a:lnTo>
                    <a:pt x="0" y="9496"/>
                  </a:lnTo>
                </a:path>
                <a:path w="10160" h="104775">
                  <a:moveTo>
                    <a:pt x="0" y="0"/>
                  </a:moveTo>
                  <a:lnTo>
                    <a:pt x="9764" y="37984"/>
                  </a:lnTo>
                </a:path>
                <a:path w="10160" h="104775">
                  <a:moveTo>
                    <a:pt x="9764" y="47480"/>
                  </a:moveTo>
                  <a:lnTo>
                    <a:pt x="9764" y="10469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4689053" y="74057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4693793" y="5800707"/>
              <a:ext cx="38100" cy="1610360"/>
            </a:xfrm>
            <a:custGeom>
              <a:avLst/>
              <a:gdLst/>
              <a:ahLst/>
              <a:cxnLst/>
              <a:rect l="l" t="t" r="r" b="b"/>
              <a:pathLst>
                <a:path w="38100" h="1610359">
                  <a:moveTo>
                    <a:pt x="0" y="1609830"/>
                  </a:moveTo>
                  <a:lnTo>
                    <a:pt x="0" y="1390707"/>
                  </a:lnTo>
                </a:path>
                <a:path w="38100" h="1610359">
                  <a:moveTo>
                    <a:pt x="0" y="1381210"/>
                  </a:moveTo>
                  <a:lnTo>
                    <a:pt x="18959" y="438056"/>
                  </a:lnTo>
                </a:path>
                <a:path w="38100" h="1610359">
                  <a:moveTo>
                    <a:pt x="18959" y="428559"/>
                  </a:moveTo>
                  <a:lnTo>
                    <a:pt x="28438" y="342810"/>
                  </a:lnTo>
                </a:path>
                <a:path w="38100" h="1610359">
                  <a:moveTo>
                    <a:pt x="28438" y="333313"/>
                  </a:moveTo>
                  <a:lnTo>
                    <a:pt x="28438" y="9496"/>
                  </a:lnTo>
                </a:path>
                <a:path w="38100" h="1610359">
                  <a:moveTo>
                    <a:pt x="28438" y="0"/>
                  </a:moveTo>
                  <a:lnTo>
                    <a:pt x="28438" y="47480"/>
                  </a:lnTo>
                </a:path>
                <a:path w="38100" h="1610359">
                  <a:moveTo>
                    <a:pt x="28438" y="56976"/>
                  </a:moveTo>
                  <a:lnTo>
                    <a:pt x="37918" y="133135"/>
                  </a:lnTo>
                </a:path>
                <a:path w="38100" h="1610359">
                  <a:moveTo>
                    <a:pt x="37918" y="142631"/>
                  </a:moveTo>
                  <a:lnTo>
                    <a:pt x="37918" y="1141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4726971" y="59006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4731712" y="5800707"/>
              <a:ext cx="66675" cy="1657985"/>
            </a:xfrm>
            <a:custGeom>
              <a:avLst/>
              <a:gdLst/>
              <a:ahLst/>
              <a:cxnLst/>
              <a:rect l="l" t="t" r="r" b="b"/>
              <a:pathLst>
                <a:path w="66675" h="1657984">
                  <a:moveTo>
                    <a:pt x="0" y="114143"/>
                  </a:moveTo>
                  <a:lnTo>
                    <a:pt x="9479" y="276147"/>
                  </a:lnTo>
                </a:path>
                <a:path w="66675" h="1657984">
                  <a:moveTo>
                    <a:pt x="9479" y="285643"/>
                  </a:moveTo>
                  <a:lnTo>
                    <a:pt x="18959" y="1343131"/>
                  </a:lnTo>
                </a:path>
                <a:path w="66675" h="1657984">
                  <a:moveTo>
                    <a:pt x="18959" y="1352722"/>
                  </a:moveTo>
                  <a:lnTo>
                    <a:pt x="28438" y="1562102"/>
                  </a:lnTo>
                </a:path>
                <a:path w="66675" h="1657984">
                  <a:moveTo>
                    <a:pt x="28438" y="1571836"/>
                  </a:moveTo>
                  <a:lnTo>
                    <a:pt x="28438" y="1648051"/>
                  </a:lnTo>
                </a:path>
                <a:path w="66675" h="1657984">
                  <a:moveTo>
                    <a:pt x="28438" y="1657548"/>
                  </a:moveTo>
                  <a:lnTo>
                    <a:pt x="28438" y="1628822"/>
                  </a:lnTo>
                </a:path>
                <a:path w="66675" h="1657984">
                  <a:moveTo>
                    <a:pt x="28438" y="1619326"/>
                  </a:moveTo>
                  <a:lnTo>
                    <a:pt x="56877" y="133135"/>
                  </a:lnTo>
                </a:path>
                <a:path w="66675" h="1657984">
                  <a:moveTo>
                    <a:pt x="56877" y="123639"/>
                  </a:moveTo>
                  <a:lnTo>
                    <a:pt x="66357" y="142631"/>
                  </a:lnTo>
                </a:path>
                <a:path w="66675" h="1657984">
                  <a:moveTo>
                    <a:pt x="66357" y="152127"/>
                  </a:moveTo>
                  <a:lnTo>
                    <a:pt x="66357" y="114143"/>
                  </a:lnTo>
                </a:path>
                <a:path w="66675" h="1657984">
                  <a:moveTo>
                    <a:pt x="66357" y="104647"/>
                  </a:moveTo>
                  <a:lnTo>
                    <a:pt x="6635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4793329" y="57861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4798070" y="5800707"/>
              <a:ext cx="29209" cy="1581785"/>
            </a:xfrm>
            <a:custGeom>
              <a:avLst/>
              <a:gdLst/>
              <a:ahLst/>
              <a:cxnLst/>
              <a:rect l="l" t="t" r="r" b="b"/>
              <a:pathLst>
                <a:path w="29210" h="1581784">
                  <a:moveTo>
                    <a:pt x="0" y="0"/>
                  </a:moveTo>
                  <a:lnTo>
                    <a:pt x="9669" y="228381"/>
                  </a:lnTo>
                </a:path>
                <a:path w="29210" h="1581784">
                  <a:moveTo>
                    <a:pt x="9669" y="238067"/>
                  </a:moveTo>
                  <a:lnTo>
                    <a:pt x="28628" y="158133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4821957" y="73867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4836273" y="7305842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w="0" h="95250">
                  <a:moveTo>
                    <a:pt x="0" y="95198"/>
                  </a:moveTo>
                  <a:lnTo>
                    <a:pt x="0" y="56967"/>
                  </a:lnTo>
                </a:path>
                <a:path w="0" h="95250">
                  <a:moveTo>
                    <a:pt x="0" y="47480"/>
                  </a:moveTo>
                  <a:lnTo>
                    <a:pt x="0" y="9496"/>
                  </a:lnTo>
                </a:path>
                <a:path w="0" h="95250">
                  <a:moveTo>
                    <a:pt x="0" y="0"/>
                  </a:moveTo>
                  <a:lnTo>
                    <a:pt x="0" y="28488"/>
                  </a:lnTo>
                </a:path>
                <a:path w="0" h="95250">
                  <a:moveTo>
                    <a:pt x="0" y="37984"/>
                  </a:moveTo>
                  <a:lnTo>
                    <a:pt x="0" y="569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4831532" y="736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4845752" y="5781430"/>
              <a:ext cx="28575" cy="1581785"/>
            </a:xfrm>
            <a:custGeom>
              <a:avLst/>
              <a:gdLst/>
              <a:ahLst/>
              <a:cxnLst/>
              <a:rect l="l" t="t" r="r" b="b"/>
              <a:pathLst>
                <a:path w="28575" h="1581784">
                  <a:moveTo>
                    <a:pt x="0" y="1581379"/>
                  </a:moveTo>
                  <a:lnTo>
                    <a:pt x="0" y="1419480"/>
                  </a:lnTo>
                </a:path>
                <a:path w="28575" h="1581784">
                  <a:moveTo>
                    <a:pt x="0" y="1409984"/>
                  </a:moveTo>
                  <a:lnTo>
                    <a:pt x="18959" y="371583"/>
                  </a:lnTo>
                </a:path>
                <a:path w="28575" h="1581784">
                  <a:moveTo>
                    <a:pt x="18959" y="362087"/>
                  </a:moveTo>
                  <a:lnTo>
                    <a:pt x="18959" y="247658"/>
                  </a:lnTo>
                </a:path>
                <a:path w="28575" h="1581784">
                  <a:moveTo>
                    <a:pt x="18959" y="238162"/>
                  </a:moveTo>
                  <a:lnTo>
                    <a:pt x="28438" y="9496"/>
                  </a:lnTo>
                </a:path>
                <a:path w="28575" h="1581784">
                  <a:moveTo>
                    <a:pt x="28438" y="0"/>
                  </a:moveTo>
                  <a:lnTo>
                    <a:pt x="28438" y="9496"/>
                  </a:lnTo>
                </a:path>
                <a:path w="28575" h="1581784">
                  <a:moveTo>
                    <a:pt x="28438" y="19277"/>
                  </a:moveTo>
                  <a:lnTo>
                    <a:pt x="28438" y="1811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4869446" y="5967374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86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4883671" y="5981608"/>
              <a:ext cx="19050" cy="1248410"/>
            </a:xfrm>
            <a:custGeom>
              <a:avLst/>
              <a:gdLst/>
              <a:ahLst/>
              <a:cxnLst/>
              <a:rect l="l" t="t" r="r" b="b"/>
              <a:pathLst>
                <a:path w="19050" h="1248409">
                  <a:moveTo>
                    <a:pt x="0" y="0"/>
                  </a:moveTo>
                  <a:lnTo>
                    <a:pt x="0" y="228666"/>
                  </a:lnTo>
                </a:path>
                <a:path w="19050" h="1248409">
                  <a:moveTo>
                    <a:pt x="0" y="238162"/>
                  </a:moveTo>
                  <a:lnTo>
                    <a:pt x="18959" y="1219302"/>
                  </a:lnTo>
                </a:path>
                <a:path w="19050" h="1248409">
                  <a:moveTo>
                    <a:pt x="18959" y="1228988"/>
                  </a:moveTo>
                  <a:lnTo>
                    <a:pt x="18959" y="1247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4897882" y="7234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4902630" y="7248580"/>
              <a:ext cx="9525" cy="190500"/>
            </a:xfrm>
            <a:custGeom>
              <a:avLst/>
              <a:gdLst/>
              <a:ahLst/>
              <a:cxnLst/>
              <a:rect l="l" t="t" r="r" b="b"/>
              <a:pathLst>
                <a:path w="9525" h="190500">
                  <a:moveTo>
                    <a:pt x="0" y="0"/>
                  </a:moveTo>
                  <a:lnTo>
                    <a:pt x="9479" y="19045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4907369" y="7444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4912110" y="5886362"/>
              <a:ext cx="29209" cy="1553210"/>
            </a:xfrm>
            <a:custGeom>
              <a:avLst/>
              <a:gdLst/>
              <a:ahLst/>
              <a:cxnLst/>
              <a:rect l="l" t="t" r="r" b="b"/>
              <a:pathLst>
                <a:path w="29210" h="1553209">
                  <a:moveTo>
                    <a:pt x="0" y="1552672"/>
                  </a:moveTo>
                  <a:lnTo>
                    <a:pt x="0" y="1333730"/>
                  </a:lnTo>
                </a:path>
                <a:path w="29210" h="1553209">
                  <a:moveTo>
                    <a:pt x="0" y="1324234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4935998" y="58719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4940738" y="5838691"/>
              <a:ext cx="9525" cy="85725"/>
            </a:xfrm>
            <a:custGeom>
              <a:avLst/>
              <a:gdLst/>
              <a:ahLst/>
              <a:cxnLst/>
              <a:rect l="l" t="t" r="r" b="b"/>
              <a:pathLst>
                <a:path w="9525" h="85725">
                  <a:moveTo>
                    <a:pt x="0" y="47670"/>
                  </a:moveTo>
                  <a:lnTo>
                    <a:pt x="0" y="76158"/>
                  </a:lnTo>
                </a:path>
                <a:path w="9525" h="85725">
                  <a:moveTo>
                    <a:pt x="0" y="85655"/>
                  </a:moveTo>
                  <a:lnTo>
                    <a:pt x="0" y="66662"/>
                  </a:lnTo>
                </a:path>
                <a:path w="9525" h="85725">
                  <a:moveTo>
                    <a:pt x="0" y="5716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4945477" y="58244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4950218" y="5838691"/>
              <a:ext cx="28575" cy="1572260"/>
            </a:xfrm>
            <a:custGeom>
              <a:avLst/>
              <a:gdLst/>
              <a:ahLst/>
              <a:cxnLst/>
              <a:rect l="l" t="t" r="r" b="b"/>
              <a:pathLst>
                <a:path w="28575" h="1572259">
                  <a:moveTo>
                    <a:pt x="0" y="0"/>
                  </a:moveTo>
                  <a:lnTo>
                    <a:pt x="0" y="142916"/>
                  </a:lnTo>
                </a:path>
                <a:path w="28575" h="1572259">
                  <a:moveTo>
                    <a:pt x="0" y="152412"/>
                  </a:moveTo>
                  <a:lnTo>
                    <a:pt x="18959" y="1181222"/>
                  </a:lnTo>
                </a:path>
                <a:path w="28575" h="1572259">
                  <a:moveTo>
                    <a:pt x="18959" y="1190718"/>
                  </a:moveTo>
                  <a:lnTo>
                    <a:pt x="18959" y="1362218"/>
                  </a:lnTo>
                </a:path>
                <a:path w="28575" h="1572259">
                  <a:moveTo>
                    <a:pt x="18959" y="1371904"/>
                  </a:moveTo>
                  <a:lnTo>
                    <a:pt x="28438" y="15718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4973916" y="7415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4978657" y="5790926"/>
              <a:ext cx="38100" cy="1629410"/>
            </a:xfrm>
            <a:custGeom>
              <a:avLst/>
              <a:gdLst/>
              <a:ahLst/>
              <a:cxnLst/>
              <a:rect l="l" t="t" r="r" b="b"/>
              <a:pathLst>
                <a:path w="38100" h="1629409">
                  <a:moveTo>
                    <a:pt x="0" y="1629107"/>
                  </a:moveTo>
                  <a:lnTo>
                    <a:pt x="9479" y="1514916"/>
                  </a:lnTo>
                </a:path>
                <a:path w="38100" h="1629409">
                  <a:moveTo>
                    <a:pt x="9479" y="1505420"/>
                  </a:moveTo>
                  <a:lnTo>
                    <a:pt x="9479" y="1514916"/>
                  </a:lnTo>
                </a:path>
                <a:path w="38100" h="1629409">
                  <a:moveTo>
                    <a:pt x="9479" y="1524412"/>
                  </a:moveTo>
                  <a:lnTo>
                    <a:pt x="9479" y="1514916"/>
                  </a:lnTo>
                </a:path>
                <a:path w="38100" h="1629409">
                  <a:moveTo>
                    <a:pt x="9479" y="1505420"/>
                  </a:moveTo>
                  <a:lnTo>
                    <a:pt x="9479" y="1257476"/>
                  </a:lnTo>
                </a:path>
                <a:path w="38100" h="1629409">
                  <a:moveTo>
                    <a:pt x="9479" y="1247980"/>
                  </a:moveTo>
                  <a:lnTo>
                    <a:pt x="28438" y="295424"/>
                  </a:lnTo>
                </a:path>
                <a:path w="38100" h="1629409">
                  <a:moveTo>
                    <a:pt x="28438" y="285928"/>
                  </a:moveTo>
                  <a:lnTo>
                    <a:pt x="37918" y="66757"/>
                  </a:lnTo>
                </a:path>
                <a:path w="38100" h="1629409">
                  <a:moveTo>
                    <a:pt x="37918" y="57261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5011835" y="57766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5016576" y="5790926"/>
              <a:ext cx="29209" cy="1496060"/>
            </a:xfrm>
            <a:custGeom>
              <a:avLst/>
              <a:gdLst/>
              <a:ahLst/>
              <a:cxnLst/>
              <a:rect l="l" t="t" r="r" b="b"/>
              <a:pathLst>
                <a:path w="29210" h="1496059">
                  <a:moveTo>
                    <a:pt x="0" y="0"/>
                  </a:moveTo>
                  <a:lnTo>
                    <a:pt x="9479" y="333598"/>
                  </a:lnTo>
                </a:path>
                <a:path w="29210" h="1496059">
                  <a:moveTo>
                    <a:pt x="9479" y="343094"/>
                  </a:moveTo>
                  <a:lnTo>
                    <a:pt x="28723" y="14956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5040558" y="7291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5054779" y="7296346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8992"/>
                  </a:lnTo>
                </a:path>
                <a:path w="0" h="114300">
                  <a:moveTo>
                    <a:pt x="0" y="28488"/>
                  </a:moveTo>
                  <a:lnTo>
                    <a:pt x="0" y="11419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5050038" y="7415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5054779" y="5857683"/>
              <a:ext cx="28575" cy="1562735"/>
            </a:xfrm>
            <a:custGeom>
              <a:avLst/>
              <a:gdLst/>
              <a:ahLst/>
              <a:cxnLst/>
              <a:rect l="l" t="t" r="r" b="b"/>
              <a:pathLst>
                <a:path w="28575" h="1562734">
                  <a:moveTo>
                    <a:pt x="0" y="1562349"/>
                  </a:moveTo>
                  <a:lnTo>
                    <a:pt x="9479" y="1390896"/>
                  </a:lnTo>
                </a:path>
                <a:path w="28575" h="1562734">
                  <a:moveTo>
                    <a:pt x="9479" y="1381400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5078477" y="58434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5083218" y="5838691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0" y="0"/>
                  </a:moveTo>
                  <a:lnTo>
                    <a:pt x="9479" y="37984"/>
                  </a:lnTo>
                </a:path>
                <a:path w="9525" h="76200">
                  <a:moveTo>
                    <a:pt x="9479" y="47670"/>
                  </a:moveTo>
                  <a:lnTo>
                    <a:pt x="9479" y="66662"/>
                  </a:lnTo>
                </a:path>
                <a:path w="9525" h="76200">
                  <a:moveTo>
                    <a:pt x="9479" y="76158"/>
                  </a:moveTo>
                  <a:lnTo>
                    <a:pt x="9479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5087956" y="58624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5092697" y="5790926"/>
              <a:ext cx="104775" cy="1648460"/>
            </a:xfrm>
            <a:custGeom>
              <a:avLst/>
              <a:gdLst/>
              <a:ahLst/>
              <a:cxnLst/>
              <a:rect l="l" t="t" r="r" b="b"/>
              <a:pathLst>
                <a:path w="104775" h="1648459">
                  <a:moveTo>
                    <a:pt x="0" y="85749"/>
                  </a:moveTo>
                  <a:lnTo>
                    <a:pt x="9479" y="228666"/>
                  </a:lnTo>
                </a:path>
                <a:path w="104775" h="1648459">
                  <a:moveTo>
                    <a:pt x="9479" y="238162"/>
                  </a:moveTo>
                  <a:lnTo>
                    <a:pt x="28438" y="1314738"/>
                  </a:lnTo>
                </a:path>
                <a:path w="104775" h="1648459">
                  <a:moveTo>
                    <a:pt x="28438" y="1324234"/>
                  </a:moveTo>
                  <a:lnTo>
                    <a:pt x="28438" y="1467150"/>
                  </a:lnTo>
                </a:path>
                <a:path w="104775" h="1648459">
                  <a:moveTo>
                    <a:pt x="28438" y="1476646"/>
                  </a:moveTo>
                  <a:lnTo>
                    <a:pt x="28438" y="1638603"/>
                  </a:lnTo>
                </a:path>
                <a:path w="104775" h="1648459">
                  <a:moveTo>
                    <a:pt x="28438" y="1648108"/>
                  </a:moveTo>
                  <a:lnTo>
                    <a:pt x="37918" y="1600609"/>
                  </a:lnTo>
                </a:path>
                <a:path w="104775" h="1648459">
                  <a:moveTo>
                    <a:pt x="37918" y="1591113"/>
                  </a:moveTo>
                  <a:lnTo>
                    <a:pt x="56877" y="524090"/>
                  </a:lnTo>
                </a:path>
                <a:path w="104775" h="1648459">
                  <a:moveTo>
                    <a:pt x="56877" y="514499"/>
                  </a:moveTo>
                  <a:lnTo>
                    <a:pt x="66641" y="190682"/>
                  </a:lnTo>
                </a:path>
                <a:path w="104775" h="1648459">
                  <a:moveTo>
                    <a:pt x="66641" y="181186"/>
                  </a:moveTo>
                  <a:lnTo>
                    <a:pt x="66641" y="9781"/>
                  </a:lnTo>
                </a:path>
                <a:path w="104775" h="1648459">
                  <a:moveTo>
                    <a:pt x="66641" y="0"/>
                  </a:moveTo>
                  <a:lnTo>
                    <a:pt x="76121" y="57261"/>
                  </a:lnTo>
                </a:path>
                <a:path w="104775" h="1648459">
                  <a:moveTo>
                    <a:pt x="76121" y="66757"/>
                  </a:moveTo>
                  <a:lnTo>
                    <a:pt x="104560" y="15434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5192517" y="7339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5197258" y="733433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5192517" y="7320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5197258" y="7334330"/>
              <a:ext cx="9525" cy="48260"/>
            </a:xfrm>
            <a:custGeom>
              <a:avLst/>
              <a:gdLst/>
              <a:ahLst/>
              <a:cxnLst/>
              <a:rect l="l" t="t" r="r" b="b"/>
              <a:pathLst>
                <a:path w="9525" h="48259">
                  <a:moveTo>
                    <a:pt x="0" y="0"/>
                  </a:moveTo>
                  <a:lnTo>
                    <a:pt x="9479" y="47708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5201997" y="73867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5206738" y="5819699"/>
              <a:ext cx="28575" cy="1572260"/>
            </a:xfrm>
            <a:custGeom>
              <a:avLst/>
              <a:gdLst/>
              <a:ahLst/>
              <a:cxnLst/>
              <a:rect l="l" t="t" r="r" b="b"/>
              <a:pathLst>
                <a:path w="28575" h="1572259">
                  <a:moveTo>
                    <a:pt x="0" y="1571836"/>
                  </a:moveTo>
                  <a:lnTo>
                    <a:pt x="0" y="1438377"/>
                  </a:lnTo>
                </a:path>
                <a:path w="28575" h="1572259">
                  <a:moveTo>
                    <a:pt x="0" y="1428881"/>
                  </a:moveTo>
                  <a:lnTo>
                    <a:pt x="18959" y="190397"/>
                  </a:lnTo>
                </a:path>
                <a:path w="28575" h="1572259">
                  <a:moveTo>
                    <a:pt x="18959" y="180901"/>
                  </a:moveTo>
                  <a:lnTo>
                    <a:pt x="28438" y="9496"/>
                  </a:lnTo>
                </a:path>
                <a:path w="28575" h="1572259">
                  <a:moveTo>
                    <a:pt x="28438" y="0"/>
                  </a:moveTo>
                  <a:lnTo>
                    <a:pt x="28438" y="9496"/>
                  </a:lnTo>
                </a:path>
                <a:path w="28575" h="1572259">
                  <a:moveTo>
                    <a:pt x="28438" y="18992"/>
                  </a:moveTo>
                  <a:lnTo>
                    <a:pt x="28438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5230431" y="5919609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  <a:path w="19050" h="9525">
                  <a:moveTo>
                    <a:pt x="18961" y="4737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37"/>
                  </a:lnTo>
                  <a:lnTo>
                    <a:pt x="10871" y="8102"/>
                  </a:lnTo>
                  <a:lnTo>
                    <a:pt x="14224" y="9486"/>
                  </a:lnTo>
                  <a:lnTo>
                    <a:pt x="17576" y="8102"/>
                  </a:lnTo>
                  <a:lnTo>
                    <a:pt x="18961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5244656" y="5924346"/>
              <a:ext cx="29209" cy="1496060"/>
            </a:xfrm>
            <a:custGeom>
              <a:avLst/>
              <a:gdLst/>
              <a:ahLst/>
              <a:cxnLst/>
              <a:rect l="l" t="t" r="r" b="b"/>
              <a:pathLst>
                <a:path w="29210" h="1496059">
                  <a:moveTo>
                    <a:pt x="0" y="0"/>
                  </a:moveTo>
                  <a:lnTo>
                    <a:pt x="0" y="76253"/>
                  </a:lnTo>
                </a:path>
                <a:path w="29210" h="1496059">
                  <a:moveTo>
                    <a:pt x="0" y="85749"/>
                  </a:moveTo>
                  <a:lnTo>
                    <a:pt x="28628" y="14956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5268544" y="7424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5273285" y="5933842"/>
              <a:ext cx="28575" cy="1505585"/>
            </a:xfrm>
            <a:custGeom>
              <a:avLst/>
              <a:gdLst/>
              <a:ahLst/>
              <a:cxnLst/>
              <a:rect l="l" t="t" r="r" b="b"/>
              <a:pathLst>
                <a:path w="28575" h="1505584">
                  <a:moveTo>
                    <a:pt x="0" y="1505192"/>
                  </a:moveTo>
                  <a:lnTo>
                    <a:pt x="0" y="1476694"/>
                  </a:lnTo>
                </a:path>
                <a:path w="28575" h="1505584">
                  <a:moveTo>
                    <a:pt x="0" y="1467198"/>
                  </a:moveTo>
                  <a:lnTo>
                    <a:pt x="18959" y="714488"/>
                  </a:lnTo>
                </a:path>
                <a:path w="28575" h="1505584">
                  <a:moveTo>
                    <a:pt x="18959" y="704992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5296983" y="5919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5301724" y="5819699"/>
              <a:ext cx="38100" cy="1562735"/>
            </a:xfrm>
            <a:custGeom>
              <a:avLst/>
              <a:gdLst/>
              <a:ahLst/>
              <a:cxnLst/>
              <a:rect l="l" t="t" r="r" b="b"/>
              <a:pathLst>
                <a:path w="38100" h="1562734">
                  <a:moveTo>
                    <a:pt x="0" y="114143"/>
                  </a:moveTo>
                  <a:lnTo>
                    <a:pt x="0" y="85655"/>
                  </a:lnTo>
                </a:path>
                <a:path w="38100" h="1562734">
                  <a:moveTo>
                    <a:pt x="0" y="76158"/>
                  </a:moveTo>
                  <a:lnTo>
                    <a:pt x="9479" y="9496"/>
                  </a:lnTo>
                </a:path>
                <a:path w="38100" h="1562734">
                  <a:moveTo>
                    <a:pt x="9479" y="0"/>
                  </a:moveTo>
                  <a:lnTo>
                    <a:pt x="9479" y="18992"/>
                  </a:lnTo>
                </a:path>
                <a:path w="38100" h="1562734">
                  <a:moveTo>
                    <a:pt x="9479" y="28488"/>
                  </a:moveTo>
                  <a:lnTo>
                    <a:pt x="28438" y="847908"/>
                  </a:lnTo>
                </a:path>
                <a:path w="38100" h="1562734">
                  <a:moveTo>
                    <a:pt x="28438" y="857404"/>
                  </a:moveTo>
                  <a:lnTo>
                    <a:pt x="37918" y="1533623"/>
                  </a:lnTo>
                </a:path>
                <a:path w="38100" h="1562734">
                  <a:moveTo>
                    <a:pt x="37918" y="1543110"/>
                  </a:moveTo>
                  <a:lnTo>
                    <a:pt x="37918" y="1552843"/>
                  </a:lnTo>
                </a:path>
                <a:path w="38100" h="1562734">
                  <a:moveTo>
                    <a:pt x="37918" y="1562339"/>
                  </a:moveTo>
                  <a:lnTo>
                    <a:pt x="37918" y="15241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5334902" y="73200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64" y="1397"/>
                  </a:lnTo>
                  <a:lnTo>
                    <a:pt x="14211" y="0"/>
                  </a:lnTo>
                  <a:lnTo>
                    <a:pt x="10858" y="1397"/>
                  </a:lnTo>
                  <a:lnTo>
                    <a:pt x="9474" y="4749"/>
                  </a:lnTo>
                  <a:lnTo>
                    <a:pt x="10858" y="8115"/>
                  </a:lnTo>
                  <a:lnTo>
                    <a:pt x="14211" y="9499"/>
                  </a:lnTo>
                  <a:lnTo>
                    <a:pt x="17564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5349122" y="5800707"/>
              <a:ext cx="95250" cy="1629410"/>
            </a:xfrm>
            <a:custGeom>
              <a:avLst/>
              <a:gdLst/>
              <a:ahLst/>
              <a:cxnLst/>
              <a:rect l="l" t="t" r="r" b="b"/>
              <a:pathLst>
                <a:path w="95250" h="1629409">
                  <a:moveTo>
                    <a:pt x="0" y="1533623"/>
                  </a:moveTo>
                  <a:lnTo>
                    <a:pt x="0" y="1543119"/>
                  </a:lnTo>
                </a:path>
                <a:path w="95250" h="1629409">
                  <a:moveTo>
                    <a:pt x="0" y="1552615"/>
                  </a:moveTo>
                  <a:lnTo>
                    <a:pt x="0" y="1543119"/>
                  </a:lnTo>
                </a:path>
                <a:path w="95250" h="1629409">
                  <a:moveTo>
                    <a:pt x="0" y="1533623"/>
                  </a:moveTo>
                  <a:lnTo>
                    <a:pt x="0" y="1323949"/>
                  </a:lnTo>
                </a:path>
                <a:path w="95250" h="1629409">
                  <a:moveTo>
                    <a:pt x="0" y="1314453"/>
                  </a:moveTo>
                  <a:lnTo>
                    <a:pt x="19054" y="304635"/>
                  </a:lnTo>
                </a:path>
                <a:path w="95250" h="1629409">
                  <a:moveTo>
                    <a:pt x="19054" y="295139"/>
                  </a:moveTo>
                  <a:lnTo>
                    <a:pt x="28533" y="9496"/>
                  </a:lnTo>
                </a:path>
                <a:path w="95250" h="1629409">
                  <a:moveTo>
                    <a:pt x="28533" y="0"/>
                  </a:moveTo>
                  <a:lnTo>
                    <a:pt x="28533" y="9496"/>
                  </a:lnTo>
                </a:path>
                <a:path w="95250" h="1629409">
                  <a:moveTo>
                    <a:pt x="28533" y="18992"/>
                  </a:moveTo>
                  <a:lnTo>
                    <a:pt x="47682" y="419063"/>
                  </a:lnTo>
                </a:path>
                <a:path w="95250" h="1629409">
                  <a:moveTo>
                    <a:pt x="47682" y="428559"/>
                  </a:moveTo>
                  <a:lnTo>
                    <a:pt x="57162" y="1419385"/>
                  </a:lnTo>
                </a:path>
                <a:path w="95250" h="1629409">
                  <a:moveTo>
                    <a:pt x="57162" y="1428881"/>
                  </a:moveTo>
                  <a:lnTo>
                    <a:pt x="66641" y="1619326"/>
                  </a:lnTo>
                </a:path>
                <a:path w="95250" h="1629409">
                  <a:moveTo>
                    <a:pt x="66641" y="1628822"/>
                  </a:moveTo>
                  <a:lnTo>
                    <a:pt x="66641" y="1619326"/>
                  </a:lnTo>
                </a:path>
                <a:path w="95250" h="1629409">
                  <a:moveTo>
                    <a:pt x="66641" y="1609830"/>
                  </a:moveTo>
                  <a:lnTo>
                    <a:pt x="85601" y="1114559"/>
                  </a:lnTo>
                </a:path>
                <a:path w="95250" h="1629409">
                  <a:moveTo>
                    <a:pt x="85601" y="1105063"/>
                  </a:moveTo>
                  <a:lnTo>
                    <a:pt x="95080" y="1046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5439460" y="58816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64" y="1384"/>
                  </a:lnTo>
                  <a:lnTo>
                    <a:pt x="14211" y="0"/>
                  </a:lnTo>
                  <a:lnTo>
                    <a:pt x="10858" y="1384"/>
                  </a:lnTo>
                  <a:lnTo>
                    <a:pt x="9474" y="4749"/>
                  </a:lnTo>
                  <a:lnTo>
                    <a:pt x="10858" y="8102"/>
                  </a:lnTo>
                  <a:lnTo>
                    <a:pt x="14211" y="9499"/>
                  </a:lnTo>
                  <a:lnTo>
                    <a:pt x="17564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5453683" y="5857683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5">
                  <a:moveTo>
                    <a:pt x="0" y="38174"/>
                  </a:moveTo>
                  <a:lnTo>
                    <a:pt x="0" y="28678"/>
                  </a:lnTo>
                </a:path>
                <a:path w="0" h="38735">
                  <a:moveTo>
                    <a:pt x="0" y="18992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5448942" y="58434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5453683" y="5848187"/>
              <a:ext cx="28575" cy="1553210"/>
            </a:xfrm>
            <a:custGeom>
              <a:avLst/>
              <a:gdLst/>
              <a:ahLst/>
              <a:cxnLst/>
              <a:rect l="l" t="t" r="r" b="b"/>
              <a:pathLst>
                <a:path w="28575" h="1553209">
                  <a:moveTo>
                    <a:pt x="0" y="0"/>
                  </a:moveTo>
                  <a:lnTo>
                    <a:pt x="9479" y="114428"/>
                  </a:lnTo>
                </a:path>
                <a:path w="28575" h="1553209">
                  <a:moveTo>
                    <a:pt x="9479" y="123924"/>
                  </a:moveTo>
                  <a:lnTo>
                    <a:pt x="28438" y="15528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5477380" y="74057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5491601" y="5810203"/>
              <a:ext cx="38735" cy="1600835"/>
            </a:xfrm>
            <a:custGeom>
              <a:avLst/>
              <a:gdLst/>
              <a:ahLst/>
              <a:cxnLst/>
              <a:rect l="l" t="t" r="r" b="b"/>
              <a:pathLst>
                <a:path w="38735" h="1600834">
                  <a:moveTo>
                    <a:pt x="0" y="1600333"/>
                  </a:moveTo>
                  <a:lnTo>
                    <a:pt x="0" y="1571836"/>
                  </a:lnTo>
                </a:path>
                <a:path w="38735" h="1600834">
                  <a:moveTo>
                    <a:pt x="0" y="1562339"/>
                  </a:moveTo>
                  <a:lnTo>
                    <a:pt x="9479" y="1133552"/>
                  </a:lnTo>
                </a:path>
                <a:path w="38735" h="1600834">
                  <a:moveTo>
                    <a:pt x="9479" y="1124055"/>
                  </a:moveTo>
                  <a:lnTo>
                    <a:pt x="28723" y="190397"/>
                  </a:lnTo>
                </a:path>
                <a:path w="38735" h="1600834">
                  <a:moveTo>
                    <a:pt x="28723" y="180901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5525063" y="57959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5529804" y="5810203"/>
              <a:ext cx="66675" cy="1600835"/>
            </a:xfrm>
            <a:custGeom>
              <a:avLst/>
              <a:gdLst/>
              <a:ahLst/>
              <a:cxnLst/>
              <a:rect l="l" t="t" r="r" b="b"/>
              <a:pathLst>
                <a:path w="66675" h="1600834">
                  <a:moveTo>
                    <a:pt x="0" y="0"/>
                  </a:moveTo>
                  <a:lnTo>
                    <a:pt x="0" y="161908"/>
                  </a:lnTo>
                </a:path>
                <a:path w="66675" h="1600834">
                  <a:moveTo>
                    <a:pt x="0" y="171405"/>
                  </a:moveTo>
                  <a:lnTo>
                    <a:pt x="9479" y="542988"/>
                  </a:lnTo>
                </a:path>
                <a:path w="66675" h="1600834">
                  <a:moveTo>
                    <a:pt x="9479" y="552484"/>
                  </a:moveTo>
                  <a:lnTo>
                    <a:pt x="28438" y="1466865"/>
                  </a:lnTo>
                </a:path>
                <a:path w="66675" h="1600834">
                  <a:moveTo>
                    <a:pt x="28438" y="1476362"/>
                  </a:moveTo>
                  <a:lnTo>
                    <a:pt x="37918" y="1590837"/>
                  </a:lnTo>
                </a:path>
                <a:path w="66675" h="1600834">
                  <a:moveTo>
                    <a:pt x="37918" y="1600333"/>
                  </a:moveTo>
                  <a:lnTo>
                    <a:pt x="37918" y="1571836"/>
                  </a:lnTo>
                </a:path>
                <a:path w="66675" h="1600834">
                  <a:moveTo>
                    <a:pt x="37918" y="1562339"/>
                  </a:moveTo>
                  <a:lnTo>
                    <a:pt x="47398" y="933563"/>
                  </a:lnTo>
                </a:path>
                <a:path w="66675" h="1600834">
                  <a:moveTo>
                    <a:pt x="47398" y="923877"/>
                  </a:moveTo>
                  <a:lnTo>
                    <a:pt x="66357" y="104647"/>
                  </a:lnTo>
                </a:path>
                <a:path w="66675" h="1600834">
                  <a:moveTo>
                    <a:pt x="66357" y="95151"/>
                  </a:moveTo>
                  <a:lnTo>
                    <a:pt x="66357" y="47480"/>
                  </a:lnTo>
                </a:path>
                <a:path w="66675" h="1600834">
                  <a:moveTo>
                    <a:pt x="66357" y="37984"/>
                  </a:moveTo>
                  <a:lnTo>
                    <a:pt x="66357" y="761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5591416" y="58816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5605641" y="5886362"/>
              <a:ext cx="29209" cy="1524635"/>
            </a:xfrm>
            <a:custGeom>
              <a:avLst/>
              <a:gdLst/>
              <a:ahLst/>
              <a:cxnLst/>
              <a:rect l="l" t="t" r="r" b="b"/>
              <a:pathLst>
                <a:path w="29210" h="1524634">
                  <a:moveTo>
                    <a:pt x="0" y="0"/>
                  </a:moveTo>
                  <a:lnTo>
                    <a:pt x="0" y="9496"/>
                  </a:lnTo>
                </a:path>
                <a:path w="29210" h="1524634">
                  <a:moveTo>
                    <a:pt x="0" y="18992"/>
                  </a:moveTo>
                  <a:lnTo>
                    <a:pt x="0" y="323912"/>
                  </a:lnTo>
                </a:path>
                <a:path w="29210" h="1524634">
                  <a:moveTo>
                    <a:pt x="0" y="333408"/>
                  </a:moveTo>
                  <a:lnTo>
                    <a:pt x="28628" y="15241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5629529" y="7415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5634270" y="5819699"/>
              <a:ext cx="38100" cy="1600835"/>
            </a:xfrm>
            <a:custGeom>
              <a:avLst/>
              <a:gdLst/>
              <a:ahLst/>
              <a:cxnLst/>
              <a:rect l="l" t="t" r="r" b="b"/>
              <a:pathLst>
                <a:path w="38100" h="1600834">
                  <a:moveTo>
                    <a:pt x="0" y="1600333"/>
                  </a:moveTo>
                  <a:lnTo>
                    <a:pt x="0" y="1581341"/>
                  </a:lnTo>
                </a:path>
                <a:path w="38100" h="1600834">
                  <a:moveTo>
                    <a:pt x="0" y="1571836"/>
                  </a:moveTo>
                  <a:lnTo>
                    <a:pt x="9479" y="1095567"/>
                  </a:lnTo>
                </a:path>
                <a:path w="38100" h="1600834">
                  <a:moveTo>
                    <a:pt x="9479" y="1086071"/>
                  </a:moveTo>
                  <a:lnTo>
                    <a:pt x="28533" y="171405"/>
                  </a:lnTo>
                </a:path>
                <a:path w="38100" h="1600834">
                  <a:moveTo>
                    <a:pt x="28533" y="161908"/>
                  </a:moveTo>
                  <a:lnTo>
                    <a:pt x="38013" y="28488"/>
                  </a:lnTo>
                </a:path>
                <a:path w="38100" h="1600834">
                  <a:moveTo>
                    <a:pt x="38013" y="18992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5667543" y="58054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5672283" y="5819699"/>
              <a:ext cx="28575" cy="1515110"/>
            </a:xfrm>
            <a:custGeom>
              <a:avLst/>
              <a:gdLst/>
              <a:ahLst/>
              <a:cxnLst/>
              <a:rect l="l" t="t" r="r" b="b"/>
              <a:pathLst>
                <a:path w="28575" h="1515109">
                  <a:moveTo>
                    <a:pt x="0" y="0"/>
                  </a:moveTo>
                  <a:lnTo>
                    <a:pt x="0" y="114143"/>
                  </a:lnTo>
                </a:path>
                <a:path w="28575" h="1515109">
                  <a:moveTo>
                    <a:pt x="0" y="123639"/>
                  </a:moveTo>
                  <a:lnTo>
                    <a:pt x="28438" y="151463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5695981" y="7339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5710202" y="7334330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4">
                  <a:moveTo>
                    <a:pt x="0" y="0"/>
                  </a:moveTo>
                  <a:lnTo>
                    <a:pt x="0" y="9496"/>
                  </a:lnTo>
                </a:path>
                <a:path w="0" h="38734">
                  <a:moveTo>
                    <a:pt x="0" y="18992"/>
                  </a:moveTo>
                  <a:lnTo>
                    <a:pt x="0" y="3821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5705461" y="7377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5710202" y="5838691"/>
              <a:ext cx="28575" cy="1534160"/>
            </a:xfrm>
            <a:custGeom>
              <a:avLst/>
              <a:gdLst/>
              <a:ahLst/>
              <a:cxnLst/>
              <a:rect l="l" t="t" r="r" b="b"/>
              <a:pathLst>
                <a:path w="28575" h="1534159">
                  <a:moveTo>
                    <a:pt x="0" y="1533851"/>
                  </a:moveTo>
                  <a:lnTo>
                    <a:pt x="0" y="1457654"/>
                  </a:lnTo>
                </a:path>
                <a:path w="28575" h="1534159">
                  <a:moveTo>
                    <a:pt x="0" y="1447873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5733900" y="58244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5738641" y="5829195"/>
              <a:ext cx="114300" cy="1591310"/>
            </a:xfrm>
            <a:custGeom>
              <a:avLst/>
              <a:gdLst/>
              <a:ahLst/>
              <a:cxnLst/>
              <a:rect l="l" t="t" r="r" b="b"/>
              <a:pathLst>
                <a:path w="114300" h="1591309">
                  <a:moveTo>
                    <a:pt x="0" y="0"/>
                  </a:moveTo>
                  <a:lnTo>
                    <a:pt x="9669" y="171405"/>
                  </a:lnTo>
                </a:path>
                <a:path w="114300" h="1591309">
                  <a:moveTo>
                    <a:pt x="9669" y="180901"/>
                  </a:moveTo>
                  <a:lnTo>
                    <a:pt x="38108" y="1581341"/>
                  </a:lnTo>
                </a:path>
                <a:path w="114300" h="1591309">
                  <a:moveTo>
                    <a:pt x="38108" y="1590837"/>
                  </a:moveTo>
                  <a:lnTo>
                    <a:pt x="47587" y="1571845"/>
                  </a:lnTo>
                </a:path>
                <a:path w="114300" h="1591309">
                  <a:moveTo>
                    <a:pt x="47587" y="1562339"/>
                  </a:moveTo>
                  <a:lnTo>
                    <a:pt x="57067" y="1067079"/>
                  </a:lnTo>
                </a:path>
                <a:path w="114300" h="1591309">
                  <a:moveTo>
                    <a:pt x="57067" y="1057298"/>
                  </a:moveTo>
                  <a:lnTo>
                    <a:pt x="76026" y="123639"/>
                  </a:lnTo>
                </a:path>
                <a:path w="114300" h="1591309">
                  <a:moveTo>
                    <a:pt x="76026" y="114143"/>
                  </a:moveTo>
                  <a:lnTo>
                    <a:pt x="76026" y="9496"/>
                  </a:lnTo>
                </a:path>
                <a:path w="114300" h="1591309">
                  <a:moveTo>
                    <a:pt x="76026" y="0"/>
                  </a:moveTo>
                  <a:lnTo>
                    <a:pt x="85506" y="9496"/>
                  </a:lnTo>
                </a:path>
                <a:path w="114300" h="1591309">
                  <a:moveTo>
                    <a:pt x="85506" y="18992"/>
                  </a:moveTo>
                  <a:lnTo>
                    <a:pt x="85506" y="247658"/>
                  </a:lnTo>
                </a:path>
                <a:path w="114300" h="1591309">
                  <a:moveTo>
                    <a:pt x="85506" y="257154"/>
                  </a:moveTo>
                  <a:lnTo>
                    <a:pt x="113945" y="1533614"/>
                  </a:lnTo>
                </a:path>
                <a:path w="114300" h="1591309">
                  <a:moveTo>
                    <a:pt x="113945" y="1543347"/>
                  </a:moveTo>
                  <a:lnTo>
                    <a:pt x="113945" y="15241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5847842" y="73390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5862350" y="5829195"/>
              <a:ext cx="28575" cy="1505585"/>
            </a:xfrm>
            <a:custGeom>
              <a:avLst/>
              <a:gdLst/>
              <a:ahLst/>
              <a:cxnLst/>
              <a:rect l="l" t="t" r="r" b="b"/>
              <a:pathLst>
                <a:path w="28575" h="1505584">
                  <a:moveTo>
                    <a:pt x="0" y="1505135"/>
                  </a:moveTo>
                  <a:lnTo>
                    <a:pt x="0" y="1409889"/>
                  </a:lnTo>
                </a:path>
                <a:path w="28575" h="1505584">
                  <a:moveTo>
                    <a:pt x="0" y="1400393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5886049" y="5814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5890789" y="5819699"/>
              <a:ext cx="66675" cy="1591310"/>
            </a:xfrm>
            <a:custGeom>
              <a:avLst/>
              <a:gdLst/>
              <a:ahLst/>
              <a:cxnLst/>
              <a:rect l="l" t="t" r="r" b="b"/>
              <a:pathLst>
                <a:path w="66675" h="1591309">
                  <a:moveTo>
                    <a:pt x="0" y="0"/>
                  </a:moveTo>
                  <a:lnTo>
                    <a:pt x="9479" y="161908"/>
                  </a:lnTo>
                </a:path>
                <a:path w="66675" h="1591309">
                  <a:moveTo>
                    <a:pt x="9479" y="171405"/>
                  </a:moveTo>
                  <a:lnTo>
                    <a:pt x="9479" y="342810"/>
                  </a:lnTo>
                </a:path>
                <a:path w="66675" h="1591309">
                  <a:moveTo>
                    <a:pt x="9479" y="352306"/>
                  </a:moveTo>
                  <a:lnTo>
                    <a:pt x="28438" y="1447873"/>
                  </a:lnTo>
                </a:path>
                <a:path w="66675" h="1591309">
                  <a:moveTo>
                    <a:pt x="28438" y="1457369"/>
                  </a:moveTo>
                  <a:lnTo>
                    <a:pt x="37918" y="1581341"/>
                  </a:lnTo>
                </a:path>
                <a:path w="66675" h="1591309">
                  <a:moveTo>
                    <a:pt x="37918" y="1590837"/>
                  </a:moveTo>
                  <a:lnTo>
                    <a:pt x="37918" y="1562339"/>
                  </a:lnTo>
                </a:path>
                <a:path w="66675" h="1591309">
                  <a:moveTo>
                    <a:pt x="37918" y="1552843"/>
                  </a:moveTo>
                  <a:lnTo>
                    <a:pt x="47398" y="866900"/>
                  </a:lnTo>
                </a:path>
                <a:path w="66675" h="1591309">
                  <a:moveTo>
                    <a:pt x="47398" y="857404"/>
                  </a:moveTo>
                  <a:lnTo>
                    <a:pt x="66357" y="856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5952401" y="588162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5966627" y="586717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5961886" y="58529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5966627" y="5867179"/>
              <a:ext cx="29209" cy="1524635"/>
            </a:xfrm>
            <a:custGeom>
              <a:avLst/>
              <a:gdLst/>
              <a:ahLst/>
              <a:cxnLst/>
              <a:rect l="l" t="t" r="r" b="b"/>
              <a:pathLst>
                <a:path w="29210" h="1524634">
                  <a:moveTo>
                    <a:pt x="0" y="0"/>
                  </a:moveTo>
                  <a:lnTo>
                    <a:pt x="0" y="133420"/>
                  </a:lnTo>
                </a:path>
                <a:path w="29210" h="1524634">
                  <a:moveTo>
                    <a:pt x="0" y="142916"/>
                  </a:moveTo>
                  <a:lnTo>
                    <a:pt x="28723" y="15243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5990609" y="7396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5995350" y="5829195"/>
              <a:ext cx="38100" cy="1562735"/>
            </a:xfrm>
            <a:custGeom>
              <a:avLst/>
              <a:gdLst/>
              <a:ahLst/>
              <a:cxnLst/>
              <a:rect l="l" t="t" r="r" b="b"/>
              <a:pathLst>
                <a:path w="38100" h="1562734">
                  <a:moveTo>
                    <a:pt x="0" y="1562339"/>
                  </a:moveTo>
                  <a:lnTo>
                    <a:pt x="9479" y="1352722"/>
                  </a:lnTo>
                </a:path>
                <a:path w="38100" h="1562734">
                  <a:moveTo>
                    <a:pt x="9479" y="1343226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6028528" y="5814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6033269" y="5829195"/>
              <a:ext cx="38100" cy="1553210"/>
            </a:xfrm>
            <a:custGeom>
              <a:avLst/>
              <a:gdLst/>
              <a:ahLst/>
              <a:cxnLst/>
              <a:rect l="l" t="t" r="r" b="b"/>
              <a:pathLst>
                <a:path w="38100" h="1553209">
                  <a:moveTo>
                    <a:pt x="0" y="0"/>
                  </a:moveTo>
                  <a:lnTo>
                    <a:pt x="9479" y="276147"/>
                  </a:lnTo>
                </a:path>
                <a:path w="38100" h="1553209">
                  <a:moveTo>
                    <a:pt x="9479" y="285833"/>
                  </a:moveTo>
                  <a:lnTo>
                    <a:pt x="28438" y="1057298"/>
                  </a:lnTo>
                </a:path>
                <a:path w="38100" h="1553209">
                  <a:moveTo>
                    <a:pt x="28438" y="1067079"/>
                  </a:moveTo>
                  <a:lnTo>
                    <a:pt x="37918" y="1505135"/>
                  </a:lnTo>
                </a:path>
                <a:path w="38100" h="1553209">
                  <a:moveTo>
                    <a:pt x="37918" y="1514631"/>
                  </a:moveTo>
                  <a:lnTo>
                    <a:pt x="37918" y="15528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6066446" y="73867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6071187" y="5819699"/>
              <a:ext cx="133350" cy="1591310"/>
            </a:xfrm>
            <a:custGeom>
              <a:avLst/>
              <a:gdLst/>
              <a:ahLst/>
              <a:cxnLst/>
              <a:rect l="l" t="t" r="r" b="b"/>
              <a:pathLst>
                <a:path w="133350" h="1591309">
                  <a:moveTo>
                    <a:pt x="0" y="1562339"/>
                  </a:moveTo>
                  <a:lnTo>
                    <a:pt x="9479" y="1390896"/>
                  </a:lnTo>
                </a:path>
                <a:path w="133350" h="1591309">
                  <a:moveTo>
                    <a:pt x="9479" y="1381210"/>
                  </a:moveTo>
                  <a:lnTo>
                    <a:pt x="38108" y="47480"/>
                  </a:lnTo>
                </a:path>
                <a:path w="133350" h="1591309">
                  <a:moveTo>
                    <a:pt x="38108" y="37984"/>
                  </a:moveTo>
                  <a:lnTo>
                    <a:pt x="38108" y="66662"/>
                  </a:lnTo>
                </a:path>
                <a:path w="133350" h="1591309">
                  <a:moveTo>
                    <a:pt x="38108" y="76158"/>
                  </a:moveTo>
                  <a:lnTo>
                    <a:pt x="47587" y="190397"/>
                  </a:lnTo>
                </a:path>
                <a:path w="133350" h="1591309">
                  <a:moveTo>
                    <a:pt x="47587" y="199893"/>
                  </a:moveTo>
                  <a:lnTo>
                    <a:pt x="76026" y="1581341"/>
                  </a:lnTo>
                </a:path>
                <a:path w="133350" h="1591309">
                  <a:moveTo>
                    <a:pt x="76026" y="1590837"/>
                  </a:moveTo>
                  <a:lnTo>
                    <a:pt x="76026" y="1581341"/>
                  </a:lnTo>
                </a:path>
                <a:path w="133350" h="1591309">
                  <a:moveTo>
                    <a:pt x="76026" y="1571836"/>
                  </a:moveTo>
                  <a:lnTo>
                    <a:pt x="85506" y="1257476"/>
                  </a:lnTo>
                </a:path>
                <a:path w="133350" h="1591309">
                  <a:moveTo>
                    <a:pt x="85506" y="1247980"/>
                  </a:moveTo>
                  <a:lnTo>
                    <a:pt x="104465" y="104647"/>
                  </a:lnTo>
                </a:path>
                <a:path w="133350" h="1591309">
                  <a:moveTo>
                    <a:pt x="104465" y="95151"/>
                  </a:moveTo>
                  <a:lnTo>
                    <a:pt x="113945" y="9496"/>
                  </a:lnTo>
                </a:path>
                <a:path w="133350" h="1591309">
                  <a:moveTo>
                    <a:pt x="113945" y="0"/>
                  </a:moveTo>
                  <a:lnTo>
                    <a:pt x="113945" y="18992"/>
                  </a:lnTo>
                </a:path>
                <a:path w="133350" h="1591309">
                  <a:moveTo>
                    <a:pt x="113945" y="28488"/>
                  </a:moveTo>
                  <a:lnTo>
                    <a:pt x="123425" y="447552"/>
                  </a:lnTo>
                </a:path>
                <a:path w="133350" h="1591309">
                  <a:moveTo>
                    <a:pt x="123425" y="457238"/>
                  </a:moveTo>
                  <a:lnTo>
                    <a:pt x="132999" y="1114559"/>
                  </a:lnTo>
                </a:path>
                <a:path w="133350" h="1591309">
                  <a:moveTo>
                    <a:pt x="132999" y="1124055"/>
                  </a:moveTo>
                  <a:lnTo>
                    <a:pt x="132999" y="11430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7" name="object 467" descr=""/>
          <p:cNvSpPr txBox="1"/>
          <p:nvPr/>
        </p:nvSpPr>
        <p:spPr>
          <a:xfrm>
            <a:off x="1075740" y="8104755"/>
            <a:ext cx="5624830" cy="57721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41084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800">
              <a:latin typeface="Microsoft Sans Serif"/>
              <a:cs typeface="Microsoft Sans Serif"/>
            </a:endParaRPr>
          </a:p>
          <a:p>
            <a:pPr marL="2635250" marR="5080" indent="-2623185">
              <a:lnSpc>
                <a:spcPts val="1270"/>
              </a:lnSpc>
              <a:spcBef>
                <a:spcPts val="5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t=100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fase).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69" name="object 46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470" name="object 4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46</a:t>
            </a:r>
          </a:p>
        </p:txBody>
      </p:sp>
      <p:sp>
        <p:nvSpPr>
          <p:cNvPr id="468" name="object 468" descr=""/>
          <p:cNvSpPr txBox="1"/>
          <p:nvPr/>
        </p:nvSpPr>
        <p:spPr>
          <a:xfrm>
            <a:off x="3830579" y="5116279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9435" cy="1022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0"/>
              </a:spcBef>
            </a:pPr>
            <a:endParaRPr sz="8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7.3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Energización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Back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0" b="1">
                <a:solidFill>
                  <a:srgbClr val="336699"/>
                </a:solidFill>
                <a:latin typeface="Arial"/>
                <a:cs typeface="Arial"/>
              </a:rPr>
              <a:t>to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Back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segundo</a:t>
            </a:r>
            <a:r>
              <a:rPr dirty="0" sz="16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banco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switching,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características: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31363" y="2223280"/>
            <a:ext cx="587375" cy="0"/>
          </a:xfrm>
          <a:custGeom>
            <a:avLst/>
            <a:gdLst/>
            <a:ahLst/>
            <a:cxnLst/>
            <a:rect l="l" t="t" r="r" b="b"/>
            <a:pathLst>
              <a:path w="587375" h="0">
                <a:moveTo>
                  <a:pt x="0" y="0"/>
                </a:moveTo>
                <a:lnTo>
                  <a:pt x="587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984265" y="2071964"/>
            <a:ext cx="775970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spc="-10" i="1">
                <a:latin typeface="Times New Roman"/>
                <a:cs typeface="Times New Roman"/>
              </a:rPr>
              <a:t>ibanco</a:t>
            </a:r>
            <a:r>
              <a:rPr dirty="0" sz="1350" spc="-10">
                <a:latin typeface="Times New Roman"/>
                <a:cs typeface="Times New Roman"/>
              </a:rPr>
              <a:t>2(</a:t>
            </a:r>
            <a:r>
              <a:rPr dirty="0" sz="1350" spc="-10" i="1">
                <a:latin typeface="Times New Roman"/>
                <a:cs typeface="Times New Roman"/>
              </a:rPr>
              <a:t>t</a:t>
            </a:r>
            <a:r>
              <a:rPr dirty="0" sz="1350" spc="-10"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034726" y="2189749"/>
            <a:ext cx="774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528502" y="2071964"/>
            <a:ext cx="708660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i="1">
                <a:latin typeface="Times New Roman"/>
                <a:cs typeface="Times New Roman"/>
              </a:rPr>
              <a:t>seno</a:t>
            </a:r>
            <a:r>
              <a:rPr dirty="0" sz="1350">
                <a:latin typeface="Times New Roman"/>
                <a:cs typeface="Times New Roman"/>
              </a:rPr>
              <a:t>(</a:t>
            </a:r>
            <a:r>
              <a:rPr dirty="0" sz="1350" i="1">
                <a:latin typeface="Times New Roman"/>
                <a:cs typeface="Times New Roman"/>
              </a:rPr>
              <a:t>w</a:t>
            </a:r>
            <a:r>
              <a:rPr dirty="0" sz="1350" spc="245" i="1">
                <a:latin typeface="Times New Roman"/>
                <a:cs typeface="Times New Roman"/>
              </a:rPr>
              <a:t> </a:t>
            </a:r>
            <a:r>
              <a:rPr dirty="0" sz="1350" spc="25" i="1">
                <a:latin typeface="Times New Roman"/>
                <a:cs typeface="Times New Roman"/>
              </a:rPr>
              <a:t>t</a:t>
            </a:r>
            <a:r>
              <a:rPr dirty="0" sz="1350" spc="25"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19156" y="2326934"/>
            <a:ext cx="774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020128" y="1961720"/>
            <a:ext cx="384175" cy="2374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i="1">
                <a:latin typeface="Times New Roman"/>
                <a:cs typeface="Times New Roman"/>
              </a:rPr>
              <a:t>U</a:t>
            </a:r>
            <a:r>
              <a:rPr dirty="0" sz="1350" spc="-125" i="1">
                <a:latin typeface="Times New Roman"/>
                <a:cs typeface="Times New Roman"/>
              </a:rPr>
              <a:t> </a:t>
            </a:r>
            <a:r>
              <a:rPr dirty="0" sz="1350" spc="-25">
                <a:latin typeface="Times New Roman"/>
                <a:cs typeface="Times New Roman"/>
              </a:rPr>
              <a:t>(0)</a:t>
            </a:r>
            <a:endParaRPr sz="1350">
              <a:latin typeface="Times New Roman"/>
              <a:cs typeface="Times New Roman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786003" y="2083949"/>
            <a:ext cx="182062" cy="215819"/>
          </a:xfrm>
          <a:prstGeom prst="rect">
            <a:avLst/>
          </a:prstGeom>
        </p:spPr>
      </p:pic>
      <p:sp>
        <p:nvSpPr>
          <p:cNvPr id="11" name="object 11" descr=""/>
          <p:cNvSpPr/>
          <p:nvPr/>
        </p:nvSpPr>
        <p:spPr>
          <a:xfrm>
            <a:off x="3718018" y="2762925"/>
            <a:ext cx="568960" cy="0"/>
          </a:xfrm>
          <a:custGeom>
            <a:avLst/>
            <a:gdLst/>
            <a:ahLst/>
            <a:cxnLst/>
            <a:rect l="l" t="t" r="r" b="b"/>
            <a:pathLst>
              <a:path w="568960" h="0">
                <a:moveTo>
                  <a:pt x="0" y="0"/>
                </a:moveTo>
                <a:lnTo>
                  <a:pt x="568764" y="0"/>
                </a:lnTo>
              </a:path>
            </a:pathLst>
          </a:custGeom>
          <a:ln w="71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449167" y="2615369"/>
            <a:ext cx="52006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10">
                <a:latin typeface="Times New Roman"/>
                <a:cs typeface="Times New Roman"/>
              </a:rPr>
              <a:t>3,34</a:t>
            </a:r>
            <a:r>
              <a:rPr dirty="0" sz="1400" spc="-10" i="1">
                <a:latin typeface="Times New Roman"/>
                <a:cs typeface="Times New Roman"/>
              </a:rPr>
              <a:t>uF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11791" y="2755608"/>
            <a:ext cx="58483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9250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C</a:t>
            </a:r>
            <a:r>
              <a:rPr dirty="0" sz="1400" spc="-25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25" i="1">
                <a:latin typeface="Times New Roman"/>
                <a:cs typeface="Times New Roman"/>
              </a:rPr>
              <a:t>C</a:t>
            </a:r>
            <a:r>
              <a:rPr dirty="0" sz="1400" spc="25"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788733" y="2128815"/>
            <a:ext cx="645795" cy="615950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marL="150495">
              <a:lnSpc>
                <a:spcPct val="100000"/>
              </a:lnSpc>
              <a:spcBef>
                <a:spcPts val="770"/>
              </a:spcBef>
            </a:pPr>
            <a:r>
              <a:rPr dirty="0" sz="1350" spc="-10" i="1">
                <a:latin typeface="Times New Roman"/>
                <a:cs typeface="Times New Roman"/>
              </a:rPr>
              <a:t>Zsurge</a:t>
            </a: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1400" spc="-20" i="1">
                <a:latin typeface="Times New Roman"/>
                <a:cs typeface="Times New Roman"/>
              </a:rPr>
              <a:t>C</a:t>
            </a:r>
            <a:r>
              <a:rPr dirty="0" sz="1400" spc="-20">
                <a:latin typeface="Times New Roman"/>
                <a:cs typeface="Times New Roman"/>
              </a:rPr>
              <a:t>1</a:t>
            </a:r>
            <a:r>
              <a:rPr dirty="0" sz="1400" spc="-20" i="1">
                <a:latin typeface="Times New Roman"/>
                <a:cs typeface="Times New Roman"/>
              </a:rPr>
              <a:t>C</a:t>
            </a:r>
            <a:r>
              <a:rPr dirty="0" sz="1400" spc="-20">
                <a:latin typeface="Times New Roman"/>
                <a:cs typeface="Times New Roman"/>
              </a:rPr>
              <a:t>2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42969" y="2615369"/>
            <a:ext cx="31051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25" i="1">
                <a:latin typeface="Times New Roman"/>
                <a:cs typeface="Times New Roman"/>
              </a:rPr>
              <a:t>Ceq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32077" y="2626994"/>
            <a:ext cx="208528" cy="220212"/>
          </a:xfrm>
          <a:prstGeom prst="rect">
            <a:avLst/>
          </a:prstGeom>
        </p:spPr>
      </p:pic>
      <p:grpSp>
        <p:nvGrpSpPr>
          <p:cNvPr id="17" name="object 17" descr=""/>
          <p:cNvGrpSpPr/>
          <p:nvPr/>
        </p:nvGrpSpPr>
        <p:grpSpPr>
          <a:xfrm>
            <a:off x="3580324" y="2626994"/>
            <a:ext cx="567055" cy="360680"/>
            <a:chOff x="3580324" y="2626994"/>
            <a:chExt cx="567055" cy="360680"/>
          </a:xfrm>
        </p:grpSpPr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38412" y="2767230"/>
              <a:ext cx="208528" cy="220212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80324" y="2626994"/>
              <a:ext cx="208528" cy="220212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3444841" y="2999028"/>
            <a:ext cx="1332865" cy="2463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  <a:tab pos="881380" algn="l"/>
              </a:tabLst>
            </a:pPr>
            <a:r>
              <a:rPr dirty="0" sz="1450" spc="-25" i="1">
                <a:latin typeface="Times New Roman"/>
                <a:cs typeface="Times New Roman"/>
              </a:rPr>
              <a:t>Leq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25">
                <a:latin typeface="Times New Roman"/>
                <a:cs typeface="Times New Roman"/>
              </a:rPr>
              <a:t>2</a:t>
            </a:r>
            <a:r>
              <a:rPr dirty="0" sz="1450" spc="-25" i="1">
                <a:latin typeface="Times New Roman"/>
                <a:cs typeface="Times New Roman"/>
              </a:rPr>
              <a:t>L</a:t>
            </a:r>
            <a:r>
              <a:rPr dirty="0" sz="1450" spc="-25">
                <a:latin typeface="Times New Roman"/>
                <a:cs typeface="Times New Roman"/>
              </a:rPr>
              <a:t>1</a:t>
            </a:r>
            <a:r>
              <a:rPr dirty="0" sz="1450">
                <a:latin typeface="Times New Roman"/>
                <a:cs typeface="Times New Roman"/>
              </a:rPr>
              <a:t>	</a:t>
            </a:r>
            <a:r>
              <a:rPr dirty="0" sz="1450" spc="-20">
                <a:latin typeface="Times New Roman"/>
                <a:cs typeface="Times New Roman"/>
              </a:rPr>
              <a:t>40</a:t>
            </a:r>
            <a:r>
              <a:rPr dirty="0" sz="1450" spc="-20" i="1">
                <a:latin typeface="Times New Roman"/>
                <a:cs typeface="Times New Roman"/>
              </a:rPr>
              <a:t>mH</a:t>
            </a:r>
            <a:endParaRPr sz="145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763308" y="3027167"/>
            <a:ext cx="635635" cy="208915"/>
            <a:chOff x="3763308" y="3027167"/>
            <a:chExt cx="635635" cy="208915"/>
          </a:xfrm>
        </p:grpSpPr>
        <p:pic>
          <p:nvPicPr>
            <p:cNvPr id="22" name="object 2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91181" y="3027167"/>
              <a:ext cx="207672" cy="208744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63308" y="3027167"/>
              <a:ext cx="207672" cy="208744"/>
            </a:xfrm>
            <a:prstGeom prst="rect">
              <a:avLst/>
            </a:prstGeom>
          </p:spPr>
        </p:pic>
      </p:grpSp>
      <p:grpSp>
        <p:nvGrpSpPr>
          <p:cNvPr id="24" name="object 24" descr=""/>
          <p:cNvGrpSpPr/>
          <p:nvPr/>
        </p:nvGrpSpPr>
        <p:grpSpPr>
          <a:xfrm>
            <a:off x="3428192" y="3349755"/>
            <a:ext cx="1283335" cy="487045"/>
            <a:chOff x="3428192" y="3349755"/>
            <a:chExt cx="1283335" cy="487045"/>
          </a:xfrm>
        </p:grpSpPr>
        <p:sp>
          <p:nvSpPr>
            <p:cNvPr id="25" name="object 25" descr=""/>
            <p:cNvSpPr/>
            <p:nvPr/>
          </p:nvSpPr>
          <p:spPr>
            <a:xfrm>
              <a:off x="3429462" y="3591200"/>
              <a:ext cx="422909" cy="66675"/>
            </a:xfrm>
            <a:custGeom>
              <a:avLst/>
              <a:gdLst/>
              <a:ahLst/>
              <a:cxnLst/>
              <a:rect l="l" t="t" r="r" b="b"/>
              <a:pathLst>
                <a:path w="422910" h="66675">
                  <a:moveTo>
                    <a:pt x="119709" y="0"/>
                  </a:moveTo>
                  <a:lnTo>
                    <a:pt x="422594" y="0"/>
                  </a:lnTo>
                </a:path>
                <a:path w="422910" h="66675">
                  <a:moveTo>
                    <a:pt x="0" y="66446"/>
                  </a:moveTo>
                  <a:lnTo>
                    <a:pt x="26318" y="530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449289" y="3638155"/>
              <a:ext cx="40005" cy="190500"/>
            </a:xfrm>
            <a:custGeom>
              <a:avLst/>
              <a:gdLst/>
              <a:ahLst/>
              <a:cxnLst/>
              <a:rect l="l" t="t" r="r" b="b"/>
              <a:pathLst>
                <a:path w="40004" h="190500">
                  <a:moveTo>
                    <a:pt x="0" y="0"/>
                  </a:moveTo>
                  <a:lnTo>
                    <a:pt x="39668" y="190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495449" y="3351025"/>
              <a:ext cx="1200150" cy="484505"/>
            </a:xfrm>
            <a:custGeom>
              <a:avLst/>
              <a:gdLst/>
              <a:ahLst/>
              <a:cxnLst/>
              <a:rect l="l" t="t" r="r" b="b"/>
              <a:pathLst>
                <a:path w="1200150" h="484504">
                  <a:moveTo>
                    <a:pt x="0" y="483959"/>
                  </a:moveTo>
                  <a:lnTo>
                    <a:pt x="40020" y="352"/>
                  </a:lnTo>
                </a:path>
                <a:path w="1200150" h="484504">
                  <a:moveTo>
                    <a:pt x="40020" y="0"/>
                  </a:moveTo>
                  <a:lnTo>
                    <a:pt x="371393" y="0"/>
                  </a:lnTo>
                </a:path>
                <a:path w="1200150" h="484504">
                  <a:moveTo>
                    <a:pt x="676798" y="240174"/>
                  </a:moveTo>
                  <a:lnTo>
                    <a:pt x="1199949" y="240174"/>
                  </a:lnTo>
                </a:path>
                <a:path w="1200150" h="484504">
                  <a:moveTo>
                    <a:pt x="556738" y="301205"/>
                  </a:moveTo>
                  <a:lnTo>
                    <a:pt x="582705" y="2878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072014" y="3632738"/>
              <a:ext cx="40005" cy="187325"/>
            </a:xfrm>
            <a:custGeom>
              <a:avLst/>
              <a:gdLst/>
              <a:ahLst/>
              <a:cxnLst/>
              <a:rect l="l" t="t" r="r" b="b"/>
              <a:pathLst>
                <a:path w="40004" h="187325">
                  <a:moveTo>
                    <a:pt x="0" y="0"/>
                  </a:moveTo>
                  <a:lnTo>
                    <a:pt x="39668" y="1870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118175" y="3351025"/>
              <a:ext cx="592455" cy="475615"/>
            </a:xfrm>
            <a:custGeom>
              <a:avLst/>
              <a:gdLst/>
              <a:ahLst/>
              <a:cxnLst/>
              <a:rect l="l" t="t" r="r" b="b"/>
              <a:pathLst>
                <a:path w="592454" h="475614">
                  <a:moveTo>
                    <a:pt x="0" y="475292"/>
                  </a:moveTo>
                  <a:lnTo>
                    <a:pt x="40005" y="352"/>
                  </a:lnTo>
                </a:path>
                <a:path w="592454" h="475614">
                  <a:moveTo>
                    <a:pt x="40005" y="0"/>
                  </a:moveTo>
                  <a:lnTo>
                    <a:pt x="59202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4854445" y="3434393"/>
            <a:ext cx="726440" cy="24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50" spc="-30">
                <a:latin typeface="Times New Roman"/>
                <a:cs typeface="Times New Roman"/>
              </a:rPr>
              <a:t>109,3</a:t>
            </a:r>
            <a:r>
              <a:rPr dirty="0" sz="1450" spc="-30" i="1">
                <a:latin typeface="Times New Roman"/>
                <a:cs typeface="Times New Roman"/>
              </a:rPr>
              <a:t>ohm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36471" y="3577414"/>
            <a:ext cx="1146810" cy="24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5635" algn="l"/>
              </a:tabLst>
            </a:pPr>
            <a:r>
              <a:rPr dirty="0" sz="1450" spc="-25" i="1">
                <a:latin typeface="Times New Roman"/>
                <a:cs typeface="Times New Roman"/>
              </a:rPr>
              <a:t>Ceq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35">
                <a:latin typeface="Times New Roman"/>
                <a:cs typeface="Times New Roman"/>
              </a:rPr>
              <a:t>3,34</a:t>
            </a:r>
            <a:r>
              <a:rPr dirty="0" sz="1450" spc="-35" i="1">
                <a:latin typeface="Times New Roman"/>
                <a:cs typeface="Times New Roman"/>
              </a:rPr>
              <a:t>uF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51623" y="3319538"/>
            <a:ext cx="1106170" cy="24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0875" algn="l"/>
              </a:tabLst>
            </a:pPr>
            <a:r>
              <a:rPr dirty="0" sz="1450" spc="-25" i="1">
                <a:latin typeface="Times New Roman"/>
                <a:cs typeface="Times New Roman"/>
              </a:rPr>
              <a:t>Leq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20">
                <a:latin typeface="Times New Roman"/>
                <a:cs typeface="Times New Roman"/>
              </a:rPr>
              <a:t>4</a:t>
            </a:r>
            <a:r>
              <a:rPr dirty="0" sz="1450" spc="-20" i="1">
                <a:latin typeface="Times New Roman"/>
                <a:cs typeface="Times New Roman"/>
              </a:rPr>
              <a:t>omH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64944" y="3434393"/>
            <a:ext cx="525145" cy="24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50" spc="-10" i="1">
                <a:latin typeface="Times New Roman"/>
                <a:cs typeface="Times New Roman"/>
              </a:rPr>
              <a:t>Zsurge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158938" y="3556467"/>
            <a:ext cx="79375" cy="154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50">
                <a:latin typeface="Times New Roman"/>
                <a:cs typeface="Times New Roman"/>
              </a:rPr>
              <a:t>2</a:t>
            </a:r>
            <a:endParaRPr sz="850">
              <a:latin typeface="Times New Roman"/>
              <a:cs typeface="Times New Roman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3283419" y="3446006"/>
            <a:ext cx="1675130" cy="224790"/>
            <a:chOff x="3283419" y="3446006"/>
            <a:chExt cx="1675130" cy="224790"/>
          </a:xfrm>
        </p:grpSpPr>
        <p:pic>
          <p:nvPicPr>
            <p:cNvPr id="36" name="object 3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49912" y="3446006"/>
              <a:ext cx="208410" cy="224645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06511" y="3446006"/>
              <a:ext cx="208410" cy="224645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83419" y="3446006"/>
              <a:ext cx="208410" cy="224645"/>
            </a:xfrm>
            <a:prstGeom prst="rect">
              <a:avLst/>
            </a:prstGeom>
          </p:spPr>
        </p:pic>
      </p:grpSp>
      <p:grpSp>
        <p:nvGrpSpPr>
          <p:cNvPr id="39" name="object 39" descr=""/>
          <p:cNvGrpSpPr/>
          <p:nvPr/>
        </p:nvGrpSpPr>
        <p:grpSpPr>
          <a:xfrm>
            <a:off x="2554487" y="4123391"/>
            <a:ext cx="720090" cy="252729"/>
            <a:chOff x="2554487" y="4123391"/>
            <a:chExt cx="720090" cy="252729"/>
          </a:xfrm>
        </p:grpSpPr>
        <p:sp>
          <p:nvSpPr>
            <p:cNvPr id="40" name="object 40" descr=""/>
            <p:cNvSpPr/>
            <p:nvPr/>
          </p:nvSpPr>
          <p:spPr>
            <a:xfrm>
              <a:off x="2576733" y="4290927"/>
              <a:ext cx="22860" cy="12700"/>
            </a:xfrm>
            <a:custGeom>
              <a:avLst/>
              <a:gdLst/>
              <a:ahLst/>
              <a:cxnLst/>
              <a:rect l="l" t="t" r="r" b="b"/>
              <a:pathLst>
                <a:path w="22860" h="12700">
                  <a:moveTo>
                    <a:pt x="0" y="12593"/>
                  </a:moveTo>
                  <a:lnTo>
                    <a:pt x="22769" y="0"/>
                  </a:lnTo>
                </a:path>
              </a:pathLst>
            </a:custGeom>
            <a:ln w="7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599503" y="4294526"/>
              <a:ext cx="33020" cy="73660"/>
            </a:xfrm>
            <a:custGeom>
              <a:avLst/>
              <a:gdLst/>
              <a:ahLst/>
              <a:cxnLst/>
              <a:rect l="l" t="t" r="r" b="b"/>
              <a:pathLst>
                <a:path w="33019" h="73660">
                  <a:moveTo>
                    <a:pt x="0" y="0"/>
                  </a:moveTo>
                  <a:lnTo>
                    <a:pt x="32538" y="73405"/>
                  </a:lnTo>
                </a:path>
              </a:pathLst>
            </a:custGeom>
            <a:ln w="14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558297" y="4127201"/>
              <a:ext cx="712470" cy="241300"/>
            </a:xfrm>
            <a:custGeom>
              <a:avLst/>
              <a:gdLst/>
              <a:ahLst/>
              <a:cxnLst/>
              <a:rect l="l" t="t" r="r" b="b"/>
              <a:pathLst>
                <a:path w="712470" h="241300">
                  <a:moveTo>
                    <a:pt x="77358" y="240729"/>
                  </a:moveTo>
                  <a:lnTo>
                    <a:pt x="120738" y="28062"/>
                  </a:lnTo>
                </a:path>
                <a:path w="712470" h="241300">
                  <a:moveTo>
                    <a:pt x="120738" y="28062"/>
                  </a:moveTo>
                  <a:lnTo>
                    <a:pt x="697637" y="28062"/>
                  </a:lnTo>
                </a:path>
                <a:path w="712470" h="241300">
                  <a:moveTo>
                    <a:pt x="0" y="0"/>
                  </a:moveTo>
                  <a:lnTo>
                    <a:pt x="712459" y="0"/>
                  </a:lnTo>
                </a:path>
              </a:pathLst>
            </a:custGeom>
            <a:ln w="72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 descr=""/>
          <p:cNvGrpSpPr/>
          <p:nvPr/>
        </p:nvGrpSpPr>
        <p:grpSpPr>
          <a:xfrm>
            <a:off x="3451294" y="4123391"/>
            <a:ext cx="1245235" cy="244475"/>
            <a:chOff x="3451294" y="4123391"/>
            <a:chExt cx="1245235" cy="244475"/>
          </a:xfrm>
        </p:grpSpPr>
        <p:sp>
          <p:nvSpPr>
            <p:cNvPr id="44" name="object 44" descr=""/>
            <p:cNvSpPr/>
            <p:nvPr/>
          </p:nvSpPr>
          <p:spPr>
            <a:xfrm>
              <a:off x="3473540" y="4285889"/>
              <a:ext cx="22860" cy="12700"/>
            </a:xfrm>
            <a:custGeom>
              <a:avLst/>
              <a:gdLst/>
              <a:ahLst/>
              <a:cxnLst/>
              <a:rect l="l" t="t" r="r" b="b"/>
              <a:pathLst>
                <a:path w="22860" h="12700">
                  <a:moveTo>
                    <a:pt x="0" y="12593"/>
                  </a:moveTo>
                  <a:lnTo>
                    <a:pt x="22769" y="0"/>
                  </a:lnTo>
                </a:path>
              </a:pathLst>
            </a:custGeom>
            <a:ln w="7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496310" y="4289488"/>
              <a:ext cx="33020" cy="70485"/>
            </a:xfrm>
            <a:custGeom>
              <a:avLst/>
              <a:gdLst/>
              <a:ahLst/>
              <a:cxnLst/>
              <a:rect l="l" t="t" r="r" b="b"/>
              <a:pathLst>
                <a:path w="33020" h="70485">
                  <a:moveTo>
                    <a:pt x="0" y="0"/>
                  </a:moveTo>
                  <a:lnTo>
                    <a:pt x="32538" y="70167"/>
                  </a:lnTo>
                </a:path>
              </a:pathLst>
            </a:custGeom>
            <a:ln w="14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455104" y="4127201"/>
              <a:ext cx="1237615" cy="233045"/>
            </a:xfrm>
            <a:custGeom>
              <a:avLst/>
              <a:gdLst/>
              <a:ahLst/>
              <a:cxnLst/>
              <a:rect l="l" t="t" r="r" b="b"/>
              <a:pathLst>
                <a:path w="1237614" h="233045">
                  <a:moveTo>
                    <a:pt x="77358" y="232454"/>
                  </a:moveTo>
                  <a:lnTo>
                    <a:pt x="120738" y="28062"/>
                  </a:lnTo>
                </a:path>
                <a:path w="1237614" h="233045">
                  <a:moveTo>
                    <a:pt x="120738" y="28062"/>
                  </a:moveTo>
                  <a:lnTo>
                    <a:pt x="1222841" y="28062"/>
                  </a:lnTo>
                </a:path>
                <a:path w="1237614" h="233045">
                  <a:moveTo>
                    <a:pt x="0" y="0"/>
                  </a:moveTo>
                  <a:lnTo>
                    <a:pt x="1237384" y="0"/>
                  </a:lnTo>
                </a:path>
              </a:pathLst>
            </a:custGeom>
            <a:ln w="72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4859010" y="3982800"/>
            <a:ext cx="119507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25">
                <a:latin typeface="Times New Roman"/>
                <a:cs typeface="Times New Roman"/>
              </a:rPr>
              <a:t>7478340</a:t>
            </a:r>
            <a:r>
              <a:rPr dirty="0" sz="1350" spc="180">
                <a:latin typeface="Times New Roman"/>
                <a:cs typeface="Times New Roman"/>
              </a:rPr>
              <a:t> </a:t>
            </a:r>
            <a:r>
              <a:rPr dirty="0" sz="1350" spc="-10">
                <a:latin typeface="Times New Roman"/>
                <a:cs typeface="Times New Roman"/>
              </a:rPr>
              <a:t>rad/seg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016821" y="3873049"/>
            <a:ext cx="113664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>
                <a:latin typeface="Times New Roman"/>
                <a:cs typeface="Times New Roman"/>
              </a:rPr>
              <a:t>1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857543" y="3873049"/>
            <a:ext cx="113664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>
                <a:latin typeface="Times New Roman"/>
                <a:cs typeface="Times New Roman"/>
              </a:rPr>
              <a:t>1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95460" y="4100109"/>
            <a:ext cx="76835" cy="1485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pic>
        <p:nvPicPr>
          <p:cNvPr id="51" name="object 51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738029" y="3994784"/>
            <a:ext cx="182907" cy="214822"/>
          </a:xfrm>
          <a:prstGeom prst="rect">
            <a:avLst/>
          </a:prstGeom>
        </p:spPr>
      </p:pic>
      <p:pic>
        <p:nvPicPr>
          <p:cNvPr id="52" name="object 52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316311" y="3994784"/>
            <a:ext cx="182907" cy="214822"/>
          </a:xfrm>
          <a:prstGeom prst="rect">
            <a:avLst/>
          </a:prstGeom>
        </p:spPr>
      </p:pic>
      <p:pic>
        <p:nvPicPr>
          <p:cNvPr id="53" name="object 53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419489" y="3994784"/>
            <a:ext cx="182907" cy="214822"/>
          </a:xfrm>
          <a:prstGeom prst="rect">
            <a:avLst/>
          </a:prstGeom>
        </p:spPr>
      </p:pic>
      <p:sp>
        <p:nvSpPr>
          <p:cNvPr id="54" name="object 54" descr=""/>
          <p:cNvSpPr txBox="1"/>
          <p:nvPr/>
        </p:nvSpPr>
        <p:spPr>
          <a:xfrm>
            <a:off x="2682950" y="4133930"/>
            <a:ext cx="198882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03605" algn="l"/>
              </a:tabLst>
            </a:pPr>
            <a:r>
              <a:rPr dirty="0" sz="1350" spc="-10" i="1">
                <a:latin typeface="Times New Roman"/>
                <a:cs typeface="Times New Roman"/>
              </a:rPr>
              <a:t>LeqCeq</a:t>
            </a:r>
            <a:r>
              <a:rPr dirty="0" sz="1350" i="1">
                <a:latin typeface="Times New Roman"/>
                <a:cs typeface="Times New Roman"/>
              </a:rPr>
              <a:t>	</a:t>
            </a:r>
            <a:r>
              <a:rPr dirty="0" sz="1350">
                <a:latin typeface="Times New Roman"/>
                <a:cs typeface="Times New Roman"/>
              </a:rPr>
              <a:t>40</a:t>
            </a:r>
            <a:r>
              <a:rPr dirty="0" sz="1350" i="1">
                <a:latin typeface="Times New Roman"/>
                <a:cs typeface="Times New Roman"/>
              </a:rPr>
              <a:t>mH</a:t>
            </a:r>
            <a:r>
              <a:rPr dirty="0" sz="1350" spc="55" i="1">
                <a:latin typeface="Times New Roman"/>
                <a:cs typeface="Times New Roman"/>
              </a:rPr>
              <a:t> </a:t>
            </a:r>
            <a:r>
              <a:rPr dirty="0" sz="1350" spc="-10">
                <a:latin typeface="Times New Roman"/>
                <a:cs typeface="Times New Roman"/>
              </a:rPr>
              <a:t>*3,34</a:t>
            </a:r>
            <a:r>
              <a:rPr dirty="0" sz="1350" spc="-10" i="1">
                <a:latin typeface="Times New Roman"/>
                <a:cs typeface="Times New Roman"/>
              </a:rPr>
              <a:t>uF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180151" y="3982800"/>
            <a:ext cx="14351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 i="1">
                <a:latin typeface="Times New Roman"/>
                <a:cs typeface="Times New Roman"/>
              </a:rPr>
              <a:t>w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47952" y="4427346"/>
            <a:ext cx="5459730" cy="9118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diferencia entre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energizar.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oscilación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dependiente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limitado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Zsurge2</a:t>
            </a:r>
            <a:r>
              <a:rPr dirty="0" sz="1100" spc="-10">
                <a:latin typeface="Microsoft Sans Serif"/>
                <a:cs typeface="Microsoft Sans Serif"/>
              </a:rPr>
              <a:t>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57" name="object 57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766570" y="5680194"/>
            <a:ext cx="4561858" cy="2420393"/>
          </a:xfrm>
          <a:prstGeom prst="rect">
            <a:avLst/>
          </a:prstGeom>
        </p:spPr>
      </p:pic>
      <p:sp>
        <p:nvSpPr>
          <p:cNvPr id="58" name="object 58" descr=""/>
          <p:cNvSpPr txBox="1"/>
          <p:nvPr/>
        </p:nvSpPr>
        <p:spPr>
          <a:xfrm>
            <a:off x="1433830" y="8365997"/>
            <a:ext cx="4904740" cy="353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9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algn="ctr" marL="182245">
              <a:lnSpc>
                <a:spcPts val="1290"/>
              </a:lnSpc>
            </a:pPr>
            <a:r>
              <a:rPr dirty="0" sz="1100">
                <a:latin typeface="Microsoft Sans Serif"/>
                <a:cs typeface="Microsoft Sans Serif"/>
              </a:rPr>
              <a:t>condensadores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Caño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Limón.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9" name="object 5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0" name="object 6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47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758372" y="1411459"/>
            <a:ext cx="4462780" cy="2729865"/>
            <a:chOff x="1758372" y="1411459"/>
            <a:chExt cx="4462780" cy="2729865"/>
          </a:xfrm>
        </p:grpSpPr>
        <p:sp>
          <p:nvSpPr>
            <p:cNvPr id="4" name="object 4" descr=""/>
            <p:cNvSpPr/>
            <p:nvPr/>
          </p:nvSpPr>
          <p:spPr>
            <a:xfrm>
              <a:off x="1763134" y="1416221"/>
              <a:ext cx="4448175" cy="2677160"/>
            </a:xfrm>
            <a:custGeom>
              <a:avLst/>
              <a:gdLst/>
              <a:ahLst/>
              <a:cxnLst/>
              <a:rect l="l" t="t" r="r" b="b"/>
              <a:pathLst>
                <a:path w="4448175" h="2677160">
                  <a:moveTo>
                    <a:pt x="0" y="2677018"/>
                  </a:moveTo>
                  <a:lnTo>
                    <a:pt x="4448180" y="2677018"/>
                  </a:lnTo>
                  <a:lnTo>
                    <a:pt x="4448180" y="0"/>
                  </a:lnTo>
                  <a:lnTo>
                    <a:pt x="0" y="0"/>
                  </a:lnTo>
                  <a:lnTo>
                    <a:pt x="0" y="2677018"/>
                  </a:lnTo>
                  <a:close/>
                </a:path>
              </a:pathLst>
            </a:custGeom>
            <a:ln w="95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67899" y="4097990"/>
              <a:ext cx="4448810" cy="38100"/>
            </a:xfrm>
            <a:custGeom>
              <a:avLst/>
              <a:gdLst/>
              <a:ahLst/>
              <a:cxnLst/>
              <a:rect l="l" t="t" r="r" b="b"/>
              <a:pathLst>
                <a:path w="4448810" h="38100">
                  <a:moveTo>
                    <a:pt x="0" y="0"/>
                  </a:moveTo>
                  <a:lnTo>
                    <a:pt x="0" y="38001"/>
                  </a:lnTo>
                </a:path>
                <a:path w="4448810" h="38100">
                  <a:moveTo>
                    <a:pt x="744407" y="0"/>
                  </a:moveTo>
                  <a:lnTo>
                    <a:pt x="744407" y="38001"/>
                  </a:lnTo>
                </a:path>
                <a:path w="4448810" h="38100">
                  <a:moveTo>
                    <a:pt x="1479424" y="0"/>
                  </a:moveTo>
                  <a:lnTo>
                    <a:pt x="1479424" y="38001"/>
                  </a:lnTo>
                </a:path>
                <a:path w="4448810" h="38100">
                  <a:moveTo>
                    <a:pt x="2224122" y="0"/>
                  </a:moveTo>
                  <a:lnTo>
                    <a:pt x="2224122" y="38001"/>
                  </a:lnTo>
                </a:path>
                <a:path w="4448810" h="38100">
                  <a:moveTo>
                    <a:pt x="2968604" y="0"/>
                  </a:moveTo>
                  <a:lnTo>
                    <a:pt x="2968604" y="38001"/>
                  </a:lnTo>
                </a:path>
                <a:path w="4448810" h="38100">
                  <a:moveTo>
                    <a:pt x="3703730" y="0"/>
                  </a:moveTo>
                  <a:lnTo>
                    <a:pt x="3703730" y="38001"/>
                  </a:lnTo>
                </a:path>
                <a:path w="4448810" h="38100">
                  <a:moveTo>
                    <a:pt x="4448212" y="0"/>
                  </a:moveTo>
                  <a:lnTo>
                    <a:pt x="4448212" y="38001"/>
                  </a:lnTo>
                </a:path>
              </a:pathLst>
            </a:custGeom>
            <a:ln w="95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635836" y="4128030"/>
            <a:ext cx="46990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56920" algn="l"/>
                <a:tab pos="1492250" algn="l"/>
                <a:tab pos="2236470" algn="l"/>
                <a:tab pos="2981325" algn="l"/>
                <a:tab pos="3716020" algn="l"/>
                <a:tab pos="4460240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759540" y="4156788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715232" y="1411491"/>
            <a:ext cx="3756660" cy="2691765"/>
            <a:chOff x="1715232" y="1411491"/>
            <a:chExt cx="3756660" cy="2691765"/>
          </a:xfrm>
        </p:grpSpPr>
        <p:sp>
          <p:nvSpPr>
            <p:cNvPr id="9" name="object 9" descr=""/>
            <p:cNvSpPr/>
            <p:nvPr/>
          </p:nvSpPr>
          <p:spPr>
            <a:xfrm>
              <a:off x="2507574" y="1416253"/>
              <a:ext cx="2959735" cy="2677160"/>
            </a:xfrm>
            <a:custGeom>
              <a:avLst/>
              <a:gdLst/>
              <a:ahLst/>
              <a:cxnLst/>
              <a:rect l="l" t="t" r="r" b="b"/>
              <a:pathLst>
                <a:path w="2959735" h="2677160">
                  <a:moveTo>
                    <a:pt x="0" y="0"/>
                  </a:moveTo>
                  <a:lnTo>
                    <a:pt x="0" y="2676985"/>
                  </a:lnTo>
                </a:path>
                <a:path w="2959735" h="2677160">
                  <a:moveTo>
                    <a:pt x="734910" y="0"/>
                  </a:moveTo>
                  <a:lnTo>
                    <a:pt x="734910" y="2676985"/>
                  </a:lnTo>
                </a:path>
                <a:path w="2959735" h="2677160">
                  <a:moveTo>
                    <a:pt x="1479607" y="0"/>
                  </a:moveTo>
                  <a:lnTo>
                    <a:pt x="1479607" y="2676985"/>
                  </a:lnTo>
                </a:path>
                <a:path w="2959735" h="2677160">
                  <a:moveTo>
                    <a:pt x="2224090" y="0"/>
                  </a:moveTo>
                  <a:lnTo>
                    <a:pt x="2224090" y="2676985"/>
                  </a:lnTo>
                </a:path>
                <a:path w="2959735" h="2677160">
                  <a:moveTo>
                    <a:pt x="2959323" y="0"/>
                  </a:moveTo>
                  <a:lnTo>
                    <a:pt x="2959323" y="2676985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719995" y="1420971"/>
              <a:ext cx="38100" cy="2677160"/>
            </a:xfrm>
            <a:custGeom>
              <a:avLst/>
              <a:gdLst/>
              <a:ahLst/>
              <a:cxnLst/>
              <a:rect l="l" t="t" r="r" b="b"/>
              <a:pathLst>
                <a:path w="38100" h="2677160">
                  <a:moveTo>
                    <a:pt x="38106" y="2677018"/>
                  </a:moveTo>
                  <a:lnTo>
                    <a:pt x="0" y="2677018"/>
                  </a:lnTo>
                </a:path>
                <a:path w="38100" h="2677160">
                  <a:moveTo>
                    <a:pt x="38106" y="2343522"/>
                  </a:moveTo>
                  <a:lnTo>
                    <a:pt x="0" y="2343522"/>
                  </a:lnTo>
                </a:path>
                <a:path w="38100" h="2677160">
                  <a:moveTo>
                    <a:pt x="38106" y="2010015"/>
                  </a:moveTo>
                  <a:lnTo>
                    <a:pt x="0" y="2010015"/>
                  </a:lnTo>
                </a:path>
                <a:path w="38100" h="2677160">
                  <a:moveTo>
                    <a:pt x="38106" y="1676487"/>
                  </a:moveTo>
                  <a:lnTo>
                    <a:pt x="0" y="1676487"/>
                  </a:lnTo>
                </a:path>
                <a:path w="38100" h="2677160">
                  <a:moveTo>
                    <a:pt x="38106" y="1343334"/>
                  </a:moveTo>
                  <a:lnTo>
                    <a:pt x="0" y="1343334"/>
                  </a:lnTo>
                </a:path>
                <a:path w="38100" h="2677160">
                  <a:moveTo>
                    <a:pt x="38106" y="1000316"/>
                  </a:moveTo>
                  <a:lnTo>
                    <a:pt x="0" y="1000316"/>
                  </a:lnTo>
                </a:path>
                <a:path w="38100" h="2677160">
                  <a:moveTo>
                    <a:pt x="38106" y="666734"/>
                  </a:moveTo>
                  <a:lnTo>
                    <a:pt x="0" y="666734"/>
                  </a:lnTo>
                </a:path>
                <a:path w="38100" h="2677160">
                  <a:moveTo>
                    <a:pt x="38106" y="333260"/>
                  </a:moveTo>
                  <a:lnTo>
                    <a:pt x="0" y="333260"/>
                  </a:lnTo>
                </a:path>
                <a:path w="38100" h="2677160">
                  <a:moveTo>
                    <a:pt x="38106" y="0"/>
                  </a:moveTo>
                  <a:lnTo>
                    <a:pt x="0" y="0"/>
                  </a:lnTo>
                </a:path>
              </a:pathLst>
            </a:custGeom>
            <a:ln w="95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074216" y="891032"/>
            <a:ext cx="5437505" cy="3275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800">
              <a:latin typeface="Times New Roman"/>
              <a:cs typeface="Times New Roman"/>
            </a:endParaRPr>
          </a:p>
          <a:p>
            <a:pPr algn="r" marR="480758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 marL="421005" marR="4766310" indent="114300">
              <a:lnSpc>
                <a:spcPts val="1350"/>
              </a:lnSpc>
              <a:spcBef>
                <a:spcPts val="15"/>
              </a:spcBef>
            </a:pPr>
            <a:r>
              <a:rPr dirty="0" sz="900" spc="-50">
                <a:latin typeface="Microsoft Sans Serif"/>
                <a:cs typeface="Microsoft Sans Serif"/>
              </a:rPr>
              <a:t>[A]</a:t>
            </a:r>
            <a:r>
              <a:rPr dirty="0" sz="900" spc="-25">
                <a:latin typeface="Microsoft Sans Serif"/>
                <a:cs typeface="Microsoft Sans Serif"/>
              </a:rPr>
              <a:t> 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0758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0758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10760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1139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1139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1139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1139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763134" y="1406450"/>
            <a:ext cx="4458335" cy="2663190"/>
            <a:chOff x="1763134" y="1406450"/>
            <a:chExt cx="4458335" cy="2663190"/>
          </a:xfrm>
        </p:grpSpPr>
        <p:sp>
          <p:nvSpPr>
            <p:cNvPr id="13" name="object 13" descr=""/>
            <p:cNvSpPr/>
            <p:nvPr/>
          </p:nvSpPr>
          <p:spPr>
            <a:xfrm>
              <a:off x="1763134" y="1749514"/>
              <a:ext cx="4429125" cy="2010410"/>
            </a:xfrm>
            <a:custGeom>
              <a:avLst/>
              <a:gdLst/>
              <a:ahLst/>
              <a:cxnLst/>
              <a:rect l="l" t="t" r="r" b="b"/>
              <a:pathLst>
                <a:path w="4429125" h="2010410">
                  <a:moveTo>
                    <a:pt x="0" y="2010229"/>
                  </a:moveTo>
                  <a:lnTo>
                    <a:pt x="4429100" y="2010229"/>
                  </a:lnTo>
                </a:path>
                <a:path w="4429125" h="2010410">
                  <a:moveTo>
                    <a:pt x="0" y="1676733"/>
                  </a:moveTo>
                  <a:lnTo>
                    <a:pt x="4429100" y="1676733"/>
                  </a:lnTo>
                </a:path>
                <a:path w="4429125" h="2010410">
                  <a:moveTo>
                    <a:pt x="0" y="1343226"/>
                  </a:moveTo>
                  <a:lnTo>
                    <a:pt x="4429100" y="1343226"/>
                  </a:lnTo>
                </a:path>
                <a:path w="4429125" h="2010410">
                  <a:moveTo>
                    <a:pt x="0" y="1009966"/>
                  </a:moveTo>
                  <a:lnTo>
                    <a:pt x="4429100" y="1009966"/>
                  </a:lnTo>
                </a:path>
                <a:path w="4429125" h="2010410">
                  <a:moveTo>
                    <a:pt x="0" y="666949"/>
                  </a:moveTo>
                  <a:lnTo>
                    <a:pt x="4429100" y="666949"/>
                  </a:lnTo>
                </a:path>
                <a:path w="4429125" h="2010410">
                  <a:moveTo>
                    <a:pt x="0" y="333474"/>
                  </a:moveTo>
                  <a:lnTo>
                    <a:pt x="4429100" y="333474"/>
                  </a:lnTo>
                </a:path>
                <a:path w="4429125" h="2010410">
                  <a:moveTo>
                    <a:pt x="0" y="0"/>
                  </a:moveTo>
                  <a:lnTo>
                    <a:pt x="4429100" y="0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763135" y="27595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67899" y="1554254"/>
              <a:ext cx="1604010" cy="2458085"/>
            </a:xfrm>
            <a:custGeom>
              <a:avLst/>
              <a:gdLst/>
              <a:ahLst/>
              <a:cxnLst/>
              <a:rect l="l" t="t" r="r" b="b"/>
              <a:pathLst>
                <a:path w="1604010" h="2458085">
                  <a:moveTo>
                    <a:pt x="0" y="1210051"/>
                  </a:moveTo>
                  <a:lnTo>
                    <a:pt x="1469852" y="1210051"/>
                  </a:lnTo>
                </a:path>
                <a:path w="1604010" h="2458085">
                  <a:moveTo>
                    <a:pt x="1479424" y="1210051"/>
                  </a:moveTo>
                  <a:lnTo>
                    <a:pt x="1488889" y="9543"/>
                  </a:lnTo>
                </a:path>
                <a:path w="1604010" h="2458085">
                  <a:moveTo>
                    <a:pt x="1488889" y="0"/>
                  </a:moveTo>
                  <a:lnTo>
                    <a:pt x="1498676" y="409712"/>
                  </a:lnTo>
                </a:path>
                <a:path w="1604010" h="2458085">
                  <a:moveTo>
                    <a:pt x="1498676" y="419255"/>
                  </a:moveTo>
                  <a:lnTo>
                    <a:pt x="1508249" y="2448228"/>
                  </a:lnTo>
                </a:path>
                <a:path w="1604010" h="2458085">
                  <a:moveTo>
                    <a:pt x="1508249" y="2457986"/>
                  </a:moveTo>
                  <a:lnTo>
                    <a:pt x="1508249" y="2448228"/>
                  </a:lnTo>
                </a:path>
                <a:path w="1604010" h="2458085">
                  <a:moveTo>
                    <a:pt x="1508249" y="2438728"/>
                  </a:moveTo>
                  <a:lnTo>
                    <a:pt x="1517713" y="2029241"/>
                  </a:lnTo>
                </a:path>
                <a:path w="1604010" h="2458085">
                  <a:moveTo>
                    <a:pt x="1517713" y="2019740"/>
                  </a:moveTo>
                  <a:lnTo>
                    <a:pt x="1527286" y="524016"/>
                  </a:lnTo>
                </a:path>
                <a:path w="1604010" h="2458085">
                  <a:moveTo>
                    <a:pt x="1527286" y="514472"/>
                  </a:moveTo>
                  <a:lnTo>
                    <a:pt x="1536858" y="809774"/>
                  </a:lnTo>
                </a:path>
                <a:path w="1604010" h="2458085">
                  <a:moveTo>
                    <a:pt x="1536858" y="819210"/>
                  </a:moveTo>
                  <a:lnTo>
                    <a:pt x="1546322" y="1943491"/>
                  </a:lnTo>
                </a:path>
                <a:path w="1604010" h="2458085">
                  <a:moveTo>
                    <a:pt x="1546322" y="1952992"/>
                  </a:moveTo>
                  <a:lnTo>
                    <a:pt x="1555895" y="1762482"/>
                  </a:lnTo>
                </a:path>
                <a:path w="1604010" h="2458085">
                  <a:moveTo>
                    <a:pt x="1555895" y="1753046"/>
                  </a:moveTo>
                  <a:lnTo>
                    <a:pt x="1565359" y="1152792"/>
                  </a:lnTo>
                </a:path>
                <a:path w="1604010" h="2458085">
                  <a:moveTo>
                    <a:pt x="1565359" y="1143249"/>
                  </a:moveTo>
                  <a:lnTo>
                    <a:pt x="1565359" y="1248009"/>
                  </a:lnTo>
                </a:path>
                <a:path w="1604010" h="2458085">
                  <a:moveTo>
                    <a:pt x="1565359" y="1257445"/>
                  </a:moveTo>
                  <a:lnTo>
                    <a:pt x="1574932" y="1457530"/>
                  </a:lnTo>
                </a:path>
                <a:path w="1604010" h="2458085">
                  <a:moveTo>
                    <a:pt x="1574932" y="1467288"/>
                  </a:moveTo>
                  <a:lnTo>
                    <a:pt x="1574932" y="1438444"/>
                  </a:lnTo>
                </a:path>
                <a:path w="1604010" h="2458085">
                  <a:moveTo>
                    <a:pt x="1574932" y="1429008"/>
                  </a:moveTo>
                  <a:lnTo>
                    <a:pt x="1593968" y="923971"/>
                  </a:lnTo>
                </a:path>
                <a:path w="1604010" h="2458085">
                  <a:moveTo>
                    <a:pt x="1593968" y="914535"/>
                  </a:moveTo>
                  <a:lnTo>
                    <a:pt x="1593968" y="952707"/>
                  </a:lnTo>
                </a:path>
                <a:path w="1604010" h="2458085">
                  <a:moveTo>
                    <a:pt x="1593968" y="962251"/>
                  </a:moveTo>
                  <a:lnTo>
                    <a:pt x="1603541" y="1524225"/>
                  </a:lnTo>
                </a:path>
                <a:path w="1604010" h="2458085">
                  <a:moveTo>
                    <a:pt x="1603541" y="1533768"/>
                  </a:moveTo>
                  <a:lnTo>
                    <a:pt x="1603541" y="187673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366676" y="3435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380905" y="1411214"/>
              <a:ext cx="124460" cy="2343785"/>
            </a:xfrm>
            <a:custGeom>
              <a:avLst/>
              <a:gdLst/>
              <a:ahLst/>
              <a:cxnLst/>
              <a:rect l="l" t="t" r="r" b="b"/>
              <a:pathLst>
                <a:path w="124460" h="2343785">
                  <a:moveTo>
                    <a:pt x="0" y="2029273"/>
                  </a:moveTo>
                  <a:lnTo>
                    <a:pt x="0" y="1734067"/>
                  </a:lnTo>
                </a:path>
                <a:path w="124460" h="2343785">
                  <a:moveTo>
                    <a:pt x="0" y="1724524"/>
                  </a:moveTo>
                  <a:lnTo>
                    <a:pt x="9572" y="286080"/>
                  </a:lnTo>
                </a:path>
                <a:path w="124460" h="2343785">
                  <a:moveTo>
                    <a:pt x="9572" y="276537"/>
                  </a:moveTo>
                  <a:lnTo>
                    <a:pt x="19359" y="409819"/>
                  </a:lnTo>
                </a:path>
                <a:path w="124460" h="2343785">
                  <a:moveTo>
                    <a:pt x="19359" y="419255"/>
                  </a:moveTo>
                  <a:lnTo>
                    <a:pt x="28824" y="2334279"/>
                  </a:lnTo>
                </a:path>
                <a:path w="124460" h="2343785">
                  <a:moveTo>
                    <a:pt x="28824" y="2343779"/>
                  </a:moveTo>
                  <a:lnTo>
                    <a:pt x="38396" y="2229272"/>
                  </a:lnTo>
                </a:path>
                <a:path w="124460" h="2343785">
                  <a:moveTo>
                    <a:pt x="38396" y="2219771"/>
                  </a:moveTo>
                  <a:lnTo>
                    <a:pt x="38396" y="981337"/>
                  </a:lnTo>
                </a:path>
                <a:path w="124460" h="2343785">
                  <a:moveTo>
                    <a:pt x="38396" y="971794"/>
                  </a:moveTo>
                  <a:lnTo>
                    <a:pt x="47968" y="47823"/>
                  </a:lnTo>
                </a:path>
                <a:path w="124460" h="2343785">
                  <a:moveTo>
                    <a:pt x="47968" y="38279"/>
                  </a:moveTo>
                  <a:lnTo>
                    <a:pt x="47968" y="9757"/>
                  </a:lnTo>
                </a:path>
                <a:path w="124460" h="2343785">
                  <a:moveTo>
                    <a:pt x="47968" y="0"/>
                  </a:moveTo>
                  <a:lnTo>
                    <a:pt x="57433" y="114517"/>
                  </a:lnTo>
                </a:path>
                <a:path w="124460" h="2343785">
                  <a:moveTo>
                    <a:pt x="57433" y="124061"/>
                  </a:moveTo>
                  <a:lnTo>
                    <a:pt x="57433" y="848054"/>
                  </a:lnTo>
                </a:path>
                <a:path w="124460" h="2343785">
                  <a:moveTo>
                    <a:pt x="57433" y="857490"/>
                  </a:moveTo>
                  <a:lnTo>
                    <a:pt x="67005" y="2315021"/>
                  </a:lnTo>
                </a:path>
                <a:path w="124460" h="2343785">
                  <a:moveTo>
                    <a:pt x="67005" y="2324778"/>
                  </a:moveTo>
                  <a:lnTo>
                    <a:pt x="67005" y="2229272"/>
                  </a:lnTo>
                </a:path>
                <a:path w="124460" h="2343785">
                  <a:moveTo>
                    <a:pt x="67005" y="2219771"/>
                  </a:moveTo>
                  <a:lnTo>
                    <a:pt x="76470" y="838511"/>
                  </a:lnTo>
                </a:path>
                <a:path w="124460" h="2343785">
                  <a:moveTo>
                    <a:pt x="76470" y="829075"/>
                  </a:moveTo>
                  <a:lnTo>
                    <a:pt x="86042" y="238257"/>
                  </a:lnTo>
                </a:path>
                <a:path w="124460" h="2343785">
                  <a:moveTo>
                    <a:pt x="86042" y="228821"/>
                  </a:moveTo>
                  <a:lnTo>
                    <a:pt x="95507" y="562296"/>
                  </a:lnTo>
                </a:path>
                <a:path w="124460" h="2343785">
                  <a:moveTo>
                    <a:pt x="95507" y="571839"/>
                  </a:moveTo>
                  <a:lnTo>
                    <a:pt x="105079" y="2000783"/>
                  </a:lnTo>
                </a:path>
                <a:path w="124460" h="2343785">
                  <a:moveTo>
                    <a:pt x="105079" y="2010283"/>
                  </a:moveTo>
                  <a:lnTo>
                    <a:pt x="105079" y="1934045"/>
                  </a:lnTo>
                </a:path>
                <a:path w="124460" h="2343785">
                  <a:moveTo>
                    <a:pt x="105079" y="1924502"/>
                  </a:moveTo>
                  <a:lnTo>
                    <a:pt x="124116" y="100053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500257" y="2397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505021" y="1621056"/>
              <a:ext cx="181610" cy="2334260"/>
            </a:xfrm>
            <a:custGeom>
              <a:avLst/>
              <a:gdLst/>
              <a:ahLst/>
              <a:cxnLst/>
              <a:rect l="l" t="t" r="r" b="b"/>
              <a:pathLst>
                <a:path w="181610" h="2334260">
                  <a:moveTo>
                    <a:pt x="0" y="781252"/>
                  </a:moveTo>
                  <a:lnTo>
                    <a:pt x="0" y="942950"/>
                  </a:lnTo>
                </a:path>
                <a:path w="181610" h="2334260">
                  <a:moveTo>
                    <a:pt x="0" y="952386"/>
                  </a:moveTo>
                  <a:lnTo>
                    <a:pt x="9572" y="1352662"/>
                  </a:lnTo>
                </a:path>
                <a:path w="181610" h="2334260">
                  <a:moveTo>
                    <a:pt x="9572" y="1362206"/>
                  </a:moveTo>
                  <a:lnTo>
                    <a:pt x="19036" y="1333683"/>
                  </a:lnTo>
                </a:path>
                <a:path w="181610" h="2334260">
                  <a:moveTo>
                    <a:pt x="19036" y="1324247"/>
                  </a:moveTo>
                  <a:lnTo>
                    <a:pt x="28824" y="1104969"/>
                  </a:lnTo>
                </a:path>
                <a:path w="181610" h="2334260">
                  <a:moveTo>
                    <a:pt x="28824" y="1095426"/>
                  </a:moveTo>
                  <a:lnTo>
                    <a:pt x="28824" y="1133706"/>
                  </a:lnTo>
                </a:path>
                <a:path w="181610" h="2334260">
                  <a:moveTo>
                    <a:pt x="28824" y="1143249"/>
                  </a:moveTo>
                  <a:lnTo>
                    <a:pt x="38396" y="1800441"/>
                  </a:lnTo>
                </a:path>
                <a:path w="181610" h="2334260">
                  <a:moveTo>
                    <a:pt x="38396" y="1809930"/>
                  </a:moveTo>
                  <a:lnTo>
                    <a:pt x="47968" y="1733638"/>
                  </a:lnTo>
                </a:path>
                <a:path w="181610" h="2334260">
                  <a:moveTo>
                    <a:pt x="47968" y="1724202"/>
                  </a:moveTo>
                  <a:lnTo>
                    <a:pt x="57433" y="866926"/>
                  </a:lnTo>
                </a:path>
                <a:path w="181610" h="2334260">
                  <a:moveTo>
                    <a:pt x="57433" y="857169"/>
                  </a:moveTo>
                  <a:lnTo>
                    <a:pt x="57433" y="542995"/>
                  </a:lnTo>
                </a:path>
                <a:path w="181610" h="2334260">
                  <a:moveTo>
                    <a:pt x="57433" y="533452"/>
                  </a:moveTo>
                  <a:lnTo>
                    <a:pt x="67005" y="657191"/>
                  </a:lnTo>
                </a:path>
                <a:path w="181610" h="2334260">
                  <a:moveTo>
                    <a:pt x="67005" y="666734"/>
                  </a:moveTo>
                  <a:lnTo>
                    <a:pt x="76470" y="2324435"/>
                  </a:lnTo>
                </a:path>
                <a:path w="181610" h="2334260">
                  <a:moveTo>
                    <a:pt x="76470" y="2333935"/>
                  </a:moveTo>
                  <a:lnTo>
                    <a:pt x="76470" y="2219686"/>
                  </a:lnTo>
                </a:path>
                <a:path w="181610" h="2334260">
                  <a:moveTo>
                    <a:pt x="76470" y="2210185"/>
                  </a:moveTo>
                  <a:lnTo>
                    <a:pt x="86042" y="1057468"/>
                  </a:lnTo>
                </a:path>
                <a:path w="181610" h="2334260">
                  <a:moveTo>
                    <a:pt x="86042" y="1047925"/>
                  </a:moveTo>
                  <a:lnTo>
                    <a:pt x="95614" y="85674"/>
                  </a:lnTo>
                </a:path>
                <a:path w="181610" h="2334260">
                  <a:moveTo>
                    <a:pt x="95614" y="76238"/>
                  </a:moveTo>
                  <a:lnTo>
                    <a:pt x="95614" y="247693"/>
                  </a:lnTo>
                </a:path>
                <a:path w="181610" h="2334260">
                  <a:moveTo>
                    <a:pt x="95614" y="257236"/>
                  </a:moveTo>
                  <a:lnTo>
                    <a:pt x="114651" y="2305435"/>
                  </a:lnTo>
                </a:path>
                <a:path w="181610" h="2334260">
                  <a:moveTo>
                    <a:pt x="114651" y="2314935"/>
                  </a:moveTo>
                  <a:lnTo>
                    <a:pt x="114651" y="2181427"/>
                  </a:lnTo>
                </a:path>
                <a:path w="181610" h="2334260">
                  <a:moveTo>
                    <a:pt x="114651" y="2171927"/>
                  </a:moveTo>
                  <a:lnTo>
                    <a:pt x="124116" y="685928"/>
                  </a:lnTo>
                </a:path>
                <a:path w="181610" h="2334260">
                  <a:moveTo>
                    <a:pt x="124116" y="676170"/>
                  </a:moveTo>
                  <a:lnTo>
                    <a:pt x="133688" y="9435"/>
                  </a:lnTo>
                </a:path>
                <a:path w="181610" h="2334260">
                  <a:moveTo>
                    <a:pt x="133688" y="0"/>
                  </a:moveTo>
                  <a:lnTo>
                    <a:pt x="133688" y="152476"/>
                  </a:lnTo>
                </a:path>
                <a:path w="181610" h="2334260">
                  <a:moveTo>
                    <a:pt x="133688" y="161912"/>
                  </a:moveTo>
                  <a:lnTo>
                    <a:pt x="152725" y="1819430"/>
                  </a:lnTo>
                </a:path>
                <a:path w="181610" h="2334260">
                  <a:moveTo>
                    <a:pt x="152725" y="1828931"/>
                  </a:moveTo>
                  <a:lnTo>
                    <a:pt x="152725" y="1724202"/>
                  </a:lnTo>
                </a:path>
                <a:path w="181610" h="2334260">
                  <a:moveTo>
                    <a:pt x="152725" y="1714659"/>
                  </a:moveTo>
                  <a:lnTo>
                    <a:pt x="172084" y="409498"/>
                  </a:lnTo>
                </a:path>
                <a:path w="181610" h="2334260">
                  <a:moveTo>
                    <a:pt x="172084" y="399955"/>
                  </a:moveTo>
                  <a:lnTo>
                    <a:pt x="172084" y="447670"/>
                  </a:lnTo>
                </a:path>
                <a:path w="181610" h="2334260">
                  <a:moveTo>
                    <a:pt x="172084" y="457214"/>
                  </a:moveTo>
                  <a:lnTo>
                    <a:pt x="181549" y="117166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1807" y="27975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96143" y="1840013"/>
              <a:ext cx="76200" cy="1838960"/>
            </a:xfrm>
            <a:custGeom>
              <a:avLst/>
              <a:gdLst/>
              <a:ahLst/>
              <a:cxnLst/>
              <a:rect l="l" t="t" r="r" b="b"/>
              <a:pathLst>
                <a:path w="76200" h="1838960">
                  <a:moveTo>
                    <a:pt x="0" y="962251"/>
                  </a:moveTo>
                  <a:lnTo>
                    <a:pt x="0" y="800231"/>
                  </a:lnTo>
                </a:path>
                <a:path w="76200" h="1838960">
                  <a:moveTo>
                    <a:pt x="0" y="790688"/>
                  </a:moveTo>
                  <a:lnTo>
                    <a:pt x="9464" y="666949"/>
                  </a:lnTo>
                </a:path>
                <a:path w="76200" h="1838960">
                  <a:moveTo>
                    <a:pt x="9464" y="657513"/>
                  </a:moveTo>
                  <a:lnTo>
                    <a:pt x="9464" y="686035"/>
                  </a:lnTo>
                </a:path>
                <a:path w="76200" h="1838960">
                  <a:moveTo>
                    <a:pt x="9464" y="695471"/>
                  </a:moveTo>
                  <a:lnTo>
                    <a:pt x="19036" y="1085990"/>
                  </a:lnTo>
                </a:path>
                <a:path w="76200" h="1838960">
                  <a:moveTo>
                    <a:pt x="19036" y="1095748"/>
                  </a:moveTo>
                  <a:lnTo>
                    <a:pt x="28609" y="1028945"/>
                  </a:lnTo>
                </a:path>
                <a:path w="76200" h="1838960">
                  <a:moveTo>
                    <a:pt x="28609" y="1019510"/>
                  </a:moveTo>
                  <a:lnTo>
                    <a:pt x="38073" y="276215"/>
                  </a:lnTo>
                </a:path>
                <a:path w="76200" h="1838960">
                  <a:moveTo>
                    <a:pt x="38073" y="266779"/>
                  </a:moveTo>
                  <a:lnTo>
                    <a:pt x="38073" y="361996"/>
                  </a:lnTo>
                </a:path>
                <a:path w="76200" h="1838960">
                  <a:moveTo>
                    <a:pt x="38073" y="371539"/>
                  </a:moveTo>
                  <a:lnTo>
                    <a:pt x="47646" y="1390942"/>
                  </a:lnTo>
                </a:path>
                <a:path w="76200" h="1838960">
                  <a:moveTo>
                    <a:pt x="47646" y="1400485"/>
                  </a:moveTo>
                  <a:lnTo>
                    <a:pt x="57110" y="1829231"/>
                  </a:lnTo>
                </a:path>
                <a:path w="76200" h="1838960">
                  <a:moveTo>
                    <a:pt x="57110" y="1838731"/>
                  </a:moveTo>
                  <a:lnTo>
                    <a:pt x="57110" y="1829231"/>
                  </a:lnTo>
                </a:path>
                <a:path w="76200" h="1838960">
                  <a:moveTo>
                    <a:pt x="57110" y="1819731"/>
                  </a:moveTo>
                  <a:lnTo>
                    <a:pt x="66682" y="1467288"/>
                  </a:lnTo>
                </a:path>
                <a:path w="76200" h="1838960">
                  <a:moveTo>
                    <a:pt x="66682" y="1457744"/>
                  </a:moveTo>
                  <a:lnTo>
                    <a:pt x="76147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767527" y="18257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772290" y="1830470"/>
              <a:ext cx="114935" cy="2239010"/>
            </a:xfrm>
            <a:custGeom>
              <a:avLst/>
              <a:gdLst/>
              <a:ahLst/>
              <a:cxnLst/>
              <a:rect l="l" t="t" r="r" b="b"/>
              <a:pathLst>
                <a:path w="114935" h="2239010">
                  <a:moveTo>
                    <a:pt x="0" y="0"/>
                  </a:moveTo>
                  <a:lnTo>
                    <a:pt x="0" y="381083"/>
                  </a:lnTo>
                </a:path>
                <a:path w="114935" h="2239010">
                  <a:moveTo>
                    <a:pt x="0" y="390840"/>
                  </a:moveTo>
                  <a:lnTo>
                    <a:pt x="19144" y="2229261"/>
                  </a:lnTo>
                </a:path>
                <a:path w="114935" h="2239010">
                  <a:moveTo>
                    <a:pt x="19144" y="2238761"/>
                  </a:moveTo>
                  <a:lnTo>
                    <a:pt x="19144" y="2124522"/>
                  </a:lnTo>
                </a:path>
                <a:path w="114935" h="2239010">
                  <a:moveTo>
                    <a:pt x="19144" y="2115022"/>
                  </a:moveTo>
                  <a:lnTo>
                    <a:pt x="28609" y="686035"/>
                  </a:lnTo>
                </a:path>
                <a:path w="114935" h="2239010">
                  <a:moveTo>
                    <a:pt x="28609" y="676492"/>
                  </a:moveTo>
                  <a:lnTo>
                    <a:pt x="38396" y="47823"/>
                  </a:lnTo>
                </a:path>
                <a:path w="114935" h="2239010">
                  <a:moveTo>
                    <a:pt x="38396" y="38279"/>
                  </a:moveTo>
                  <a:lnTo>
                    <a:pt x="38396" y="390840"/>
                  </a:lnTo>
                </a:path>
                <a:path w="114935" h="2239010">
                  <a:moveTo>
                    <a:pt x="38396" y="400276"/>
                  </a:moveTo>
                  <a:lnTo>
                    <a:pt x="57433" y="2029273"/>
                  </a:lnTo>
                </a:path>
                <a:path w="114935" h="2239010">
                  <a:moveTo>
                    <a:pt x="57433" y="2038773"/>
                  </a:moveTo>
                  <a:lnTo>
                    <a:pt x="57433" y="1924523"/>
                  </a:lnTo>
                </a:path>
                <a:path w="114935" h="2239010">
                  <a:moveTo>
                    <a:pt x="57433" y="1915023"/>
                  </a:moveTo>
                  <a:lnTo>
                    <a:pt x="76577" y="361996"/>
                  </a:lnTo>
                </a:path>
                <a:path w="114935" h="2239010">
                  <a:moveTo>
                    <a:pt x="76577" y="352560"/>
                  </a:moveTo>
                  <a:lnTo>
                    <a:pt x="76577" y="571839"/>
                  </a:lnTo>
                </a:path>
                <a:path w="114935" h="2239010">
                  <a:moveTo>
                    <a:pt x="76577" y="581275"/>
                  </a:moveTo>
                  <a:lnTo>
                    <a:pt x="86042" y="1333791"/>
                  </a:lnTo>
                </a:path>
                <a:path w="114935" h="2239010">
                  <a:moveTo>
                    <a:pt x="86042" y="1343226"/>
                  </a:moveTo>
                  <a:lnTo>
                    <a:pt x="95614" y="1295832"/>
                  </a:lnTo>
                </a:path>
                <a:path w="114935" h="2239010">
                  <a:moveTo>
                    <a:pt x="95614" y="1286289"/>
                  </a:moveTo>
                  <a:lnTo>
                    <a:pt x="105079" y="762273"/>
                  </a:lnTo>
                </a:path>
                <a:path w="114935" h="2239010">
                  <a:moveTo>
                    <a:pt x="105079" y="752837"/>
                  </a:moveTo>
                  <a:lnTo>
                    <a:pt x="114651" y="828754"/>
                  </a:lnTo>
                </a:path>
                <a:path w="114935" h="2239010">
                  <a:moveTo>
                    <a:pt x="114651" y="838511"/>
                  </a:moveTo>
                  <a:lnTo>
                    <a:pt x="114651" y="95281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882178" y="27879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886942" y="2192466"/>
              <a:ext cx="19050" cy="600710"/>
            </a:xfrm>
            <a:custGeom>
              <a:avLst/>
              <a:gdLst/>
              <a:ahLst/>
              <a:cxnLst/>
              <a:rect l="l" t="t" r="r" b="b"/>
              <a:pathLst>
                <a:path w="19050" h="600710">
                  <a:moveTo>
                    <a:pt x="0" y="600254"/>
                  </a:moveTo>
                  <a:lnTo>
                    <a:pt x="9464" y="486057"/>
                  </a:lnTo>
                </a:path>
                <a:path w="19050" h="600710">
                  <a:moveTo>
                    <a:pt x="9464" y="476514"/>
                  </a:moveTo>
                  <a:lnTo>
                    <a:pt x="1903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901215" y="21782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905979" y="1649471"/>
              <a:ext cx="38735" cy="1619885"/>
            </a:xfrm>
            <a:custGeom>
              <a:avLst/>
              <a:gdLst/>
              <a:ahLst/>
              <a:cxnLst/>
              <a:rect l="l" t="t" r="r" b="b"/>
              <a:pathLst>
                <a:path w="38735" h="1619885">
                  <a:moveTo>
                    <a:pt x="0" y="542995"/>
                  </a:moveTo>
                  <a:lnTo>
                    <a:pt x="9572" y="743079"/>
                  </a:lnTo>
                </a:path>
                <a:path w="38735" h="1619885">
                  <a:moveTo>
                    <a:pt x="9572" y="752837"/>
                  </a:moveTo>
                  <a:lnTo>
                    <a:pt x="19036" y="1610006"/>
                  </a:lnTo>
                </a:path>
                <a:path w="38735" h="1619885">
                  <a:moveTo>
                    <a:pt x="19036" y="1619549"/>
                  </a:moveTo>
                  <a:lnTo>
                    <a:pt x="19036" y="1543311"/>
                  </a:lnTo>
                </a:path>
                <a:path w="38735" h="1619885">
                  <a:moveTo>
                    <a:pt x="19036" y="1533768"/>
                  </a:moveTo>
                  <a:lnTo>
                    <a:pt x="28609" y="695578"/>
                  </a:lnTo>
                </a:path>
                <a:path w="38735" h="1619885">
                  <a:moveTo>
                    <a:pt x="28609" y="686035"/>
                  </a:moveTo>
                  <a:lnTo>
                    <a:pt x="3839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939612" y="16352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944375" y="1621056"/>
              <a:ext cx="38100" cy="2067560"/>
            </a:xfrm>
            <a:custGeom>
              <a:avLst/>
              <a:gdLst/>
              <a:ahLst/>
              <a:cxnLst/>
              <a:rect l="l" t="t" r="r" b="b"/>
              <a:pathLst>
                <a:path w="38100" h="2067560">
                  <a:moveTo>
                    <a:pt x="0" y="28415"/>
                  </a:moveTo>
                  <a:lnTo>
                    <a:pt x="0" y="371432"/>
                  </a:lnTo>
                </a:path>
                <a:path w="38100" h="2067560">
                  <a:moveTo>
                    <a:pt x="0" y="380975"/>
                  </a:moveTo>
                  <a:lnTo>
                    <a:pt x="19036" y="2057688"/>
                  </a:lnTo>
                </a:path>
                <a:path w="38100" h="2067560">
                  <a:moveTo>
                    <a:pt x="19036" y="2067188"/>
                  </a:moveTo>
                  <a:lnTo>
                    <a:pt x="19036" y="1952938"/>
                  </a:lnTo>
                </a:path>
                <a:path w="38100" h="2067560">
                  <a:moveTo>
                    <a:pt x="19036" y="1943438"/>
                  </a:moveTo>
                  <a:lnTo>
                    <a:pt x="28609" y="580953"/>
                  </a:lnTo>
                </a:path>
                <a:path w="38100" h="2067560">
                  <a:moveTo>
                    <a:pt x="28609" y="571410"/>
                  </a:moveTo>
                  <a:lnTo>
                    <a:pt x="38073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977685" y="16067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982449" y="1621056"/>
              <a:ext cx="29209" cy="2162810"/>
            </a:xfrm>
            <a:custGeom>
              <a:avLst/>
              <a:gdLst/>
              <a:ahLst/>
              <a:cxnLst/>
              <a:rect l="l" t="t" r="r" b="b"/>
              <a:pathLst>
                <a:path w="29210" h="2162810">
                  <a:moveTo>
                    <a:pt x="0" y="0"/>
                  </a:moveTo>
                  <a:lnTo>
                    <a:pt x="0" y="390411"/>
                  </a:lnTo>
                </a:path>
                <a:path w="29210" h="2162810">
                  <a:moveTo>
                    <a:pt x="0" y="399955"/>
                  </a:moveTo>
                  <a:lnTo>
                    <a:pt x="19036" y="2152937"/>
                  </a:lnTo>
                </a:path>
                <a:path w="29210" h="2162810">
                  <a:moveTo>
                    <a:pt x="19036" y="2162427"/>
                  </a:moveTo>
                  <a:lnTo>
                    <a:pt x="19036" y="2067188"/>
                  </a:lnTo>
                </a:path>
                <a:path w="29210" h="2162810">
                  <a:moveTo>
                    <a:pt x="19036" y="2057688"/>
                  </a:moveTo>
                  <a:lnTo>
                    <a:pt x="28609" y="45721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006294" y="20639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4020630" y="1573233"/>
              <a:ext cx="124460" cy="2077085"/>
            </a:xfrm>
            <a:custGeom>
              <a:avLst/>
              <a:gdLst/>
              <a:ahLst/>
              <a:cxnLst/>
              <a:rect l="l" t="t" r="r" b="b"/>
              <a:pathLst>
                <a:path w="124460" h="2077085">
                  <a:moveTo>
                    <a:pt x="0" y="505037"/>
                  </a:moveTo>
                  <a:lnTo>
                    <a:pt x="0" y="790795"/>
                  </a:lnTo>
                </a:path>
                <a:path w="124460" h="2077085">
                  <a:moveTo>
                    <a:pt x="0" y="800231"/>
                  </a:moveTo>
                  <a:lnTo>
                    <a:pt x="19036" y="1886254"/>
                  </a:lnTo>
                </a:path>
                <a:path w="124460" h="2077085">
                  <a:moveTo>
                    <a:pt x="19036" y="1896012"/>
                  </a:moveTo>
                  <a:lnTo>
                    <a:pt x="19036" y="1819763"/>
                  </a:lnTo>
                </a:path>
                <a:path w="124460" h="2077085">
                  <a:moveTo>
                    <a:pt x="19036" y="1810305"/>
                  </a:moveTo>
                  <a:lnTo>
                    <a:pt x="28501" y="1152792"/>
                  </a:lnTo>
                </a:path>
                <a:path w="124460" h="2077085">
                  <a:moveTo>
                    <a:pt x="28501" y="1143249"/>
                  </a:moveTo>
                  <a:lnTo>
                    <a:pt x="38073" y="1171771"/>
                  </a:lnTo>
                </a:path>
                <a:path w="124460" h="2077085">
                  <a:moveTo>
                    <a:pt x="38073" y="1181529"/>
                  </a:moveTo>
                  <a:lnTo>
                    <a:pt x="47538" y="1438551"/>
                  </a:lnTo>
                </a:path>
                <a:path w="124460" h="2077085">
                  <a:moveTo>
                    <a:pt x="47538" y="1448309"/>
                  </a:moveTo>
                  <a:lnTo>
                    <a:pt x="47538" y="1410029"/>
                  </a:lnTo>
                </a:path>
                <a:path w="124460" h="2077085">
                  <a:moveTo>
                    <a:pt x="47538" y="1400485"/>
                  </a:moveTo>
                  <a:lnTo>
                    <a:pt x="57325" y="1124270"/>
                  </a:lnTo>
                </a:path>
                <a:path w="124460" h="2077085">
                  <a:moveTo>
                    <a:pt x="57325" y="1114727"/>
                  </a:moveTo>
                  <a:lnTo>
                    <a:pt x="57325" y="1143249"/>
                  </a:lnTo>
                </a:path>
                <a:path w="124460" h="2077085">
                  <a:moveTo>
                    <a:pt x="57325" y="1152792"/>
                  </a:moveTo>
                  <a:lnTo>
                    <a:pt x="66898" y="1657722"/>
                  </a:lnTo>
                </a:path>
                <a:path w="124460" h="2077085">
                  <a:moveTo>
                    <a:pt x="66898" y="1667265"/>
                  </a:moveTo>
                  <a:lnTo>
                    <a:pt x="76470" y="1800548"/>
                  </a:lnTo>
                </a:path>
                <a:path w="124460" h="2077085">
                  <a:moveTo>
                    <a:pt x="76470" y="1810305"/>
                  </a:moveTo>
                  <a:lnTo>
                    <a:pt x="76470" y="1753046"/>
                  </a:lnTo>
                </a:path>
                <a:path w="124460" h="2077085">
                  <a:moveTo>
                    <a:pt x="76470" y="1743503"/>
                  </a:moveTo>
                  <a:lnTo>
                    <a:pt x="85934" y="1048032"/>
                  </a:lnTo>
                </a:path>
                <a:path w="124460" h="2077085">
                  <a:moveTo>
                    <a:pt x="85934" y="1038489"/>
                  </a:moveTo>
                  <a:lnTo>
                    <a:pt x="95507" y="428798"/>
                  </a:lnTo>
                </a:path>
                <a:path w="124460" h="2077085">
                  <a:moveTo>
                    <a:pt x="95507" y="419255"/>
                  </a:moveTo>
                  <a:lnTo>
                    <a:pt x="95507" y="686035"/>
                  </a:lnTo>
                </a:path>
                <a:path w="124460" h="2077085">
                  <a:moveTo>
                    <a:pt x="95507" y="695471"/>
                  </a:moveTo>
                  <a:lnTo>
                    <a:pt x="114544" y="2067252"/>
                  </a:lnTo>
                </a:path>
                <a:path w="124460" h="2077085">
                  <a:moveTo>
                    <a:pt x="114544" y="2077010"/>
                  </a:moveTo>
                  <a:lnTo>
                    <a:pt x="114544" y="1943513"/>
                  </a:lnTo>
                </a:path>
                <a:path w="124460" h="2077085">
                  <a:moveTo>
                    <a:pt x="114544" y="1934013"/>
                  </a:moveTo>
                  <a:lnTo>
                    <a:pt x="12411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139983" y="15590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154211" y="1563797"/>
              <a:ext cx="29209" cy="2029460"/>
            </a:xfrm>
            <a:custGeom>
              <a:avLst/>
              <a:gdLst/>
              <a:ahLst/>
              <a:cxnLst/>
              <a:rect l="l" t="t" r="r" b="b"/>
              <a:pathLst>
                <a:path w="29210" h="2029460">
                  <a:moveTo>
                    <a:pt x="0" y="0"/>
                  </a:moveTo>
                  <a:lnTo>
                    <a:pt x="0" y="361996"/>
                  </a:lnTo>
                </a:path>
                <a:path w="29210" h="2029460">
                  <a:moveTo>
                    <a:pt x="0" y="371432"/>
                  </a:moveTo>
                  <a:lnTo>
                    <a:pt x="9572" y="2019697"/>
                  </a:lnTo>
                </a:path>
                <a:path w="29210" h="2029460">
                  <a:moveTo>
                    <a:pt x="9572" y="2029198"/>
                  </a:moveTo>
                  <a:lnTo>
                    <a:pt x="19036" y="1905447"/>
                  </a:lnTo>
                </a:path>
                <a:path w="29210" h="2029460">
                  <a:moveTo>
                    <a:pt x="19036" y="1895690"/>
                  </a:moveTo>
                  <a:lnTo>
                    <a:pt x="28609" y="13349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178057" y="16830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4192285" y="1687751"/>
              <a:ext cx="86360" cy="1591310"/>
            </a:xfrm>
            <a:custGeom>
              <a:avLst/>
              <a:gdLst/>
              <a:ahLst/>
              <a:cxnLst/>
              <a:rect l="l" t="t" r="r" b="b"/>
              <a:pathLst>
                <a:path w="86360" h="1591310">
                  <a:moveTo>
                    <a:pt x="0" y="0"/>
                  </a:moveTo>
                  <a:lnTo>
                    <a:pt x="0" y="304737"/>
                  </a:lnTo>
                </a:path>
                <a:path w="86360" h="1591310">
                  <a:moveTo>
                    <a:pt x="0" y="314281"/>
                  </a:moveTo>
                  <a:lnTo>
                    <a:pt x="9572" y="1581269"/>
                  </a:lnTo>
                </a:path>
                <a:path w="86360" h="1591310">
                  <a:moveTo>
                    <a:pt x="9572" y="1590705"/>
                  </a:moveTo>
                  <a:lnTo>
                    <a:pt x="19144" y="1514789"/>
                  </a:lnTo>
                </a:path>
                <a:path w="86360" h="1591310">
                  <a:moveTo>
                    <a:pt x="19144" y="1505031"/>
                  </a:moveTo>
                  <a:lnTo>
                    <a:pt x="28931" y="619233"/>
                  </a:lnTo>
                </a:path>
                <a:path w="86360" h="1591310">
                  <a:moveTo>
                    <a:pt x="28931" y="609475"/>
                  </a:moveTo>
                  <a:lnTo>
                    <a:pt x="38396" y="733536"/>
                  </a:lnTo>
                </a:path>
                <a:path w="86360" h="1591310">
                  <a:moveTo>
                    <a:pt x="38396" y="742972"/>
                  </a:moveTo>
                  <a:lnTo>
                    <a:pt x="47968" y="1181207"/>
                  </a:lnTo>
                </a:path>
                <a:path w="86360" h="1591310">
                  <a:moveTo>
                    <a:pt x="47968" y="1190750"/>
                  </a:moveTo>
                  <a:lnTo>
                    <a:pt x="47968" y="1133491"/>
                  </a:lnTo>
                </a:path>
                <a:path w="86360" h="1591310">
                  <a:moveTo>
                    <a:pt x="47968" y="1123948"/>
                  </a:moveTo>
                  <a:lnTo>
                    <a:pt x="57433" y="1038274"/>
                  </a:lnTo>
                </a:path>
                <a:path w="86360" h="1591310">
                  <a:moveTo>
                    <a:pt x="57433" y="1028731"/>
                  </a:moveTo>
                  <a:lnTo>
                    <a:pt x="57433" y="1057253"/>
                  </a:lnTo>
                </a:path>
                <a:path w="86360" h="1591310">
                  <a:moveTo>
                    <a:pt x="57433" y="1067011"/>
                  </a:moveTo>
                  <a:lnTo>
                    <a:pt x="76577" y="1533768"/>
                  </a:lnTo>
                </a:path>
                <a:path w="86360" h="1591310">
                  <a:moveTo>
                    <a:pt x="76577" y="1543204"/>
                  </a:moveTo>
                  <a:lnTo>
                    <a:pt x="76577" y="1476509"/>
                  </a:lnTo>
                </a:path>
                <a:path w="86360" h="1591310">
                  <a:moveTo>
                    <a:pt x="76577" y="1466966"/>
                  </a:moveTo>
                  <a:lnTo>
                    <a:pt x="86042" y="63821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273564" y="23117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287900" y="1963967"/>
              <a:ext cx="29209" cy="1838960"/>
            </a:xfrm>
            <a:custGeom>
              <a:avLst/>
              <a:gdLst/>
              <a:ahLst/>
              <a:cxnLst/>
              <a:rect l="l" t="t" r="r" b="b"/>
              <a:pathLst>
                <a:path w="29210" h="1838960">
                  <a:moveTo>
                    <a:pt x="0" y="352560"/>
                  </a:moveTo>
                  <a:lnTo>
                    <a:pt x="0" y="600039"/>
                  </a:lnTo>
                </a:path>
                <a:path w="29210" h="1838960">
                  <a:moveTo>
                    <a:pt x="0" y="609475"/>
                  </a:moveTo>
                  <a:lnTo>
                    <a:pt x="9464" y="1829016"/>
                  </a:lnTo>
                </a:path>
                <a:path w="29210" h="1838960">
                  <a:moveTo>
                    <a:pt x="9464" y="1838517"/>
                  </a:moveTo>
                  <a:lnTo>
                    <a:pt x="19036" y="1714777"/>
                  </a:lnTo>
                </a:path>
                <a:path w="29210" h="1838960">
                  <a:moveTo>
                    <a:pt x="19036" y="1705277"/>
                  </a:moveTo>
                  <a:lnTo>
                    <a:pt x="28609" y="314281"/>
                  </a:lnTo>
                </a:path>
                <a:path w="29210" h="1838960">
                  <a:moveTo>
                    <a:pt x="28609" y="304737"/>
                  </a:moveTo>
                  <a:lnTo>
                    <a:pt x="28609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311745" y="19497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316509" y="1849556"/>
              <a:ext cx="76835" cy="2029460"/>
            </a:xfrm>
            <a:custGeom>
              <a:avLst/>
              <a:gdLst/>
              <a:ahLst/>
              <a:cxnLst/>
              <a:rect l="l" t="t" r="r" b="b"/>
              <a:pathLst>
                <a:path w="76835" h="2029460">
                  <a:moveTo>
                    <a:pt x="0" y="114410"/>
                  </a:moveTo>
                  <a:lnTo>
                    <a:pt x="9464" y="466971"/>
                  </a:lnTo>
                </a:path>
                <a:path w="76835" h="2029460">
                  <a:moveTo>
                    <a:pt x="9464" y="476407"/>
                  </a:moveTo>
                  <a:lnTo>
                    <a:pt x="19036" y="2019687"/>
                  </a:lnTo>
                </a:path>
                <a:path w="76835" h="2029460">
                  <a:moveTo>
                    <a:pt x="19036" y="2029176"/>
                  </a:moveTo>
                  <a:lnTo>
                    <a:pt x="28501" y="1895936"/>
                  </a:lnTo>
                </a:path>
                <a:path w="76835" h="2029460">
                  <a:moveTo>
                    <a:pt x="28501" y="1886436"/>
                  </a:moveTo>
                  <a:lnTo>
                    <a:pt x="38288" y="9757"/>
                  </a:lnTo>
                </a:path>
                <a:path w="76835" h="2029460">
                  <a:moveTo>
                    <a:pt x="38288" y="0"/>
                  </a:moveTo>
                  <a:lnTo>
                    <a:pt x="47861" y="304952"/>
                  </a:lnTo>
                </a:path>
                <a:path w="76835" h="2029460">
                  <a:moveTo>
                    <a:pt x="47861" y="314495"/>
                  </a:moveTo>
                  <a:lnTo>
                    <a:pt x="57325" y="1609931"/>
                  </a:lnTo>
                </a:path>
                <a:path w="76835" h="2029460">
                  <a:moveTo>
                    <a:pt x="57325" y="1619689"/>
                  </a:moveTo>
                  <a:lnTo>
                    <a:pt x="66898" y="1505139"/>
                  </a:lnTo>
                </a:path>
                <a:path w="76835" h="2029460">
                  <a:moveTo>
                    <a:pt x="66898" y="1495703"/>
                  </a:moveTo>
                  <a:lnTo>
                    <a:pt x="76470" y="25723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388215" y="20925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392979" y="2097249"/>
              <a:ext cx="48260" cy="724535"/>
            </a:xfrm>
            <a:custGeom>
              <a:avLst/>
              <a:gdLst/>
              <a:ahLst/>
              <a:cxnLst/>
              <a:rect l="l" t="t" r="r" b="b"/>
              <a:pathLst>
                <a:path w="48260" h="724535">
                  <a:moveTo>
                    <a:pt x="0" y="0"/>
                  </a:moveTo>
                  <a:lnTo>
                    <a:pt x="9464" y="180998"/>
                  </a:lnTo>
                </a:path>
                <a:path w="48260" h="724535">
                  <a:moveTo>
                    <a:pt x="9464" y="190541"/>
                  </a:moveTo>
                  <a:lnTo>
                    <a:pt x="19036" y="714450"/>
                  </a:lnTo>
                </a:path>
                <a:path w="48260" h="724535">
                  <a:moveTo>
                    <a:pt x="19036" y="723993"/>
                  </a:moveTo>
                  <a:lnTo>
                    <a:pt x="19036" y="638212"/>
                  </a:lnTo>
                </a:path>
                <a:path w="48260" h="724535">
                  <a:moveTo>
                    <a:pt x="19036" y="628776"/>
                  </a:moveTo>
                  <a:lnTo>
                    <a:pt x="28501" y="419255"/>
                  </a:lnTo>
                </a:path>
                <a:path w="48260" h="724535">
                  <a:moveTo>
                    <a:pt x="28501" y="409712"/>
                  </a:moveTo>
                  <a:lnTo>
                    <a:pt x="38073" y="438234"/>
                  </a:lnTo>
                </a:path>
                <a:path w="48260" h="724535">
                  <a:moveTo>
                    <a:pt x="38073" y="447778"/>
                  </a:moveTo>
                  <a:lnTo>
                    <a:pt x="47646" y="64775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435861" y="2750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440625" y="2173487"/>
              <a:ext cx="9525" cy="581660"/>
            </a:xfrm>
            <a:custGeom>
              <a:avLst/>
              <a:gdLst/>
              <a:ahLst/>
              <a:cxnLst/>
              <a:rect l="l" t="t" r="r" b="b"/>
              <a:pathLst>
                <a:path w="9525" h="581660">
                  <a:moveTo>
                    <a:pt x="0" y="581275"/>
                  </a:moveTo>
                  <a:lnTo>
                    <a:pt x="0" y="466757"/>
                  </a:lnTo>
                </a:path>
                <a:path w="9525" h="581660">
                  <a:moveTo>
                    <a:pt x="0" y="457214"/>
                  </a:moveTo>
                  <a:lnTo>
                    <a:pt x="946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445326" y="21593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450090" y="1897272"/>
              <a:ext cx="114935" cy="1943735"/>
            </a:xfrm>
            <a:custGeom>
              <a:avLst/>
              <a:gdLst/>
              <a:ahLst/>
              <a:cxnLst/>
              <a:rect l="l" t="t" r="r" b="b"/>
              <a:pathLst>
                <a:path w="114935" h="1943735">
                  <a:moveTo>
                    <a:pt x="0" y="276215"/>
                  </a:moveTo>
                  <a:lnTo>
                    <a:pt x="9572" y="466757"/>
                  </a:lnTo>
                </a:path>
                <a:path w="114935" h="1943735">
                  <a:moveTo>
                    <a:pt x="9572" y="476193"/>
                  </a:moveTo>
                  <a:lnTo>
                    <a:pt x="19036" y="1486267"/>
                  </a:lnTo>
                </a:path>
                <a:path w="114935" h="1943735">
                  <a:moveTo>
                    <a:pt x="19036" y="1495724"/>
                  </a:moveTo>
                  <a:lnTo>
                    <a:pt x="28609" y="1410029"/>
                  </a:lnTo>
                </a:path>
                <a:path w="114935" h="1943735">
                  <a:moveTo>
                    <a:pt x="28609" y="1400485"/>
                  </a:moveTo>
                  <a:lnTo>
                    <a:pt x="38396" y="409712"/>
                  </a:lnTo>
                </a:path>
                <a:path w="114935" h="1943735">
                  <a:moveTo>
                    <a:pt x="38396" y="399955"/>
                  </a:moveTo>
                  <a:lnTo>
                    <a:pt x="38396" y="9435"/>
                  </a:lnTo>
                </a:path>
                <a:path w="114935" h="1943735">
                  <a:moveTo>
                    <a:pt x="38396" y="0"/>
                  </a:moveTo>
                  <a:lnTo>
                    <a:pt x="47968" y="85781"/>
                  </a:lnTo>
                </a:path>
                <a:path w="114935" h="1943735">
                  <a:moveTo>
                    <a:pt x="47968" y="95217"/>
                  </a:moveTo>
                  <a:lnTo>
                    <a:pt x="47968" y="1067011"/>
                  </a:lnTo>
                </a:path>
                <a:path w="114935" h="1943735">
                  <a:moveTo>
                    <a:pt x="47968" y="1076447"/>
                  </a:moveTo>
                  <a:lnTo>
                    <a:pt x="57433" y="1933970"/>
                  </a:lnTo>
                </a:path>
                <a:path w="114935" h="1943735">
                  <a:moveTo>
                    <a:pt x="57433" y="1943470"/>
                  </a:moveTo>
                  <a:lnTo>
                    <a:pt x="67005" y="1819463"/>
                  </a:lnTo>
                </a:path>
                <a:path w="114935" h="1943735">
                  <a:moveTo>
                    <a:pt x="67005" y="1809962"/>
                  </a:moveTo>
                  <a:lnTo>
                    <a:pt x="76470" y="85781"/>
                  </a:lnTo>
                </a:path>
                <a:path w="114935" h="1943735">
                  <a:moveTo>
                    <a:pt x="76470" y="76238"/>
                  </a:moveTo>
                  <a:lnTo>
                    <a:pt x="76470" y="85781"/>
                  </a:lnTo>
                </a:path>
                <a:path w="114935" h="1943735">
                  <a:moveTo>
                    <a:pt x="76470" y="95217"/>
                  </a:moveTo>
                  <a:lnTo>
                    <a:pt x="86042" y="447778"/>
                  </a:lnTo>
                </a:path>
                <a:path w="114935" h="1943735">
                  <a:moveTo>
                    <a:pt x="86042" y="457214"/>
                  </a:moveTo>
                  <a:lnTo>
                    <a:pt x="95507" y="1895711"/>
                  </a:lnTo>
                </a:path>
                <a:path w="114935" h="1943735">
                  <a:moveTo>
                    <a:pt x="95507" y="1905212"/>
                  </a:moveTo>
                  <a:lnTo>
                    <a:pt x="95507" y="1790972"/>
                  </a:lnTo>
                </a:path>
                <a:path w="114935" h="1943735">
                  <a:moveTo>
                    <a:pt x="95507" y="1781472"/>
                  </a:moveTo>
                  <a:lnTo>
                    <a:pt x="114651" y="40971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559978" y="22924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564741" y="2297227"/>
              <a:ext cx="19050" cy="962660"/>
            </a:xfrm>
            <a:custGeom>
              <a:avLst/>
              <a:gdLst/>
              <a:ahLst/>
              <a:cxnLst/>
              <a:rect l="l" t="t" r="r" b="b"/>
              <a:pathLst>
                <a:path w="19050" h="962660">
                  <a:moveTo>
                    <a:pt x="0" y="0"/>
                  </a:moveTo>
                  <a:lnTo>
                    <a:pt x="9464" y="219278"/>
                  </a:lnTo>
                </a:path>
                <a:path w="19050" h="962660">
                  <a:moveTo>
                    <a:pt x="9464" y="228821"/>
                  </a:moveTo>
                  <a:lnTo>
                    <a:pt x="19036" y="96225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579015" y="3264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583778" y="2411745"/>
              <a:ext cx="38735" cy="848360"/>
            </a:xfrm>
            <a:custGeom>
              <a:avLst/>
              <a:gdLst/>
              <a:ahLst/>
              <a:cxnLst/>
              <a:rect l="l" t="t" r="r" b="b"/>
              <a:pathLst>
                <a:path w="38735" h="848360">
                  <a:moveTo>
                    <a:pt x="0" y="847733"/>
                  </a:moveTo>
                  <a:lnTo>
                    <a:pt x="9464" y="628776"/>
                  </a:lnTo>
                </a:path>
                <a:path w="38735" h="848360">
                  <a:moveTo>
                    <a:pt x="9464" y="619233"/>
                  </a:moveTo>
                  <a:lnTo>
                    <a:pt x="19036" y="285758"/>
                  </a:lnTo>
                </a:path>
                <a:path w="38735" h="848360">
                  <a:moveTo>
                    <a:pt x="19036" y="276215"/>
                  </a:moveTo>
                  <a:lnTo>
                    <a:pt x="19036" y="323716"/>
                  </a:lnTo>
                </a:path>
                <a:path w="38735" h="848360">
                  <a:moveTo>
                    <a:pt x="19036" y="333260"/>
                  </a:moveTo>
                  <a:lnTo>
                    <a:pt x="28609" y="399955"/>
                  </a:lnTo>
                </a:path>
                <a:path w="38735" h="848360">
                  <a:moveTo>
                    <a:pt x="28609" y="409498"/>
                  </a:moveTo>
                  <a:lnTo>
                    <a:pt x="28609" y="371539"/>
                  </a:lnTo>
                </a:path>
                <a:path w="38735" h="848360">
                  <a:moveTo>
                    <a:pt x="28609" y="361996"/>
                  </a:moveTo>
                  <a:lnTo>
                    <a:pt x="3839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617411" y="2397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622175" y="1821034"/>
              <a:ext cx="38100" cy="1343660"/>
            </a:xfrm>
            <a:custGeom>
              <a:avLst/>
              <a:gdLst/>
              <a:ahLst/>
              <a:cxnLst/>
              <a:rect l="l" t="t" r="r" b="b"/>
              <a:pathLst>
                <a:path w="38100" h="1343660">
                  <a:moveTo>
                    <a:pt x="0" y="590711"/>
                  </a:moveTo>
                  <a:lnTo>
                    <a:pt x="9464" y="733429"/>
                  </a:lnTo>
                </a:path>
                <a:path w="38100" h="1343660">
                  <a:moveTo>
                    <a:pt x="9464" y="742972"/>
                  </a:moveTo>
                  <a:lnTo>
                    <a:pt x="19036" y="1333683"/>
                  </a:lnTo>
                </a:path>
                <a:path w="38100" h="1343660">
                  <a:moveTo>
                    <a:pt x="19036" y="1343226"/>
                  </a:moveTo>
                  <a:lnTo>
                    <a:pt x="28501" y="1248009"/>
                  </a:lnTo>
                </a:path>
                <a:path w="38100" h="1343660">
                  <a:moveTo>
                    <a:pt x="28501" y="1238466"/>
                  </a:moveTo>
                  <a:lnTo>
                    <a:pt x="38073" y="219278"/>
                  </a:lnTo>
                </a:path>
                <a:path w="38100" h="1343660">
                  <a:moveTo>
                    <a:pt x="38073" y="209520"/>
                  </a:moveTo>
                  <a:lnTo>
                    <a:pt x="38073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655485" y="18067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660248" y="1668557"/>
              <a:ext cx="114935" cy="1896110"/>
            </a:xfrm>
            <a:custGeom>
              <a:avLst/>
              <a:gdLst/>
              <a:ahLst/>
              <a:cxnLst/>
              <a:rect l="l" t="t" r="r" b="b"/>
              <a:pathLst>
                <a:path w="114935" h="1896110">
                  <a:moveTo>
                    <a:pt x="0" y="152476"/>
                  </a:moveTo>
                  <a:lnTo>
                    <a:pt x="9464" y="466971"/>
                  </a:lnTo>
                </a:path>
                <a:path w="114935" h="1896110">
                  <a:moveTo>
                    <a:pt x="9464" y="476407"/>
                  </a:moveTo>
                  <a:lnTo>
                    <a:pt x="19036" y="1781429"/>
                  </a:lnTo>
                </a:path>
                <a:path w="114935" h="1896110">
                  <a:moveTo>
                    <a:pt x="19036" y="1790930"/>
                  </a:moveTo>
                  <a:lnTo>
                    <a:pt x="19036" y="1667158"/>
                  </a:lnTo>
                </a:path>
                <a:path w="114935" h="1896110">
                  <a:moveTo>
                    <a:pt x="19036" y="1657722"/>
                  </a:moveTo>
                  <a:lnTo>
                    <a:pt x="38073" y="9435"/>
                  </a:lnTo>
                </a:path>
                <a:path w="114935" h="1896110">
                  <a:moveTo>
                    <a:pt x="38073" y="0"/>
                  </a:moveTo>
                  <a:lnTo>
                    <a:pt x="38073" y="85674"/>
                  </a:lnTo>
                </a:path>
                <a:path w="114935" h="1896110">
                  <a:moveTo>
                    <a:pt x="38073" y="95217"/>
                  </a:moveTo>
                  <a:lnTo>
                    <a:pt x="47646" y="1057468"/>
                  </a:lnTo>
                </a:path>
                <a:path w="114935" h="1896110">
                  <a:moveTo>
                    <a:pt x="47646" y="1066904"/>
                  </a:moveTo>
                  <a:lnTo>
                    <a:pt x="57110" y="1886179"/>
                  </a:lnTo>
                </a:path>
                <a:path w="114935" h="1896110">
                  <a:moveTo>
                    <a:pt x="57110" y="1895936"/>
                  </a:moveTo>
                  <a:lnTo>
                    <a:pt x="57110" y="1790930"/>
                  </a:lnTo>
                </a:path>
                <a:path w="114935" h="1896110">
                  <a:moveTo>
                    <a:pt x="57110" y="1781429"/>
                  </a:moveTo>
                  <a:lnTo>
                    <a:pt x="76255" y="371754"/>
                  </a:lnTo>
                </a:path>
                <a:path w="114935" h="1896110">
                  <a:moveTo>
                    <a:pt x="76255" y="361996"/>
                  </a:moveTo>
                  <a:lnTo>
                    <a:pt x="76255" y="428691"/>
                  </a:lnTo>
                </a:path>
                <a:path w="114935" h="1896110">
                  <a:moveTo>
                    <a:pt x="76255" y="438234"/>
                  </a:moveTo>
                  <a:lnTo>
                    <a:pt x="85719" y="1438444"/>
                  </a:lnTo>
                </a:path>
                <a:path w="114935" h="1896110">
                  <a:moveTo>
                    <a:pt x="85719" y="1448201"/>
                  </a:moveTo>
                  <a:lnTo>
                    <a:pt x="95292" y="1695680"/>
                  </a:lnTo>
                </a:path>
                <a:path w="114935" h="1896110">
                  <a:moveTo>
                    <a:pt x="95292" y="1705223"/>
                  </a:moveTo>
                  <a:lnTo>
                    <a:pt x="95292" y="1638743"/>
                  </a:lnTo>
                </a:path>
                <a:path w="114935" h="1896110">
                  <a:moveTo>
                    <a:pt x="95292" y="1629200"/>
                  </a:moveTo>
                  <a:lnTo>
                    <a:pt x="114544" y="100996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770029" y="266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774793" y="2259269"/>
              <a:ext cx="57785" cy="1057910"/>
            </a:xfrm>
            <a:custGeom>
              <a:avLst/>
              <a:gdLst/>
              <a:ahLst/>
              <a:cxnLst/>
              <a:rect l="l" t="t" r="r" b="b"/>
              <a:pathLst>
                <a:path w="57785" h="1057910">
                  <a:moveTo>
                    <a:pt x="0" y="409712"/>
                  </a:moveTo>
                  <a:lnTo>
                    <a:pt x="0" y="561974"/>
                  </a:lnTo>
                </a:path>
                <a:path w="57785" h="1057910">
                  <a:moveTo>
                    <a:pt x="0" y="571517"/>
                  </a:moveTo>
                  <a:lnTo>
                    <a:pt x="9572" y="723993"/>
                  </a:lnTo>
                </a:path>
                <a:path w="57785" h="1057910">
                  <a:moveTo>
                    <a:pt x="9572" y="733429"/>
                  </a:moveTo>
                  <a:lnTo>
                    <a:pt x="9572" y="714450"/>
                  </a:lnTo>
                </a:path>
                <a:path w="57785" h="1057910">
                  <a:moveTo>
                    <a:pt x="9572" y="705014"/>
                  </a:moveTo>
                  <a:lnTo>
                    <a:pt x="19036" y="571517"/>
                  </a:lnTo>
                </a:path>
                <a:path w="57785" h="1057910">
                  <a:moveTo>
                    <a:pt x="19036" y="561974"/>
                  </a:moveTo>
                  <a:lnTo>
                    <a:pt x="28609" y="590711"/>
                  </a:lnTo>
                </a:path>
                <a:path w="57785" h="1057910">
                  <a:moveTo>
                    <a:pt x="28609" y="600254"/>
                  </a:moveTo>
                  <a:lnTo>
                    <a:pt x="38181" y="1048032"/>
                  </a:lnTo>
                </a:path>
                <a:path w="57785" h="1057910">
                  <a:moveTo>
                    <a:pt x="38181" y="1057468"/>
                  </a:moveTo>
                  <a:lnTo>
                    <a:pt x="38181" y="1000209"/>
                  </a:lnTo>
                </a:path>
                <a:path w="57785" h="1057910">
                  <a:moveTo>
                    <a:pt x="38181" y="990773"/>
                  </a:moveTo>
                  <a:lnTo>
                    <a:pt x="47646" y="304737"/>
                  </a:lnTo>
                </a:path>
                <a:path w="57785" h="1057910">
                  <a:moveTo>
                    <a:pt x="47646" y="295194"/>
                  </a:moveTo>
                  <a:lnTo>
                    <a:pt x="57218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827247" y="22449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832011" y="2259269"/>
              <a:ext cx="19050" cy="1324610"/>
            </a:xfrm>
            <a:custGeom>
              <a:avLst/>
              <a:gdLst/>
              <a:ahLst/>
              <a:cxnLst/>
              <a:rect l="l" t="t" r="r" b="b"/>
              <a:pathLst>
                <a:path w="19050" h="1324610">
                  <a:moveTo>
                    <a:pt x="0" y="0"/>
                  </a:moveTo>
                  <a:lnTo>
                    <a:pt x="9464" y="257236"/>
                  </a:lnTo>
                </a:path>
                <a:path w="19050" h="1324610">
                  <a:moveTo>
                    <a:pt x="9464" y="266779"/>
                  </a:moveTo>
                  <a:lnTo>
                    <a:pt x="19036" y="132422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846284" y="35882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851048" y="1821034"/>
              <a:ext cx="19050" cy="1772285"/>
            </a:xfrm>
            <a:custGeom>
              <a:avLst/>
              <a:gdLst/>
              <a:ahLst/>
              <a:cxnLst/>
              <a:rect l="l" t="t" r="r" b="b"/>
              <a:pathLst>
                <a:path w="19050" h="1772285">
                  <a:moveTo>
                    <a:pt x="0" y="1771961"/>
                  </a:moveTo>
                  <a:lnTo>
                    <a:pt x="0" y="1476724"/>
                  </a:lnTo>
                </a:path>
                <a:path w="19050" h="1772285">
                  <a:moveTo>
                    <a:pt x="0" y="1466966"/>
                  </a:moveTo>
                  <a:lnTo>
                    <a:pt x="1903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865321" y="18067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870085" y="1782968"/>
              <a:ext cx="38735" cy="1734185"/>
            </a:xfrm>
            <a:custGeom>
              <a:avLst/>
              <a:gdLst/>
              <a:ahLst/>
              <a:cxnLst/>
              <a:rect l="l" t="t" r="r" b="b"/>
              <a:pathLst>
                <a:path w="38735" h="1734185">
                  <a:moveTo>
                    <a:pt x="0" y="38065"/>
                  </a:moveTo>
                  <a:lnTo>
                    <a:pt x="0" y="371539"/>
                  </a:lnTo>
                </a:path>
                <a:path w="38735" h="1734185">
                  <a:moveTo>
                    <a:pt x="0" y="381083"/>
                  </a:moveTo>
                  <a:lnTo>
                    <a:pt x="19036" y="1724277"/>
                  </a:lnTo>
                </a:path>
                <a:path w="38735" h="1734185">
                  <a:moveTo>
                    <a:pt x="19036" y="1733778"/>
                  </a:moveTo>
                  <a:lnTo>
                    <a:pt x="19036" y="1447987"/>
                  </a:lnTo>
                </a:path>
                <a:path w="38735" h="1734185">
                  <a:moveTo>
                    <a:pt x="19036" y="1438551"/>
                  </a:moveTo>
                  <a:lnTo>
                    <a:pt x="3839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903717" y="17687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908481" y="1782968"/>
              <a:ext cx="57150" cy="1400810"/>
            </a:xfrm>
            <a:custGeom>
              <a:avLst/>
              <a:gdLst/>
              <a:ahLst/>
              <a:cxnLst/>
              <a:rect l="l" t="t" r="r" b="b"/>
              <a:pathLst>
                <a:path w="57150" h="1400810">
                  <a:moveTo>
                    <a:pt x="0" y="0"/>
                  </a:moveTo>
                  <a:lnTo>
                    <a:pt x="0" y="285758"/>
                  </a:lnTo>
                </a:path>
                <a:path w="57150" h="1400810">
                  <a:moveTo>
                    <a:pt x="0" y="295301"/>
                  </a:moveTo>
                  <a:lnTo>
                    <a:pt x="19036" y="1390728"/>
                  </a:lnTo>
                </a:path>
                <a:path w="57150" h="1400810">
                  <a:moveTo>
                    <a:pt x="19036" y="1400271"/>
                  </a:moveTo>
                  <a:lnTo>
                    <a:pt x="19036" y="1324033"/>
                  </a:lnTo>
                </a:path>
                <a:path w="57150" h="1400810">
                  <a:moveTo>
                    <a:pt x="19036" y="1314490"/>
                  </a:moveTo>
                  <a:lnTo>
                    <a:pt x="38073" y="438342"/>
                  </a:lnTo>
                </a:path>
                <a:path w="57150" h="1400810">
                  <a:moveTo>
                    <a:pt x="38073" y="428584"/>
                  </a:moveTo>
                  <a:lnTo>
                    <a:pt x="38073" y="476300"/>
                  </a:lnTo>
                </a:path>
                <a:path w="57150" h="1400810">
                  <a:moveTo>
                    <a:pt x="38073" y="485736"/>
                  </a:moveTo>
                  <a:lnTo>
                    <a:pt x="47646" y="1000316"/>
                  </a:lnTo>
                </a:path>
                <a:path w="57150" h="1400810">
                  <a:moveTo>
                    <a:pt x="47646" y="1009752"/>
                  </a:moveTo>
                  <a:lnTo>
                    <a:pt x="57110" y="933514"/>
                  </a:lnTo>
                </a:path>
                <a:path w="57150" h="1400810">
                  <a:moveTo>
                    <a:pt x="57110" y="924078"/>
                  </a:moveTo>
                  <a:lnTo>
                    <a:pt x="57110" y="90499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960828" y="26737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975164" y="2068727"/>
              <a:ext cx="105410" cy="1743710"/>
            </a:xfrm>
            <a:custGeom>
              <a:avLst/>
              <a:gdLst/>
              <a:ahLst/>
              <a:cxnLst/>
              <a:rect l="l" t="t" r="r" b="b"/>
              <a:pathLst>
                <a:path w="105410" h="1743710">
                  <a:moveTo>
                    <a:pt x="0" y="609797"/>
                  </a:moveTo>
                  <a:lnTo>
                    <a:pt x="0" y="676277"/>
                  </a:lnTo>
                </a:path>
                <a:path w="105410" h="1743710">
                  <a:moveTo>
                    <a:pt x="0" y="686035"/>
                  </a:moveTo>
                  <a:lnTo>
                    <a:pt x="9572" y="933514"/>
                  </a:lnTo>
                </a:path>
                <a:path w="105410" h="1743710">
                  <a:moveTo>
                    <a:pt x="9572" y="943057"/>
                  </a:moveTo>
                  <a:lnTo>
                    <a:pt x="9572" y="895556"/>
                  </a:lnTo>
                </a:path>
                <a:path w="105410" h="1743710">
                  <a:moveTo>
                    <a:pt x="9572" y="886012"/>
                  </a:moveTo>
                  <a:lnTo>
                    <a:pt x="28609" y="323824"/>
                  </a:lnTo>
                </a:path>
                <a:path w="105410" h="1743710">
                  <a:moveTo>
                    <a:pt x="28609" y="314281"/>
                  </a:moveTo>
                  <a:lnTo>
                    <a:pt x="28609" y="371539"/>
                  </a:lnTo>
                </a:path>
                <a:path w="105410" h="1743710">
                  <a:moveTo>
                    <a:pt x="28609" y="380975"/>
                  </a:moveTo>
                  <a:lnTo>
                    <a:pt x="38073" y="1000316"/>
                  </a:lnTo>
                </a:path>
                <a:path w="105410" h="1743710">
                  <a:moveTo>
                    <a:pt x="38073" y="1009752"/>
                  </a:moveTo>
                  <a:lnTo>
                    <a:pt x="47646" y="1533768"/>
                  </a:lnTo>
                </a:path>
                <a:path w="105410" h="1743710">
                  <a:moveTo>
                    <a:pt x="47646" y="1543258"/>
                  </a:moveTo>
                  <a:lnTo>
                    <a:pt x="47646" y="1305054"/>
                  </a:lnTo>
                </a:path>
                <a:path w="105410" h="1743710">
                  <a:moveTo>
                    <a:pt x="47646" y="1295511"/>
                  </a:moveTo>
                  <a:lnTo>
                    <a:pt x="67005" y="66802"/>
                  </a:lnTo>
                </a:path>
                <a:path w="105410" h="1743710">
                  <a:moveTo>
                    <a:pt x="67005" y="57044"/>
                  </a:moveTo>
                  <a:lnTo>
                    <a:pt x="67005" y="152583"/>
                  </a:lnTo>
                </a:path>
                <a:path w="105410" h="1743710">
                  <a:moveTo>
                    <a:pt x="67005" y="162019"/>
                  </a:moveTo>
                  <a:lnTo>
                    <a:pt x="76470" y="1238573"/>
                  </a:lnTo>
                </a:path>
                <a:path w="105410" h="1743710">
                  <a:moveTo>
                    <a:pt x="76470" y="1248009"/>
                  </a:moveTo>
                  <a:lnTo>
                    <a:pt x="86042" y="1733756"/>
                  </a:lnTo>
                </a:path>
                <a:path w="105410" h="1743710">
                  <a:moveTo>
                    <a:pt x="86042" y="1743257"/>
                  </a:moveTo>
                  <a:lnTo>
                    <a:pt x="86042" y="1448019"/>
                  </a:lnTo>
                </a:path>
                <a:path w="105410" h="1743710">
                  <a:moveTo>
                    <a:pt x="86042" y="1438519"/>
                  </a:moveTo>
                  <a:lnTo>
                    <a:pt x="105079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075480" y="20545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080243" y="2068727"/>
              <a:ext cx="29209" cy="1438910"/>
            </a:xfrm>
            <a:custGeom>
              <a:avLst/>
              <a:gdLst/>
              <a:ahLst/>
              <a:cxnLst/>
              <a:rect l="l" t="t" r="r" b="b"/>
              <a:pathLst>
                <a:path w="29210" h="1438910">
                  <a:moveTo>
                    <a:pt x="0" y="0"/>
                  </a:moveTo>
                  <a:lnTo>
                    <a:pt x="0" y="295301"/>
                  </a:lnTo>
                </a:path>
                <a:path w="29210" h="1438910">
                  <a:moveTo>
                    <a:pt x="0" y="304737"/>
                  </a:moveTo>
                  <a:lnTo>
                    <a:pt x="19036" y="1429018"/>
                  </a:lnTo>
                </a:path>
                <a:path w="29210" h="1438910">
                  <a:moveTo>
                    <a:pt x="19036" y="1438519"/>
                  </a:moveTo>
                  <a:lnTo>
                    <a:pt x="19036" y="1209729"/>
                  </a:lnTo>
                </a:path>
                <a:path w="29210" h="1438910">
                  <a:moveTo>
                    <a:pt x="19036" y="1200294"/>
                  </a:moveTo>
                  <a:lnTo>
                    <a:pt x="28609" y="15258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104089" y="22068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118317" y="2221310"/>
              <a:ext cx="29209" cy="676275"/>
            </a:xfrm>
            <a:custGeom>
              <a:avLst/>
              <a:gdLst/>
              <a:ahLst/>
              <a:cxnLst/>
              <a:rect l="l" t="t" r="r" b="b"/>
              <a:pathLst>
                <a:path w="29210" h="676275">
                  <a:moveTo>
                    <a:pt x="0" y="0"/>
                  </a:moveTo>
                  <a:lnTo>
                    <a:pt x="0" y="152154"/>
                  </a:lnTo>
                </a:path>
                <a:path w="29210" h="676275">
                  <a:moveTo>
                    <a:pt x="0" y="161697"/>
                  </a:moveTo>
                  <a:lnTo>
                    <a:pt x="9572" y="666734"/>
                  </a:lnTo>
                </a:path>
                <a:path w="29210" h="676275">
                  <a:moveTo>
                    <a:pt x="9572" y="676170"/>
                  </a:moveTo>
                  <a:lnTo>
                    <a:pt x="19036" y="638212"/>
                  </a:lnTo>
                </a:path>
                <a:path w="29210" h="676275">
                  <a:moveTo>
                    <a:pt x="19036" y="628669"/>
                  </a:moveTo>
                  <a:lnTo>
                    <a:pt x="28609" y="33315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142162" y="25402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5146926" y="2554463"/>
              <a:ext cx="10160" cy="95885"/>
            </a:xfrm>
            <a:custGeom>
              <a:avLst/>
              <a:gdLst/>
              <a:ahLst/>
              <a:cxnLst/>
              <a:rect l="l" t="t" r="r" b="b"/>
              <a:pathLst>
                <a:path w="10160" h="95885">
                  <a:moveTo>
                    <a:pt x="0" y="0"/>
                  </a:moveTo>
                  <a:lnTo>
                    <a:pt x="9572" y="95324"/>
                  </a:lnTo>
                </a:path>
              </a:pathLst>
            </a:custGeom>
            <a:ln w="952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151735" y="2654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5156498" y="1944773"/>
              <a:ext cx="143510" cy="1724660"/>
            </a:xfrm>
            <a:custGeom>
              <a:avLst/>
              <a:gdLst/>
              <a:ahLst/>
              <a:cxnLst/>
              <a:rect l="l" t="t" r="r" b="b"/>
              <a:pathLst>
                <a:path w="143510" h="1724660">
                  <a:moveTo>
                    <a:pt x="0" y="714450"/>
                  </a:moveTo>
                  <a:lnTo>
                    <a:pt x="9787" y="628669"/>
                  </a:lnTo>
                </a:path>
                <a:path w="143510" h="1724660">
                  <a:moveTo>
                    <a:pt x="9787" y="619233"/>
                  </a:moveTo>
                  <a:lnTo>
                    <a:pt x="19252" y="304952"/>
                  </a:lnTo>
                </a:path>
                <a:path w="143510" h="1724660">
                  <a:moveTo>
                    <a:pt x="19252" y="295516"/>
                  </a:moveTo>
                  <a:lnTo>
                    <a:pt x="19252" y="323931"/>
                  </a:lnTo>
                </a:path>
                <a:path w="143510" h="1724660">
                  <a:moveTo>
                    <a:pt x="19252" y="333474"/>
                  </a:moveTo>
                  <a:lnTo>
                    <a:pt x="28824" y="781252"/>
                  </a:lnTo>
                </a:path>
                <a:path w="143510" h="1724660">
                  <a:moveTo>
                    <a:pt x="28824" y="790688"/>
                  </a:moveTo>
                  <a:lnTo>
                    <a:pt x="38288" y="1200508"/>
                  </a:lnTo>
                </a:path>
                <a:path w="143510" h="1724660">
                  <a:moveTo>
                    <a:pt x="38288" y="1209944"/>
                  </a:moveTo>
                  <a:lnTo>
                    <a:pt x="38288" y="1019510"/>
                  </a:lnTo>
                </a:path>
                <a:path w="143510" h="1724660">
                  <a:moveTo>
                    <a:pt x="38288" y="1009966"/>
                  </a:moveTo>
                  <a:lnTo>
                    <a:pt x="57433" y="9757"/>
                  </a:lnTo>
                </a:path>
                <a:path w="143510" h="1724660">
                  <a:moveTo>
                    <a:pt x="57433" y="0"/>
                  </a:moveTo>
                  <a:lnTo>
                    <a:pt x="57433" y="104974"/>
                  </a:lnTo>
                </a:path>
                <a:path w="143510" h="1724660">
                  <a:moveTo>
                    <a:pt x="57433" y="114517"/>
                  </a:moveTo>
                  <a:lnTo>
                    <a:pt x="66898" y="1324247"/>
                  </a:lnTo>
                </a:path>
                <a:path w="143510" h="1724660">
                  <a:moveTo>
                    <a:pt x="66898" y="1333683"/>
                  </a:moveTo>
                  <a:lnTo>
                    <a:pt x="76470" y="1629221"/>
                  </a:lnTo>
                </a:path>
                <a:path w="143510" h="1724660">
                  <a:moveTo>
                    <a:pt x="76470" y="1638721"/>
                  </a:moveTo>
                  <a:lnTo>
                    <a:pt x="76470" y="1381506"/>
                  </a:lnTo>
                </a:path>
                <a:path w="143510" h="1724660">
                  <a:moveTo>
                    <a:pt x="76470" y="1371963"/>
                  </a:moveTo>
                  <a:lnTo>
                    <a:pt x="85934" y="76238"/>
                  </a:lnTo>
                </a:path>
                <a:path w="143510" h="1724660">
                  <a:moveTo>
                    <a:pt x="85934" y="66694"/>
                  </a:moveTo>
                  <a:lnTo>
                    <a:pt x="95507" y="162019"/>
                  </a:lnTo>
                </a:path>
                <a:path w="143510" h="1724660">
                  <a:moveTo>
                    <a:pt x="95507" y="171455"/>
                  </a:moveTo>
                  <a:lnTo>
                    <a:pt x="104971" y="1400485"/>
                  </a:lnTo>
                </a:path>
                <a:path w="143510" h="1724660">
                  <a:moveTo>
                    <a:pt x="104971" y="1409921"/>
                  </a:moveTo>
                  <a:lnTo>
                    <a:pt x="104971" y="1714970"/>
                  </a:lnTo>
                </a:path>
                <a:path w="143510" h="1724660">
                  <a:moveTo>
                    <a:pt x="104971" y="1724471"/>
                  </a:moveTo>
                  <a:lnTo>
                    <a:pt x="114544" y="1629221"/>
                  </a:lnTo>
                </a:path>
                <a:path w="143510" h="1724660">
                  <a:moveTo>
                    <a:pt x="114544" y="1619721"/>
                  </a:moveTo>
                  <a:lnTo>
                    <a:pt x="124116" y="419255"/>
                  </a:lnTo>
                </a:path>
                <a:path w="143510" h="1724660">
                  <a:moveTo>
                    <a:pt x="124116" y="409712"/>
                  </a:moveTo>
                  <a:lnTo>
                    <a:pt x="133580" y="457535"/>
                  </a:lnTo>
                </a:path>
                <a:path w="143510" h="1724660">
                  <a:moveTo>
                    <a:pt x="133580" y="466971"/>
                  </a:moveTo>
                  <a:lnTo>
                    <a:pt x="143153" y="137196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5294888" y="3321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5299652" y="2773742"/>
              <a:ext cx="19685" cy="553085"/>
            </a:xfrm>
            <a:custGeom>
              <a:avLst/>
              <a:gdLst/>
              <a:ahLst/>
              <a:cxnLst/>
              <a:rect l="l" t="t" r="r" b="b"/>
              <a:pathLst>
                <a:path w="19685" h="553085">
                  <a:moveTo>
                    <a:pt x="0" y="552538"/>
                  </a:moveTo>
                  <a:lnTo>
                    <a:pt x="9787" y="419041"/>
                  </a:lnTo>
                </a:path>
                <a:path w="19685" h="553085">
                  <a:moveTo>
                    <a:pt x="9787" y="409498"/>
                  </a:moveTo>
                  <a:lnTo>
                    <a:pt x="19252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314140" y="27595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318904" y="2764306"/>
              <a:ext cx="10160" cy="95250"/>
            </a:xfrm>
            <a:custGeom>
              <a:avLst/>
              <a:gdLst/>
              <a:ahLst/>
              <a:cxnLst/>
              <a:rect l="l" t="t" r="r" b="b"/>
              <a:pathLst>
                <a:path w="10160" h="95250">
                  <a:moveTo>
                    <a:pt x="0" y="0"/>
                  </a:moveTo>
                  <a:lnTo>
                    <a:pt x="9572" y="95217"/>
                  </a:lnTo>
                </a:path>
              </a:pathLst>
            </a:custGeom>
            <a:ln w="952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323712" y="28642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5328476" y="2011468"/>
              <a:ext cx="67310" cy="1305560"/>
            </a:xfrm>
            <a:custGeom>
              <a:avLst/>
              <a:gdLst/>
              <a:ahLst/>
              <a:cxnLst/>
              <a:rect l="l" t="t" r="r" b="b"/>
              <a:pathLst>
                <a:path w="67310" h="1305560">
                  <a:moveTo>
                    <a:pt x="0" y="857490"/>
                  </a:moveTo>
                  <a:lnTo>
                    <a:pt x="9572" y="800231"/>
                  </a:lnTo>
                </a:path>
                <a:path w="67310" h="1305560">
                  <a:moveTo>
                    <a:pt x="9572" y="790795"/>
                  </a:moveTo>
                  <a:lnTo>
                    <a:pt x="19036" y="609797"/>
                  </a:lnTo>
                </a:path>
                <a:path w="67310" h="1305560">
                  <a:moveTo>
                    <a:pt x="19036" y="600254"/>
                  </a:moveTo>
                  <a:lnTo>
                    <a:pt x="19036" y="619233"/>
                  </a:lnTo>
                </a:path>
                <a:path w="67310" h="1305560">
                  <a:moveTo>
                    <a:pt x="19036" y="628776"/>
                  </a:moveTo>
                  <a:lnTo>
                    <a:pt x="28609" y="924292"/>
                  </a:lnTo>
                </a:path>
                <a:path w="67310" h="1305560">
                  <a:moveTo>
                    <a:pt x="28609" y="933836"/>
                  </a:moveTo>
                  <a:lnTo>
                    <a:pt x="28609" y="1105291"/>
                  </a:lnTo>
                </a:path>
                <a:path w="67310" h="1305560">
                  <a:moveTo>
                    <a:pt x="28609" y="1114834"/>
                  </a:moveTo>
                  <a:lnTo>
                    <a:pt x="38073" y="1076554"/>
                  </a:lnTo>
                </a:path>
                <a:path w="67310" h="1305560">
                  <a:moveTo>
                    <a:pt x="38073" y="1067011"/>
                  </a:moveTo>
                  <a:lnTo>
                    <a:pt x="38073" y="542995"/>
                  </a:lnTo>
                </a:path>
                <a:path w="67310" h="1305560">
                  <a:moveTo>
                    <a:pt x="38073" y="533559"/>
                  </a:moveTo>
                  <a:lnTo>
                    <a:pt x="47646" y="9543"/>
                  </a:lnTo>
                </a:path>
                <a:path w="67310" h="1305560">
                  <a:moveTo>
                    <a:pt x="47646" y="0"/>
                  </a:moveTo>
                  <a:lnTo>
                    <a:pt x="57110" y="76238"/>
                  </a:lnTo>
                </a:path>
                <a:path w="67310" h="1305560">
                  <a:moveTo>
                    <a:pt x="57110" y="85781"/>
                  </a:moveTo>
                  <a:lnTo>
                    <a:pt x="66682" y="933836"/>
                  </a:lnTo>
                </a:path>
                <a:path w="67310" h="1305560">
                  <a:moveTo>
                    <a:pt x="66682" y="943271"/>
                  </a:moveTo>
                  <a:lnTo>
                    <a:pt x="66682" y="130526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390395" y="3321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5395159" y="1754231"/>
              <a:ext cx="95885" cy="1619885"/>
            </a:xfrm>
            <a:custGeom>
              <a:avLst/>
              <a:gdLst/>
              <a:ahLst/>
              <a:cxnLst/>
              <a:rect l="l" t="t" r="r" b="b"/>
              <a:pathLst>
                <a:path w="95885" h="1619885">
                  <a:moveTo>
                    <a:pt x="0" y="1562505"/>
                  </a:moveTo>
                  <a:lnTo>
                    <a:pt x="9572" y="1286289"/>
                  </a:lnTo>
                </a:path>
                <a:path w="95885" h="1619885">
                  <a:moveTo>
                    <a:pt x="9572" y="1276746"/>
                  </a:moveTo>
                  <a:lnTo>
                    <a:pt x="19036" y="9543"/>
                  </a:lnTo>
                </a:path>
                <a:path w="95885" h="1619885">
                  <a:moveTo>
                    <a:pt x="19036" y="0"/>
                  </a:moveTo>
                  <a:lnTo>
                    <a:pt x="28609" y="95324"/>
                  </a:lnTo>
                </a:path>
                <a:path w="95885" h="1619885">
                  <a:moveTo>
                    <a:pt x="28609" y="105082"/>
                  </a:moveTo>
                  <a:lnTo>
                    <a:pt x="38073" y="1314811"/>
                  </a:lnTo>
                </a:path>
                <a:path w="95885" h="1619885">
                  <a:moveTo>
                    <a:pt x="38073" y="1324247"/>
                  </a:moveTo>
                  <a:lnTo>
                    <a:pt x="38073" y="1610006"/>
                  </a:lnTo>
                </a:path>
                <a:path w="95885" h="1619885">
                  <a:moveTo>
                    <a:pt x="38073" y="1619549"/>
                  </a:moveTo>
                  <a:lnTo>
                    <a:pt x="47861" y="1381506"/>
                  </a:lnTo>
                </a:path>
                <a:path w="95885" h="1619885">
                  <a:moveTo>
                    <a:pt x="47861" y="1372070"/>
                  </a:moveTo>
                  <a:lnTo>
                    <a:pt x="57433" y="247800"/>
                  </a:lnTo>
                </a:path>
                <a:path w="95885" h="1619885">
                  <a:moveTo>
                    <a:pt x="57433" y="238257"/>
                  </a:moveTo>
                  <a:lnTo>
                    <a:pt x="57433" y="314495"/>
                  </a:lnTo>
                </a:path>
                <a:path w="95885" h="1619885">
                  <a:moveTo>
                    <a:pt x="57433" y="324038"/>
                  </a:moveTo>
                  <a:lnTo>
                    <a:pt x="76470" y="1476724"/>
                  </a:lnTo>
                </a:path>
                <a:path w="95885" h="1619885">
                  <a:moveTo>
                    <a:pt x="76470" y="1486267"/>
                  </a:moveTo>
                  <a:lnTo>
                    <a:pt x="76470" y="1429008"/>
                  </a:lnTo>
                </a:path>
                <a:path w="95885" h="1619885">
                  <a:moveTo>
                    <a:pt x="76470" y="1419465"/>
                  </a:moveTo>
                  <a:lnTo>
                    <a:pt x="95507" y="82907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485902" y="25686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5490666" y="2049748"/>
              <a:ext cx="114935" cy="1505585"/>
            </a:xfrm>
            <a:custGeom>
              <a:avLst/>
              <a:gdLst/>
              <a:ahLst/>
              <a:cxnLst/>
              <a:rect l="l" t="t" r="r" b="b"/>
              <a:pathLst>
                <a:path w="114935" h="1505585">
                  <a:moveTo>
                    <a:pt x="0" y="523694"/>
                  </a:moveTo>
                  <a:lnTo>
                    <a:pt x="9572" y="619233"/>
                  </a:lnTo>
                </a:path>
                <a:path w="114935" h="1505585">
                  <a:moveTo>
                    <a:pt x="9572" y="628776"/>
                  </a:moveTo>
                  <a:lnTo>
                    <a:pt x="19144" y="886012"/>
                  </a:lnTo>
                </a:path>
                <a:path w="114935" h="1505585">
                  <a:moveTo>
                    <a:pt x="19144" y="895556"/>
                  </a:moveTo>
                  <a:lnTo>
                    <a:pt x="28609" y="838297"/>
                  </a:lnTo>
                </a:path>
                <a:path w="114935" h="1505585">
                  <a:moveTo>
                    <a:pt x="28609" y="828754"/>
                  </a:moveTo>
                  <a:lnTo>
                    <a:pt x="28609" y="847733"/>
                  </a:lnTo>
                </a:path>
                <a:path w="114935" h="1505585">
                  <a:moveTo>
                    <a:pt x="28609" y="857276"/>
                  </a:moveTo>
                  <a:lnTo>
                    <a:pt x="38181" y="1171771"/>
                  </a:lnTo>
                </a:path>
                <a:path w="114935" h="1505585">
                  <a:moveTo>
                    <a:pt x="38181" y="1181207"/>
                  </a:moveTo>
                  <a:lnTo>
                    <a:pt x="47646" y="1123948"/>
                  </a:lnTo>
                </a:path>
                <a:path w="114935" h="1505585">
                  <a:moveTo>
                    <a:pt x="47646" y="1114512"/>
                  </a:moveTo>
                  <a:lnTo>
                    <a:pt x="57218" y="409498"/>
                  </a:lnTo>
                </a:path>
                <a:path w="114935" h="1505585">
                  <a:moveTo>
                    <a:pt x="57218" y="399955"/>
                  </a:moveTo>
                  <a:lnTo>
                    <a:pt x="66682" y="466757"/>
                  </a:lnTo>
                </a:path>
                <a:path w="114935" h="1505585">
                  <a:moveTo>
                    <a:pt x="66682" y="476300"/>
                  </a:moveTo>
                  <a:lnTo>
                    <a:pt x="66682" y="1200294"/>
                  </a:lnTo>
                </a:path>
                <a:path w="114935" h="1505585">
                  <a:moveTo>
                    <a:pt x="66682" y="1209729"/>
                  </a:moveTo>
                  <a:lnTo>
                    <a:pt x="76255" y="1495488"/>
                  </a:lnTo>
                </a:path>
                <a:path w="114935" h="1505585">
                  <a:moveTo>
                    <a:pt x="76255" y="1504988"/>
                  </a:moveTo>
                  <a:lnTo>
                    <a:pt x="76255" y="1438497"/>
                  </a:lnTo>
                </a:path>
                <a:path w="114935" h="1505585">
                  <a:moveTo>
                    <a:pt x="76255" y="1428997"/>
                  </a:moveTo>
                  <a:lnTo>
                    <a:pt x="86042" y="695256"/>
                  </a:lnTo>
                </a:path>
                <a:path w="114935" h="1505585">
                  <a:moveTo>
                    <a:pt x="86042" y="685713"/>
                  </a:moveTo>
                  <a:lnTo>
                    <a:pt x="95614" y="9543"/>
                  </a:lnTo>
                </a:path>
                <a:path w="114935" h="1505585">
                  <a:moveTo>
                    <a:pt x="95614" y="0"/>
                  </a:moveTo>
                  <a:lnTo>
                    <a:pt x="95614" y="85781"/>
                  </a:lnTo>
                </a:path>
                <a:path w="114935" h="1505585">
                  <a:moveTo>
                    <a:pt x="95614" y="95217"/>
                  </a:moveTo>
                  <a:lnTo>
                    <a:pt x="114651" y="143849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600554" y="34929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5605317" y="1925794"/>
              <a:ext cx="114935" cy="1562735"/>
            </a:xfrm>
            <a:custGeom>
              <a:avLst/>
              <a:gdLst/>
              <a:ahLst/>
              <a:cxnLst/>
              <a:rect l="l" t="t" r="r" b="b"/>
              <a:pathLst>
                <a:path w="114935" h="1562735">
                  <a:moveTo>
                    <a:pt x="0" y="1562451"/>
                  </a:moveTo>
                  <a:lnTo>
                    <a:pt x="9464" y="1276746"/>
                  </a:lnTo>
                </a:path>
                <a:path w="114935" h="1562735">
                  <a:moveTo>
                    <a:pt x="9464" y="1266988"/>
                  </a:moveTo>
                  <a:lnTo>
                    <a:pt x="19036" y="9435"/>
                  </a:lnTo>
                </a:path>
                <a:path w="114935" h="1562735">
                  <a:moveTo>
                    <a:pt x="19036" y="0"/>
                  </a:moveTo>
                  <a:lnTo>
                    <a:pt x="19036" y="57258"/>
                  </a:lnTo>
                </a:path>
                <a:path w="114935" h="1562735">
                  <a:moveTo>
                    <a:pt x="19036" y="66694"/>
                  </a:moveTo>
                  <a:lnTo>
                    <a:pt x="28609" y="1000209"/>
                  </a:lnTo>
                </a:path>
                <a:path w="114935" h="1562735">
                  <a:moveTo>
                    <a:pt x="28609" y="1009966"/>
                  </a:moveTo>
                  <a:lnTo>
                    <a:pt x="38073" y="1219487"/>
                  </a:lnTo>
                </a:path>
                <a:path w="114935" h="1562735">
                  <a:moveTo>
                    <a:pt x="38073" y="1228923"/>
                  </a:moveTo>
                  <a:lnTo>
                    <a:pt x="47646" y="1047925"/>
                  </a:lnTo>
                </a:path>
                <a:path w="114935" h="1562735">
                  <a:moveTo>
                    <a:pt x="47646" y="1038489"/>
                  </a:moveTo>
                  <a:lnTo>
                    <a:pt x="57110" y="266672"/>
                  </a:lnTo>
                </a:path>
                <a:path w="114935" h="1562735">
                  <a:moveTo>
                    <a:pt x="57110" y="257236"/>
                  </a:moveTo>
                  <a:lnTo>
                    <a:pt x="57110" y="295516"/>
                  </a:lnTo>
                </a:path>
                <a:path w="114935" h="1562735">
                  <a:moveTo>
                    <a:pt x="57110" y="304952"/>
                  </a:moveTo>
                  <a:lnTo>
                    <a:pt x="76147" y="800231"/>
                  </a:lnTo>
                </a:path>
                <a:path w="114935" h="1562735">
                  <a:moveTo>
                    <a:pt x="76147" y="809667"/>
                  </a:moveTo>
                  <a:lnTo>
                    <a:pt x="76147" y="800231"/>
                  </a:lnTo>
                </a:path>
                <a:path w="114935" h="1562735">
                  <a:moveTo>
                    <a:pt x="76147" y="790688"/>
                  </a:moveTo>
                  <a:lnTo>
                    <a:pt x="85719" y="704907"/>
                  </a:lnTo>
                </a:path>
                <a:path w="114935" h="1562735">
                  <a:moveTo>
                    <a:pt x="85719" y="695471"/>
                  </a:moveTo>
                  <a:lnTo>
                    <a:pt x="85719" y="743187"/>
                  </a:lnTo>
                </a:path>
                <a:path w="114935" h="1562735">
                  <a:moveTo>
                    <a:pt x="85719" y="752730"/>
                  </a:moveTo>
                  <a:lnTo>
                    <a:pt x="95292" y="876469"/>
                  </a:lnTo>
                </a:path>
                <a:path w="114935" h="1562735">
                  <a:moveTo>
                    <a:pt x="95292" y="885905"/>
                  </a:moveTo>
                  <a:lnTo>
                    <a:pt x="105079" y="847947"/>
                  </a:lnTo>
                </a:path>
                <a:path w="114935" h="1562735">
                  <a:moveTo>
                    <a:pt x="105079" y="838511"/>
                  </a:moveTo>
                  <a:lnTo>
                    <a:pt x="114544" y="47651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5715098" y="23878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5719861" y="2392551"/>
              <a:ext cx="19050" cy="991235"/>
            </a:xfrm>
            <a:custGeom>
              <a:avLst/>
              <a:gdLst/>
              <a:ahLst/>
              <a:cxnLst/>
              <a:rect l="l" t="t" r="r" b="b"/>
              <a:pathLst>
                <a:path w="19050" h="991235">
                  <a:moveTo>
                    <a:pt x="0" y="0"/>
                  </a:moveTo>
                  <a:lnTo>
                    <a:pt x="9572" y="142932"/>
                  </a:lnTo>
                </a:path>
                <a:path w="19050" h="991235">
                  <a:moveTo>
                    <a:pt x="9572" y="152476"/>
                  </a:moveTo>
                  <a:lnTo>
                    <a:pt x="19036" y="99098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5734135" y="33882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5738898" y="2230746"/>
              <a:ext cx="38735" cy="1457960"/>
            </a:xfrm>
            <a:custGeom>
              <a:avLst/>
              <a:gdLst/>
              <a:ahLst/>
              <a:cxnLst/>
              <a:rect l="l" t="t" r="r" b="b"/>
              <a:pathLst>
                <a:path w="38735" h="1457960">
                  <a:moveTo>
                    <a:pt x="0" y="1152792"/>
                  </a:moveTo>
                  <a:lnTo>
                    <a:pt x="9572" y="942950"/>
                  </a:lnTo>
                </a:path>
                <a:path w="38735" h="1457960">
                  <a:moveTo>
                    <a:pt x="9572" y="933514"/>
                  </a:moveTo>
                  <a:lnTo>
                    <a:pt x="19144" y="9543"/>
                  </a:lnTo>
                </a:path>
                <a:path w="38735" h="1457960">
                  <a:moveTo>
                    <a:pt x="19144" y="0"/>
                  </a:moveTo>
                  <a:lnTo>
                    <a:pt x="19144" y="218956"/>
                  </a:lnTo>
                </a:path>
                <a:path w="38735" h="1457960">
                  <a:moveTo>
                    <a:pt x="19144" y="228499"/>
                  </a:moveTo>
                  <a:lnTo>
                    <a:pt x="38181" y="145749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772316" y="36929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5777080" y="2211553"/>
              <a:ext cx="38100" cy="1477010"/>
            </a:xfrm>
            <a:custGeom>
              <a:avLst/>
              <a:gdLst/>
              <a:ahLst/>
              <a:cxnLst/>
              <a:rect l="l" t="t" r="r" b="b"/>
              <a:pathLst>
                <a:path w="38100" h="1477010">
                  <a:moveTo>
                    <a:pt x="0" y="1476691"/>
                  </a:moveTo>
                  <a:lnTo>
                    <a:pt x="0" y="1209944"/>
                  </a:lnTo>
                </a:path>
                <a:path w="38100" h="1477010">
                  <a:moveTo>
                    <a:pt x="0" y="1200444"/>
                  </a:moveTo>
                  <a:lnTo>
                    <a:pt x="19036" y="9757"/>
                  </a:lnTo>
                </a:path>
                <a:path w="38100" h="1477010">
                  <a:moveTo>
                    <a:pt x="19036" y="0"/>
                  </a:moveTo>
                  <a:lnTo>
                    <a:pt x="19036" y="85674"/>
                  </a:lnTo>
                </a:path>
                <a:path w="38100" h="1477010">
                  <a:moveTo>
                    <a:pt x="19036" y="95431"/>
                  </a:moveTo>
                  <a:lnTo>
                    <a:pt x="38073" y="131468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5810390" y="35309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5815153" y="2364029"/>
              <a:ext cx="19050" cy="1162685"/>
            </a:xfrm>
            <a:custGeom>
              <a:avLst/>
              <a:gdLst/>
              <a:ahLst/>
              <a:cxnLst/>
              <a:rect l="l" t="t" r="r" b="b"/>
              <a:pathLst>
                <a:path w="19050" h="1162685">
                  <a:moveTo>
                    <a:pt x="0" y="1162207"/>
                  </a:moveTo>
                  <a:lnTo>
                    <a:pt x="0" y="952707"/>
                  </a:lnTo>
                </a:path>
                <a:path w="19050" h="1162685">
                  <a:moveTo>
                    <a:pt x="0" y="943271"/>
                  </a:moveTo>
                  <a:lnTo>
                    <a:pt x="1903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5829427" y="23497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5834190" y="2002032"/>
              <a:ext cx="95885" cy="1000760"/>
            </a:xfrm>
            <a:custGeom>
              <a:avLst/>
              <a:gdLst/>
              <a:ahLst/>
              <a:cxnLst/>
              <a:rect l="l" t="t" r="r" b="b"/>
              <a:pathLst>
                <a:path w="95885" h="1000760">
                  <a:moveTo>
                    <a:pt x="0" y="352453"/>
                  </a:moveTo>
                  <a:lnTo>
                    <a:pt x="0" y="504929"/>
                  </a:lnTo>
                </a:path>
                <a:path w="95885" h="1000760">
                  <a:moveTo>
                    <a:pt x="0" y="514472"/>
                  </a:moveTo>
                  <a:lnTo>
                    <a:pt x="19359" y="990666"/>
                  </a:lnTo>
                </a:path>
                <a:path w="95885" h="1000760">
                  <a:moveTo>
                    <a:pt x="19359" y="1000209"/>
                  </a:moveTo>
                  <a:lnTo>
                    <a:pt x="19359" y="971687"/>
                  </a:lnTo>
                </a:path>
                <a:path w="95885" h="1000760">
                  <a:moveTo>
                    <a:pt x="19359" y="962251"/>
                  </a:moveTo>
                  <a:lnTo>
                    <a:pt x="28824" y="609690"/>
                  </a:lnTo>
                </a:path>
                <a:path w="95885" h="1000760">
                  <a:moveTo>
                    <a:pt x="28824" y="600254"/>
                  </a:moveTo>
                  <a:lnTo>
                    <a:pt x="38396" y="638212"/>
                  </a:lnTo>
                </a:path>
                <a:path w="95885" h="1000760">
                  <a:moveTo>
                    <a:pt x="38396" y="647755"/>
                  </a:moveTo>
                  <a:lnTo>
                    <a:pt x="47968" y="638212"/>
                  </a:lnTo>
                </a:path>
                <a:path w="95885" h="1000760">
                  <a:moveTo>
                    <a:pt x="47968" y="628669"/>
                  </a:moveTo>
                  <a:lnTo>
                    <a:pt x="47968" y="504929"/>
                  </a:lnTo>
                </a:path>
                <a:path w="95885" h="1000760">
                  <a:moveTo>
                    <a:pt x="47968" y="495493"/>
                  </a:moveTo>
                  <a:lnTo>
                    <a:pt x="57433" y="361996"/>
                  </a:lnTo>
                </a:path>
                <a:path w="95885" h="1000760">
                  <a:moveTo>
                    <a:pt x="57433" y="352453"/>
                  </a:moveTo>
                  <a:lnTo>
                    <a:pt x="57433" y="371432"/>
                  </a:lnTo>
                </a:path>
                <a:path w="95885" h="1000760">
                  <a:moveTo>
                    <a:pt x="57433" y="380975"/>
                  </a:moveTo>
                  <a:lnTo>
                    <a:pt x="67005" y="714450"/>
                  </a:lnTo>
                </a:path>
                <a:path w="95885" h="1000760">
                  <a:moveTo>
                    <a:pt x="67005" y="723993"/>
                  </a:moveTo>
                  <a:lnTo>
                    <a:pt x="76470" y="990666"/>
                  </a:lnTo>
                </a:path>
                <a:path w="95885" h="1000760">
                  <a:moveTo>
                    <a:pt x="76470" y="1000209"/>
                  </a:moveTo>
                  <a:lnTo>
                    <a:pt x="76470" y="952707"/>
                  </a:lnTo>
                </a:path>
                <a:path w="95885" h="1000760">
                  <a:moveTo>
                    <a:pt x="76470" y="943271"/>
                  </a:moveTo>
                  <a:lnTo>
                    <a:pt x="86042" y="438234"/>
                  </a:lnTo>
                </a:path>
                <a:path w="95885" h="1000760">
                  <a:moveTo>
                    <a:pt x="86042" y="428691"/>
                  </a:moveTo>
                  <a:lnTo>
                    <a:pt x="9561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5925041" y="19877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5929805" y="1992489"/>
              <a:ext cx="19050" cy="1353185"/>
            </a:xfrm>
            <a:custGeom>
              <a:avLst/>
              <a:gdLst/>
              <a:ahLst/>
              <a:cxnLst/>
              <a:rect l="l" t="t" r="r" b="b"/>
              <a:pathLst>
                <a:path w="19050" h="1353185">
                  <a:moveTo>
                    <a:pt x="0" y="0"/>
                  </a:moveTo>
                  <a:lnTo>
                    <a:pt x="0" y="219063"/>
                  </a:lnTo>
                </a:path>
                <a:path w="19050" h="1353185">
                  <a:moveTo>
                    <a:pt x="0" y="228821"/>
                  </a:moveTo>
                  <a:lnTo>
                    <a:pt x="19036" y="135277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5944078" y="33499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5948842" y="1897272"/>
              <a:ext cx="200660" cy="1600835"/>
            </a:xfrm>
            <a:custGeom>
              <a:avLst/>
              <a:gdLst/>
              <a:ahLst/>
              <a:cxnLst/>
              <a:rect l="l" t="t" r="r" b="b"/>
              <a:pathLst>
                <a:path w="200660" h="1600835">
                  <a:moveTo>
                    <a:pt x="0" y="1447987"/>
                  </a:moveTo>
                  <a:lnTo>
                    <a:pt x="0" y="1190750"/>
                  </a:lnTo>
                </a:path>
                <a:path w="200660" h="1600835">
                  <a:moveTo>
                    <a:pt x="0" y="1181207"/>
                  </a:moveTo>
                  <a:lnTo>
                    <a:pt x="19036" y="133282"/>
                  </a:lnTo>
                </a:path>
                <a:path w="200660" h="1600835">
                  <a:moveTo>
                    <a:pt x="19036" y="123739"/>
                  </a:moveTo>
                  <a:lnTo>
                    <a:pt x="19036" y="343017"/>
                  </a:lnTo>
                </a:path>
                <a:path w="200660" h="1600835">
                  <a:moveTo>
                    <a:pt x="19036" y="352453"/>
                  </a:moveTo>
                  <a:lnTo>
                    <a:pt x="38288" y="1590973"/>
                  </a:lnTo>
                </a:path>
                <a:path w="200660" h="1600835">
                  <a:moveTo>
                    <a:pt x="38288" y="1600474"/>
                  </a:moveTo>
                  <a:lnTo>
                    <a:pt x="38288" y="1400485"/>
                  </a:lnTo>
                </a:path>
                <a:path w="200660" h="1600835">
                  <a:moveTo>
                    <a:pt x="38288" y="1390728"/>
                  </a:moveTo>
                  <a:lnTo>
                    <a:pt x="57433" y="466757"/>
                  </a:lnTo>
                </a:path>
                <a:path w="200660" h="1600835">
                  <a:moveTo>
                    <a:pt x="57433" y="457214"/>
                  </a:moveTo>
                  <a:lnTo>
                    <a:pt x="57433" y="524016"/>
                  </a:lnTo>
                </a:path>
                <a:path w="200660" h="1600835">
                  <a:moveTo>
                    <a:pt x="57433" y="533452"/>
                  </a:moveTo>
                  <a:lnTo>
                    <a:pt x="76470" y="1410029"/>
                  </a:lnTo>
                </a:path>
                <a:path w="200660" h="1600835">
                  <a:moveTo>
                    <a:pt x="76470" y="1419465"/>
                  </a:moveTo>
                  <a:lnTo>
                    <a:pt x="76470" y="1314704"/>
                  </a:lnTo>
                </a:path>
                <a:path w="200660" h="1600835">
                  <a:moveTo>
                    <a:pt x="76470" y="1305268"/>
                  </a:moveTo>
                  <a:lnTo>
                    <a:pt x="95507" y="904992"/>
                  </a:lnTo>
                </a:path>
                <a:path w="200660" h="1600835">
                  <a:moveTo>
                    <a:pt x="95507" y="895448"/>
                  </a:moveTo>
                  <a:lnTo>
                    <a:pt x="95507" y="933514"/>
                  </a:lnTo>
                </a:path>
                <a:path w="200660" h="1600835">
                  <a:moveTo>
                    <a:pt x="95507" y="942950"/>
                  </a:moveTo>
                  <a:lnTo>
                    <a:pt x="105079" y="1009752"/>
                  </a:lnTo>
                </a:path>
                <a:path w="200660" h="1600835">
                  <a:moveTo>
                    <a:pt x="105079" y="1019188"/>
                  </a:moveTo>
                  <a:lnTo>
                    <a:pt x="105079" y="1009752"/>
                  </a:lnTo>
                </a:path>
                <a:path w="200660" h="1600835">
                  <a:moveTo>
                    <a:pt x="105079" y="1000209"/>
                  </a:moveTo>
                  <a:lnTo>
                    <a:pt x="114544" y="904992"/>
                  </a:lnTo>
                </a:path>
                <a:path w="200660" h="1600835">
                  <a:moveTo>
                    <a:pt x="114544" y="895448"/>
                  </a:moveTo>
                  <a:lnTo>
                    <a:pt x="114544" y="914428"/>
                  </a:lnTo>
                </a:path>
                <a:path w="200660" h="1600835">
                  <a:moveTo>
                    <a:pt x="114544" y="923971"/>
                  </a:moveTo>
                  <a:lnTo>
                    <a:pt x="124116" y="1162228"/>
                  </a:lnTo>
                </a:path>
                <a:path w="200660" h="1600835">
                  <a:moveTo>
                    <a:pt x="124116" y="1171771"/>
                  </a:moveTo>
                  <a:lnTo>
                    <a:pt x="133580" y="1229030"/>
                  </a:lnTo>
                </a:path>
                <a:path w="200660" h="1600835">
                  <a:moveTo>
                    <a:pt x="133580" y="1238466"/>
                  </a:moveTo>
                  <a:lnTo>
                    <a:pt x="133580" y="1190750"/>
                  </a:lnTo>
                </a:path>
                <a:path w="200660" h="1600835">
                  <a:moveTo>
                    <a:pt x="133580" y="1181207"/>
                  </a:moveTo>
                  <a:lnTo>
                    <a:pt x="143153" y="742972"/>
                  </a:lnTo>
                </a:path>
                <a:path w="200660" h="1600835">
                  <a:moveTo>
                    <a:pt x="143153" y="733429"/>
                  </a:moveTo>
                  <a:lnTo>
                    <a:pt x="152617" y="352453"/>
                  </a:lnTo>
                </a:path>
                <a:path w="200660" h="1600835">
                  <a:moveTo>
                    <a:pt x="152617" y="343017"/>
                  </a:moveTo>
                  <a:lnTo>
                    <a:pt x="152617" y="409712"/>
                  </a:lnTo>
                </a:path>
                <a:path w="200660" h="1600835">
                  <a:moveTo>
                    <a:pt x="152617" y="419255"/>
                  </a:moveTo>
                  <a:lnTo>
                    <a:pt x="171977" y="1371749"/>
                  </a:lnTo>
                </a:path>
                <a:path w="200660" h="1600835">
                  <a:moveTo>
                    <a:pt x="171977" y="1381185"/>
                  </a:moveTo>
                  <a:lnTo>
                    <a:pt x="171977" y="1295511"/>
                  </a:lnTo>
                </a:path>
                <a:path w="200660" h="1600835">
                  <a:moveTo>
                    <a:pt x="171977" y="1285968"/>
                  </a:moveTo>
                  <a:lnTo>
                    <a:pt x="181549" y="428691"/>
                  </a:lnTo>
                </a:path>
                <a:path w="200660" h="1600835">
                  <a:moveTo>
                    <a:pt x="181549" y="419255"/>
                  </a:moveTo>
                  <a:lnTo>
                    <a:pt x="191014" y="9435"/>
                  </a:lnTo>
                </a:path>
                <a:path w="200660" h="1600835">
                  <a:moveTo>
                    <a:pt x="191014" y="0"/>
                  </a:moveTo>
                  <a:lnTo>
                    <a:pt x="191014" y="95217"/>
                  </a:lnTo>
                </a:path>
                <a:path w="200660" h="1600835">
                  <a:moveTo>
                    <a:pt x="191014" y="104760"/>
                  </a:moveTo>
                  <a:lnTo>
                    <a:pt x="200586" y="134322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6144665" y="32452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6158893" y="1983053"/>
              <a:ext cx="57785" cy="1257935"/>
            </a:xfrm>
            <a:custGeom>
              <a:avLst/>
              <a:gdLst/>
              <a:ahLst/>
              <a:cxnLst/>
              <a:rect l="l" t="t" r="r" b="b"/>
              <a:pathLst>
                <a:path w="57785" h="1257935">
                  <a:moveTo>
                    <a:pt x="0" y="1257445"/>
                  </a:moveTo>
                  <a:lnTo>
                    <a:pt x="0" y="1009645"/>
                  </a:lnTo>
                </a:path>
                <a:path w="57785" h="1257935">
                  <a:moveTo>
                    <a:pt x="0" y="1000209"/>
                  </a:moveTo>
                  <a:lnTo>
                    <a:pt x="9572" y="9435"/>
                  </a:lnTo>
                </a:path>
                <a:path w="57785" h="1257935">
                  <a:moveTo>
                    <a:pt x="9572" y="0"/>
                  </a:moveTo>
                  <a:lnTo>
                    <a:pt x="19144" y="76238"/>
                  </a:lnTo>
                </a:path>
                <a:path w="57785" h="1257935">
                  <a:moveTo>
                    <a:pt x="19144" y="85674"/>
                  </a:moveTo>
                  <a:lnTo>
                    <a:pt x="38181" y="1114405"/>
                  </a:lnTo>
                </a:path>
                <a:path w="57785" h="1257935">
                  <a:moveTo>
                    <a:pt x="38181" y="1123948"/>
                  </a:moveTo>
                  <a:lnTo>
                    <a:pt x="38181" y="1066904"/>
                  </a:lnTo>
                </a:path>
                <a:path w="57785" h="1257935">
                  <a:moveTo>
                    <a:pt x="38181" y="1057468"/>
                  </a:moveTo>
                  <a:lnTo>
                    <a:pt x="47646" y="485736"/>
                  </a:lnTo>
                </a:path>
                <a:path w="57785" h="1257935">
                  <a:moveTo>
                    <a:pt x="47646" y="476193"/>
                  </a:moveTo>
                  <a:lnTo>
                    <a:pt x="57218" y="56197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" name="object 104" descr=""/>
          <p:cNvSpPr txBox="1"/>
          <p:nvPr/>
        </p:nvSpPr>
        <p:spPr>
          <a:xfrm>
            <a:off x="1425707" y="4258102"/>
            <a:ext cx="4692015" cy="416559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5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6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40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c:CANLIA-BANC2A</a:t>
            </a:r>
            <a:endParaRPr sz="800">
              <a:latin typeface="Microsoft Sans Serif"/>
              <a:cs typeface="Microsoft Sans Serif"/>
            </a:endParaRPr>
          </a:p>
          <a:p>
            <a:pPr marL="243204">
              <a:lnSpc>
                <a:spcPct val="100000"/>
              </a:lnSpc>
              <a:spcBef>
                <a:spcPts val="4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 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</a:t>
            </a:r>
            <a:r>
              <a:rPr dirty="0" sz="1100">
                <a:latin typeface="Microsoft Sans Serif"/>
                <a:cs typeface="Microsoft Sans Serif"/>
              </a:rPr>
              <a:t>to-</a:t>
            </a:r>
            <a:r>
              <a:rPr dirty="0" sz="1100" spc="-20">
                <a:latin typeface="Microsoft Sans Serif"/>
                <a:cs typeface="Microsoft Sans Serif"/>
              </a:rPr>
              <a:t>back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05" name="object 105" descr=""/>
          <p:cNvGrpSpPr/>
          <p:nvPr/>
        </p:nvGrpSpPr>
        <p:grpSpPr>
          <a:xfrm>
            <a:off x="1738642" y="5114779"/>
            <a:ext cx="4457700" cy="2729865"/>
            <a:chOff x="1738642" y="5114779"/>
            <a:chExt cx="4457700" cy="2729865"/>
          </a:xfrm>
        </p:grpSpPr>
        <p:sp>
          <p:nvSpPr>
            <p:cNvPr id="106" name="object 106" descr=""/>
            <p:cNvSpPr/>
            <p:nvPr/>
          </p:nvSpPr>
          <p:spPr>
            <a:xfrm>
              <a:off x="1743405" y="5119541"/>
              <a:ext cx="4448175" cy="2677160"/>
            </a:xfrm>
            <a:custGeom>
              <a:avLst/>
              <a:gdLst/>
              <a:ahLst/>
              <a:cxnLst/>
              <a:rect l="l" t="t" r="r" b="b"/>
              <a:pathLst>
                <a:path w="4448175" h="2677159">
                  <a:moveTo>
                    <a:pt x="0" y="2677018"/>
                  </a:moveTo>
                  <a:lnTo>
                    <a:pt x="4447603" y="2677018"/>
                  </a:lnTo>
                  <a:lnTo>
                    <a:pt x="4447603" y="0"/>
                  </a:lnTo>
                  <a:lnTo>
                    <a:pt x="0" y="0"/>
                  </a:lnTo>
                  <a:lnTo>
                    <a:pt x="0" y="2677018"/>
                  </a:lnTo>
                  <a:close/>
                </a:path>
              </a:pathLst>
            </a:custGeom>
            <a:ln w="95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748169" y="7801310"/>
              <a:ext cx="2224405" cy="38100"/>
            </a:xfrm>
            <a:custGeom>
              <a:avLst/>
              <a:gdLst/>
              <a:ahLst/>
              <a:cxnLst/>
              <a:rect l="l" t="t" r="r" b="b"/>
              <a:pathLst>
                <a:path w="2224404" h="38100">
                  <a:moveTo>
                    <a:pt x="0" y="0"/>
                  </a:moveTo>
                  <a:lnTo>
                    <a:pt x="0" y="38001"/>
                  </a:lnTo>
                </a:path>
                <a:path w="2224404" h="38100">
                  <a:moveTo>
                    <a:pt x="744310" y="0"/>
                  </a:moveTo>
                  <a:lnTo>
                    <a:pt x="744310" y="38001"/>
                  </a:lnTo>
                </a:path>
                <a:path w="2224404" h="38100">
                  <a:moveTo>
                    <a:pt x="1479232" y="0"/>
                  </a:moveTo>
                  <a:lnTo>
                    <a:pt x="1479232" y="38001"/>
                  </a:lnTo>
                </a:path>
                <a:path w="2224404" h="38100">
                  <a:moveTo>
                    <a:pt x="2223833" y="0"/>
                  </a:moveTo>
                  <a:lnTo>
                    <a:pt x="2223833" y="38001"/>
                  </a:lnTo>
                </a:path>
              </a:pathLst>
            </a:custGeom>
            <a:ln w="95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 descr=""/>
          <p:cNvSpPr txBox="1"/>
          <p:nvPr/>
        </p:nvSpPr>
        <p:spPr>
          <a:xfrm>
            <a:off x="3839934" y="783135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0.15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4716388" y="780130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4584535" y="783135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1" name="object 111" descr=""/>
          <p:cNvSpPr/>
          <p:nvPr/>
        </p:nvSpPr>
        <p:spPr>
          <a:xfrm>
            <a:off x="5451418" y="780130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 txBox="1"/>
          <p:nvPr/>
        </p:nvSpPr>
        <p:spPr>
          <a:xfrm>
            <a:off x="5319350" y="783135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6195804" y="780130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 txBox="1"/>
          <p:nvPr/>
        </p:nvSpPr>
        <p:spPr>
          <a:xfrm>
            <a:off x="6063736" y="783135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739290" y="7860108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16" name="object 116" descr=""/>
          <p:cNvGrpSpPr/>
          <p:nvPr/>
        </p:nvGrpSpPr>
        <p:grpSpPr>
          <a:xfrm>
            <a:off x="1695508" y="5114811"/>
            <a:ext cx="3756025" cy="2691765"/>
            <a:chOff x="1695508" y="5114811"/>
            <a:chExt cx="3756025" cy="2691765"/>
          </a:xfrm>
        </p:grpSpPr>
        <p:sp>
          <p:nvSpPr>
            <p:cNvPr id="117" name="object 117" descr=""/>
            <p:cNvSpPr/>
            <p:nvPr/>
          </p:nvSpPr>
          <p:spPr>
            <a:xfrm>
              <a:off x="2487748" y="5119573"/>
              <a:ext cx="2959100" cy="2677160"/>
            </a:xfrm>
            <a:custGeom>
              <a:avLst/>
              <a:gdLst/>
              <a:ahLst/>
              <a:cxnLst/>
              <a:rect l="l" t="t" r="r" b="b"/>
              <a:pathLst>
                <a:path w="2959100" h="2677159">
                  <a:moveTo>
                    <a:pt x="0" y="0"/>
                  </a:moveTo>
                  <a:lnTo>
                    <a:pt x="0" y="2676985"/>
                  </a:lnTo>
                </a:path>
                <a:path w="2959100" h="2677159">
                  <a:moveTo>
                    <a:pt x="734814" y="0"/>
                  </a:moveTo>
                  <a:lnTo>
                    <a:pt x="734814" y="2676985"/>
                  </a:lnTo>
                </a:path>
                <a:path w="2959100" h="2677159">
                  <a:moveTo>
                    <a:pt x="1479415" y="0"/>
                  </a:moveTo>
                  <a:lnTo>
                    <a:pt x="1479415" y="2676985"/>
                  </a:lnTo>
                </a:path>
                <a:path w="2959100" h="2677159">
                  <a:moveTo>
                    <a:pt x="2223801" y="0"/>
                  </a:moveTo>
                  <a:lnTo>
                    <a:pt x="2223801" y="2676985"/>
                  </a:lnTo>
                </a:path>
                <a:path w="2959100" h="2677159">
                  <a:moveTo>
                    <a:pt x="2958939" y="0"/>
                  </a:moveTo>
                  <a:lnTo>
                    <a:pt x="2958939" y="2676985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700271" y="780131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8101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 descr=""/>
          <p:cNvSpPr txBox="1"/>
          <p:nvPr/>
        </p:nvSpPr>
        <p:spPr>
          <a:xfrm>
            <a:off x="1406019" y="7707610"/>
            <a:ext cx="2137410" cy="44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750">
              <a:lnSpc>
                <a:spcPts val="1025"/>
              </a:lnSpc>
              <a:spcBef>
                <a:spcPts val="100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 marL="222250">
              <a:lnSpc>
                <a:spcPts val="1025"/>
              </a:lnSpc>
              <a:tabLst>
                <a:tab pos="967105" algn="l"/>
                <a:tab pos="1701800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5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6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40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c:CANLIA-BANC1A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0" name="object 120" descr=""/>
          <p:cNvSpPr/>
          <p:nvPr/>
        </p:nvSpPr>
        <p:spPr>
          <a:xfrm>
            <a:off x="1700271" y="5124291"/>
            <a:ext cx="38100" cy="2343785"/>
          </a:xfrm>
          <a:custGeom>
            <a:avLst/>
            <a:gdLst/>
            <a:ahLst/>
            <a:cxnLst/>
            <a:rect l="l" t="t" r="r" b="b"/>
            <a:pathLst>
              <a:path w="38100" h="2343784">
                <a:moveTo>
                  <a:pt x="38101" y="2343522"/>
                </a:moveTo>
                <a:lnTo>
                  <a:pt x="0" y="2343522"/>
                </a:lnTo>
              </a:path>
              <a:path w="38100" h="2343784">
                <a:moveTo>
                  <a:pt x="38101" y="2010015"/>
                </a:moveTo>
                <a:lnTo>
                  <a:pt x="0" y="2010015"/>
                </a:lnTo>
              </a:path>
              <a:path w="38100" h="2343784">
                <a:moveTo>
                  <a:pt x="38101" y="1676487"/>
                </a:moveTo>
                <a:lnTo>
                  <a:pt x="0" y="1676487"/>
                </a:lnTo>
              </a:path>
              <a:path w="38100" h="2343784">
                <a:moveTo>
                  <a:pt x="38101" y="1343334"/>
                </a:moveTo>
                <a:lnTo>
                  <a:pt x="0" y="1343334"/>
                </a:lnTo>
              </a:path>
              <a:path w="38100" h="2343784">
                <a:moveTo>
                  <a:pt x="38101" y="1000316"/>
                </a:moveTo>
                <a:lnTo>
                  <a:pt x="0" y="1000316"/>
                </a:lnTo>
              </a:path>
              <a:path w="38100" h="2343784">
                <a:moveTo>
                  <a:pt x="38101" y="666734"/>
                </a:moveTo>
                <a:lnTo>
                  <a:pt x="0" y="666734"/>
                </a:lnTo>
              </a:path>
              <a:path w="38100" h="2343784">
                <a:moveTo>
                  <a:pt x="38101" y="333260"/>
                </a:moveTo>
                <a:lnTo>
                  <a:pt x="0" y="333260"/>
                </a:lnTo>
              </a:path>
              <a:path w="38100" h="2343784">
                <a:moveTo>
                  <a:pt x="38101" y="0"/>
                </a:moveTo>
                <a:lnTo>
                  <a:pt x="0" y="0"/>
                </a:lnTo>
              </a:path>
            </a:pathLst>
          </a:custGeom>
          <a:ln w="95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 txBox="1"/>
          <p:nvPr/>
        </p:nvSpPr>
        <p:spPr>
          <a:xfrm>
            <a:off x="1425071" y="5005877"/>
            <a:ext cx="305435" cy="2531110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algn="r" marR="46355">
              <a:lnSpc>
                <a:spcPct val="100000"/>
              </a:lnSpc>
              <a:spcBef>
                <a:spcPts val="295"/>
              </a:spcBef>
            </a:pP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 marL="50800" marR="5080" indent="114300">
              <a:lnSpc>
                <a:spcPts val="1350"/>
              </a:lnSpc>
              <a:spcBef>
                <a:spcPts val="15"/>
              </a:spcBef>
            </a:pPr>
            <a:r>
              <a:rPr dirty="0" sz="900" spc="-45">
                <a:latin typeface="Microsoft Sans Serif"/>
                <a:cs typeface="Microsoft Sans Serif"/>
              </a:rPr>
              <a:t>[A]</a:t>
            </a:r>
            <a:r>
              <a:rPr dirty="0" sz="900" spc="-25">
                <a:latin typeface="Microsoft Sans Serif"/>
                <a:cs typeface="Microsoft Sans Serif"/>
              </a:rPr>
              <a:t> 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22" name="object 122" descr=""/>
          <p:cNvGrpSpPr/>
          <p:nvPr/>
        </p:nvGrpSpPr>
        <p:grpSpPr>
          <a:xfrm>
            <a:off x="1743405" y="5152814"/>
            <a:ext cx="4457700" cy="2653665"/>
            <a:chOff x="1743405" y="5152814"/>
            <a:chExt cx="4457700" cy="2653665"/>
          </a:xfrm>
        </p:grpSpPr>
        <p:sp>
          <p:nvSpPr>
            <p:cNvPr id="123" name="object 123" descr=""/>
            <p:cNvSpPr/>
            <p:nvPr/>
          </p:nvSpPr>
          <p:spPr>
            <a:xfrm>
              <a:off x="1743405" y="5452834"/>
              <a:ext cx="4429125" cy="2010410"/>
            </a:xfrm>
            <a:custGeom>
              <a:avLst/>
              <a:gdLst/>
              <a:ahLst/>
              <a:cxnLst/>
              <a:rect l="l" t="t" r="r" b="b"/>
              <a:pathLst>
                <a:path w="4429125" h="2010409">
                  <a:moveTo>
                    <a:pt x="0" y="2010229"/>
                  </a:moveTo>
                  <a:lnTo>
                    <a:pt x="4428525" y="2010229"/>
                  </a:lnTo>
                </a:path>
                <a:path w="4429125" h="2010409">
                  <a:moveTo>
                    <a:pt x="0" y="1676733"/>
                  </a:moveTo>
                  <a:lnTo>
                    <a:pt x="4428525" y="1676733"/>
                  </a:lnTo>
                </a:path>
                <a:path w="4429125" h="2010409">
                  <a:moveTo>
                    <a:pt x="0" y="1343226"/>
                  </a:moveTo>
                  <a:lnTo>
                    <a:pt x="4428525" y="1343226"/>
                  </a:lnTo>
                </a:path>
                <a:path w="4429125" h="2010409">
                  <a:moveTo>
                    <a:pt x="0" y="1009966"/>
                  </a:moveTo>
                  <a:lnTo>
                    <a:pt x="4428525" y="1009966"/>
                  </a:lnTo>
                </a:path>
                <a:path w="4429125" h="2010409">
                  <a:moveTo>
                    <a:pt x="0" y="666949"/>
                  </a:moveTo>
                  <a:lnTo>
                    <a:pt x="4428525" y="666949"/>
                  </a:lnTo>
                </a:path>
                <a:path w="4429125" h="2010409">
                  <a:moveTo>
                    <a:pt x="0" y="333474"/>
                  </a:moveTo>
                  <a:lnTo>
                    <a:pt x="4428525" y="333474"/>
                  </a:lnTo>
                </a:path>
                <a:path w="4429125" h="2010409">
                  <a:moveTo>
                    <a:pt x="0" y="0"/>
                  </a:moveTo>
                  <a:lnTo>
                    <a:pt x="4428525" y="0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" name="object 1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43405" y="6453321"/>
              <a:ext cx="114310" cy="209488"/>
            </a:xfrm>
            <a:prstGeom prst="rect">
              <a:avLst/>
            </a:prstGeom>
          </p:spPr>
        </p:pic>
        <p:sp>
          <p:nvSpPr>
            <p:cNvPr id="125" name="object 125" descr=""/>
            <p:cNvSpPr/>
            <p:nvPr/>
          </p:nvSpPr>
          <p:spPr>
            <a:xfrm>
              <a:off x="1852955" y="6286627"/>
              <a:ext cx="67310" cy="276225"/>
            </a:xfrm>
            <a:custGeom>
              <a:avLst/>
              <a:gdLst/>
              <a:ahLst/>
              <a:cxnLst/>
              <a:rect l="l" t="t" r="r" b="b"/>
              <a:pathLst>
                <a:path w="67310" h="276225">
                  <a:moveTo>
                    <a:pt x="0" y="276215"/>
                  </a:moveTo>
                  <a:lnTo>
                    <a:pt x="66943" y="0"/>
                  </a:lnTo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6" name="object 12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15135" y="6262570"/>
              <a:ext cx="314892" cy="400238"/>
            </a:xfrm>
            <a:prstGeom prst="rect">
              <a:avLst/>
            </a:prstGeom>
          </p:spPr>
        </p:pic>
        <p:sp>
          <p:nvSpPr>
            <p:cNvPr id="127" name="object 127" descr=""/>
            <p:cNvSpPr/>
            <p:nvPr/>
          </p:nvSpPr>
          <p:spPr>
            <a:xfrm>
              <a:off x="2225266" y="6362544"/>
              <a:ext cx="67310" cy="276860"/>
            </a:xfrm>
            <a:custGeom>
              <a:avLst/>
              <a:gdLst/>
              <a:ahLst/>
              <a:cxnLst/>
              <a:rect l="l" t="t" r="r" b="b"/>
              <a:pathLst>
                <a:path w="67310" h="276859">
                  <a:moveTo>
                    <a:pt x="0" y="0"/>
                  </a:moveTo>
                  <a:lnTo>
                    <a:pt x="66943" y="276537"/>
                  </a:lnTo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8" name="object 12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7446" y="6262577"/>
              <a:ext cx="305398" cy="400232"/>
            </a:xfrm>
            <a:prstGeom prst="rect">
              <a:avLst/>
            </a:prstGeom>
          </p:spPr>
        </p:pic>
        <p:sp>
          <p:nvSpPr>
            <p:cNvPr id="129" name="object 129" descr=""/>
            <p:cNvSpPr/>
            <p:nvPr/>
          </p:nvSpPr>
          <p:spPr>
            <a:xfrm>
              <a:off x="2588081" y="6286627"/>
              <a:ext cx="76200" cy="276225"/>
            </a:xfrm>
            <a:custGeom>
              <a:avLst/>
              <a:gdLst/>
              <a:ahLst/>
              <a:cxnLst/>
              <a:rect l="l" t="t" r="r" b="b"/>
              <a:pathLst>
                <a:path w="76200" h="276225">
                  <a:moveTo>
                    <a:pt x="0" y="276215"/>
                  </a:moveTo>
                  <a:lnTo>
                    <a:pt x="76137" y="0"/>
                  </a:lnTo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59456" y="6262577"/>
              <a:ext cx="305364" cy="400232"/>
            </a:xfrm>
            <a:prstGeom prst="rect">
              <a:avLst/>
            </a:prstGeom>
          </p:spPr>
        </p:pic>
        <p:sp>
          <p:nvSpPr>
            <p:cNvPr id="131" name="object 131" descr=""/>
            <p:cNvSpPr/>
            <p:nvPr/>
          </p:nvSpPr>
          <p:spPr>
            <a:xfrm>
              <a:off x="2960059" y="6362544"/>
              <a:ext cx="76835" cy="276860"/>
            </a:xfrm>
            <a:custGeom>
              <a:avLst/>
              <a:gdLst/>
              <a:ahLst/>
              <a:cxnLst/>
              <a:rect l="l" t="t" r="r" b="b"/>
              <a:pathLst>
                <a:path w="76835" h="276859">
                  <a:moveTo>
                    <a:pt x="0" y="0"/>
                  </a:moveTo>
                  <a:lnTo>
                    <a:pt x="76460" y="276537"/>
                  </a:lnTo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2" name="object 13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31756" y="6262577"/>
              <a:ext cx="209871" cy="414461"/>
            </a:xfrm>
            <a:prstGeom prst="rect">
              <a:avLst/>
            </a:prstGeom>
          </p:spPr>
        </p:pic>
        <p:sp>
          <p:nvSpPr>
            <p:cNvPr id="133" name="object 133" descr=""/>
            <p:cNvSpPr/>
            <p:nvPr/>
          </p:nvSpPr>
          <p:spPr>
            <a:xfrm>
              <a:off x="3236865" y="5600592"/>
              <a:ext cx="67310" cy="2191385"/>
            </a:xfrm>
            <a:custGeom>
              <a:avLst/>
              <a:gdLst/>
              <a:ahLst/>
              <a:cxnLst/>
              <a:rect l="l" t="t" r="r" b="b"/>
              <a:pathLst>
                <a:path w="67310" h="2191384">
                  <a:moveTo>
                    <a:pt x="0" y="1028731"/>
                  </a:moveTo>
                  <a:lnTo>
                    <a:pt x="19357" y="505037"/>
                  </a:lnTo>
                </a:path>
                <a:path w="67310" h="2191384">
                  <a:moveTo>
                    <a:pt x="19357" y="495279"/>
                  </a:moveTo>
                  <a:lnTo>
                    <a:pt x="19357" y="561974"/>
                  </a:lnTo>
                </a:path>
                <a:path w="67310" h="2191384">
                  <a:moveTo>
                    <a:pt x="19357" y="571517"/>
                  </a:moveTo>
                  <a:lnTo>
                    <a:pt x="28820" y="1276424"/>
                  </a:lnTo>
                </a:path>
                <a:path w="67310" h="2191384">
                  <a:moveTo>
                    <a:pt x="28820" y="1285968"/>
                  </a:moveTo>
                  <a:lnTo>
                    <a:pt x="38391" y="1819463"/>
                  </a:lnTo>
                </a:path>
                <a:path w="67310" h="2191384">
                  <a:moveTo>
                    <a:pt x="38391" y="1828963"/>
                  </a:moveTo>
                  <a:lnTo>
                    <a:pt x="38391" y="1733713"/>
                  </a:lnTo>
                </a:path>
                <a:path w="67310" h="2191384">
                  <a:moveTo>
                    <a:pt x="38391" y="1724213"/>
                  </a:moveTo>
                  <a:lnTo>
                    <a:pt x="47962" y="761951"/>
                  </a:lnTo>
                </a:path>
                <a:path w="67310" h="2191384">
                  <a:moveTo>
                    <a:pt x="47962" y="752515"/>
                  </a:moveTo>
                  <a:lnTo>
                    <a:pt x="47962" y="9435"/>
                  </a:lnTo>
                </a:path>
                <a:path w="67310" h="2191384">
                  <a:moveTo>
                    <a:pt x="47962" y="0"/>
                  </a:moveTo>
                  <a:lnTo>
                    <a:pt x="57425" y="9435"/>
                  </a:lnTo>
                </a:path>
                <a:path w="67310" h="2191384">
                  <a:moveTo>
                    <a:pt x="57425" y="18979"/>
                  </a:moveTo>
                  <a:lnTo>
                    <a:pt x="57425" y="438234"/>
                  </a:lnTo>
                </a:path>
                <a:path w="67310" h="2191384">
                  <a:moveTo>
                    <a:pt x="57425" y="447778"/>
                  </a:moveTo>
                  <a:lnTo>
                    <a:pt x="66996" y="2143469"/>
                  </a:lnTo>
                </a:path>
                <a:path w="67310" h="2191384">
                  <a:moveTo>
                    <a:pt x="66996" y="2152959"/>
                  </a:moveTo>
                  <a:lnTo>
                    <a:pt x="66996" y="219096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308562" y="7796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3313325" y="5362334"/>
              <a:ext cx="10160" cy="2429510"/>
            </a:xfrm>
            <a:custGeom>
              <a:avLst/>
              <a:gdLst/>
              <a:ahLst/>
              <a:cxnLst/>
              <a:rect l="l" t="t" r="r" b="b"/>
              <a:pathLst>
                <a:path w="10160" h="2429509">
                  <a:moveTo>
                    <a:pt x="0" y="2429217"/>
                  </a:moveTo>
                  <a:lnTo>
                    <a:pt x="0" y="2305467"/>
                  </a:lnTo>
                </a:path>
                <a:path w="10160" h="2429509">
                  <a:moveTo>
                    <a:pt x="0" y="2295977"/>
                  </a:moveTo>
                  <a:lnTo>
                    <a:pt x="957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3318133" y="53480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3322896" y="5362334"/>
              <a:ext cx="114935" cy="2296160"/>
            </a:xfrm>
            <a:custGeom>
              <a:avLst/>
              <a:gdLst/>
              <a:ahLst/>
              <a:cxnLst/>
              <a:rect l="l" t="t" r="r" b="b"/>
              <a:pathLst>
                <a:path w="114935" h="2296159">
                  <a:moveTo>
                    <a:pt x="0" y="0"/>
                  </a:moveTo>
                  <a:lnTo>
                    <a:pt x="9463" y="466757"/>
                  </a:lnTo>
                </a:path>
                <a:path w="114935" h="2296159">
                  <a:moveTo>
                    <a:pt x="9463" y="476514"/>
                  </a:moveTo>
                  <a:lnTo>
                    <a:pt x="19034" y="2286477"/>
                  </a:lnTo>
                </a:path>
                <a:path w="114935" h="2296159">
                  <a:moveTo>
                    <a:pt x="19034" y="2295977"/>
                  </a:moveTo>
                  <a:lnTo>
                    <a:pt x="28605" y="1914980"/>
                  </a:lnTo>
                </a:path>
                <a:path w="114935" h="2296159">
                  <a:moveTo>
                    <a:pt x="28605" y="1905480"/>
                  </a:moveTo>
                  <a:lnTo>
                    <a:pt x="38068" y="133497"/>
                  </a:lnTo>
                </a:path>
                <a:path w="114935" h="2296159">
                  <a:moveTo>
                    <a:pt x="38068" y="123953"/>
                  </a:moveTo>
                  <a:lnTo>
                    <a:pt x="38068" y="133497"/>
                  </a:lnTo>
                </a:path>
                <a:path w="114935" h="2296159">
                  <a:moveTo>
                    <a:pt x="38068" y="143040"/>
                  </a:moveTo>
                  <a:lnTo>
                    <a:pt x="47639" y="485950"/>
                  </a:lnTo>
                </a:path>
                <a:path w="114935" h="2296159">
                  <a:moveTo>
                    <a:pt x="47639" y="495493"/>
                  </a:moveTo>
                  <a:lnTo>
                    <a:pt x="57425" y="1610006"/>
                  </a:lnTo>
                </a:path>
                <a:path w="114935" h="2296159">
                  <a:moveTo>
                    <a:pt x="57425" y="1619442"/>
                  </a:moveTo>
                  <a:lnTo>
                    <a:pt x="57425" y="1552962"/>
                  </a:lnTo>
                </a:path>
                <a:path w="114935" h="2296159">
                  <a:moveTo>
                    <a:pt x="57425" y="1543526"/>
                  </a:moveTo>
                  <a:lnTo>
                    <a:pt x="76460" y="628776"/>
                  </a:lnTo>
                </a:path>
                <a:path w="114935" h="2296159">
                  <a:moveTo>
                    <a:pt x="76460" y="619233"/>
                  </a:moveTo>
                  <a:lnTo>
                    <a:pt x="76460" y="723993"/>
                  </a:lnTo>
                </a:path>
                <a:path w="114935" h="2296159">
                  <a:moveTo>
                    <a:pt x="76460" y="733536"/>
                  </a:moveTo>
                  <a:lnTo>
                    <a:pt x="86031" y="1009966"/>
                  </a:lnTo>
                </a:path>
                <a:path w="114935" h="2296159">
                  <a:moveTo>
                    <a:pt x="86031" y="1019510"/>
                  </a:moveTo>
                  <a:lnTo>
                    <a:pt x="95494" y="981230"/>
                  </a:lnTo>
                </a:path>
                <a:path w="114935" h="2296159">
                  <a:moveTo>
                    <a:pt x="95494" y="971687"/>
                  </a:moveTo>
                  <a:lnTo>
                    <a:pt x="105065" y="647970"/>
                  </a:lnTo>
                </a:path>
                <a:path w="114935" h="2296159">
                  <a:moveTo>
                    <a:pt x="105065" y="638212"/>
                  </a:moveTo>
                  <a:lnTo>
                    <a:pt x="105065" y="695471"/>
                  </a:lnTo>
                </a:path>
                <a:path w="114935" h="2296159">
                  <a:moveTo>
                    <a:pt x="105065" y="705014"/>
                  </a:moveTo>
                  <a:lnTo>
                    <a:pt x="114529" y="152422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3432662" y="6891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3446996" y="5352791"/>
              <a:ext cx="105410" cy="2439035"/>
            </a:xfrm>
            <a:custGeom>
              <a:avLst/>
              <a:gdLst/>
              <a:ahLst/>
              <a:cxnLst/>
              <a:rect l="l" t="t" r="r" b="b"/>
              <a:pathLst>
                <a:path w="105410" h="2439034">
                  <a:moveTo>
                    <a:pt x="0" y="1533768"/>
                  </a:moveTo>
                  <a:lnTo>
                    <a:pt x="0" y="1266988"/>
                  </a:lnTo>
                </a:path>
                <a:path w="105410" h="2439034">
                  <a:moveTo>
                    <a:pt x="0" y="1257552"/>
                  </a:moveTo>
                  <a:lnTo>
                    <a:pt x="9463" y="143040"/>
                  </a:lnTo>
                </a:path>
                <a:path w="105410" h="2439034">
                  <a:moveTo>
                    <a:pt x="9463" y="133497"/>
                  </a:moveTo>
                  <a:lnTo>
                    <a:pt x="19034" y="219278"/>
                  </a:lnTo>
                </a:path>
                <a:path w="105410" h="2439034">
                  <a:moveTo>
                    <a:pt x="19034" y="228821"/>
                  </a:moveTo>
                  <a:lnTo>
                    <a:pt x="19034" y="1266988"/>
                  </a:lnTo>
                </a:path>
                <a:path w="105410" h="2439034">
                  <a:moveTo>
                    <a:pt x="19034" y="1276532"/>
                  </a:moveTo>
                  <a:lnTo>
                    <a:pt x="28605" y="2200771"/>
                  </a:lnTo>
                </a:path>
                <a:path w="105410" h="2439034">
                  <a:moveTo>
                    <a:pt x="28605" y="2210271"/>
                  </a:moveTo>
                  <a:lnTo>
                    <a:pt x="38068" y="2048263"/>
                  </a:lnTo>
                </a:path>
                <a:path w="105410" h="2439034">
                  <a:moveTo>
                    <a:pt x="38068" y="2038773"/>
                  </a:moveTo>
                  <a:lnTo>
                    <a:pt x="47639" y="9543"/>
                  </a:lnTo>
                </a:path>
                <a:path w="105410" h="2439034">
                  <a:moveTo>
                    <a:pt x="47639" y="0"/>
                  </a:moveTo>
                  <a:lnTo>
                    <a:pt x="47639" y="133497"/>
                  </a:lnTo>
                </a:path>
                <a:path w="105410" h="2439034">
                  <a:moveTo>
                    <a:pt x="47639" y="143040"/>
                  </a:moveTo>
                  <a:lnTo>
                    <a:pt x="57103" y="1695787"/>
                  </a:lnTo>
                </a:path>
                <a:path w="105410" h="2439034">
                  <a:moveTo>
                    <a:pt x="57103" y="1705223"/>
                  </a:moveTo>
                  <a:lnTo>
                    <a:pt x="66889" y="2429260"/>
                  </a:lnTo>
                </a:path>
                <a:path w="105410" h="2439034">
                  <a:moveTo>
                    <a:pt x="66889" y="2438760"/>
                  </a:moveTo>
                  <a:lnTo>
                    <a:pt x="66889" y="2267519"/>
                  </a:lnTo>
                </a:path>
                <a:path w="105410" h="2439034">
                  <a:moveTo>
                    <a:pt x="66889" y="2257762"/>
                  </a:moveTo>
                  <a:lnTo>
                    <a:pt x="86031" y="285758"/>
                  </a:lnTo>
                </a:path>
                <a:path w="105410" h="2439034">
                  <a:moveTo>
                    <a:pt x="86031" y="276322"/>
                  </a:moveTo>
                  <a:lnTo>
                    <a:pt x="86031" y="381083"/>
                  </a:lnTo>
                </a:path>
                <a:path w="105410" h="2439034">
                  <a:moveTo>
                    <a:pt x="86031" y="390840"/>
                  </a:moveTo>
                  <a:lnTo>
                    <a:pt x="105065" y="206726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547299" y="74248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3552062" y="6134044"/>
              <a:ext cx="57150" cy="1286510"/>
            </a:xfrm>
            <a:custGeom>
              <a:avLst/>
              <a:gdLst/>
              <a:ahLst/>
              <a:cxnLst/>
              <a:rect l="l" t="t" r="r" b="b"/>
              <a:pathLst>
                <a:path w="57150" h="1286509">
                  <a:moveTo>
                    <a:pt x="0" y="1286010"/>
                  </a:moveTo>
                  <a:lnTo>
                    <a:pt x="9463" y="1019263"/>
                  </a:lnTo>
                </a:path>
                <a:path w="57150" h="1286509">
                  <a:moveTo>
                    <a:pt x="9463" y="1009763"/>
                  </a:moveTo>
                  <a:lnTo>
                    <a:pt x="19034" y="9543"/>
                  </a:lnTo>
                </a:path>
                <a:path w="57150" h="1286509">
                  <a:moveTo>
                    <a:pt x="19034" y="0"/>
                  </a:moveTo>
                  <a:lnTo>
                    <a:pt x="19034" y="152583"/>
                  </a:lnTo>
                </a:path>
                <a:path w="57150" h="1286509">
                  <a:moveTo>
                    <a:pt x="19034" y="162019"/>
                  </a:moveTo>
                  <a:lnTo>
                    <a:pt x="28605" y="571517"/>
                  </a:lnTo>
                </a:path>
                <a:path w="57150" h="1286509">
                  <a:moveTo>
                    <a:pt x="28605" y="581060"/>
                  </a:moveTo>
                  <a:lnTo>
                    <a:pt x="38068" y="485736"/>
                  </a:lnTo>
                </a:path>
                <a:path w="57150" h="1286509">
                  <a:moveTo>
                    <a:pt x="38068" y="476300"/>
                  </a:moveTo>
                  <a:lnTo>
                    <a:pt x="47639" y="228499"/>
                  </a:lnTo>
                </a:path>
                <a:path w="57150" h="1286509">
                  <a:moveTo>
                    <a:pt x="47639" y="219063"/>
                  </a:moveTo>
                  <a:lnTo>
                    <a:pt x="47639" y="257236"/>
                  </a:lnTo>
                </a:path>
                <a:path w="57150" h="1286509">
                  <a:moveTo>
                    <a:pt x="47639" y="266779"/>
                  </a:moveTo>
                  <a:lnTo>
                    <a:pt x="57103" y="65729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3604402" y="67960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3609165" y="5648093"/>
              <a:ext cx="19050" cy="1143635"/>
            </a:xfrm>
            <a:custGeom>
              <a:avLst/>
              <a:gdLst/>
              <a:ahLst/>
              <a:cxnLst/>
              <a:rect l="l" t="t" r="r" b="b"/>
              <a:pathLst>
                <a:path w="19050" h="1143634">
                  <a:moveTo>
                    <a:pt x="0" y="1143249"/>
                  </a:moveTo>
                  <a:lnTo>
                    <a:pt x="9570" y="943271"/>
                  </a:lnTo>
                </a:path>
                <a:path w="19050" h="1143634">
                  <a:moveTo>
                    <a:pt x="9570" y="933728"/>
                  </a:moveTo>
                  <a:lnTo>
                    <a:pt x="1903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3623437" y="56338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3628200" y="5152814"/>
              <a:ext cx="153035" cy="2296160"/>
            </a:xfrm>
            <a:custGeom>
              <a:avLst/>
              <a:gdLst/>
              <a:ahLst/>
              <a:cxnLst/>
              <a:rect l="l" t="t" r="r" b="b"/>
              <a:pathLst>
                <a:path w="153035" h="2296159">
                  <a:moveTo>
                    <a:pt x="0" y="485736"/>
                  </a:moveTo>
                  <a:lnTo>
                    <a:pt x="9570" y="762059"/>
                  </a:lnTo>
                </a:path>
                <a:path w="153035" h="2296159">
                  <a:moveTo>
                    <a:pt x="9570" y="771816"/>
                  </a:moveTo>
                  <a:lnTo>
                    <a:pt x="19141" y="2067252"/>
                  </a:lnTo>
                </a:path>
                <a:path w="153035" h="2296159">
                  <a:moveTo>
                    <a:pt x="19141" y="2076742"/>
                  </a:moveTo>
                  <a:lnTo>
                    <a:pt x="28928" y="1743289"/>
                  </a:lnTo>
                </a:path>
                <a:path w="153035" h="2296159">
                  <a:moveTo>
                    <a:pt x="28928" y="1733746"/>
                  </a:moveTo>
                  <a:lnTo>
                    <a:pt x="38391" y="9543"/>
                  </a:lnTo>
                </a:path>
                <a:path w="153035" h="2296159">
                  <a:moveTo>
                    <a:pt x="38391" y="0"/>
                  </a:moveTo>
                  <a:lnTo>
                    <a:pt x="38391" y="123739"/>
                  </a:lnTo>
                </a:path>
                <a:path w="153035" h="2296159">
                  <a:moveTo>
                    <a:pt x="38391" y="133282"/>
                  </a:moveTo>
                  <a:lnTo>
                    <a:pt x="47962" y="1600463"/>
                  </a:lnTo>
                </a:path>
                <a:path w="153035" h="2296159">
                  <a:moveTo>
                    <a:pt x="47962" y="1610006"/>
                  </a:moveTo>
                  <a:lnTo>
                    <a:pt x="57425" y="2286498"/>
                  </a:lnTo>
                </a:path>
                <a:path w="153035" h="2296159">
                  <a:moveTo>
                    <a:pt x="57425" y="2295999"/>
                  </a:moveTo>
                  <a:lnTo>
                    <a:pt x="57425" y="1934045"/>
                  </a:lnTo>
                </a:path>
                <a:path w="153035" h="2296159">
                  <a:moveTo>
                    <a:pt x="57425" y="1924287"/>
                  </a:moveTo>
                  <a:lnTo>
                    <a:pt x="76567" y="133282"/>
                  </a:lnTo>
                </a:path>
                <a:path w="153035" h="2296159">
                  <a:moveTo>
                    <a:pt x="76567" y="123739"/>
                  </a:moveTo>
                  <a:lnTo>
                    <a:pt x="76567" y="247800"/>
                  </a:lnTo>
                </a:path>
                <a:path w="153035" h="2296159">
                  <a:moveTo>
                    <a:pt x="76567" y="257236"/>
                  </a:moveTo>
                  <a:lnTo>
                    <a:pt x="95602" y="2181492"/>
                  </a:lnTo>
                </a:path>
                <a:path w="153035" h="2296159">
                  <a:moveTo>
                    <a:pt x="95602" y="2190992"/>
                  </a:moveTo>
                  <a:lnTo>
                    <a:pt x="95602" y="1914744"/>
                  </a:lnTo>
                </a:path>
                <a:path w="153035" h="2296159">
                  <a:moveTo>
                    <a:pt x="95602" y="1905201"/>
                  </a:moveTo>
                  <a:lnTo>
                    <a:pt x="114636" y="771816"/>
                  </a:lnTo>
                </a:path>
                <a:path w="153035" h="2296159">
                  <a:moveTo>
                    <a:pt x="114636" y="762059"/>
                  </a:moveTo>
                  <a:lnTo>
                    <a:pt x="114636" y="962251"/>
                  </a:lnTo>
                </a:path>
                <a:path w="153035" h="2296159">
                  <a:moveTo>
                    <a:pt x="114636" y="971794"/>
                  </a:moveTo>
                  <a:lnTo>
                    <a:pt x="133671" y="1753046"/>
                  </a:lnTo>
                </a:path>
                <a:path w="153035" h="2296159">
                  <a:moveTo>
                    <a:pt x="133671" y="1762482"/>
                  </a:moveTo>
                  <a:lnTo>
                    <a:pt x="133671" y="1647964"/>
                  </a:lnTo>
                </a:path>
                <a:path w="153035" h="2296159">
                  <a:moveTo>
                    <a:pt x="133671" y="1638528"/>
                  </a:moveTo>
                  <a:lnTo>
                    <a:pt x="143242" y="1410029"/>
                  </a:lnTo>
                </a:path>
                <a:path w="153035" h="2296159">
                  <a:moveTo>
                    <a:pt x="143242" y="1400485"/>
                  </a:moveTo>
                  <a:lnTo>
                    <a:pt x="143242" y="1486267"/>
                  </a:lnTo>
                </a:path>
                <a:path w="153035" h="2296159">
                  <a:moveTo>
                    <a:pt x="143242" y="1495810"/>
                  </a:moveTo>
                  <a:lnTo>
                    <a:pt x="152705" y="170522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3776142" y="68628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1" y="1391"/>
                  </a:lnTo>
                  <a:lnTo>
                    <a:pt x="9526" y="4749"/>
                  </a:lnTo>
                  <a:lnTo>
                    <a:pt x="8131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3780905" y="6143587"/>
              <a:ext cx="38735" cy="1229360"/>
            </a:xfrm>
            <a:custGeom>
              <a:avLst/>
              <a:gdLst/>
              <a:ahLst/>
              <a:cxnLst/>
              <a:rect l="l" t="t" r="r" b="b"/>
              <a:pathLst>
                <a:path w="38735" h="1229359">
                  <a:moveTo>
                    <a:pt x="0" y="723993"/>
                  </a:moveTo>
                  <a:lnTo>
                    <a:pt x="9786" y="590711"/>
                  </a:lnTo>
                </a:path>
                <a:path w="38735" h="1229359">
                  <a:moveTo>
                    <a:pt x="9786" y="581275"/>
                  </a:moveTo>
                  <a:lnTo>
                    <a:pt x="19357" y="9435"/>
                  </a:lnTo>
                </a:path>
                <a:path w="38735" h="1229359">
                  <a:moveTo>
                    <a:pt x="19357" y="0"/>
                  </a:moveTo>
                  <a:lnTo>
                    <a:pt x="28820" y="199977"/>
                  </a:lnTo>
                </a:path>
                <a:path w="38735" h="1229359">
                  <a:moveTo>
                    <a:pt x="28820" y="209520"/>
                  </a:moveTo>
                  <a:lnTo>
                    <a:pt x="38391" y="122897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3814534" y="73773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3819297" y="5514810"/>
              <a:ext cx="38100" cy="2000885"/>
            </a:xfrm>
            <a:custGeom>
              <a:avLst/>
              <a:gdLst/>
              <a:ahLst/>
              <a:cxnLst/>
              <a:rect l="l" t="t" r="r" b="b"/>
              <a:pathLst>
                <a:path w="38100" h="2000884">
                  <a:moveTo>
                    <a:pt x="0" y="1867253"/>
                  </a:moveTo>
                  <a:lnTo>
                    <a:pt x="0" y="1572048"/>
                  </a:lnTo>
                </a:path>
                <a:path w="38100" h="2000884">
                  <a:moveTo>
                    <a:pt x="0" y="1562290"/>
                  </a:moveTo>
                  <a:lnTo>
                    <a:pt x="19034" y="9543"/>
                  </a:lnTo>
                </a:path>
                <a:path w="38100" h="2000884">
                  <a:moveTo>
                    <a:pt x="19034" y="0"/>
                  </a:moveTo>
                  <a:lnTo>
                    <a:pt x="19034" y="104760"/>
                  </a:lnTo>
                </a:path>
                <a:path w="38100" h="2000884">
                  <a:moveTo>
                    <a:pt x="19034" y="114303"/>
                  </a:moveTo>
                  <a:lnTo>
                    <a:pt x="28605" y="1419465"/>
                  </a:lnTo>
                </a:path>
                <a:path w="38100" h="2000884">
                  <a:moveTo>
                    <a:pt x="28605" y="1429008"/>
                  </a:moveTo>
                  <a:lnTo>
                    <a:pt x="38068" y="200049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3852603" y="75200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3857366" y="5248138"/>
              <a:ext cx="38735" cy="2277110"/>
            </a:xfrm>
            <a:custGeom>
              <a:avLst/>
              <a:gdLst/>
              <a:ahLst/>
              <a:cxnLst/>
              <a:rect l="l" t="t" r="r" b="b"/>
              <a:pathLst>
                <a:path w="38735" h="2277109">
                  <a:moveTo>
                    <a:pt x="0" y="2276666"/>
                  </a:moveTo>
                  <a:lnTo>
                    <a:pt x="0" y="1867178"/>
                  </a:lnTo>
                </a:path>
                <a:path w="38735" h="2277109">
                  <a:moveTo>
                    <a:pt x="0" y="1857678"/>
                  </a:moveTo>
                  <a:lnTo>
                    <a:pt x="19034" y="9435"/>
                  </a:lnTo>
                </a:path>
                <a:path w="38735" h="2277109">
                  <a:moveTo>
                    <a:pt x="19034" y="0"/>
                  </a:moveTo>
                  <a:lnTo>
                    <a:pt x="19034" y="104653"/>
                  </a:lnTo>
                </a:path>
                <a:path w="38735" h="2277109">
                  <a:moveTo>
                    <a:pt x="19034" y="114196"/>
                  </a:moveTo>
                  <a:lnTo>
                    <a:pt x="28605" y="1438444"/>
                  </a:lnTo>
                </a:path>
                <a:path w="38735" h="2277109">
                  <a:moveTo>
                    <a:pt x="28605" y="1447880"/>
                  </a:moveTo>
                  <a:lnTo>
                    <a:pt x="38176" y="199091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3890779" y="7243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3895542" y="5514810"/>
              <a:ext cx="133985" cy="2143760"/>
            </a:xfrm>
            <a:custGeom>
              <a:avLst/>
              <a:gdLst/>
              <a:ahLst/>
              <a:cxnLst/>
              <a:rect l="l" t="t" r="r" b="b"/>
              <a:pathLst>
                <a:path w="133985" h="2143759">
                  <a:moveTo>
                    <a:pt x="0" y="1733746"/>
                  </a:moveTo>
                  <a:lnTo>
                    <a:pt x="0" y="1410029"/>
                  </a:lnTo>
                </a:path>
                <a:path w="133985" h="2143759">
                  <a:moveTo>
                    <a:pt x="0" y="1400485"/>
                  </a:moveTo>
                  <a:lnTo>
                    <a:pt x="19034" y="9543"/>
                  </a:lnTo>
                </a:path>
                <a:path w="133985" h="2143759">
                  <a:moveTo>
                    <a:pt x="19034" y="0"/>
                  </a:moveTo>
                  <a:lnTo>
                    <a:pt x="19034" y="95217"/>
                  </a:lnTo>
                </a:path>
                <a:path w="133985" h="2143759">
                  <a:moveTo>
                    <a:pt x="19034" y="104760"/>
                  </a:moveTo>
                  <a:lnTo>
                    <a:pt x="28820" y="1229030"/>
                  </a:lnTo>
                </a:path>
                <a:path w="133985" h="2143759">
                  <a:moveTo>
                    <a:pt x="28820" y="1238466"/>
                  </a:moveTo>
                  <a:lnTo>
                    <a:pt x="38283" y="1190750"/>
                  </a:lnTo>
                </a:path>
                <a:path w="133985" h="2143759">
                  <a:moveTo>
                    <a:pt x="38283" y="1181207"/>
                  </a:moveTo>
                  <a:lnTo>
                    <a:pt x="47854" y="657298"/>
                  </a:lnTo>
                </a:path>
                <a:path w="133985" h="2143759">
                  <a:moveTo>
                    <a:pt x="47854" y="647755"/>
                  </a:moveTo>
                  <a:lnTo>
                    <a:pt x="57425" y="742972"/>
                  </a:lnTo>
                </a:path>
                <a:path w="133985" h="2143759">
                  <a:moveTo>
                    <a:pt x="57425" y="752515"/>
                  </a:moveTo>
                  <a:lnTo>
                    <a:pt x="66889" y="962251"/>
                  </a:lnTo>
                </a:path>
                <a:path w="133985" h="2143759">
                  <a:moveTo>
                    <a:pt x="66889" y="971794"/>
                  </a:moveTo>
                  <a:lnTo>
                    <a:pt x="66889" y="876469"/>
                  </a:lnTo>
                </a:path>
                <a:path w="133985" h="2143759">
                  <a:moveTo>
                    <a:pt x="66889" y="867033"/>
                  </a:moveTo>
                  <a:lnTo>
                    <a:pt x="76460" y="638212"/>
                  </a:lnTo>
                </a:path>
                <a:path w="133985" h="2143759">
                  <a:moveTo>
                    <a:pt x="76460" y="628776"/>
                  </a:moveTo>
                  <a:lnTo>
                    <a:pt x="76460" y="686035"/>
                  </a:lnTo>
                </a:path>
                <a:path w="133985" h="2143759">
                  <a:moveTo>
                    <a:pt x="76460" y="695471"/>
                  </a:moveTo>
                  <a:lnTo>
                    <a:pt x="85923" y="1381292"/>
                  </a:lnTo>
                </a:path>
                <a:path w="133985" h="2143759">
                  <a:moveTo>
                    <a:pt x="85923" y="1391050"/>
                  </a:moveTo>
                  <a:lnTo>
                    <a:pt x="95494" y="1638496"/>
                  </a:lnTo>
                </a:path>
                <a:path w="133985" h="2143759">
                  <a:moveTo>
                    <a:pt x="95494" y="1647997"/>
                  </a:moveTo>
                  <a:lnTo>
                    <a:pt x="95494" y="1552747"/>
                  </a:lnTo>
                </a:path>
                <a:path w="133985" h="2143759">
                  <a:moveTo>
                    <a:pt x="95494" y="1543204"/>
                  </a:moveTo>
                  <a:lnTo>
                    <a:pt x="114529" y="247800"/>
                  </a:lnTo>
                </a:path>
                <a:path w="133985" h="2143759">
                  <a:moveTo>
                    <a:pt x="114529" y="238257"/>
                  </a:moveTo>
                  <a:lnTo>
                    <a:pt x="114529" y="352560"/>
                  </a:lnTo>
                </a:path>
                <a:path w="133985" h="2143759">
                  <a:moveTo>
                    <a:pt x="114529" y="361996"/>
                  </a:moveTo>
                  <a:lnTo>
                    <a:pt x="124100" y="1591006"/>
                  </a:lnTo>
                </a:path>
                <a:path w="133985" h="2143759">
                  <a:moveTo>
                    <a:pt x="124100" y="1600506"/>
                  </a:moveTo>
                  <a:lnTo>
                    <a:pt x="133563" y="214350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024343" y="76630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029106" y="5581613"/>
              <a:ext cx="29209" cy="2086610"/>
            </a:xfrm>
            <a:custGeom>
              <a:avLst/>
              <a:gdLst/>
              <a:ahLst/>
              <a:cxnLst/>
              <a:rect l="l" t="t" r="r" b="b"/>
              <a:pathLst>
                <a:path w="29210" h="2086609">
                  <a:moveTo>
                    <a:pt x="0" y="2086189"/>
                  </a:moveTo>
                  <a:lnTo>
                    <a:pt x="0" y="1714702"/>
                  </a:lnTo>
                </a:path>
                <a:path w="29210" h="2086609">
                  <a:moveTo>
                    <a:pt x="0" y="1705202"/>
                  </a:moveTo>
                  <a:lnTo>
                    <a:pt x="19034" y="9435"/>
                  </a:lnTo>
                </a:path>
                <a:path w="29210" h="2086609">
                  <a:moveTo>
                    <a:pt x="19034" y="0"/>
                  </a:moveTo>
                  <a:lnTo>
                    <a:pt x="19034" y="114196"/>
                  </a:lnTo>
                </a:path>
                <a:path w="29210" h="2086609">
                  <a:moveTo>
                    <a:pt x="19034" y="123739"/>
                  </a:moveTo>
                  <a:lnTo>
                    <a:pt x="28820" y="202894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053163" y="76155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067497" y="5676830"/>
              <a:ext cx="48260" cy="1934210"/>
            </a:xfrm>
            <a:custGeom>
              <a:avLst/>
              <a:gdLst/>
              <a:ahLst/>
              <a:cxnLst/>
              <a:rect l="l" t="t" r="r" b="b"/>
              <a:pathLst>
                <a:path w="48260" h="1934209">
                  <a:moveTo>
                    <a:pt x="0" y="1933723"/>
                  </a:moveTo>
                  <a:lnTo>
                    <a:pt x="0" y="1571726"/>
                  </a:lnTo>
                </a:path>
                <a:path w="48260" h="1934209">
                  <a:moveTo>
                    <a:pt x="0" y="1562226"/>
                  </a:moveTo>
                  <a:lnTo>
                    <a:pt x="9570" y="9543"/>
                  </a:lnTo>
                </a:path>
                <a:path w="48260" h="1934209">
                  <a:moveTo>
                    <a:pt x="9570" y="0"/>
                  </a:moveTo>
                  <a:lnTo>
                    <a:pt x="19034" y="85781"/>
                  </a:lnTo>
                </a:path>
                <a:path w="48260" h="1934209">
                  <a:moveTo>
                    <a:pt x="19034" y="95217"/>
                  </a:moveTo>
                  <a:lnTo>
                    <a:pt x="28605" y="1362206"/>
                  </a:lnTo>
                </a:path>
                <a:path w="48260" h="1934209">
                  <a:moveTo>
                    <a:pt x="28605" y="1371749"/>
                  </a:moveTo>
                  <a:lnTo>
                    <a:pt x="38068" y="1314490"/>
                  </a:lnTo>
                </a:path>
                <a:path w="48260" h="1934209">
                  <a:moveTo>
                    <a:pt x="38068" y="1304947"/>
                  </a:moveTo>
                  <a:lnTo>
                    <a:pt x="47639" y="38097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110374" y="60436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115137" y="6048370"/>
              <a:ext cx="19050" cy="334010"/>
            </a:xfrm>
            <a:custGeom>
              <a:avLst/>
              <a:gdLst/>
              <a:ahLst/>
              <a:cxnLst/>
              <a:rect l="l" t="t" r="r" b="b"/>
              <a:pathLst>
                <a:path w="19050" h="334010">
                  <a:moveTo>
                    <a:pt x="0" y="0"/>
                  </a:moveTo>
                  <a:lnTo>
                    <a:pt x="9570" y="180998"/>
                  </a:lnTo>
                </a:path>
                <a:path w="19050" h="334010">
                  <a:moveTo>
                    <a:pt x="9570" y="190434"/>
                  </a:moveTo>
                  <a:lnTo>
                    <a:pt x="19034" y="33347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129408" y="6386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134171" y="5591049"/>
              <a:ext cx="57785" cy="1657985"/>
            </a:xfrm>
            <a:custGeom>
              <a:avLst/>
              <a:gdLst/>
              <a:ahLst/>
              <a:cxnLst/>
              <a:rect l="l" t="t" r="r" b="b"/>
              <a:pathLst>
                <a:path w="57785" h="1657984">
                  <a:moveTo>
                    <a:pt x="0" y="800231"/>
                  </a:moveTo>
                  <a:lnTo>
                    <a:pt x="0" y="714557"/>
                  </a:lnTo>
                </a:path>
                <a:path w="57785" h="1657984">
                  <a:moveTo>
                    <a:pt x="0" y="705014"/>
                  </a:moveTo>
                  <a:lnTo>
                    <a:pt x="9570" y="542995"/>
                  </a:lnTo>
                </a:path>
                <a:path w="57785" h="1657984">
                  <a:moveTo>
                    <a:pt x="9570" y="533559"/>
                  </a:moveTo>
                  <a:lnTo>
                    <a:pt x="9570" y="552538"/>
                  </a:lnTo>
                </a:path>
                <a:path w="57785" h="1657984">
                  <a:moveTo>
                    <a:pt x="9570" y="561974"/>
                  </a:moveTo>
                  <a:lnTo>
                    <a:pt x="19034" y="990773"/>
                  </a:lnTo>
                </a:path>
                <a:path w="57785" h="1657984">
                  <a:moveTo>
                    <a:pt x="19034" y="1000316"/>
                  </a:moveTo>
                  <a:lnTo>
                    <a:pt x="28605" y="1104969"/>
                  </a:lnTo>
                </a:path>
                <a:path w="57785" h="1657984">
                  <a:moveTo>
                    <a:pt x="28605" y="1114512"/>
                  </a:moveTo>
                  <a:lnTo>
                    <a:pt x="28605" y="1048032"/>
                  </a:lnTo>
                </a:path>
                <a:path w="57785" h="1657984">
                  <a:moveTo>
                    <a:pt x="28605" y="1038274"/>
                  </a:moveTo>
                  <a:lnTo>
                    <a:pt x="38068" y="295301"/>
                  </a:lnTo>
                </a:path>
                <a:path w="57785" h="1657984">
                  <a:moveTo>
                    <a:pt x="38068" y="285758"/>
                  </a:moveTo>
                  <a:lnTo>
                    <a:pt x="47639" y="9543"/>
                  </a:lnTo>
                </a:path>
                <a:path w="57785" h="1657984">
                  <a:moveTo>
                    <a:pt x="47639" y="0"/>
                  </a:moveTo>
                  <a:lnTo>
                    <a:pt x="47639" y="95324"/>
                  </a:lnTo>
                </a:path>
                <a:path w="57785" h="1657984">
                  <a:moveTo>
                    <a:pt x="47639" y="104760"/>
                  </a:moveTo>
                  <a:lnTo>
                    <a:pt x="57210" y="1171771"/>
                  </a:lnTo>
                </a:path>
                <a:path w="57785" h="1657984">
                  <a:moveTo>
                    <a:pt x="57210" y="1181314"/>
                  </a:moveTo>
                  <a:lnTo>
                    <a:pt x="57210" y="165750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186619" y="72533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201168" y="5429029"/>
              <a:ext cx="66675" cy="2115185"/>
            </a:xfrm>
            <a:custGeom>
              <a:avLst/>
              <a:gdLst/>
              <a:ahLst/>
              <a:cxnLst/>
              <a:rect l="l" t="t" r="r" b="b"/>
              <a:pathLst>
                <a:path w="66675" h="2115184">
                  <a:moveTo>
                    <a:pt x="0" y="1829027"/>
                  </a:moveTo>
                  <a:lnTo>
                    <a:pt x="0" y="1505246"/>
                  </a:lnTo>
                </a:path>
                <a:path w="66675" h="2115184">
                  <a:moveTo>
                    <a:pt x="0" y="1495810"/>
                  </a:moveTo>
                  <a:lnTo>
                    <a:pt x="9463" y="9543"/>
                  </a:lnTo>
                </a:path>
                <a:path w="66675" h="2115184">
                  <a:moveTo>
                    <a:pt x="9463" y="0"/>
                  </a:moveTo>
                  <a:lnTo>
                    <a:pt x="19034" y="143040"/>
                  </a:lnTo>
                </a:path>
                <a:path w="66675" h="2115184">
                  <a:moveTo>
                    <a:pt x="19034" y="152583"/>
                  </a:moveTo>
                  <a:lnTo>
                    <a:pt x="28497" y="2105532"/>
                  </a:lnTo>
                </a:path>
                <a:path w="66675" h="2115184">
                  <a:moveTo>
                    <a:pt x="28497" y="2115032"/>
                  </a:moveTo>
                  <a:lnTo>
                    <a:pt x="38068" y="1781536"/>
                  </a:lnTo>
                </a:path>
                <a:path w="66675" h="2115184">
                  <a:moveTo>
                    <a:pt x="38068" y="1772036"/>
                  </a:moveTo>
                  <a:lnTo>
                    <a:pt x="47639" y="266779"/>
                  </a:lnTo>
                </a:path>
                <a:path w="66675" h="2115184">
                  <a:moveTo>
                    <a:pt x="47639" y="257343"/>
                  </a:moveTo>
                  <a:lnTo>
                    <a:pt x="57103" y="381083"/>
                  </a:lnTo>
                </a:path>
                <a:path w="66675" h="2115184">
                  <a:moveTo>
                    <a:pt x="57103" y="390519"/>
                  </a:moveTo>
                  <a:lnTo>
                    <a:pt x="66674" y="193403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263080" y="7367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267842" y="6200846"/>
              <a:ext cx="38100" cy="1162685"/>
            </a:xfrm>
            <a:custGeom>
              <a:avLst/>
              <a:gdLst/>
              <a:ahLst/>
              <a:cxnLst/>
              <a:rect l="l" t="t" r="r" b="b"/>
              <a:pathLst>
                <a:path w="38100" h="1162684">
                  <a:moveTo>
                    <a:pt x="0" y="1162217"/>
                  </a:moveTo>
                  <a:lnTo>
                    <a:pt x="9463" y="923971"/>
                  </a:lnTo>
                </a:path>
                <a:path w="38100" h="1162684">
                  <a:moveTo>
                    <a:pt x="9463" y="914470"/>
                  </a:moveTo>
                  <a:lnTo>
                    <a:pt x="19034" y="9435"/>
                  </a:lnTo>
                </a:path>
                <a:path w="38100" h="1162684">
                  <a:moveTo>
                    <a:pt x="19034" y="0"/>
                  </a:moveTo>
                  <a:lnTo>
                    <a:pt x="28605" y="133175"/>
                  </a:lnTo>
                </a:path>
                <a:path w="38100" h="1162684">
                  <a:moveTo>
                    <a:pt x="28605" y="142718"/>
                  </a:moveTo>
                  <a:lnTo>
                    <a:pt x="38068" y="59049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301148" y="67960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305911" y="6534106"/>
              <a:ext cx="10160" cy="266700"/>
            </a:xfrm>
            <a:custGeom>
              <a:avLst/>
              <a:gdLst/>
              <a:ahLst/>
              <a:cxnLst/>
              <a:rect l="l" t="t" r="r" b="b"/>
              <a:pathLst>
                <a:path w="10160" h="266700">
                  <a:moveTo>
                    <a:pt x="0" y="266672"/>
                  </a:moveTo>
                  <a:lnTo>
                    <a:pt x="0" y="180998"/>
                  </a:lnTo>
                </a:path>
                <a:path w="10160" h="266700">
                  <a:moveTo>
                    <a:pt x="0" y="171455"/>
                  </a:moveTo>
                  <a:lnTo>
                    <a:pt x="957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310720" y="65198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315482" y="5905330"/>
              <a:ext cx="29209" cy="876935"/>
            </a:xfrm>
            <a:custGeom>
              <a:avLst/>
              <a:gdLst/>
              <a:ahLst/>
              <a:cxnLst/>
              <a:rect l="l" t="t" r="r" b="b"/>
              <a:pathLst>
                <a:path w="29210" h="876934">
                  <a:moveTo>
                    <a:pt x="0" y="619233"/>
                  </a:moveTo>
                  <a:lnTo>
                    <a:pt x="9463" y="695471"/>
                  </a:lnTo>
                </a:path>
                <a:path w="29210" h="876934">
                  <a:moveTo>
                    <a:pt x="9463" y="705014"/>
                  </a:moveTo>
                  <a:lnTo>
                    <a:pt x="19249" y="867033"/>
                  </a:lnTo>
                </a:path>
                <a:path w="29210" h="876934">
                  <a:moveTo>
                    <a:pt x="19249" y="876469"/>
                  </a:moveTo>
                  <a:lnTo>
                    <a:pt x="19249" y="838511"/>
                  </a:lnTo>
                </a:path>
                <a:path w="29210" h="876934">
                  <a:moveTo>
                    <a:pt x="19249" y="828968"/>
                  </a:moveTo>
                  <a:lnTo>
                    <a:pt x="28820" y="381297"/>
                  </a:lnTo>
                </a:path>
                <a:path w="29210" h="876934">
                  <a:moveTo>
                    <a:pt x="28820" y="371432"/>
                  </a:moveTo>
                  <a:lnTo>
                    <a:pt x="2882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339540" y="58910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353766" y="5352791"/>
              <a:ext cx="48260" cy="1896110"/>
            </a:xfrm>
            <a:custGeom>
              <a:avLst/>
              <a:gdLst/>
              <a:ahLst/>
              <a:cxnLst/>
              <a:rect l="l" t="t" r="r" b="b"/>
              <a:pathLst>
                <a:path w="48260" h="1896109">
                  <a:moveTo>
                    <a:pt x="0" y="552538"/>
                  </a:moveTo>
                  <a:lnTo>
                    <a:pt x="0" y="790795"/>
                  </a:lnTo>
                </a:path>
                <a:path w="48260" h="1896109">
                  <a:moveTo>
                    <a:pt x="0" y="800231"/>
                  </a:moveTo>
                  <a:lnTo>
                    <a:pt x="9570" y="1762525"/>
                  </a:lnTo>
                </a:path>
                <a:path w="48260" h="1896109">
                  <a:moveTo>
                    <a:pt x="9570" y="1772025"/>
                  </a:moveTo>
                  <a:lnTo>
                    <a:pt x="19141" y="1695787"/>
                  </a:lnTo>
                </a:path>
                <a:path w="48260" h="1896109">
                  <a:moveTo>
                    <a:pt x="19141" y="1686244"/>
                  </a:moveTo>
                  <a:lnTo>
                    <a:pt x="19141" y="819318"/>
                  </a:lnTo>
                </a:path>
                <a:path w="48260" h="1896109">
                  <a:moveTo>
                    <a:pt x="19141" y="809774"/>
                  </a:moveTo>
                  <a:lnTo>
                    <a:pt x="28605" y="9543"/>
                  </a:lnTo>
                </a:path>
                <a:path w="48260" h="1896109">
                  <a:moveTo>
                    <a:pt x="28605" y="0"/>
                  </a:moveTo>
                  <a:lnTo>
                    <a:pt x="38176" y="124061"/>
                  </a:lnTo>
                </a:path>
                <a:path w="48260" h="1896109">
                  <a:moveTo>
                    <a:pt x="38176" y="133497"/>
                  </a:moveTo>
                  <a:lnTo>
                    <a:pt x="47639" y="189576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396643" y="72533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401406" y="5333812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4744"/>
                  </a:moveTo>
                  <a:lnTo>
                    <a:pt x="9570" y="1552747"/>
                  </a:lnTo>
                </a:path>
                <a:path w="38735" h="1915159">
                  <a:moveTo>
                    <a:pt x="9570" y="1543204"/>
                  </a:moveTo>
                  <a:lnTo>
                    <a:pt x="19141" y="9543"/>
                  </a:lnTo>
                </a:path>
                <a:path w="38735" h="1915159">
                  <a:moveTo>
                    <a:pt x="19141" y="0"/>
                  </a:moveTo>
                  <a:lnTo>
                    <a:pt x="28605" y="133282"/>
                  </a:lnTo>
                </a:path>
                <a:path w="38735" h="1915159">
                  <a:moveTo>
                    <a:pt x="28605" y="143040"/>
                  </a:moveTo>
                  <a:lnTo>
                    <a:pt x="38176" y="180999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434820" y="71485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439583" y="5838849"/>
              <a:ext cx="48260" cy="1315085"/>
            </a:xfrm>
            <a:custGeom>
              <a:avLst/>
              <a:gdLst/>
              <a:ahLst/>
              <a:cxnLst/>
              <a:rect l="l" t="t" r="r" b="b"/>
              <a:pathLst>
                <a:path w="48260" h="1315084">
                  <a:moveTo>
                    <a:pt x="0" y="1314458"/>
                  </a:moveTo>
                  <a:lnTo>
                    <a:pt x="9463" y="1047710"/>
                  </a:lnTo>
                </a:path>
                <a:path w="48260" h="1315084">
                  <a:moveTo>
                    <a:pt x="9463" y="1038167"/>
                  </a:moveTo>
                  <a:lnTo>
                    <a:pt x="19034" y="9435"/>
                  </a:lnTo>
                </a:path>
                <a:path w="48260" h="1315084">
                  <a:moveTo>
                    <a:pt x="19034" y="0"/>
                  </a:moveTo>
                  <a:lnTo>
                    <a:pt x="28820" y="190434"/>
                  </a:lnTo>
                </a:path>
                <a:path w="48260" h="1315084">
                  <a:moveTo>
                    <a:pt x="28820" y="199977"/>
                  </a:moveTo>
                  <a:lnTo>
                    <a:pt x="38391" y="990773"/>
                  </a:lnTo>
                </a:path>
                <a:path w="48260" h="1315084">
                  <a:moveTo>
                    <a:pt x="38391" y="1000209"/>
                  </a:moveTo>
                  <a:lnTo>
                    <a:pt x="38391" y="961929"/>
                  </a:lnTo>
                </a:path>
                <a:path w="48260" h="1315084">
                  <a:moveTo>
                    <a:pt x="38391" y="952493"/>
                  </a:moveTo>
                  <a:lnTo>
                    <a:pt x="47854" y="67617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482675" y="65008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497009" y="6286627"/>
              <a:ext cx="38100" cy="981710"/>
            </a:xfrm>
            <a:custGeom>
              <a:avLst/>
              <a:gdLst/>
              <a:ahLst/>
              <a:cxnLst/>
              <a:rect l="l" t="t" r="r" b="b"/>
              <a:pathLst>
                <a:path w="38100" h="981709">
                  <a:moveTo>
                    <a:pt x="0" y="218956"/>
                  </a:moveTo>
                  <a:lnTo>
                    <a:pt x="0" y="333152"/>
                  </a:lnTo>
                </a:path>
                <a:path w="38100" h="981709">
                  <a:moveTo>
                    <a:pt x="0" y="342696"/>
                  </a:moveTo>
                  <a:lnTo>
                    <a:pt x="9463" y="438234"/>
                  </a:lnTo>
                </a:path>
                <a:path w="38100" h="981709">
                  <a:moveTo>
                    <a:pt x="9463" y="447670"/>
                  </a:moveTo>
                  <a:lnTo>
                    <a:pt x="9463" y="418934"/>
                  </a:lnTo>
                </a:path>
                <a:path w="38100" h="981709">
                  <a:moveTo>
                    <a:pt x="9463" y="409390"/>
                  </a:moveTo>
                  <a:lnTo>
                    <a:pt x="19034" y="9435"/>
                  </a:lnTo>
                </a:path>
                <a:path w="38100" h="981709">
                  <a:moveTo>
                    <a:pt x="19034" y="0"/>
                  </a:moveTo>
                  <a:lnTo>
                    <a:pt x="28497" y="37958"/>
                  </a:lnTo>
                </a:path>
                <a:path w="38100" h="981709">
                  <a:moveTo>
                    <a:pt x="28497" y="47394"/>
                  </a:moveTo>
                  <a:lnTo>
                    <a:pt x="28497" y="552431"/>
                  </a:lnTo>
                </a:path>
                <a:path w="38100" h="981709">
                  <a:moveTo>
                    <a:pt x="28497" y="561974"/>
                  </a:moveTo>
                  <a:lnTo>
                    <a:pt x="38068" y="98118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530314" y="7272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535077" y="5495831"/>
              <a:ext cx="133985" cy="1981835"/>
            </a:xfrm>
            <a:custGeom>
              <a:avLst/>
              <a:gdLst/>
              <a:ahLst/>
              <a:cxnLst/>
              <a:rect l="l" t="t" r="r" b="b"/>
              <a:pathLst>
                <a:path w="133985" h="1981834">
                  <a:moveTo>
                    <a:pt x="0" y="1771983"/>
                  </a:moveTo>
                  <a:lnTo>
                    <a:pt x="9570" y="1505246"/>
                  </a:lnTo>
                </a:path>
                <a:path w="133985" h="1981834">
                  <a:moveTo>
                    <a:pt x="9570" y="1495488"/>
                  </a:moveTo>
                  <a:lnTo>
                    <a:pt x="19034" y="304737"/>
                  </a:lnTo>
                </a:path>
                <a:path w="133985" h="1981834">
                  <a:moveTo>
                    <a:pt x="19034" y="295194"/>
                  </a:moveTo>
                  <a:lnTo>
                    <a:pt x="28605" y="409498"/>
                  </a:lnTo>
                </a:path>
                <a:path w="133985" h="1981834">
                  <a:moveTo>
                    <a:pt x="28605" y="419041"/>
                  </a:moveTo>
                  <a:lnTo>
                    <a:pt x="38068" y="1971982"/>
                  </a:lnTo>
                </a:path>
                <a:path w="133985" h="1981834">
                  <a:moveTo>
                    <a:pt x="38068" y="1981482"/>
                  </a:moveTo>
                  <a:lnTo>
                    <a:pt x="38068" y="1886232"/>
                  </a:lnTo>
                </a:path>
                <a:path w="133985" h="1981834">
                  <a:moveTo>
                    <a:pt x="38068" y="1876732"/>
                  </a:moveTo>
                  <a:lnTo>
                    <a:pt x="47639" y="876469"/>
                  </a:lnTo>
                </a:path>
                <a:path w="133985" h="1981834">
                  <a:moveTo>
                    <a:pt x="47639" y="866712"/>
                  </a:moveTo>
                  <a:lnTo>
                    <a:pt x="57210" y="9543"/>
                  </a:lnTo>
                </a:path>
                <a:path w="133985" h="1981834">
                  <a:moveTo>
                    <a:pt x="57210" y="0"/>
                  </a:moveTo>
                  <a:lnTo>
                    <a:pt x="57210" y="114196"/>
                  </a:lnTo>
                </a:path>
                <a:path w="133985" h="1981834">
                  <a:moveTo>
                    <a:pt x="57210" y="123739"/>
                  </a:moveTo>
                  <a:lnTo>
                    <a:pt x="76460" y="1724235"/>
                  </a:lnTo>
                </a:path>
                <a:path w="133985" h="1981834">
                  <a:moveTo>
                    <a:pt x="76460" y="1733724"/>
                  </a:moveTo>
                  <a:lnTo>
                    <a:pt x="76460" y="1724235"/>
                  </a:lnTo>
                </a:path>
                <a:path w="133985" h="1981834">
                  <a:moveTo>
                    <a:pt x="76460" y="1714734"/>
                  </a:moveTo>
                  <a:lnTo>
                    <a:pt x="86031" y="1390728"/>
                  </a:lnTo>
                </a:path>
                <a:path w="133985" h="1981834">
                  <a:moveTo>
                    <a:pt x="86031" y="1381185"/>
                  </a:moveTo>
                  <a:lnTo>
                    <a:pt x="95494" y="114196"/>
                  </a:lnTo>
                </a:path>
                <a:path w="133985" h="1981834">
                  <a:moveTo>
                    <a:pt x="95494" y="104760"/>
                  </a:moveTo>
                  <a:lnTo>
                    <a:pt x="95494" y="190541"/>
                  </a:lnTo>
                </a:path>
                <a:path w="133985" h="1981834">
                  <a:moveTo>
                    <a:pt x="95494" y="199977"/>
                  </a:moveTo>
                  <a:lnTo>
                    <a:pt x="114529" y="1219273"/>
                  </a:lnTo>
                </a:path>
                <a:path w="133985" h="1981834">
                  <a:moveTo>
                    <a:pt x="114529" y="1229030"/>
                  </a:moveTo>
                  <a:lnTo>
                    <a:pt x="114529" y="1181207"/>
                  </a:lnTo>
                </a:path>
                <a:path w="133985" h="1981834">
                  <a:moveTo>
                    <a:pt x="114529" y="1171771"/>
                  </a:moveTo>
                  <a:lnTo>
                    <a:pt x="133671" y="60979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663986" y="60911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668748" y="6095871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0" y="123953"/>
                  </a:lnTo>
                </a:path>
                <a:path w="9525" h="238760">
                  <a:moveTo>
                    <a:pt x="0" y="133497"/>
                  </a:moveTo>
                  <a:lnTo>
                    <a:pt x="9463" y="23815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673449" y="6338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678212" y="6162566"/>
              <a:ext cx="10160" cy="181610"/>
            </a:xfrm>
            <a:custGeom>
              <a:avLst/>
              <a:gdLst/>
              <a:ahLst/>
              <a:cxnLst/>
              <a:rect l="l" t="t" r="r" b="b"/>
              <a:pathLst>
                <a:path w="10160" h="181610">
                  <a:moveTo>
                    <a:pt x="0" y="180998"/>
                  </a:moveTo>
                  <a:lnTo>
                    <a:pt x="9570" y="114196"/>
                  </a:lnTo>
                </a:path>
                <a:path w="10160" h="181610">
                  <a:moveTo>
                    <a:pt x="9570" y="104760"/>
                  </a:moveTo>
                  <a:lnTo>
                    <a:pt x="957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683020" y="61482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687783" y="5838849"/>
              <a:ext cx="38100" cy="1057275"/>
            </a:xfrm>
            <a:custGeom>
              <a:avLst/>
              <a:gdLst/>
              <a:ahLst/>
              <a:cxnLst/>
              <a:rect l="l" t="t" r="r" b="b"/>
              <a:pathLst>
                <a:path w="38100" h="1057275">
                  <a:moveTo>
                    <a:pt x="0" y="314173"/>
                  </a:moveTo>
                  <a:lnTo>
                    <a:pt x="9463" y="428477"/>
                  </a:lnTo>
                </a:path>
                <a:path w="38100" h="1057275">
                  <a:moveTo>
                    <a:pt x="9463" y="437913"/>
                  </a:moveTo>
                  <a:lnTo>
                    <a:pt x="19034" y="1047710"/>
                  </a:lnTo>
                </a:path>
                <a:path w="38100" h="1057275">
                  <a:moveTo>
                    <a:pt x="19034" y="1057253"/>
                  </a:moveTo>
                  <a:lnTo>
                    <a:pt x="28605" y="886012"/>
                  </a:lnTo>
                </a:path>
                <a:path w="38100" h="1057275">
                  <a:moveTo>
                    <a:pt x="28605" y="876255"/>
                  </a:moveTo>
                  <a:lnTo>
                    <a:pt x="38068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721089" y="58243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725852" y="5733874"/>
              <a:ext cx="57785" cy="1800860"/>
            </a:xfrm>
            <a:custGeom>
              <a:avLst/>
              <a:gdLst/>
              <a:ahLst/>
              <a:cxnLst/>
              <a:rect l="l" t="t" r="r" b="b"/>
              <a:pathLst>
                <a:path w="57785" h="1800859">
                  <a:moveTo>
                    <a:pt x="0" y="104974"/>
                  </a:moveTo>
                  <a:lnTo>
                    <a:pt x="9570" y="352453"/>
                  </a:lnTo>
                </a:path>
                <a:path w="57785" h="1800859">
                  <a:moveTo>
                    <a:pt x="9570" y="361996"/>
                  </a:moveTo>
                  <a:lnTo>
                    <a:pt x="19357" y="1714938"/>
                  </a:lnTo>
                </a:path>
                <a:path w="57785" h="1800859">
                  <a:moveTo>
                    <a:pt x="19357" y="1724438"/>
                  </a:moveTo>
                  <a:lnTo>
                    <a:pt x="19357" y="1714938"/>
                  </a:lnTo>
                </a:path>
                <a:path w="57785" h="1800859">
                  <a:moveTo>
                    <a:pt x="19357" y="1705438"/>
                  </a:moveTo>
                  <a:lnTo>
                    <a:pt x="28820" y="1371942"/>
                  </a:lnTo>
                </a:path>
                <a:path w="57785" h="1800859">
                  <a:moveTo>
                    <a:pt x="28820" y="1362441"/>
                  </a:moveTo>
                  <a:lnTo>
                    <a:pt x="38391" y="9757"/>
                  </a:lnTo>
                </a:path>
                <a:path w="57785" h="1800859">
                  <a:moveTo>
                    <a:pt x="38391" y="0"/>
                  </a:moveTo>
                  <a:lnTo>
                    <a:pt x="38391" y="285973"/>
                  </a:lnTo>
                </a:path>
                <a:path w="57785" h="1800859">
                  <a:moveTo>
                    <a:pt x="38391" y="295409"/>
                  </a:moveTo>
                  <a:lnTo>
                    <a:pt x="57425" y="180068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778515" y="7539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783278" y="5848285"/>
              <a:ext cx="95885" cy="1686560"/>
            </a:xfrm>
            <a:custGeom>
              <a:avLst/>
              <a:gdLst/>
              <a:ahLst/>
              <a:cxnLst/>
              <a:rect l="l" t="t" r="r" b="b"/>
              <a:pathLst>
                <a:path w="95885" h="1686559">
                  <a:moveTo>
                    <a:pt x="0" y="1686276"/>
                  </a:moveTo>
                  <a:lnTo>
                    <a:pt x="0" y="1352780"/>
                  </a:lnTo>
                </a:path>
                <a:path w="95885" h="1686559">
                  <a:moveTo>
                    <a:pt x="0" y="1343280"/>
                  </a:moveTo>
                  <a:lnTo>
                    <a:pt x="19034" y="9543"/>
                  </a:lnTo>
                </a:path>
                <a:path w="95885" h="1686559">
                  <a:moveTo>
                    <a:pt x="19034" y="0"/>
                  </a:moveTo>
                  <a:lnTo>
                    <a:pt x="19034" y="95324"/>
                  </a:lnTo>
                </a:path>
                <a:path w="95885" h="1686559">
                  <a:moveTo>
                    <a:pt x="19034" y="104760"/>
                  </a:moveTo>
                  <a:lnTo>
                    <a:pt x="38068" y="1267031"/>
                  </a:lnTo>
                </a:path>
                <a:path w="95885" h="1686559">
                  <a:moveTo>
                    <a:pt x="38068" y="1276532"/>
                  </a:moveTo>
                  <a:lnTo>
                    <a:pt x="38068" y="1219273"/>
                  </a:lnTo>
                </a:path>
                <a:path w="95885" h="1686559">
                  <a:moveTo>
                    <a:pt x="38068" y="1209729"/>
                  </a:moveTo>
                  <a:lnTo>
                    <a:pt x="57210" y="304737"/>
                  </a:lnTo>
                </a:path>
                <a:path w="95885" h="1686559">
                  <a:moveTo>
                    <a:pt x="57210" y="295301"/>
                  </a:moveTo>
                  <a:lnTo>
                    <a:pt x="57210" y="390519"/>
                  </a:lnTo>
                </a:path>
                <a:path w="95885" h="1686559">
                  <a:moveTo>
                    <a:pt x="57210" y="400062"/>
                  </a:moveTo>
                  <a:lnTo>
                    <a:pt x="66674" y="609797"/>
                  </a:lnTo>
                </a:path>
                <a:path w="95885" h="1686559">
                  <a:moveTo>
                    <a:pt x="66674" y="619340"/>
                  </a:moveTo>
                  <a:lnTo>
                    <a:pt x="66674" y="609797"/>
                  </a:lnTo>
                </a:path>
                <a:path w="95885" h="1686559">
                  <a:moveTo>
                    <a:pt x="66674" y="600039"/>
                  </a:moveTo>
                  <a:lnTo>
                    <a:pt x="85708" y="428477"/>
                  </a:lnTo>
                </a:path>
                <a:path w="95885" h="1686559">
                  <a:moveTo>
                    <a:pt x="85708" y="419041"/>
                  </a:moveTo>
                  <a:lnTo>
                    <a:pt x="85708" y="447778"/>
                  </a:lnTo>
                </a:path>
                <a:path w="95885" h="1686559">
                  <a:moveTo>
                    <a:pt x="85708" y="457321"/>
                  </a:moveTo>
                  <a:lnTo>
                    <a:pt x="95494" y="74307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874009" y="65960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878772" y="5495831"/>
              <a:ext cx="57785" cy="1534160"/>
            </a:xfrm>
            <a:custGeom>
              <a:avLst/>
              <a:gdLst/>
              <a:ahLst/>
              <a:cxnLst/>
              <a:rect l="l" t="t" r="r" b="b"/>
              <a:pathLst>
                <a:path w="57785" h="1534159">
                  <a:moveTo>
                    <a:pt x="0" y="1095533"/>
                  </a:moveTo>
                  <a:lnTo>
                    <a:pt x="9570" y="962251"/>
                  </a:lnTo>
                </a:path>
                <a:path w="57785" h="1534159">
                  <a:moveTo>
                    <a:pt x="9570" y="952493"/>
                  </a:moveTo>
                  <a:lnTo>
                    <a:pt x="19141" y="228499"/>
                  </a:lnTo>
                </a:path>
                <a:path w="57785" h="1534159">
                  <a:moveTo>
                    <a:pt x="19141" y="218956"/>
                  </a:moveTo>
                  <a:lnTo>
                    <a:pt x="19141" y="314281"/>
                  </a:lnTo>
                </a:path>
                <a:path w="57785" h="1534159">
                  <a:moveTo>
                    <a:pt x="19141" y="323716"/>
                  </a:moveTo>
                  <a:lnTo>
                    <a:pt x="38176" y="1524225"/>
                  </a:lnTo>
                </a:path>
                <a:path w="57785" h="1534159">
                  <a:moveTo>
                    <a:pt x="38176" y="1533768"/>
                  </a:moveTo>
                  <a:lnTo>
                    <a:pt x="38176" y="1457530"/>
                  </a:lnTo>
                </a:path>
                <a:path w="57785" h="1534159">
                  <a:moveTo>
                    <a:pt x="38176" y="1447987"/>
                  </a:moveTo>
                  <a:lnTo>
                    <a:pt x="47639" y="647755"/>
                  </a:lnTo>
                </a:path>
                <a:path w="57785" h="1534159">
                  <a:moveTo>
                    <a:pt x="47639" y="638212"/>
                  </a:moveTo>
                  <a:lnTo>
                    <a:pt x="5721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931220" y="5481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935983" y="5486288"/>
              <a:ext cx="19050" cy="1810385"/>
            </a:xfrm>
            <a:custGeom>
              <a:avLst/>
              <a:gdLst/>
              <a:ahLst/>
              <a:cxnLst/>
              <a:rect l="l" t="t" r="r" b="b"/>
              <a:pathLst>
                <a:path w="19050" h="1810384">
                  <a:moveTo>
                    <a:pt x="0" y="0"/>
                  </a:moveTo>
                  <a:lnTo>
                    <a:pt x="0" y="304737"/>
                  </a:lnTo>
                </a:path>
                <a:path w="19050" h="1810384">
                  <a:moveTo>
                    <a:pt x="0" y="314281"/>
                  </a:moveTo>
                  <a:lnTo>
                    <a:pt x="19034" y="181002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950255" y="73010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955018" y="5695809"/>
              <a:ext cx="38100" cy="1600835"/>
            </a:xfrm>
            <a:custGeom>
              <a:avLst/>
              <a:gdLst/>
              <a:ahLst/>
              <a:cxnLst/>
              <a:rect l="l" t="t" r="r" b="b"/>
              <a:pathLst>
                <a:path w="38100" h="1600834">
                  <a:moveTo>
                    <a:pt x="0" y="1600506"/>
                  </a:moveTo>
                  <a:lnTo>
                    <a:pt x="0" y="1276532"/>
                  </a:lnTo>
                </a:path>
                <a:path w="38100" h="1600834">
                  <a:moveTo>
                    <a:pt x="0" y="1266988"/>
                  </a:moveTo>
                  <a:lnTo>
                    <a:pt x="19034" y="9543"/>
                  </a:lnTo>
                </a:path>
                <a:path w="38100" h="1600834">
                  <a:moveTo>
                    <a:pt x="19034" y="0"/>
                  </a:moveTo>
                  <a:lnTo>
                    <a:pt x="19034" y="266779"/>
                  </a:lnTo>
                </a:path>
                <a:path w="38100" h="1600834">
                  <a:moveTo>
                    <a:pt x="19034" y="276215"/>
                  </a:moveTo>
                  <a:lnTo>
                    <a:pt x="38068" y="155274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4988324" y="72533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4993086" y="6200846"/>
              <a:ext cx="48260" cy="1047750"/>
            </a:xfrm>
            <a:custGeom>
              <a:avLst/>
              <a:gdLst/>
              <a:ahLst/>
              <a:cxnLst/>
              <a:rect l="l" t="t" r="r" b="b"/>
              <a:pathLst>
                <a:path w="48260" h="1047750">
                  <a:moveTo>
                    <a:pt x="0" y="1047710"/>
                  </a:moveTo>
                  <a:lnTo>
                    <a:pt x="0" y="828754"/>
                  </a:lnTo>
                </a:path>
                <a:path w="48260" h="1047750">
                  <a:moveTo>
                    <a:pt x="0" y="819210"/>
                  </a:moveTo>
                  <a:lnTo>
                    <a:pt x="19357" y="9435"/>
                  </a:lnTo>
                </a:path>
                <a:path w="48260" h="1047750">
                  <a:moveTo>
                    <a:pt x="19357" y="0"/>
                  </a:moveTo>
                  <a:lnTo>
                    <a:pt x="19357" y="142718"/>
                  </a:lnTo>
                </a:path>
                <a:path w="48260" h="1047750">
                  <a:moveTo>
                    <a:pt x="19357" y="152261"/>
                  </a:moveTo>
                  <a:lnTo>
                    <a:pt x="28928" y="638212"/>
                  </a:lnTo>
                </a:path>
                <a:path w="48260" h="1047750">
                  <a:moveTo>
                    <a:pt x="28928" y="647755"/>
                  </a:moveTo>
                  <a:lnTo>
                    <a:pt x="38391" y="638212"/>
                  </a:lnTo>
                </a:path>
                <a:path w="48260" h="1047750">
                  <a:moveTo>
                    <a:pt x="38391" y="628776"/>
                  </a:moveTo>
                  <a:lnTo>
                    <a:pt x="47962" y="42847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036286" y="66150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041049" y="5438572"/>
              <a:ext cx="114935" cy="1715135"/>
            </a:xfrm>
            <a:custGeom>
              <a:avLst/>
              <a:gdLst/>
              <a:ahLst/>
              <a:cxnLst/>
              <a:rect l="l" t="t" r="r" b="b"/>
              <a:pathLst>
                <a:path w="114935" h="1715134">
                  <a:moveTo>
                    <a:pt x="0" y="1181207"/>
                  </a:moveTo>
                  <a:lnTo>
                    <a:pt x="0" y="1266988"/>
                  </a:lnTo>
                </a:path>
                <a:path w="114935" h="1715134">
                  <a:moveTo>
                    <a:pt x="0" y="1276532"/>
                  </a:moveTo>
                  <a:lnTo>
                    <a:pt x="9463" y="1314704"/>
                  </a:lnTo>
                </a:path>
                <a:path w="114935" h="1715134">
                  <a:moveTo>
                    <a:pt x="9463" y="1324247"/>
                  </a:moveTo>
                  <a:lnTo>
                    <a:pt x="9463" y="1305268"/>
                  </a:lnTo>
                </a:path>
                <a:path w="114935" h="1715134">
                  <a:moveTo>
                    <a:pt x="9463" y="1295725"/>
                  </a:moveTo>
                  <a:lnTo>
                    <a:pt x="19034" y="962251"/>
                  </a:lnTo>
                </a:path>
                <a:path w="114935" h="1715134">
                  <a:moveTo>
                    <a:pt x="19034" y="952707"/>
                  </a:moveTo>
                  <a:lnTo>
                    <a:pt x="28497" y="714450"/>
                  </a:lnTo>
                </a:path>
                <a:path w="114935" h="1715134">
                  <a:moveTo>
                    <a:pt x="28497" y="705014"/>
                  </a:moveTo>
                  <a:lnTo>
                    <a:pt x="28497" y="752730"/>
                  </a:lnTo>
                </a:path>
                <a:path w="114935" h="1715134">
                  <a:moveTo>
                    <a:pt x="28497" y="762273"/>
                  </a:moveTo>
                  <a:lnTo>
                    <a:pt x="38068" y="1391050"/>
                  </a:lnTo>
                </a:path>
                <a:path w="114935" h="1715134">
                  <a:moveTo>
                    <a:pt x="38068" y="1400485"/>
                  </a:moveTo>
                  <a:lnTo>
                    <a:pt x="47639" y="1628985"/>
                  </a:lnTo>
                </a:path>
                <a:path w="114935" h="1715134">
                  <a:moveTo>
                    <a:pt x="47639" y="1638528"/>
                  </a:moveTo>
                  <a:lnTo>
                    <a:pt x="47639" y="1552747"/>
                  </a:lnTo>
                </a:path>
                <a:path w="114935" h="1715134">
                  <a:moveTo>
                    <a:pt x="47639" y="1543204"/>
                  </a:moveTo>
                  <a:lnTo>
                    <a:pt x="57103" y="609797"/>
                  </a:lnTo>
                </a:path>
                <a:path w="114935" h="1715134">
                  <a:moveTo>
                    <a:pt x="57103" y="600254"/>
                  </a:moveTo>
                  <a:lnTo>
                    <a:pt x="66674" y="162019"/>
                  </a:lnTo>
                </a:path>
                <a:path w="114935" h="1715134">
                  <a:moveTo>
                    <a:pt x="66674" y="152476"/>
                  </a:moveTo>
                  <a:lnTo>
                    <a:pt x="66674" y="409712"/>
                  </a:lnTo>
                </a:path>
                <a:path w="114935" h="1715134">
                  <a:moveTo>
                    <a:pt x="66674" y="419255"/>
                  </a:moveTo>
                  <a:lnTo>
                    <a:pt x="85708" y="1705234"/>
                  </a:lnTo>
                </a:path>
                <a:path w="114935" h="1715134">
                  <a:moveTo>
                    <a:pt x="85708" y="1714734"/>
                  </a:moveTo>
                  <a:lnTo>
                    <a:pt x="85708" y="1619442"/>
                  </a:lnTo>
                </a:path>
                <a:path w="114935" h="1715134">
                  <a:moveTo>
                    <a:pt x="85708" y="1610006"/>
                  </a:moveTo>
                  <a:lnTo>
                    <a:pt x="95279" y="505037"/>
                  </a:lnTo>
                </a:path>
                <a:path w="114935" h="1715134">
                  <a:moveTo>
                    <a:pt x="95279" y="495493"/>
                  </a:moveTo>
                  <a:lnTo>
                    <a:pt x="105065" y="9543"/>
                  </a:lnTo>
                </a:path>
                <a:path w="114935" h="1715134">
                  <a:moveTo>
                    <a:pt x="105065" y="0"/>
                  </a:moveTo>
                  <a:lnTo>
                    <a:pt x="105065" y="257236"/>
                  </a:lnTo>
                </a:path>
                <a:path w="114935" h="1715134">
                  <a:moveTo>
                    <a:pt x="105065" y="266779"/>
                  </a:moveTo>
                  <a:lnTo>
                    <a:pt x="114529" y="156250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150815" y="70058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5165149" y="5781590"/>
              <a:ext cx="104775" cy="1353185"/>
            </a:xfrm>
            <a:custGeom>
              <a:avLst/>
              <a:gdLst/>
              <a:ahLst/>
              <a:cxnLst/>
              <a:rect l="l" t="t" r="r" b="b"/>
              <a:pathLst>
                <a:path w="104775" h="1353184">
                  <a:moveTo>
                    <a:pt x="0" y="1219487"/>
                  </a:moveTo>
                  <a:lnTo>
                    <a:pt x="0" y="962251"/>
                  </a:lnTo>
                </a:path>
                <a:path w="104775" h="1353184">
                  <a:moveTo>
                    <a:pt x="0" y="952707"/>
                  </a:moveTo>
                  <a:lnTo>
                    <a:pt x="9463" y="9435"/>
                  </a:lnTo>
                </a:path>
                <a:path w="104775" h="1353184">
                  <a:moveTo>
                    <a:pt x="9463" y="0"/>
                  </a:moveTo>
                  <a:lnTo>
                    <a:pt x="19034" y="180998"/>
                  </a:lnTo>
                </a:path>
                <a:path w="104775" h="1353184">
                  <a:moveTo>
                    <a:pt x="19034" y="190434"/>
                  </a:moveTo>
                  <a:lnTo>
                    <a:pt x="28605" y="943271"/>
                  </a:lnTo>
                </a:path>
                <a:path w="104775" h="1353184">
                  <a:moveTo>
                    <a:pt x="28605" y="952707"/>
                  </a:moveTo>
                  <a:lnTo>
                    <a:pt x="38068" y="923971"/>
                  </a:lnTo>
                </a:path>
                <a:path w="104775" h="1353184">
                  <a:moveTo>
                    <a:pt x="38068" y="914428"/>
                  </a:moveTo>
                  <a:lnTo>
                    <a:pt x="47639" y="628776"/>
                  </a:lnTo>
                </a:path>
                <a:path w="104775" h="1353184">
                  <a:moveTo>
                    <a:pt x="47639" y="619233"/>
                  </a:moveTo>
                  <a:lnTo>
                    <a:pt x="47639" y="628776"/>
                  </a:lnTo>
                </a:path>
                <a:path w="104775" h="1353184">
                  <a:moveTo>
                    <a:pt x="47639" y="638212"/>
                  </a:moveTo>
                  <a:lnTo>
                    <a:pt x="57103" y="790688"/>
                  </a:lnTo>
                </a:path>
                <a:path w="104775" h="1353184">
                  <a:moveTo>
                    <a:pt x="57103" y="800231"/>
                  </a:moveTo>
                  <a:lnTo>
                    <a:pt x="66674" y="742972"/>
                  </a:lnTo>
                </a:path>
                <a:path w="104775" h="1353184">
                  <a:moveTo>
                    <a:pt x="66674" y="733429"/>
                  </a:moveTo>
                  <a:lnTo>
                    <a:pt x="76137" y="571517"/>
                  </a:lnTo>
                </a:path>
                <a:path w="104775" h="1353184">
                  <a:moveTo>
                    <a:pt x="76137" y="561974"/>
                  </a:moveTo>
                  <a:lnTo>
                    <a:pt x="76137" y="609690"/>
                  </a:lnTo>
                </a:path>
                <a:path w="104775" h="1353184">
                  <a:moveTo>
                    <a:pt x="76137" y="619233"/>
                  </a:moveTo>
                  <a:lnTo>
                    <a:pt x="85708" y="1133706"/>
                  </a:lnTo>
                </a:path>
                <a:path w="104775" h="1353184">
                  <a:moveTo>
                    <a:pt x="85708" y="1143249"/>
                  </a:moveTo>
                  <a:lnTo>
                    <a:pt x="95279" y="1343226"/>
                  </a:lnTo>
                </a:path>
                <a:path w="104775" h="1353184">
                  <a:moveTo>
                    <a:pt x="95279" y="1352716"/>
                  </a:moveTo>
                  <a:lnTo>
                    <a:pt x="95279" y="1295511"/>
                  </a:lnTo>
                </a:path>
                <a:path w="104775" h="1353184">
                  <a:moveTo>
                    <a:pt x="95279" y="1285968"/>
                  </a:moveTo>
                  <a:lnTo>
                    <a:pt x="104743" y="695471"/>
                  </a:lnTo>
                </a:path>
                <a:path w="104775" h="1353184">
                  <a:moveTo>
                    <a:pt x="104743" y="686035"/>
                  </a:moveTo>
                  <a:lnTo>
                    <a:pt x="104743" y="20952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5265129" y="59768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5279463" y="5733874"/>
              <a:ext cx="133985" cy="1686560"/>
            </a:xfrm>
            <a:custGeom>
              <a:avLst/>
              <a:gdLst/>
              <a:ahLst/>
              <a:cxnLst/>
              <a:rect l="l" t="t" r="r" b="b"/>
              <a:pathLst>
                <a:path w="133985" h="1686559">
                  <a:moveTo>
                    <a:pt x="0" y="257236"/>
                  </a:moveTo>
                  <a:lnTo>
                    <a:pt x="0" y="504929"/>
                  </a:lnTo>
                </a:path>
                <a:path w="133985" h="1686559">
                  <a:moveTo>
                    <a:pt x="0" y="514472"/>
                  </a:moveTo>
                  <a:lnTo>
                    <a:pt x="9786" y="1676680"/>
                  </a:lnTo>
                </a:path>
                <a:path w="133985" h="1686559">
                  <a:moveTo>
                    <a:pt x="9786" y="1686180"/>
                  </a:moveTo>
                  <a:lnTo>
                    <a:pt x="19249" y="1581430"/>
                  </a:lnTo>
                </a:path>
                <a:path w="133985" h="1686559">
                  <a:moveTo>
                    <a:pt x="19249" y="1571941"/>
                  </a:moveTo>
                  <a:lnTo>
                    <a:pt x="28820" y="323931"/>
                  </a:lnTo>
                </a:path>
                <a:path w="133985" h="1686559">
                  <a:moveTo>
                    <a:pt x="28820" y="314495"/>
                  </a:moveTo>
                  <a:lnTo>
                    <a:pt x="28820" y="9757"/>
                  </a:lnTo>
                </a:path>
                <a:path w="133985" h="1686559">
                  <a:moveTo>
                    <a:pt x="28820" y="0"/>
                  </a:moveTo>
                  <a:lnTo>
                    <a:pt x="38391" y="247693"/>
                  </a:lnTo>
                </a:path>
                <a:path w="133985" h="1686559">
                  <a:moveTo>
                    <a:pt x="38391" y="257236"/>
                  </a:moveTo>
                  <a:lnTo>
                    <a:pt x="47854" y="1495681"/>
                  </a:lnTo>
                </a:path>
                <a:path w="133985" h="1686559">
                  <a:moveTo>
                    <a:pt x="47854" y="1505181"/>
                  </a:moveTo>
                  <a:lnTo>
                    <a:pt x="57425" y="1419432"/>
                  </a:lnTo>
                </a:path>
                <a:path w="133985" h="1686559">
                  <a:moveTo>
                    <a:pt x="57425" y="1409932"/>
                  </a:moveTo>
                  <a:lnTo>
                    <a:pt x="66889" y="19193"/>
                  </a:lnTo>
                </a:path>
                <a:path w="133985" h="1686559">
                  <a:moveTo>
                    <a:pt x="66889" y="9757"/>
                  </a:moveTo>
                  <a:lnTo>
                    <a:pt x="76460" y="85674"/>
                  </a:lnTo>
                </a:path>
                <a:path w="133985" h="1686559">
                  <a:moveTo>
                    <a:pt x="76460" y="95217"/>
                  </a:moveTo>
                  <a:lnTo>
                    <a:pt x="85923" y="1000423"/>
                  </a:lnTo>
                </a:path>
                <a:path w="133985" h="1686559">
                  <a:moveTo>
                    <a:pt x="85923" y="1009966"/>
                  </a:moveTo>
                  <a:lnTo>
                    <a:pt x="85923" y="962143"/>
                  </a:lnTo>
                </a:path>
                <a:path w="133985" h="1686559">
                  <a:moveTo>
                    <a:pt x="85923" y="952707"/>
                  </a:moveTo>
                  <a:lnTo>
                    <a:pt x="105065" y="342910"/>
                  </a:lnTo>
                </a:path>
                <a:path w="133985" h="1686559">
                  <a:moveTo>
                    <a:pt x="105065" y="333474"/>
                  </a:moveTo>
                  <a:lnTo>
                    <a:pt x="105065" y="352453"/>
                  </a:lnTo>
                </a:path>
                <a:path w="133985" h="1686559">
                  <a:moveTo>
                    <a:pt x="105065" y="361996"/>
                  </a:moveTo>
                  <a:lnTo>
                    <a:pt x="114529" y="542888"/>
                  </a:lnTo>
                </a:path>
                <a:path w="133985" h="1686559">
                  <a:moveTo>
                    <a:pt x="114529" y="552752"/>
                  </a:moveTo>
                  <a:lnTo>
                    <a:pt x="124100" y="542888"/>
                  </a:lnTo>
                </a:path>
                <a:path w="133985" h="1686559">
                  <a:moveTo>
                    <a:pt x="124100" y="533452"/>
                  </a:moveTo>
                  <a:lnTo>
                    <a:pt x="133563" y="44767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408264" y="6167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413027" y="6172109"/>
              <a:ext cx="10160" cy="495934"/>
            </a:xfrm>
            <a:custGeom>
              <a:avLst/>
              <a:gdLst/>
              <a:ahLst/>
              <a:cxnLst/>
              <a:rect l="l" t="t" r="r" b="b"/>
              <a:pathLst>
                <a:path w="10160" h="495934">
                  <a:moveTo>
                    <a:pt x="0" y="0"/>
                  </a:moveTo>
                  <a:lnTo>
                    <a:pt x="0" y="76238"/>
                  </a:lnTo>
                </a:path>
                <a:path w="10160" h="495934">
                  <a:moveTo>
                    <a:pt x="0" y="85674"/>
                  </a:moveTo>
                  <a:lnTo>
                    <a:pt x="9786" y="49549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418050" y="66722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432384" y="5810112"/>
              <a:ext cx="48260" cy="1400810"/>
            </a:xfrm>
            <a:custGeom>
              <a:avLst/>
              <a:gdLst/>
              <a:ahLst/>
              <a:cxnLst/>
              <a:rect l="l" t="t" r="r" b="b"/>
              <a:pathLst>
                <a:path w="48260" h="1400809">
                  <a:moveTo>
                    <a:pt x="0" y="866926"/>
                  </a:moveTo>
                  <a:lnTo>
                    <a:pt x="0" y="704907"/>
                  </a:lnTo>
                </a:path>
                <a:path w="48260" h="1400809">
                  <a:moveTo>
                    <a:pt x="0" y="695471"/>
                  </a:moveTo>
                  <a:lnTo>
                    <a:pt x="9570" y="57258"/>
                  </a:lnTo>
                </a:path>
                <a:path w="48260" h="1400809">
                  <a:moveTo>
                    <a:pt x="9570" y="47715"/>
                  </a:moveTo>
                  <a:lnTo>
                    <a:pt x="19034" y="104760"/>
                  </a:lnTo>
                </a:path>
                <a:path w="48260" h="1400809">
                  <a:moveTo>
                    <a:pt x="19034" y="114517"/>
                  </a:moveTo>
                  <a:lnTo>
                    <a:pt x="19034" y="771709"/>
                  </a:lnTo>
                </a:path>
                <a:path w="48260" h="1400809">
                  <a:moveTo>
                    <a:pt x="19034" y="781252"/>
                  </a:moveTo>
                  <a:lnTo>
                    <a:pt x="28605" y="1390953"/>
                  </a:lnTo>
                </a:path>
                <a:path w="48260" h="1400809">
                  <a:moveTo>
                    <a:pt x="28605" y="1400453"/>
                  </a:moveTo>
                  <a:lnTo>
                    <a:pt x="38068" y="1324194"/>
                  </a:lnTo>
                </a:path>
                <a:path w="48260" h="1400809">
                  <a:moveTo>
                    <a:pt x="38068" y="1314704"/>
                  </a:moveTo>
                  <a:lnTo>
                    <a:pt x="47639" y="390733"/>
                  </a:lnTo>
                </a:path>
                <a:path w="48260" h="1400809">
                  <a:moveTo>
                    <a:pt x="47639" y="381190"/>
                  </a:moveTo>
                  <a:lnTo>
                    <a:pt x="47639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475261" y="57958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480024" y="5810112"/>
              <a:ext cx="133985" cy="1610360"/>
            </a:xfrm>
            <a:custGeom>
              <a:avLst/>
              <a:gdLst/>
              <a:ahLst/>
              <a:cxnLst/>
              <a:rect l="l" t="t" r="r" b="b"/>
              <a:pathLst>
                <a:path w="133985" h="1610359">
                  <a:moveTo>
                    <a:pt x="0" y="0"/>
                  </a:moveTo>
                  <a:lnTo>
                    <a:pt x="9570" y="295516"/>
                  </a:lnTo>
                </a:path>
                <a:path w="133985" h="1610359">
                  <a:moveTo>
                    <a:pt x="9570" y="304952"/>
                  </a:moveTo>
                  <a:lnTo>
                    <a:pt x="19034" y="1600442"/>
                  </a:lnTo>
                </a:path>
                <a:path w="133985" h="1610359">
                  <a:moveTo>
                    <a:pt x="19034" y="1609942"/>
                  </a:moveTo>
                  <a:lnTo>
                    <a:pt x="19034" y="1533693"/>
                  </a:lnTo>
                </a:path>
                <a:path w="133985" h="1610359">
                  <a:moveTo>
                    <a:pt x="19034" y="1524193"/>
                  </a:moveTo>
                  <a:lnTo>
                    <a:pt x="38068" y="428691"/>
                  </a:lnTo>
                </a:path>
                <a:path w="133985" h="1610359">
                  <a:moveTo>
                    <a:pt x="38068" y="419255"/>
                  </a:moveTo>
                  <a:lnTo>
                    <a:pt x="38068" y="161912"/>
                  </a:lnTo>
                </a:path>
                <a:path w="133985" h="1610359">
                  <a:moveTo>
                    <a:pt x="38068" y="152476"/>
                  </a:moveTo>
                  <a:lnTo>
                    <a:pt x="47639" y="361996"/>
                  </a:lnTo>
                </a:path>
                <a:path w="133985" h="1610359">
                  <a:moveTo>
                    <a:pt x="47639" y="371432"/>
                  </a:moveTo>
                  <a:lnTo>
                    <a:pt x="57103" y="1343194"/>
                  </a:lnTo>
                </a:path>
                <a:path w="133985" h="1610359">
                  <a:moveTo>
                    <a:pt x="57103" y="1352695"/>
                  </a:moveTo>
                  <a:lnTo>
                    <a:pt x="57103" y="1295704"/>
                  </a:lnTo>
                </a:path>
                <a:path w="133985" h="1610359">
                  <a:moveTo>
                    <a:pt x="57103" y="1286203"/>
                  </a:moveTo>
                  <a:lnTo>
                    <a:pt x="76460" y="447670"/>
                  </a:lnTo>
                </a:path>
                <a:path w="133985" h="1610359">
                  <a:moveTo>
                    <a:pt x="76460" y="438234"/>
                  </a:moveTo>
                  <a:lnTo>
                    <a:pt x="86031" y="514472"/>
                  </a:lnTo>
                </a:path>
                <a:path w="133985" h="1610359">
                  <a:moveTo>
                    <a:pt x="86031" y="523908"/>
                  </a:moveTo>
                  <a:lnTo>
                    <a:pt x="95494" y="762166"/>
                  </a:lnTo>
                </a:path>
                <a:path w="133985" h="1610359">
                  <a:moveTo>
                    <a:pt x="95494" y="771709"/>
                  </a:moveTo>
                  <a:lnTo>
                    <a:pt x="95494" y="762166"/>
                  </a:lnTo>
                </a:path>
                <a:path w="133985" h="1610359">
                  <a:moveTo>
                    <a:pt x="95494" y="752730"/>
                  </a:moveTo>
                  <a:lnTo>
                    <a:pt x="105065" y="619233"/>
                  </a:lnTo>
                </a:path>
                <a:path w="133985" h="1610359">
                  <a:moveTo>
                    <a:pt x="105065" y="609690"/>
                  </a:moveTo>
                  <a:lnTo>
                    <a:pt x="105065" y="657513"/>
                  </a:lnTo>
                </a:path>
                <a:path w="133985" h="1610359">
                  <a:moveTo>
                    <a:pt x="105065" y="666949"/>
                  </a:moveTo>
                  <a:lnTo>
                    <a:pt x="114529" y="752730"/>
                  </a:lnTo>
                </a:path>
                <a:path w="133985" h="1610359">
                  <a:moveTo>
                    <a:pt x="114529" y="762166"/>
                  </a:moveTo>
                  <a:lnTo>
                    <a:pt x="124100" y="733429"/>
                  </a:lnTo>
                </a:path>
                <a:path w="133985" h="1610359">
                  <a:moveTo>
                    <a:pt x="124100" y="723993"/>
                  </a:moveTo>
                  <a:lnTo>
                    <a:pt x="124100" y="381190"/>
                  </a:lnTo>
                </a:path>
                <a:path w="133985" h="1610359">
                  <a:moveTo>
                    <a:pt x="124100" y="371432"/>
                  </a:moveTo>
                  <a:lnTo>
                    <a:pt x="133671" y="7623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608932" y="58720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613695" y="5562634"/>
              <a:ext cx="38100" cy="1314450"/>
            </a:xfrm>
            <a:custGeom>
              <a:avLst/>
              <a:gdLst/>
              <a:ahLst/>
              <a:cxnLst/>
              <a:rect l="l" t="t" r="r" b="b"/>
              <a:pathLst>
                <a:path w="38100" h="1314450">
                  <a:moveTo>
                    <a:pt x="0" y="323716"/>
                  </a:moveTo>
                  <a:lnTo>
                    <a:pt x="9463" y="485736"/>
                  </a:lnTo>
                </a:path>
                <a:path w="38100" h="1314450">
                  <a:moveTo>
                    <a:pt x="9463" y="495172"/>
                  </a:moveTo>
                  <a:lnTo>
                    <a:pt x="19034" y="1304947"/>
                  </a:lnTo>
                </a:path>
                <a:path w="38100" h="1314450">
                  <a:moveTo>
                    <a:pt x="19034" y="1314383"/>
                  </a:moveTo>
                  <a:lnTo>
                    <a:pt x="19034" y="1219165"/>
                  </a:lnTo>
                </a:path>
                <a:path w="38100" h="1314450">
                  <a:moveTo>
                    <a:pt x="19034" y="1209729"/>
                  </a:moveTo>
                  <a:lnTo>
                    <a:pt x="38068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647001" y="55481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651764" y="5562634"/>
              <a:ext cx="38735" cy="1524635"/>
            </a:xfrm>
            <a:custGeom>
              <a:avLst/>
              <a:gdLst/>
              <a:ahLst/>
              <a:cxnLst/>
              <a:rect l="l" t="t" r="r" b="b"/>
              <a:pathLst>
                <a:path w="38735" h="1524634">
                  <a:moveTo>
                    <a:pt x="0" y="0"/>
                  </a:moveTo>
                  <a:lnTo>
                    <a:pt x="9463" y="285651"/>
                  </a:lnTo>
                </a:path>
                <a:path w="38735" h="1524634">
                  <a:moveTo>
                    <a:pt x="9463" y="295194"/>
                  </a:moveTo>
                  <a:lnTo>
                    <a:pt x="19034" y="1514467"/>
                  </a:lnTo>
                </a:path>
                <a:path w="38735" h="1524634">
                  <a:moveTo>
                    <a:pt x="19034" y="1524225"/>
                  </a:moveTo>
                  <a:lnTo>
                    <a:pt x="19034" y="1447987"/>
                  </a:lnTo>
                </a:path>
                <a:path w="38735" h="1524634">
                  <a:moveTo>
                    <a:pt x="19034" y="1438444"/>
                  </a:moveTo>
                  <a:lnTo>
                    <a:pt x="38391" y="12373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685392" y="56720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690155" y="5686373"/>
              <a:ext cx="19050" cy="1410335"/>
            </a:xfrm>
            <a:custGeom>
              <a:avLst/>
              <a:gdLst/>
              <a:ahLst/>
              <a:cxnLst/>
              <a:rect l="l" t="t" r="r" b="b"/>
              <a:pathLst>
                <a:path w="19050" h="1410334">
                  <a:moveTo>
                    <a:pt x="0" y="0"/>
                  </a:moveTo>
                  <a:lnTo>
                    <a:pt x="0" y="257236"/>
                  </a:lnTo>
                </a:path>
                <a:path w="19050" h="1410334">
                  <a:moveTo>
                    <a:pt x="0" y="266672"/>
                  </a:moveTo>
                  <a:lnTo>
                    <a:pt x="19034" y="140994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704427" y="71010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709190" y="6162566"/>
              <a:ext cx="19050" cy="934085"/>
            </a:xfrm>
            <a:custGeom>
              <a:avLst/>
              <a:gdLst/>
              <a:ahLst/>
              <a:cxnLst/>
              <a:rect l="l" t="t" r="r" b="b"/>
              <a:pathLst>
                <a:path w="19050" h="934084">
                  <a:moveTo>
                    <a:pt x="0" y="933750"/>
                  </a:moveTo>
                  <a:lnTo>
                    <a:pt x="9463" y="723993"/>
                  </a:lnTo>
                </a:path>
                <a:path w="19050" h="934084">
                  <a:moveTo>
                    <a:pt x="9463" y="714450"/>
                  </a:moveTo>
                  <a:lnTo>
                    <a:pt x="1903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723461" y="61482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728224" y="6153023"/>
              <a:ext cx="29209" cy="695960"/>
            </a:xfrm>
            <a:custGeom>
              <a:avLst/>
              <a:gdLst/>
              <a:ahLst/>
              <a:cxnLst/>
              <a:rect l="l" t="t" r="r" b="b"/>
              <a:pathLst>
                <a:path w="29210" h="695959">
                  <a:moveTo>
                    <a:pt x="0" y="0"/>
                  </a:moveTo>
                  <a:lnTo>
                    <a:pt x="0" y="143040"/>
                  </a:lnTo>
                </a:path>
                <a:path w="29210" h="695959">
                  <a:moveTo>
                    <a:pt x="0" y="152583"/>
                  </a:moveTo>
                  <a:lnTo>
                    <a:pt x="19034" y="686035"/>
                  </a:lnTo>
                </a:path>
                <a:path w="29210" h="695959">
                  <a:moveTo>
                    <a:pt x="19034" y="695578"/>
                  </a:moveTo>
                  <a:lnTo>
                    <a:pt x="19034" y="676599"/>
                  </a:lnTo>
                </a:path>
                <a:path w="29210" h="695959">
                  <a:moveTo>
                    <a:pt x="19034" y="667056"/>
                  </a:moveTo>
                  <a:lnTo>
                    <a:pt x="28605" y="50503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752066" y="66438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756829" y="6343565"/>
              <a:ext cx="28575" cy="391160"/>
            </a:xfrm>
            <a:custGeom>
              <a:avLst/>
              <a:gdLst/>
              <a:ahLst/>
              <a:cxnLst/>
              <a:rect l="l" t="t" r="r" b="b"/>
              <a:pathLst>
                <a:path w="28575" h="391159">
                  <a:moveTo>
                    <a:pt x="0" y="314495"/>
                  </a:moveTo>
                  <a:lnTo>
                    <a:pt x="9463" y="381297"/>
                  </a:lnTo>
                </a:path>
                <a:path w="28575" h="391159">
                  <a:moveTo>
                    <a:pt x="9463" y="390733"/>
                  </a:moveTo>
                  <a:lnTo>
                    <a:pt x="19034" y="381297"/>
                  </a:lnTo>
                </a:path>
                <a:path w="28575" h="391159">
                  <a:moveTo>
                    <a:pt x="19034" y="371539"/>
                  </a:moveTo>
                  <a:lnTo>
                    <a:pt x="19034" y="152476"/>
                  </a:lnTo>
                </a:path>
                <a:path w="28575" h="391159">
                  <a:moveTo>
                    <a:pt x="19034" y="143040"/>
                  </a:moveTo>
                  <a:lnTo>
                    <a:pt x="28497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780564" y="6329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785327" y="6334021"/>
              <a:ext cx="19685" cy="715010"/>
            </a:xfrm>
            <a:custGeom>
              <a:avLst/>
              <a:gdLst/>
              <a:ahLst/>
              <a:cxnLst/>
              <a:rect l="l" t="t" r="r" b="b"/>
              <a:pathLst>
                <a:path w="19685" h="715009">
                  <a:moveTo>
                    <a:pt x="0" y="0"/>
                  </a:moveTo>
                  <a:lnTo>
                    <a:pt x="9570" y="114303"/>
                  </a:lnTo>
                </a:path>
                <a:path w="19685" h="715009">
                  <a:moveTo>
                    <a:pt x="9570" y="124061"/>
                  </a:moveTo>
                  <a:lnTo>
                    <a:pt x="19141" y="71455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799706" y="70532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804469" y="5838849"/>
              <a:ext cx="19050" cy="1219200"/>
            </a:xfrm>
            <a:custGeom>
              <a:avLst/>
              <a:gdLst/>
              <a:ahLst/>
              <a:cxnLst/>
              <a:rect l="l" t="t" r="r" b="b"/>
              <a:pathLst>
                <a:path w="19050" h="1219200">
                  <a:moveTo>
                    <a:pt x="0" y="1219165"/>
                  </a:moveTo>
                  <a:lnTo>
                    <a:pt x="0" y="1028731"/>
                  </a:lnTo>
                </a:path>
                <a:path w="19050" h="1219200">
                  <a:moveTo>
                    <a:pt x="0" y="1019188"/>
                  </a:moveTo>
                  <a:lnTo>
                    <a:pt x="1903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818741" y="58243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823504" y="5591049"/>
              <a:ext cx="38735" cy="1515110"/>
            </a:xfrm>
            <a:custGeom>
              <a:avLst/>
              <a:gdLst/>
              <a:ahLst/>
              <a:cxnLst/>
              <a:rect l="l" t="t" r="r" b="b"/>
              <a:pathLst>
                <a:path w="38735" h="1515109">
                  <a:moveTo>
                    <a:pt x="0" y="247800"/>
                  </a:moveTo>
                  <a:lnTo>
                    <a:pt x="0" y="485736"/>
                  </a:lnTo>
                </a:path>
                <a:path w="38735" h="1515109">
                  <a:moveTo>
                    <a:pt x="0" y="495279"/>
                  </a:moveTo>
                  <a:lnTo>
                    <a:pt x="19249" y="1505267"/>
                  </a:lnTo>
                </a:path>
                <a:path w="38735" h="1515109">
                  <a:moveTo>
                    <a:pt x="19249" y="1514768"/>
                  </a:moveTo>
                  <a:lnTo>
                    <a:pt x="19249" y="1285968"/>
                  </a:lnTo>
                </a:path>
                <a:path w="38735" h="1515109">
                  <a:moveTo>
                    <a:pt x="19249" y="1276532"/>
                  </a:moveTo>
                  <a:lnTo>
                    <a:pt x="38391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857132" y="55768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861895" y="5591049"/>
              <a:ext cx="172085" cy="1724660"/>
            </a:xfrm>
            <a:custGeom>
              <a:avLst/>
              <a:gdLst/>
              <a:ahLst/>
              <a:cxnLst/>
              <a:rect l="l" t="t" r="r" b="b"/>
              <a:pathLst>
                <a:path w="172085" h="1724659">
                  <a:moveTo>
                    <a:pt x="0" y="0"/>
                  </a:moveTo>
                  <a:lnTo>
                    <a:pt x="0" y="238042"/>
                  </a:lnTo>
                </a:path>
                <a:path w="172085" h="1724659">
                  <a:moveTo>
                    <a:pt x="0" y="247800"/>
                  </a:moveTo>
                  <a:lnTo>
                    <a:pt x="19034" y="1324247"/>
                  </a:lnTo>
                </a:path>
                <a:path w="172085" h="1724659">
                  <a:moveTo>
                    <a:pt x="19034" y="1333791"/>
                  </a:moveTo>
                  <a:lnTo>
                    <a:pt x="19034" y="1266988"/>
                  </a:lnTo>
                </a:path>
                <a:path w="172085" h="1724659">
                  <a:moveTo>
                    <a:pt x="19034" y="1257552"/>
                  </a:moveTo>
                  <a:lnTo>
                    <a:pt x="38068" y="180998"/>
                  </a:lnTo>
                </a:path>
                <a:path w="172085" h="1724659">
                  <a:moveTo>
                    <a:pt x="38068" y="171562"/>
                  </a:moveTo>
                  <a:lnTo>
                    <a:pt x="38068" y="333581"/>
                  </a:lnTo>
                </a:path>
                <a:path w="172085" h="1724659">
                  <a:moveTo>
                    <a:pt x="38068" y="343017"/>
                  </a:moveTo>
                  <a:lnTo>
                    <a:pt x="57103" y="1038274"/>
                  </a:lnTo>
                </a:path>
                <a:path w="172085" h="1724659">
                  <a:moveTo>
                    <a:pt x="57103" y="1048032"/>
                  </a:moveTo>
                  <a:lnTo>
                    <a:pt x="57103" y="1028731"/>
                  </a:lnTo>
                </a:path>
                <a:path w="172085" h="1724659">
                  <a:moveTo>
                    <a:pt x="57103" y="1019295"/>
                  </a:moveTo>
                  <a:lnTo>
                    <a:pt x="66674" y="695578"/>
                  </a:lnTo>
                </a:path>
                <a:path w="172085" h="1724659">
                  <a:moveTo>
                    <a:pt x="66674" y="685713"/>
                  </a:moveTo>
                  <a:lnTo>
                    <a:pt x="76137" y="705014"/>
                  </a:lnTo>
                </a:path>
                <a:path w="172085" h="1724659">
                  <a:moveTo>
                    <a:pt x="76137" y="714557"/>
                  </a:moveTo>
                  <a:lnTo>
                    <a:pt x="85708" y="828754"/>
                  </a:lnTo>
                </a:path>
                <a:path w="172085" h="1724659">
                  <a:moveTo>
                    <a:pt x="85708" y="838297"/>
                  </a:moveTo>
                  <a:lnTo>
                    <a:pt x="85708" y="809774"/>
                  </a:lnTo>
                </a:path>
                <a:path w="172085" h="1724659">
                  <a:moveTo>
                    <a:pt x="85708" y="800231"/>
                  </a:moveTo>
                  <a:lnTo>
                    <a:pt x="95172" y="752515"/>
                  </a:lnTo>
                </a:path>
                <a:path w="172085" h="1724659">
                  <a:moveTo>
                    <a:pt x="95172" y="742972"/>
                  </a:moveTo>
                  <a:lnTo>
                    <a:pt x="95172" y="762059"/>
                  </a:lnTo>
                </a:path>
                <a:path w="172085" h="1724659">
                  <a:moveTo>
                    <a:pt x="95172" y="771495"/>
                  </a:moveTo>
                  <a:lnTo>
                    <a:pt x="104958" y="981230"/>
                  </a:lnTo>
                </a:path>
                <a:path w="172085" h="1724659">
                  <a:moveTo>
                    <a:pt x="104958" y="990773"/>
                  </a:moveTo>
                  <a:lnTo>
                    <a:pt x="114529" y="1352770"/>
                  </a:lnTo>
                </a:path>
                <a:path w="172085" h="1724659">
                  <a:moveTo>
                    <a:pt x="114529" y="1362313"/>
                  </a:moveTo>
                  <a:lnTo>
                    <a:pt x="114529" y="1314811"/>
                  </a:lnTo>
                </a:path>
                <a:path w="172085" h="1724659">
                  <a:moveTo>
                    <a:pt x="114529" y="1305054"/>
                  </a:moveTo>
                  <a:lnTo>
                    <a:pt x="133563" y="504822"/>
                  </a:lnTo>
                </a:path>
                <a:path w="172085" h="1724659">
                  <a:moveTo>
                    <a:pt x="133563" y="495279"/>
                  </a:moveTo>
                  <a:lnTo>
                    <a:pt x="133563" y="561974"/>
                  </a:lnTo>
                </a:path>
                <a:path w="172085" h="1724659">
                  <a:moveTo>
                    <a:pt x="133563" y="571517"/>
                  </a:moveTo>
                  <a:lnTo>
                    <a:pt x="143134" y="1343226"/>
                  </a:lnTo>
                </a:path>
                <a:path w="172085" h="1724659">
                  <a:moveTo>
                    <a:pt x="143134" y="1352770"/>
                  </a:moveTo>
                  <a:lnTo>
                    <a:pt x="152598" y="1714766"/>
                  </a:lnTo>
                </a:path>
                <a:path w="172085" h="1724659">
                  <a:moveTo>
                    <a:pt x="152598" y="1724256"/>
                  </a:moveTo>
                  <a:lnTo>
                    <a:pt x="152598" y="1514768"/>
                  </a:lnTo>
                </a:path>
                <a:path w="172085" h="1724659">
                  <a:moveTo>
                    <a:pt x="152598" y="1505267"/>
                  </a:moveTo>
                  <a:lnTo>
                    <a:pt x="171739" y="34301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6028872" y="5919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6033635" y="5905330"/>
              <a:ext cx="86360" cy="1343660"/>
            </a:xfrm>
            <a:custGeom>
              <a:avLst/>
              <a:gdLst/>
              <a:ahLst/>
              <a:cxnLst/>
              <a:rect l="l" t="t" r="r" b="b"/>
              <a:pathLst>
                <a:path w="86360" h="1343659">
                  <a:moveTo>
                    <a:pt x="0" y="28736"/>
                  </a:moveTo>
                  <a:lnTo>
                    <a:pt x="0" y="276215"/>
                  </a:lnTo>
                </a:path>
                <a:path w="86360" h="1343659">
                  <a:moveTo>
                    <a:pt x="0" y="285973"/>
                  </a:moveTo>
                  <a:lnTo>
                    <a:pt x="19034" y="1333726"/>
                  </a:lnTo>
                </a:path>
                <a:path w="86360" h="1343659">
                  <a:moveTo>
                    <a:pt x="19034" y="1343226"/>
                  </a:moveTo>
                  <a:lnTo>
                    <a:pt x="19034" y="1257477"/>
                  </a:lnTo>
                </a:path>
                <a:path w="86360" h="1343659">
                  <a:moveTo>
                    <a:pt x="19034" y="1247977"/>
                  </a:moveTo>
                  <a:lnTo>
                    <a:pt x="38068" y="9543"/>
                  </a:lnTo>
                </a:path>
                <a:path w="86360" h="1343659">
                  <a:moveTo>
                    <a:pt x="38068" y="0"/>
                  </a:moveTo>
                  <a:lnTo>
                    <a:pt x="38068" y="162019"/>
                  </a:lnTo>
                </a:path>
                <a:path w="86360" h="1343659">
                  <a:moveTo>
                    <a:pt x="38068" y="171455"/>
                  </a:moveTo>
                  <a:lnTo>
                    <a:pt x="57103" y="895448"/>
                  </a:lnTo>
                </a:path>
                <a:path w="86360" h="1343659">
                  <a:moveTo>
                    <a:pt x="57103" y="904992"/>
                  </a:moveTo>
                  <a:lnTo>
                    <a:pt x="57103" y="857490"/>
                  </a:lnTo>
                </a:path>
                <a:path w="86360" h="1343659">
                  <a:moveTo>
                    <a:pt x="57103" y="847947"/>
                  </a:moveTo>
                  <a:lnTo>
                    <a:pt x="76460" y="209735"/>
                  </a:lnTo>
                </a:path>
                <a:path w="86360" h="1343659">
                  <a:moveTo>
                    <a:pt x="76460" y="200299"/>
                  </a:moveTo>
                  <a:lnTo>
                    <a:pt x="76460" y="257236"/>
                  </a:lnTo>
                </a:path>
                <a:path w="86360" h="1343659">
                  <a:moveTo>
                    <a:pt x="76460" y="266779"/>
                  </a:moveTo>
                  <a:lnTo>
                    <a:pt x="85923" y="38129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6114796" y="62913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4" y="1391"/>
                  </a:lnTo>
                  <a:lnTo>
                    <a:pt x="4762" y="0"/>
                  </a:lnTo>
                  <a:lnTo>
                    <a:pt x="8130" y="1391"/>
                  </a:lnTo>
                  <a:lnTo>
                    <a:pt x="9526" y="4749"/>
                  </a:lnTo>
                  <a:lnTo>
                    <a:pt x="8130" y="8107"/>
                  </a:lnTo>
                  <a:lnTo>
                    <a:pt x="4762" y="9498"/>
                  </a:lnTo>
                  <a:lnTo>
                    <a:pt x="1394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6119559" y="5876807"/>
              <a:ext cx="76835" cy="1105535"/>
            </a:xfrm>
            <a:custGeom>
              <a:avLst/>
              <a:gdLst/>
              <a:ahLst/>
              <a:cxnLst/>
              <a:rect l="l" t="t" r="r" b="b"/>
              <a:pathLst>
                <a:path w="76835" h="1105534">
                  <a:moveTo>
                    <a:pt x="0" y="409819"/>
                  </a:moveTo>
                  <a:lnTo>
                    <a:pt x="9570" y="361996"/>
                  </a:lnTo>
                </a:path>
                <a:path w="76835" h="1105534">
                  <a:moveTo>
                    <a:pt x="9570" y="352560"/>
                  </a:moveTo>
                  <a:lnTo>
                    <a:pt x="9570" y="361996"/>
                  </a:lnTo>
                </a:path>
                <a:path w="76835" h="1105534">
                  <a:moveTo>
                    <a:pt x="9570" y="371539"/>
                  </a:moveTo>
                  <a:lnTo>
                    <a:pt x="28605" y="638212"/>
                  </a:lnTo>
                </a:path>
                <a:path w="76835" h="1105534">
                  <a:moveTo>
                    <a:pt x="28605" y="647755"/>
                  </a:moveTo>
                  <a:lnTo>
                    <a:pt x="28605" y="609797"/>
                  </a:lnTo>
                </a:path>
                <a:path w="76835" h="1105534">
                  <a:moveTo>
                    <a:pt x="28605" y="600254"/>
                  </a:moveTo>
                  <a:lnTo>
                    <a:pt x="38176" y="171562"/>
                  </a:lnTo>
                </a:path>
                <a:path w="76835" h="1105534">
                  <a:moveTo>
                    <a:pt x="38176" y="162019"/>
                  </a:moveTo>
                  <a:lnTo>
                    <a:pt x="47639" y="9543"/>
                  </a:lnTo>
                </a:path>
                <a:path w="76835" h="1105534">
                  <a:moveTo>
                    <a:pt x="47639" y="0"/>
                  </a:moveTo>
                  <a:lnTo>
                    <a:pt x="47639" y="66802"/>
                  </a:lnTo>
                </a:path>
                <a:path w="76835" h="1105534">
                  <a:moveTo>
                    <a:pt x="47639" y="76238"/>
                  </a:moveTo>
                  <a:lnTo>
                    <a:pt x="57210" y="762273"/>
                  </a:lnTo>
                </a:path>
                <a:path w="76835" h="1105534">
                  <a:moveTo>
                    <a:pt x="57210" y="771816"/>
                  </a:moveTo>
                  <a:lnTo>
                    <a:pt x="66674" y="1095533"/>
                  </a:lnTo>
                </a:path>
                <a:path w="76835" h="1105534">
                  <a:moveTo>
                    <a:pt x="66674" y="1104969"/>
                  </a:moveTo>
                  <a:lnTo>
                    <a:pt x="66674" y="1009752"/>
                  </a:lnTo>
                </a:path>
                <a:path w="76835" h="1105534">
                  <a:moveTo>
                    <a:pt x="66674" y="1000209"/>
                  </a:moveTo>
                  <a:lnTo>
                    <a:pt x="76245" y="22882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4" name="object 234" descr=""/>
          <p:cNvSpPr txBox="1"/>
          <p:nvPr/>
        </p:nvSpPr>
        <p:spPr>
          <a:xfrm>
            <a:off x="6322314" y="8015478"/>
            <a:ext cx="6476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36" name="object 2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37" name="object 2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48</a:t>
            </a:r>
          </a:p>
        </p:txBody>
      </p:sp>
      <p:sp>
        <p:nvSpPr>
          <p:cNvPr id="235" name="object 235" descr=""/>
          <p:cNvSpPr txBox="1"/>
          <p:nvPr/>
        </p:nvSpPr>
        <p:spPr>
          <a:xfrm>
            <a:off x="1232712" y="8251697"/>
            <a:ext cx="5308600" cy="35369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486025" marR="5080" indent="-247396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 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Back-</a:t>
            </a:r>
            <a:r>
              <a:rPr dirty="0" sz="1100" spc="-25">
                <a:latin typeface="Microsoft Sans Serif"/>
                <a:cs typeface="Microsoft Sans Serif"/>
              </a:rPr>
              <a:t>to- </a:t>
            </a:r>
            <a:r>
              <a:rPr dirty="0" sz="1100" spc="-20">
                <a:latin typeface="Microsoft Sans Serif"/>
                <a:cs typeface="Microsoft Sans Serif"/>
              </a:rPr>
              <a:t>back.</a:t>
            </a:r>
            <a:endParaRPr sz="1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786949" y="1411459"/>
            <a:ext cx="4429760" cy="2729865"/>
            <a:chOff x="1786949" y="1411459"/>
            <a:chExt cx="4429760" cy="2729865"/>
          </a:xfrm>
        </p:grpSpPr>
        <p:sp>
          <p:nvSpPr>
            <p:cNvPr id="4" name="object 4" descr=""/>
            <p:cNvSpPr/>
            <p:nvPr/>
          </p:nvSpPr>
          <p:spPr>
            <a:xfrm>
              <a:off x="1791711" y="1416221"/>
              <a:ext cx="4420235" cy="2677160"/>
            </a:xfrm>
            <a:custGeom>
              <a:avLst/>
              <a:gdLst/>
              <a:ahLst/>
              <a:cxnLst/>
              <a:rect l="l" t="t" r="r" b="b"/>
              <a:pathLst>
                <a:path w="4420235" h="2677160">
                  <a:moveTo>
                    <a:pt x="0" y="2677018"/>
                  </a:moveTo>
                  <a:lnTo>
                    <a:pt x="4419678" y="2677018"/>
                  </a:lnTo>
                  <a:lnTo>
                    <a:pt x="4419678" y="0"/>
                  </a:lnTo>
                  <a:lnTo>
                    <a:pt x="0" y="0"/>
                  </a:lnTo>
                  <a:lnTo>
                    <a:pt x="0" y="2677018"/>
                  </a:lnTo>
                  <a:close/>
                </a:path>
              </a:pathLst>
            </a:custGeom>
            <a:ln w="95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6476" y="4097990"/>
              <a:ext cx="2205355" cy="38100"/>
            </a:xfrm>
            <a:custGeom>
              <a:avLst/>
              <a:gdLst/>
              <a:ahLst/>
              <a:cxnLst/>
              <a:rect l="l" t="t" r="r" b="b"/>
              <a:pathLst>
                <a:path w="2205354" h="38100">
                  <a:moveTo>
                    <a:pt x="0" y="0"/>
                  </a:moveTo>
                  <a:lnTo>
                    <a:pt x="0" y="38001"/>
                  </a:lnTo>
                </a:path>
                <a:path w="2205354" h="38100">
                  <a:moveTo>
                    <a:pt x="734974" y="0"/>
                  </a:moveTo>
                  <a:lnTo>
                    <a:pt x="734974" y="38001"/>
                  </a:lnTo>
                </a:path>
                <a:path w="2205354" h="38100">
                  <a:moveTo>
                    <a:pt x="1470100" y="0"/>
                  </a:moveTo>
                  <a:lnTo>
                    <a:pt x="1470100" y="38001"/>
                  </a:lnTo>
                </a:path>
                <a:path w="2205354" h="38100">
                  <a:moveTo>
                    <a:pt x="2205010" y="0"/>
                  </a:moveTo>
                  <a:lnTo>
                    <a:pt x="2205010" y="38001"/>
                  </a:lnTo>
                </a:path>
              </a:pathLst>
            </a:custGeom>
            <a:ln w="95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869509" y="412803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0.15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745968" y="409798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614207" y="412803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481201" y="409798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349117" y="412803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6216112" y="4097989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6084027" y="412803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759540" y="4156788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743809" y="1411491"/>
            <a:ext cx="3737610" cy="2691765"/>
            <a:chOff x="1743809" y="1411491"/>
            <a:chExt cx="3737610" cy="2691765"/>
          </a:xfrm>
        </p:grpSpPr>
        <p:sp>
          <p:nvSpPr>
            <p:cNvPr id="15" name="object 15" descr=""/>
            <p:cNvSpPr/>
            <p:nvPr/>
          </p:nvSpPr>
          <p:spPr>
            <a:xfrm>
              <a:off x="2526610" y="1416253"/>
              <a:ext cx="2950210" cy="2677160"/>
            </a:xfrm>
            <a:custGeom>
              <a:avLst/>
              <a:gdLst/>
              <a:ahLst/>
              <a:cxnLst/>
              <a:rect l="l" t="t" r="r" b="b"/>
              <a:pathLst>
                <a:path w="2950210" h="2677160">
                  <a:moveTo>
                    <a:pt x="0" y="0"/>
                  </a:moveTo>
                  <a:lnTo>
                    <a:pt x="0" y="2676985"/>
                  </a:lnTo>
                </a:path>
                <a:path w="2950210" h="2677160">
                  <a:moveTo>
                    <a:pt x="735232" y="0"/>
                  </a:moveTo>
                  <a:lnTo>
                    <a:pt x="735232" y="2676985"/>
                  </a:lnTo>
                </a:path>
                <a:path w="2950210" h="2677160">
                  <a:moveTo>
                    <a:pt x="1470143" y="0"/>
                  </a:moveTo>
                  <a:lnTo>
                    <a:pt x="1470143" y="2676985"/>
                  </a:lnTo>
                </a:path>
                <a:path w="2950210" h="2677160">
                  <a:moveTo>
                    <a:pt x="2214625" y="0"/>
                  </a:moveTo>
                  <a:lnTo>
                    <a:pt x="2214625" y="2676985"/>
                  </a:lnTo>
                </a:path>
                <a:path w="2950210" h="2677160">
                  <a:moveTo>
                    <a:pt x="2949750" y="0"/>
                  </a:moveTo>
                  <a:lnTo>
                    <a:pt x="2949750" y="2676985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48571" y="4097990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38374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425707" y="4004290"/>
            <a:ext cx="1959610" cy="44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750">
              <a:lnSpc>
                <a:spcPts val="1025"/>
              </a:lnSpc>
              <a:spcBef>
                <a:spcPts val="100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50.0</a:t>
            </a:r>
            <a:endParaRPr sz="900">
              <a:latin typeface="Microsoft Sans Serif"/>
              <a:cs typeface="Microsoft Sans Serif"/>
            </a:endParaRPr>
          </a:p>
          <a:p>
            <a:pPr marL="250825">
              <a:lnSpc>
                <a:spcPts val="1025"/>
              </a:lnSpc>
              <a:tabLst>
                <a:tab pos="986155" algn="l"/>
                <a:tab pos="1720850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8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7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v:LB2FA2-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748571" y="1420971"/>
            <a:ext cx="38735" cy="2343785"/>
          </a:xfrm>
          <a:custGeom>
            <a:avLst/>
            <a:gdLst/>
            <a:ahLst/>
            <a:cxnLst/>
            <a:rect l="l" t="t" r="r" b="b"/>
            <a:pathLst>
              <a:path w="38735" h="2343785">
                <a:moveTo>
                  <a:pt x="38374" y="2343522"/>
                </a:moveTo>
                <a:lnTo>
                  <a:pt x="0" y="2343522"/>
                </a:lnTo>
              </a:path>
              <a:path w="38735" h="2343785">
                <a:moveTo>
                  <a:pt x="38374" y="2010015"/>
                </a:moveTo>
                <a:lnTo>
                  <a:pt x="0" y="2010015"/>
                </a:lnTo>
              </a:path>
              <a:path w="38735" h="2343785">
                <a:moveTo>
                  <a:pt x="38374" y="1676487"/>
                </a:moveTo>
                <a:lnTo>
                  <a:pt x="0" y="1676487"/>
                </a:lnTo>
              </a:path>
              <a:path w="38735" h="2343785">
                <a:moveTo>
                  <a:pt x="38374" y="1343334"/>
                </a:moveTo>
                <a:lnTo>
                  <a:pt x="0" y="1343334"/>
                </a:lnTo>
              </a:path>
              <a:path w="38735" h="2343785">
                <a:moveTo>
                  <a:pt x="38374" y="1000316"/>
                </a:moveTo>
                <a:lnTo>
                  <a:pt x="0" y="1000316"/>
                </a:lnTo>
              </a:path>
              <a:path w="38735" h="2343785">
                <a:moveTo>
                  <a:pt x="38374" y="666734"/>
                </a:moveTo>
                <a:lnTo>
                  <a:pt x="0" y="666734"/>
                </a:lnTo>
              </a:path>
              <a:path w="38735" h="2343785">
                <a:moveTo>
                  <a:pt x="38374" y="333260"/>
                </a:moveTo>
                <a:lnTo>
                  <a:pt x="0" y="333260"/>
                </a:lnTo>
              </a:path>
              <a:path w="38735" h="2343785">
                <a:moveTo>
                  <a:pt x="38374" y="0"/>
                </a:moveTo>
                <a:lnTo>
                  <a:pt x="0" y="0"/>
                </a:lnTo>
              </a:path>
            </a:pathLst>
          </a:custGeom>
          <a:ln w="95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074216" y="891032"/>
            <a:ext cx="5437505" cy="2942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800">
              <a:latin typeface="Times New Roman"/>
              <a:cs typeface="Times New Roman"/>
            </a:endParaRPr>
          </a:p>
          <a:p>
            <a:pPr marL="421005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50.0</a:t>
            </a:r>
            <a:endParaRPr sz="900">
              <a:latin typeface="Microsoft Sans Serif"/>
              <a:cs typeface="Microsoft Sans Serif"/>
            </a:endParaRPr>
          </a:p>
          <a:p>
            <a:pPr marL="421005" marR="4737735" indent="85725">
              <a:lnSpc>
                <a:spcPts val="1350"/>
              </a:lnSpc>
              <a:spcBef>
                <a:spcPts val="15"/>
              </a:spcBef>
            </a:pPr>
            <a:r>
              <a:rPr dirty="0" sz="900" spc="-40">
                <a:latin typeface="Microsoft Sans Serif"/>
                <a:cs typeface="Microsoft Sans Serif"/>
              </a:rPr>
              <a:t>[kV]</a:t>
            </a:r>
            <a:r>
              <a:rPr dirty="0" sz="900" spc="-20">
                <a:latin typeface="Microsoft Sans Serif"/>
                <a:cs typeface="Microsoft Sans Serif"/>
              </a:rPr>
              <a:t> 37.5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421005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25.0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421005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12.5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78218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78282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12.5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78282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25.0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78282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37.5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791711" y="1597207"/>
            <a:ext cx="4429760" cy="2300605"/>
            <a:chOff x="1791711" y="1597207"/>
            <a:chExt cx="4429760" cy="2300605"/>
          </a:xfrm>
        </p:grpSpPr>
        <p:sp>
          <p:nvSpPr>
            <p:cNvPr id="21" name="object 21" descr=""/>
            <p:cNvSpPr/>
            <p:nvPr/>
          </p:nvSpPr>
          <p:spPr>
            <a:xfrm>
              <a:off x="1791711" y="1749514"/>
              <a:ext cx="4400550" cy="2010410"/>
            </a:xfrm>
            <a:custGeom>
              <a:avLst/>
              <a:gdLst/>
              <a:ahLst/>
              <a:cxnLst/>
              <a:rect l="l" t="t" r="r" b="b"/>
              <a:pathLst>
                <a:path w="4400550" h="2010410">
                  <a:moveTo>
                    <a:pt x="0" y="2010229"/>
                  </a:moveTo>
                  <a:lnTo>
                    <a:pt x="4400523" y="2010229"/>
                  </a:lnTo>
                </a:path>
                <a:path w="4400550" h="2010410">
                  <a:moveTo>
                    <a:pt x="0" y="1676733"/>
                  </a:moveTo>
                  <a:lnTo>
                    <a:pt x="4400523" y="1676733"/>
                  </a:lnTo>
                </a:path>
                <a:path w="4400550" h="2010410">
                  <a:moveTo>
                    <a:pt x="0" y="1343226"/>
                  </a:moveTo>
                  <a:lnTo>
                    <a:pt x="4400523" y="1343226"/>
                  </a:lnTo>
                </a:path>
                <a:path w="4400550" h="2010410">
                  <a:moveTo>
                    <a:pt x="0" y="1009966"/>
                  </a:moveTo>
                  <a:lnTo>
                    <a:pt x="4400523" y="1009966"/>
                  </a:lnTo>
                </a:path>
                <a:path w="4400550" h="2010410">
                  <a:moveTo>
                    <a:pt x="0" y="666949"/>
                  </a:moveTo>
                  <a:lnTo>
                    <a:pt x="4400523" y="666949"/>
                  </a:lnTo>
                </a:path>
                <a:path w="4400550" h="2010410">
                  <a:moveTo>
                    <a:pt x="0" y="333474"/>
                  </a:moveTo>
                  <a:lnTo>
                    <a:pt x="4400523" y="333474"/>
                  </a:lnTo>
                </a:path>
                <a:path w="4400550" h="2010410">
                  <a:moveTo>
                    <a:pt x="0" y="0"/>
                  </a:moveTo>
                  <a:lnTo>
                    <a:pt x="4400523" y="0"/>
                  </a:lnTo>
                </a:path>
              </a:pathLst>
            </a:custGeom>
            <a:ln w="95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791703" y="27500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49"/>
                  </a:moveTo>
                  <a:lnTo>
                    <a:pt x="8140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40" y="8102"/>
                  </a:lnTo>
                  <a:lnTo>
                    <a:pt x="9525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06005" y="2754762"/>
              <a:ext cx="1518285" cy="1066800"/>
            </a:xfrm>
            <a:custGeom>
              <a:avLst/>
              <a:gdLst/>
              <a:ahLst/>
              <a:cxnLst/>
              <a:rect l="l" t="t" r="r" b="b"/>
              <a:pathLst>
                <a:path w="1518285" h="1066800">
                  <a:moveTo>
                    <a:pt x="0" y="0"/>
                  </a:moveTo>
                  <a:lnTo>
                    <a:pt x="1450783" y="0"/>
                  </a:lnTo>
                </a:path>
                <a:path w="1518285" h="1066800">
                  <a:moveTo>
                    <a:pt x="1460570" y="0"/>
                  </a:moveTo>
                  <a:lnTo>
                    <a:pt x="1470143" y="28522"/>
                  </a:lnTo>
                </a:path>
                <a:path w="1518285" h="1066800">
                  <a:moveTo>
                    <a:pt x="1470143" y="37958"/>
                  </a:moveTo>
                  <a:lnTo>
                    <a:pt x="1470143" y="342696"/>
                  </a:lnTo>
                </a:path>
                <a:path w="1518285" h="1066800">
                  <a:moveTo>
                    <a:pt x="1470143" y="352239"/>
                  </a:moveTo>
                  <a:lnTo>
                    <a:pt x="1489179" y="1057221"/>
                  </a:lnTo>
                </a:path>
                <a:path w="1518285" h="1066800">
                  <a:moveTo>
                    <a:pt x="1489179" y="1066721"/>
                  </a:moveTo>
                  <a:lnTo>
                    <a:pt x="1489179" y="1019231"/>
                  </a:lnTo>
                </a:path>
                <a:path w="1518285" h="1066800">
                  <a:moveTo>
                    <a:pt x="1489179" y="1009730"/>
                  </a:moveTo>
                  <a:lnTo>
                    <a:pt x="1508216" y="485736"/>
                  </a:lnTo>
                </a:path>
                <a:path w="1518285" h="1066800">
                  <a:moveTo>
                    <a:pt x="1508216" y="476193"/>
                  </a:moveTo>
                  <a:lnTo>
                    <a:pt x="1508216" y="552538"/>
                  </a:lnTo>
                </a:path>
                <a:path w="1518285" h="1066800">
                  <a:moveTo>
                    <a:pt x="1508216" y="561974"/>
                  </a:moveTo>
                  <a:lnTo>
                    <a:pt x="1517789" y="91448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319030" y="36739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323794" y="2707047"/>
              <a:ext cx="48260" cy="972185"/>
            </a:xfrm>
            <a:custGeom>
              <a:avLst/>
              <a:gdLst/>
              <a:ahLst/>
              <a:cxnLst/>
              <a:rect l="l" t="t" r="r" b="b"/>
              <a:pathLst>
                <a:path w="48260" h="972185">
                  <a:moveTo>
                    <a:pt x="0" y="971697"/>
                  </a:moveTo>
                  <a:lnTo>
                    <a:pt x="9464" y="895448"/>
                  </a:lnTo>
                </a:path>
                <a:path w="48260" h="972185">
                  <a:moveTo>
                    <a:pt x="9464" y="885948"/>
                  </a:moveTo>
                  <a:lnTo>
                    <a:pt x="28501" y="428691"/>
                  </a:lnTo>
                </a:path>
                <a:path w="48260" h="972185">
                  <a:moveTo>
                    <a:pt x="28501" y="419255"/>
                  </a:moveTo>
                  <a:lnTo>
                    <a:pt x="28501" y="352453"/>
                  </a:lnTo>
                </a:path>
                <a:path w="48260" h="972185">
                  <a:moveTo>
                    <a:pt x="28501" y="342910"/>
                  </a:moveTo>
                  <a:lnTo>
                    <a:pt x="4764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366676" y="26927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380905" y="1906708"/>
              <a:ext cx="29209" cy="800735"/>
            </a:xfrm>
            <a:custGeom>
              <a:avLst/>
              <a:gdLst/>
              <a:ahLst/>
              <a:cxnLst/>
              <a:rect l="l" t="t" r="r" b="b"/>
              <a:pathLst>
                <a:path w="29210" h="800735">
                  <a:moveTo>
                    <a:pt x="0" y="800338"/>
                  </a:moveTo>
                  <a:lnTo>
                    <a:pt x="0" y="790795"/>
                  </a:lnTo>
                </a:path>
                <a:path w="29210" h="800735">
                  <a:moveTo>
                    <a:pt x="0" y="781252"/>
                  </a:moveTo>
                  <a:lnTo>
                    <a:pt x="9572" y="619340"/>
                  </a:lnTo>
                </a:path>
                <a:path w="29210" h="800735">
                  <a:moveTo>
                    <a:pt x="9572" y="609797"/>
                  </a:moveTo>
                  <a:lnTo>
                    <a:pt x="2882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04965" y="1892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09729" y="1906708"/>
              <a:ext cx="10160" cy="457834"/>
            </a:xfrm>
            <a:custGeom>
              <a:avLst/>
              <a:gdLst/>
              <a:ahLst/>
              <a:cxnLst/>
              <a:rect l="l" t="t" r="r" b="b"/>
              <a:pathLst>
                <a:path w="10160" h="457835">
                  <a:moveTo>
                    <a:pt x="0" y="0"/>
                  </a:moveTo>
                  <a:lnTo>
                    <a:pt x="0" y="104760"/>
                  </a:lnTo>
                </a:path>
                <a:path w="10160" h="457835">
                  <a:moveTo>
                    <a:pt x="0" y="114303"/>
                  </a:moveTo>
                  <a:lnTo>
                    <a:pt x="9572" y="45732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414537" y="23687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419301" y="1601970"/>
              <a:ext cx="57150" cy="943610"/>
            </a:xfrm>
            <a:custGeom>
              <a:avLst/>
              <a:gdLst/>
              <a:ahLst/>
              <a:cxnLst/>
              <a:rect l="l" t="t" r="r" b="b"/>
              <a:pathLst>
                <a:path w="57150" h="943610">
                  <a:moveTo>
                    <a:pt x="0" y="762059"/>
                  </a:moveTo>
                  <a:lnTo>
                    <a:pt x="9572" y="638319"/>
                  </a:lnTo>
                </a:path>
                <a:path w="57150" h="943610">
                  <a:moveTo>
                    <a:pt x="9572" y="628776"/>
                  </a:moveTo>
                  <a:lnTo>
                    <a:pt x="19036" y="9543"/>
                  </a:lnTo>
                </a:path>
                <a:path w="57150" h="943610">
                  <a:moveTo>
                    <a:pt x="19036" y="0"/>
                  </a:moveTo>
                  <a:lnTo>
                    <a:pt x="28609" y="38065"/>
                  </a:lnTo>
                </a:path>
                <a:path w="57150" h="943610">
                  <a:moveTo>
                    <a:pt x="28609" y="47501"/>
                  </a:moveTo>
                  <a:lnTo>
                    <a:pt x="28609" y="476300"/>
                  </a:lnTo>
                </a:path>
                <a:path w="57150" h="943610">
                  <a:moveTo>
                    <a:pt x="28609" y="485736"/>
                  </a:moveTo>
                  <a:lnTo>
                    <a:pt x="38073" y="933514"/>
                  </a:lnTo>
                </a:path>
                <a:path w="57150" h="943610">
                  <a:moveTo>
                    <a:pt x="38073" y="943057"/>
                  </a:moveTo>
                  <a:lnTo>
                    <a:pt x="47646" y="904992"/>
                  </a:lnTo>
                </a:path>
                <a:path w="57150" h="943610">
                  <a:moveTo>
                    <a:pt x="47646" y="895556"/>
                  </a:moveTo>
                  <a:lnTo>
                    <a:pt x="57110" y="49527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471648" y="20829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476412" y="2087706"/>
              <a:ext cx="114935" cy="1553210"/>
            </a:xfrm>
            <a:custGeom>
              <a:avLst/>
              <a:gdLst/>
              <a:ahLst/>
              <a:cxnLst/>
              <a:rect l="l" t="t" r="r" b="b"/>
              <a:pathLst>
                <a:path w="114935" h="1553210">
                  <a:moveTo>
                    <a:pt x="0" y="0"/>
                  </a:moveTo>
                  <a:lnTo>
                    <a:pt x="9572" y="123846"/>
                  </a:lnTo>
                </a:path>
                <a:path w="114935" h="1553210">
                  <a:moveTo>
                    <a:pt x="9572" y="133604"/>
                  </a:moveTo>
                  <a:lnTo>
                    <a:pt x="19144" y="990773"/>
                  </a:lnTo>
                </a:path>
                <a:path w="114935" h="1553210">
                  <a:moveTo>
                    <a:pt x="19144" y="1000316"/>
                  </a:moveTo>
                  <a:lnTo>
                    <a:pt x="28609" y="990773"/>
                  </a:lnTo>
                </a:path>
                <a:path w="114935" h="1553210">
                  <a:moveTo>
                    <a:pt x="28609" y="981337"/>
                  </a:moveTo>
                  <a:lnTo>
                    <a:pt x="38181" y="886012"/>
                  </a:lnTo>
                </a:path>
                <a:path w="114935" h="1553210">
                  <a:moveTo>
                    <a:pt x="38181" y="876577"/>
                  </a:moveTo>
                  <a:lnTo>
                    <a:pt x="38181" y="886012"/>
                  </a:lnTo>
                </a:path>
                <a:path w="114935" h="1553210">
                  <a:moveTo>
                    <a:pt x="38181" y="895556"/>
                  </a:moveTo>
                  <a:lnTo>
                    <a:pt x="47646" y="1076554"/>
                  </a:lnTo>
                </a:path>
                <a:path w="114935" h="1553210">
                  <a:moveTo>
                    <a:pt x="47646" y="1085990"/>
                  </a:moveTo>
                  <a:lnTo>
                    <a:pt x="57433" y="1343280"/>
                  </a:lnTo>
                </a:path>
                <a:path w="114935" h="1553210">
                  <a:moveTo>
                    <a:pt x="57433" y="1352780"/>
                  </a:moveTo>
                  <a:lnTo>
                    <a:pt x="67005" y="1448030"/>
                  </a:lnTo>
                </a:path>
                <a:path w="114935" h="1553210">
                  <a:moveTo>
                    <a:pt x="67005" y="1457530"/>
                  </a:moveTo>
                  <a:lnTo>
                    <a:pt x="76577" y="1543279"/>
                  </a:lnTo>
                </a:path>
                <a:path w="114935" h="1553210">
                  <a:moveTo>
                    <a:pt x="76577" y="1552779"/>
                  </a:moveTo>
                  <a:lnTo>
                    <a:pt x="86042" y="1543279"/>
                  </a:lnTo>
                </a:path>
                <a:path w="114935" h="1553210">
                  <a:moveTo>
                    <a:pt x="86042" y="1533779"/>
                  </a:moveTo>
                  <a:lnTo>
                    <a:pt x="86042" y="1352780"/>
                  </a:lnTo>
                </a:path>
                <a:path w="114935" h="1553210">
                  <a:moveTo>
                    <a:pt x="86042" y="1343280"/>
                  </a:moveTo>
                  <a:lnTo>
                    <a:pt x="95614" y="1162335"/>
                  </a:lnTo>
                </a:path>
                <a:path w="114935" h="1553210">
                  <a:moveTo>
                    <a:pt x="95614" y="1152792"/>
                  </a:moveTo>
                  <a:lnTo>
                    <a:pt x="105079" y="1171771"/>
                  </a:lnTo>
                </a:path>
                <a:path w="114935" h="1553210">
                  <a:moveTo>
                    <a:pt x="105079" y="1181314"/>
                  </a:moveTo>
                  <a:lnTo>
                    <a:pt x="114651" y="145753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586300" y="35499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591063" y="1859314"/>
              <a:ext cx="57150" cy="1695450"/>
            </a:xfrm>
            <a:custGeom>
              <a:avLst/>
              <a:gdLst/>
              <a:ahLst/>
              <a:cxnLst/>
              <a:rect l="l" t="t" r="r" b="b"/>
              <a:pathLst>
                <a:path w="57150" h="1695450">
                  <a:moveTo>
                    <a:pt x="0" y="1695423"/>
                  </a:moveTo>
                  <a:lnTo>
                    <a:pt x="0" y="1581173"/>
                  </a:lnTo>
                </a:path>
                <a:path w="57150" h="1695450">
                  <a:moveTo>
                    <a:pt x="0" y="1571673"/>
                  </a:moveTo>
                  <a:lnTo>
                    <a:pt x="19036" y="676170"/>
                  </a:lnTo>
                </a:path>
                <a:path w="57150" h="1695450">
                  <a:moveTo>
                    <a:pt x="19036" y="666734"/>
                  </a:moveTo>
                  <a:lnTo>
                    <a:pt x="28609" y="761951"/>
                  </a:lnTo>
                </a:path>
                <a:path w="57150" h="1695450">
                  <a:moveTo>
                    <a:pt x="28609" y="771387"/>
                  </a:moveTo>
                  <a:lnTo>
                    <a:pt x="38073" y="1066689"/>
                  </a:lnTo>
                </a:path>
                <a:path w="57150" h="1695450">
                  <a:moveTo>
                    <a:pt x="38073" y="1076447"/>
                  </a:moveTo>
                  <a:lnTo>
                    <a:pt x="38073" y="1019188"/>
                  </a:lnTo>
                </a:path>
                <a:path w="57150" h="1695450">
                  <a:moveTo>
                    <a:pt x="38073" y="1009645"/>
                  </a:moveTo>
                  <a:lnTo>
                    <a:pt x="47646" y="428477"/>
                  </a:lnTo>
                </a:path>
                <a:path w="57150" h="1695450">
                  <a:moveTo>
                    <a:pt x="47646" y="418934"/>
                  </a:moveTo>
                  <a:lnTo>
                    <a:pt x="5711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43410" y="1844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48174" y="1792511"/>
              <a:ext cx="38735" cy="534035"/>
            </a:xfrm>
            <a:custGeom>
              <a:avLst/>
              <a:gdLst/>
              <a:ahLst/>
              <a:cxnLst/>
              <a:rect l="l" t="t" r="r" b="b"/>
              <a:pathLst>
                <a:path w="38735" h="534035">
                  <a:moveTo>
                    <a:pt x="0" y="66802"/>
                  </a:moveTo>
                  <a:lnTo>
                    <a:pt x="9572" y="162019"/>
                  </a:lnTo>
                </a:path>
                <a:path w="38735" h="534035">
                  <a:moveTo>
                    <a:pt x="9572" y="171455"/>
                  </a:moveTo>
                  <a:lnTo>
                    <a:pt x="19144" y="524016"/>
                  </a:lnTo>
                </a:path>
                <a:path w="38735" h="534035">
                  <a:moveTo>
                    <a:pt x="19144" y="533452"/>
                  </a:moveTo>
                  <a:lnTo>
                    <a:pt x="19144" y="447778"/>
                  </a:lnTo>
                </a:path>
                <a:path w="38735" h="534035">
                  <a:moveTo>
                    <a:pt x="19144" y="438234"/>
                  </a:moveTo>
                  <a:lnTo>
                    <a:pt x="3839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1807" y="17782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6570" y="1792511"/>
              <a:ext cx="95885" cy="1629410"/>
            </a:xfrm>
            <a:custGeom>
              <a:avLst/>
              <a:gdLst/>
              <a:ahLst/>
              <a:cxnLst/>
              <a:rect l="l" t="t" r="r" b="b"/>
              <a:pathLst>
                <a:path w="95885" h="1629410">
                  <a:moveTo>
                    <a:pt x="0" y="0"/>
                  </a:moveTo>
                  <a:lnTo>
                    <a:pt x="0" y="66802"/>
                  </a:lnTo>
                </a:path>
                <a:path w="95885" h="1629410">
                  <a:moveTo>
                    <a:pt x="0" y="76238"/>
                  </a:moveTo>
                  <a:lnTo>
                    <a:pt x="19036" y="438234"/>
                  </a:lnTo>
                </a:path>
                <a:path w="95885" h="1629410">
                  <a:moveTo>
                    <a:pt x="19036" y="447778"/>
                  </a:moveTo>
                  <a:lnTo>
                    <a:pt x="28609" y="485736"/>
                  </a:lnTo>
                </a:path>
                <a:path w="95885" h="1629410">
                  <a:moveTo>
                    <a:pt x="28609" y="495279"/>
                  </a:moveTo>
                  <a:lnTo>
                    <a:pt x="57218" y="1047710"/>
                  </a:lnTo>
                </a:path>
                <a:path w="95885" h="1629410">
                  <a:moveTo>
                    <a:pt x="57218" y="1057468"/>
                  </a:moveTo>
                  <a:lnTo>
                    <a:pt x="76255" y="1619485"/>
                  </a:lnTo>
                </a:path>
                <a:path w="95885" h="1629410">
                  <a:moveTo>
                    <a:pt x="76255" y="1628985"/>
                  </a:moveTo>
                  <a:lnTo>
                    <a:pt x="76255" y="1609985"/>
                  </a:lnTo>
                </a:path>
                <a:path w="95885" h="1629410">
                  <a:moveTo>
                    <a:pt x="76255" y="1600484"/>
                  </a:moveTo>
                  <a:lnTo>
                    <a:pt x="95292" y="129551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777099" y="307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781862" y="2668981"/>
              <a:ext cx="76835" cy="1229360"/>
            </a:xfrm>
            <a:custGeom>
              <a:avLst/>
              <a:gdLst/>
              <a:ahLst/>
              <a:cxnLst/>
              <a:rect l="l" t="t" r="r" b="b"/>
              <a:pathLst>
                <a:path w="76835" h="1229360">
                  <a:moveTo>
                    <a:pt x="0" y="419041"/>
                  </a:moveTo>
                  <a:lnTo>
                    <a:pt x="0" y="533559"/>
                  </a:lnTo>
                </a:path>
                <a:path w="76835" h="1229360">
                  <a:moveTo>
                    <a:pt x="0" y="542995"/>
                  </a:moveTo>
                  <a:lnTo>
                    <a:pt x="19036" y="1219251"/>
                  </a:lnTo>
                </a:path>
                <a:path w="76835" h="1229360">
                  <a:moveTo>
                    <a:pt x="19036" y="1228751"/>
                  </a:moveTo>
                  <a:lnTo>
                    <a:pt x="19036" y="1181261"/>
                  </a:lnTo>
                </a:path>
                <a:path w="76835" h="1229360">
                  <a:moveTo>
                    <a:pt x="19036" y="1171761"/>
                  </a:moveTo>
                  <a:lnTo>
                    <a:pt x="38396" y="457321"/>
                  </a:lnTo>
                </a:path>
                <a:path w="76835" h="1229360">
                  <a:moveTo>
                    <a:pt x="38396" y="447778"/>
                  </a:moveTo>
                  <a:lnTo>
                    <a:pt x="38396" y="476300"/>
                  </a:lnTo>
                </a:path>
                <a:path w="76835" h="1229360">
                  <a:moveTo>
                    <a:pt x="38396" y="485736"/>
                  </a:moveTo>
                  <a:lnTo>
                    <a:pt x="47861" y="924014"/>
                  </a:lnTo>
                </a:path>
                <a:path w="76835" h="1229360">
                  <a:moveTo>
                    <a:pt x="47861" y="933514"/>
                  </a:moveTo>
                  <a:lnTo>
                    <a:pt x="57433" y="895513"/>
                  </a:lnTo>
                </a:path>
                <a:path w="76835" h="1229360">
                  <a:moveTo>
                    <a:pt x="57433" y="885755"/>
                  </a:moveTo>
                  <a:lnTo>
                    <a:pt x="67005" y="504715"/>
                  </a:lnTo>
                </a:path>
                <a:path w="76835" h="1229360">
                  <a:moveTo>
                    <a:pt x="67005" y="495279"/>
                  </a:moveTo>
                  <a:lnTo>
                    <a:pt x="7647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53569" y="2654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58333" y="2659224"/>
              <a:ext cx="10160" cy="95885"/>
            </a:xfrm>
            <a:custGeom>
              <a:avLst/>
              <a:gdLst/>
              <a:ahLst/>
              <a:cxnLst/>
              <a:rect l="l" t="t" r="r" b="b"/>
              <a:pathLst>
                <a:path w="10160" h="95885">
                  <a:moveTo>
                    <a:pt x="0" y="0"/>
                  </a:moveTo>
                  <a:lnTo>
                    <a:pt x="0" y="38279"/>
                  </a:lnTo>
                </a:path>
                <a:path w="10160" h="95885">
                  <a:moveTo>
                    <a:pt x="0" y="47823"/>
                  </a:moveTo>
                  <a:lnTo>
                    <a:pt x="9572" y="9553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863141" y="27595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867905" y="1935230"/>
              <a:ext cx="48260" cy="829310"/>
            </a:xfrm>
            <a:custGeom>
              <a:avLst/>
              <a:gdLst/>
              <a:ahLst/>
              <a:cxnLst/>
              <a:rect l="l" t="t" r="r" b="b"/>
              <a:pathLst>
                <a:path w="48260" h="829310">
                  <a:moveTo>
                    <a:pt x="0" y="829075"/>
                  </a:moveTo>
                  <a:lnTo>
                    <a:pt x="9464" y="771816"/>
                  </a:lnTo>
                </a:path>
                <a:path w="48260" h="829310">
                  <a:moveTo>
                    <a:pt x="9464" y="762273"/>
                  </a:moveTo>
                  <a:lnTo>
                    <a:pt x="28501" y="209735"/>
                  </a:lnTo>
                </a:path>
                <a:path w="48260" h="829310">
                  <a:moveTo>
                    <a:pt x="28501" y="200299"/>
                  </a:moveTo>
                  <a:lnTo>
                    <a:pt x="4764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910787" y="19210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915551" y="1840013"/>
              <a:ext cx="124460" cy="1877060"/>
            </a:xfrm>
            <a:custGeom>
              <a:avLst/>
              <a:gdLst/>
              <a:ahLst/>
              <a:cxnLst/>
              <a:rect l="l" t="t" r="r" b="b"/>
              <a:pathLst>
                <a:path w="124460" h="1877060">
                  <a:moveTo>
                    <a:pt x="0" y="95217"/>
                  </a:moveTo>
                  <a:lnTo>
                    <a:pt x="0" y="133497"/>
                  </a:lnTo>
                </a:path>
                <a:path w="124460" h="1877060">
                  <a:moveTo>
                    <a:pt x="0" y="143040"/>
                  </a:moveTo>
                  <a:lnTo>
                    <a:pt x="19036" y="333474"/>
                  </a:lnTo>
                </a:path>
                <a:path w="124460" h="1877060">
                  <a:moveTo>
                    <a:pt x="19036" y="343017"/>
                  </a:moveTo>
                  <a:lnTo>
                    <a:pt x="19036" y="324038"/>
                  </a:lnTo>
                </a:path>
                <a:path w="124460" h="1877060">
                  <a:moveTo>
                    <a:pt x="19036" y="314495"/>
                  </a:moveTo>
                  <a:lnTo>
                    <a:pt x="28824" y="9543"/>
                  </a:lnTo>
                </a:path>
                <a:path w="124460" h="1877060">
                  <a:moveTo>
                    <a:pt x="28824" y="0"/>
                  </a:moveTo>
                  <a:lnTo>
                    <a:pt x="38288" y="28736"/>
                  </a:lnTo>
                </a:path>
                <a:path w="124460" h="1877060">
                  <a:moveTo>
                    <a:pt x="38288" y="38279"/>
                  </a:moveTo>
                  <a:lnTo>
                    <a:pt x="38288" y="400276"/>
                  </a:lnTo>
                </a:path>
                <a:path w="124460" h="1877060">
                  <a:moveTo>
                    <a:pt x="38288" y="409712"/>
                  </a:moveTo>
                  <a:lnTo>
                    <a:pt x="57433" y="904992"/>
                  </a:lnTo>
                </a:path>
                <a:path w="124460" h="1877060">
                  <a:moveTo>
                    <a:pt x="57433" y="914749"/>
                  </a:moveTo>
                  <a:lnTo>
                    <a:pt x="57433" y="886012"/>
                  </a:lnTo>
                </a:path>
                <a:path w="124460" h="1877060">
                  <a:moveTo>
                    <a:pt x="57433" y="876469"/>
                  </a:moveTo>
                  <a:lnTo>
                    <a:pt x="66898" y="562296"/>
                  </a:lnTo>
                </a:path>
                <a:path w="124460" h="1877060">
                  <a:moveTo>
                    <a:pt x="66898" y="552538"/>
                  </a:moveTo>
                  <a:lnTo>
                    <a:pt x="66898" y="590711"/>
                  </a:lnTo>
                </a:path>
                <a:path w="124460" h="1877060">
                  <a:moveTo>
                    <a:pt x="66898" y="600254"/>
                  </a:moveTo>
                  <a:lnTo>
                    <a:pt x="76470" y="1028945"/>
                  </a:lnTo>
                </a:path>
                <a:path w="124460" h="1877060">
                  <a:moveTo>
                    <a:pt x="76470" y="1038489"/>
                  </a:moveTo>
                  <a:lnTo>
                    <a:pt x="95507" y="1619474"/>
                  </a:lnTo>
                </a:path>
                <a:path w="124460" h="1877060">
                  <a:moveTo>
                    <a:pt x="95507" y="1629232"/>
                  </a:moveTo>
                  <a:lnTo>
                    <a:pt x="95507" y="1609974"/>
                  </a:lnTo>
                </a:path>
                <a:path w="124460" h="1877060">
                  <a:moveTo>
                    <a:pt x="95507" y="1600474"/>
                  </a:moveTo>
                  <a:lnTo>
                    <a:pt x="105079" y="1276746"/>
                  </a:lnTo>
                </a:path>
                <a:path w="124460" h="1877060">
                  <a:moveTo>
                    <a:pt x="105079" y="1266988"/>
                  </a:moveTo>
                  <a:lnTo>
                    <a:pt x="114544" y="1352770"/>
                  </a:lnTo>
                </a:path>
                <a:path w="124460" h="1877060">
                  <a:moveTo>
                    <a:pt x="114544" y="1362527"/>
                  </a:moveTo>
                  <a:lnTo>
                    <a:pt x="124116" y="187672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034904" y="37214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039667" y="3392996"/>
              <a:ext cx="19050" cy="333375"/>
            </a:xfrm>
            <a:custGeom>
              <a:avLst/>
              <a:gdLst/>
              <a:ahLst/>
              <a:cxnLst/>
              <a:rect l="l" t="t" r="r" b="b"/>
              <a:pathLst>
                <a:path w="19050" h="333375">
                  <a:moveTo>
                    <a:pt x="0" y="333238"/>
                  </a:moveTo>
                  <a:lnTo>
                    <a:pt x="9464" y="276247"/>
                  </a:lnTo>
                </a:path>
                <a:path w="19050" h="333375">
                  <a:moveTo>
                    <a:pt x="9464" y="266747"/>
                  </a:moveTo>
                  <a:lnTo>
                    <a:pt x="1903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053929" y="337879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37" y="4749"/>
                  </a:moveTo>
                  <a:lnTo>
                    <a:pt x="8140" y="1397"/>
                  </a:lnTo>
                  <a:lnTo>
                    <a:pt x="4775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75" y="9499"/>
                  </a:lnTo>
                  <a:lnTo>
                    <a:pt x="8140" y="8102"/>
                  </a:lnTo>
                  <a:lnTo>
                    <a:pt x="9537" y="4749"/>
                  </a:lnTo>
                  <a:close/>
                </a:path>
                <a:path w="19050" h="19050">
                  <a:moveTo>
                    <a:pt x="18999" y="14211"/>
                  </a:moveTo>
                  <a:lnTo>
                    <a:pt x="17602" y="10845"/>
                  </a:lnTo>
                  <a:lnTo>
                    <a:pt x="14236" y="9461"/>
                  </a:lnTo>
                  <a:lnTo>
                    <a:pt x="10871" y="10845"/>
                  </a:lnTo>
                  <a:lnTo>
                    <a:pt x="9474" y="14211"/>
                  </a:lnTo>
                  <a:lnTo>
                    <a:pt x="10871" y="17564"/>
                  </a:lnTo>
                  <a:lnTo>
                    <a:pt x="14236" y="18961"/>
                  </a:lnTo>
                  <a:lnTo>
                    <a:pt x="17602" y="17564"/>
                  </a:lnTo>
                  <a:lnTo>
                    <a:pt x="18999" y="1421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068169" y="1706730"/>
              <a:ext cx="220345" cy="1781810"/>
            </a:xfrm>
            <a:custGeom>
              <a:avLst/>
              <a:gdLst/>
              <a:ahLst/>
              <a:cxnLst/>
              <a:rect l="l" t="t" r="r" b="b"/>
              <a:pathLst>
                <a:path w="220345" h="1781810">
                  <a:moveTo>
                    <a:pt x="0" y="1686266"/>
                  </a:moveTo>
                  <a:lnTo>
                    <a:pt x="9787" y="1657508"/>
                  </a:lnTo>
                </a:path>
                <a:path w="220345" h="1781810">
                  <a:moveTo>
                    <a:pt x="9787" y="1647964"/>
                  </a:moveTo>
                  <a:lnTo>
                    <a:pt x="38396" y="1200294"/>
                  </a:lnTo>
                </a:path>
                <a:path w="220345" h="1781810">
                  <a:moveTo>
                    <a:pt x="38396" y="1190750"/>
                  </a:moveTo>
                  <a:lnTo>
                    <a:pt x="57433" y="628776"/>
                  </a:lnTo>
                </a:path>
                <a:path w="220345" h="1781810">
                  <a:moveTo>
                    <a:pt x="57433" y="619233"/>
                  </a:moveTo>
                  <a:lnTo>
                    <a:pt x="57433" y="676277"/>
                  </a:lnTo>
                </a:path>
                <a:path w="220345" h="1781810">
                  <a:moveTo>
                    <a:pt x="57433" y="685821"/>
                  </a:moveTo>
                  <a:lnTo>
                    <a:pt x="67005" y="847733"/>
                  </a:lnTo>
                </a:path>
                <a:path w="220345" h="1781810">
                  <a:moveTo>
                    <a:pt x="67005" y="857276"/>
                  </a:moveTo>
                  <a:lnTo>
                    <a:pt x="67005" y="828754"/>
                  </a:lnTo>
                </a:path>
                <a:path w="220345" h="1781810">
                  <a:moveTo>
                    <a:pt x="67005" y="819318"/>
                  </a:moveTo>
                  <a:lnTo>
                    <a:pt x="76577" y="571517"/>
                  </a:lnTo>
                </a:path>
                <a:path w="220345" h="1781810">
                  <a:moveTo>
                    <a:pt x="76577" y="561974"/>
                  </a:moveTo>
                  <a:lnTo>
                    <a:pt x="86042" y="9543"/>
                  </a:lnTo>
                </a:path>
                <a:path w="220345" h="1781810">
                  <a:moveTo>
                    <a:pt x="86042" y="0"/>
                  </a:moveTo>
                  <a:lnTo>
                    <a:pt x="95614" y="104760"/>
                  </a:lnTo>
                </a:path>
                <a:path w="220345" h="1781810">
                  <a:moveTo>
                    <a:pt x="95614" y="114303"/>
                  </a:moveTo>
                  <a:lnTo>
                    <a:pt x="105079" y="609797"/>
                  </a:lnTo>
                </a:path>
                <a:path w="220345" h="1781810">
                  <a:moveTo>
                    <a:pt x="105079" y="619233"/>
                  </a:moveTo>
                  <a:lnTo>
                    <a:pt x="105079" y="581060"/>
                  </a:lnTo>
                </a:path>
                <a:path w="220345" h="1781810">
                  <a:moveTo>
                    <a:pt x="105079" y="571517"/>
                  </a:moveTo>
                  <a:lnTo>
                    <a:pt x="124116" y="104760"/>
                  </a:lnTo>
                </a:path>
                <a:path w="220345" h="1781810">
                  <a:moveTo>
                    <a:pt x="124116" y="95324"/>
                  </a:moveTo>
                  <a:lnTo>
                    <a:pt x="124116" y="190541"/>
                  </a:lnTo>
                </a:path>
                <a:path w="220345" h="1781810">
                  <a:moveTo>
                    <a:pt x="124116" y="199977"/>
                  </a:moveTo>
                  <a:lnTo>
                    <a:pt x="143260" y="923971"/>
                  </a:lnTo>
                </a:path>
                <a:path w="220345" h="1781810">
                  <a:moveTo>
                    <a:pt x="143260" y="933514"/>
                  </a:moveTo>
                  <a:lnTo>
                    <a:pt x="153048" y="923971"/>
                  </a:lnTo>
                </a:path>
                <a:path w="220345" h="1781810">
                  <a:moveTo>
                    <a:pt x="153048" y="914535"/>
                  </a:moveTo>
                  <a:lnTo>
                    <a:pt x="153048" y="838297"/>
                  </a:lnTo>
                </a:path>
                <a:path w="220345" h="1781810">
                  <a:moveTo>
                    <a:pt x="153048" y="828754"/>
                  </a:moveTo>
                  <a:lnTo>
                    <a:pt x="162512" y="838297"/>
                  </a:lnTo>
                </a:path>
                <a:path w="220345" h="1781810">
                  <a:moveTo>
                    <a:pt x="162512" y="847733"/>
                  </a:moveTo>
                  <a:lnTo>
                    <a:pt x="172084" y="1057575"/>
                  </a:lnTo>
                </a:path>
                <a:path w="220345" h="1781810">
                  <a:moveTo>
                    <a:pt x="172084" y="1067011"/>
                  </a:moveTo>
                  <a:lnTo>
                    <a:pt x="181549" y="1447987"/>
                  </a:lnTo>
                </a:path>
                <a:path w="220345" h="1781810">
                  <a:moveTo>
                    <a:pt x="181549" y="1457530"/>
                  </a:moveTo>
                  <a:lnTo>
                    <a:pt x="200694" y="1714766"/>
                  </a:lnTo>
                </a:path>
                <a:path w="220345" h="1781810">
                  <a:moveTo>
                    <a:pt x="200694" y="1724256"/>
                  </a:moveTo>
                  <a:lnTo>
                    <a:pt x="200694" y="1772015"/>
                  </a:lnTo>
                </a:path>
                <a:path w="220345" h="1781810">
                  <a:moveTo>
                    <a:pt x="200694" y="1781515"/>
                  </a:moveTo>
                  <a:lnTo>
                    <a:pt x="210158" y="1772015"/>
                  </a:lnTo>
                </a:path>
                <a:path w="220345" h="1781810">
                  <a:moveTo>
                    <a:pt x="210158" y="1762514"/>
                  </a:moveTo>
                  <a:lnTo>
                    <a:pt x="219730" y="1667051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283136" y="3359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287900" y="2268704"/>
              <a:ext cx="86360" cy="1477010"/>
            </a:xfrm>
            <a:custGeom>
              <a:avLst/>
              <a:gdLst/>
              <a:ahLst/>
              <a:cxnLst/>
              <a:rect l="l" t="t" r="r" b="b"/>
              <a:pathLst>
                <a:path w="86360" h="1477010">
                  <a:moveTo>
                    <a:pt x="0" y="1105076"/>
                  </a:moveTo>
                  <a:lnTo>
                    <a:pt x="9464" y="1238541"/>
                  </a:lnTo>
                </a:path>
                <a:path w="86360" h="1477010">
                  <a:moveTo>
                    <a:pt x="9464" y="1248041"/>
                  </a:moveTo>
                  <a:lnTo>
                    <a:pt x="19036" y="1467288"/>
                  </a:lnTo>
                </a:path>
                <a:path w="86360" h="1477010">
                  <a:moveTo>
                    <a:pt x="19036" y="1476788"/>
                  </a:moveTo>
                  <a:lnTo>
                    <a:pt x="19036" y="1438529"/>
                  </a:lnTo>
                </a:path>
                <a:path w="86360" h="1477010">
                  <a:moveTo>
                    <a:pt x="19036" y="1429029"/>
                  </a:moveTo>
                  <a:lnTo>
                    <a:pt x="28609" y="1009752"/>
                  </a:lnTo>
                </a:path>
                <a:path w="86360" h="1477010">
                  <a:moveTo>
                    <a:pt x="28609" y="1000316"/>
                  </a:moveTo>
                  <a:lnTo>
                    <a:pt x="38073" y="714557"/>
                  </a:lnTo>
                </a:path>
                <a:path w="86360" h="1477010">
                  <a:moveTo>
                    <a:pt x="38073" y="705014"/>
                  </a:moveTo>
                  <a:lnTo>
                    <a:pt x="38073" y="733536"/>
                  </a:lnTo>
                </a:path>
                <a:path w="86360" h="1477010">
                  <a:moveTo>
                    <a:pt x="38073" y="743079"/>
                  </a:moveTo>
                  <a:lnTo>
                    <a:pt x="57110" y="1048032"/>
                  </a:lnTo>
                </a:path>
                <a:path w="86360" h="1477010">
                  <a:moveTo>
                    <a:pt x="57110" y="1057575"/>
                  </a:moveTo>
                  <a:lnTo>
                    <a:pt x="57110" y="1029053"/>
                  </a:lnTo>
                </a:path>
                <a:path w="86360" h="1477010">
                  <a:moveTo>
                    <a:pt x="57110" y="1019295"/>
                  </a:moveTo>
                  <a:lnTo>
                    <a:pt x="57110" y="743079"/>
                  </a:lnTo>
                </a:path>
                <a:path w="86360" h="1477010">
                  <a:moveTo>
                    <a:pt x="57110" y="733536"/>
                  </a:moveTo>
                  <a:lnTo>
                    <a:pt x="76470" y="9543"/>
                  </a:lnTo>
                </a:path>
                <a:path w="86360" h="1477010">
                  <a:moveTo>
                    <a:pt x="76470" y="0"/>
                  </a:moveTo>
                  <a:lnTo>
                    <a:pt x="76470" y="28522"/>
                  </a:lnTo>
                </a:path>
                <a:path w="86360" h="1477010">
                  <a:moveTo>
                    <a:pt x="76470" y="38279"/>
                  </a:moveTo>
                  <a:lnTo>
                    <a:pt x="85934" y="28575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369071" y="25592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383407" y="1849556"/>
              <a:ext cx="38100" cy="715010"/>
            </a:xfrm>
            <a:custGeom>
              <a:avLst/>
              <a:gdLst/>
              <a:ahLst/>
              <a:cxnLst/>
              <a:rect l="l" t="t" r="r" b="b"/>
              <a:pathLst>
                <a:path w="38100" h="715010">
                  <a:moveTo>
                    <a:pt x="0" y="714450"/>
                  </a:moveTo>
                  <a:lnTo>
                    <a:pt x="0" y="628669"/>
                  </a:lnTo>
                </a:path>
                <a:path w="38100" h="715010">
                  <a:moveTo>
                    <a:pt x="0" y="619233"/>
                  </a:moveTo>
                  <a:lnTo>
                    <a:pt x="19036" y="9757"/>
                  </a:lnTo>
                </a:path>
                <a:path w="38100" h="715010">
                  <a:moveTo>
                    <a:pt x="19036" y="0"/>
                  </a:moveTo>
                  <a:lnTo>
                    <a:pt x="19036" y="47715"/>
                  </a:lnTo>
                </a:path>
                <a:path w="38100" h="715010">
                  <a:moveTo>
                    <a:pt x="19036" y="57151"/>
                  </a:moveTo>
                  <a:lnTo>
                    <a:pt x="38073" y="22871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416717" y="20829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421481" y="2049748"/>
              <a:ext cx="10160" cy="28575"/>
            </a:xfrm>
            <a:custGeom>
              <a:avLst/>
              <a:gdLst/>
              <a:ahLst/>
              <a:cxnLst/>
              <a:rect l="l" t="t" r="r" b="b"/>
              <a:pathLst>
                <a:path w="10160" h="28575">
                  <a:moveTo>
                    <a:pt x="0" y="28522"/>
                  </a:moveTo>
                  <a:lnTo>
                    <a:pt x="9572" y="0"/>
                  </a:lnTo>
                </a:path>
              </a:pathLst>
            </a:custGeom>
            <a:ln w="95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426289" y="20355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431053" y="2049748"/>
              <a:ext cx="48260" cy="895985"/>
            </a:xfrm>
            <a:custGeom>
              <a:avLst/>
              <a:gdLst/>
              <a:ahLst/>
              <a:cxnLst/>
              <a:rect l="l" t="t" r="r" b="b"/>
              <a:pathLst>
                <a:path w="48260" h="895985">
                  <a:moveTo>
                    <a:pt x="0" y="0"/>
                  </a:moveTo>
                  <a:lnTo>
                    <a:pt x="28609" y="218956"/>
                  </a:lnTo>
                </a:path>
                <a:path w="48260" h="895985">
                  <a:moveTo>
                    <a:pt x="28609" y="228499"/>
                  </a:moveTo>
                  <a:lnTo>
                    <a:pt x="28609" y="457214"/>
                  </a:lnTo>
                </a:path>
                <a:path w="48260" h="895985">
                  <a:moveTo>
                    <a:pt x="28609" y="466757"/>
                  </a:moveTo>
                  <a:lnTo>
                    <a:pt x="47646" y="89555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473935" y="29499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478699" y="2783285"/>
              <a:ext cx="38735" cy="895985"/>
            </a:xfrm>
            <a:custGeom>
              <a:avLst/>
              <a:gdLst/>
              <a:ahLst/>
              <a:cxnLst/>
              <a:rect l="l" t="t" r="r" b="b"/>
              <a:pathLst>
                <a:path w="38735" h="895985">
                  <a:moveTo>
                    <a:pt x="0" y="162019"/>
                  </a:moveTo>
                  <a:lnTo>
                    <a:pt x="9787" y="114196"/>
                  </a:lnTo>
                </a:path>
                <a:path w="38735" h="895985">
                  <a:moveTo>
                    <a:pt x="9787" y="104760"/>
                  </a:moveTo>
                  <a:lnTo>
                    <a:pt x="9787" y="9435"/>
                  </a:lnTo>
                </a:path>
                <a:path w="38735" h="895985">
                  <a:moveTo>
                    <a:pt x="9787" y="0"/>
                  </a:moveTo>
                  <a:lnTo>
                    <a:pt x="19359" y="28415"/>
                  </a:lnTo>
                </a:path>
                <a:path w="38735" h="895985">
                  <a:moveTo>
                    <a:pt x="19359" y="37958"/>
                  </a:moveTo>
                  <a:lnTo>
                    <a:pt x="19359" y="266672"/>
                  </a:lnTo>
                </a:path>
                <a:path w="38735" h="895985">
                  <a:moveTo>
                    <a:pt x="19359" y="276215"/>
                  </a:moveTo>
                  <a:lnTo>
                    <a:pt x="38396" y="89545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512332" y="36834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517095" y="3202541"/>
              <a:ext cx="28575" cy="581025"/>
            </a:xfrm>
            <a:custGeom>
              <a:avLst/>
              <a:gdLst/>
              <a:ahLst/>
              <a:cxnLst/>
              <a:rect l="l" t="t" r="r" b="b"/>
              <a:pathLst>
                <a:path w="28575" h="581025">
                  <a:moveTo>
                    <a:pt x="0" y="476203"/>
                  </a:moveTo>
                  <a:lnTo>
                    <a:pt x="0" y="380954"/>
                  </a:lnTo>
                </a:path>
                <a:path w="28575" h="581025">
                  <a:moveTo>
                    <a:pt x="0" y="371454"/>
                  </a:moveTo>
                  <a:lnTo>
                    <a:pt x="9464" y="9435"/>
                  </a:lnTo>
                </a:path>
                <a:path w="28575" h="581025">
                  <a:moveTo>
                    <a:pt x="9464" y="0"/>
                  </a:moveTo>
                  <a:lnTo>
                    <a:pt x="19036" y="37958"/>
                  </a:lnTo>
                </a:path>
                <a:path w="28575" h="581025">
                  <a:moveTo>
                    <a:pt x="19036" y="47501"/>
                  </a:moveTo>
                  <a:lnTo>
                    <a:pt x="28501" y="58094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540833" y="37882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545597" y="3069043"/>
              <a:ext cx="38735" cy="724535"/>
            </a:xfrm>
            <a:custGeom>
              <a:avLst/>
              <a:gdLst/>
              <a:ahLst/>
              <a:cxnLst/>
              <a:rect l="l" t="t" r="r" b="b"/>
              <a:pathLst>
                <a:path w="38735" h="724535">
                  <a:moveTo>
                    <a:pt x="0" y="723940"/>
                  </a:moveTo>
                  <a:lnTo>
                    <a:pt x="9572" y="619201"/>
                  </a:lnTo>
                </a:path>
                <a:path w="38735" h="724535">
                  <a:moveTo>
                    <a:pt x="9572" y="609700"/>
                  </a:moveTo>
                  <a:lnTo>
                    <a:pt x="28609" y="9435"/>
                  </a:lnTo>
                </a:path>
                <a:path w="38735" h="724535">
                  <a:moveTo>
                    <a:pt x="28609" y="0"/>
                  </a:moveTo>
                  <a:lnTo>
                    <a:pt x="28609" y="9435"/>
                  </a:lnTo>
                </a:path>
                <a:path w="38735" h="724535">
                  <a:moveTo>
                    <a:pt x="28609" y="18979"/>
                  </a:moveTo>
                  <a:lnTo>
                    <a:pt x="38181" y="11419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579015" y="31880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583778" y="2183030"/>
              <a:ext cx="48260" cy="1010285"/>
            </a:xfrm>
            <a:custGeom>
              <a:avLst/>
              <a:gdLst/>
              <a:ahLst/>
              <a:cxnLst/>
              <a:rect l="l" t="t" r="r" b="b"/>
              <a:pathLst>
                <a:path w="48260" h="1010285">
                  <a:moveTo>
                    <a:pt x="0" y="1009752"/>
                  </a:moveTo>
                  <a:lnTo>
                    <a:pt x="0" y="962251"/>
                  </a:lnTo>
                </a:path>
                <a:path w="48260" h="1010285">
                  <a:moveTo>
                    <a:pt x="0" y="952707"/>
                  </a:moveTo>
                  <a:lnTo>
                    <a:pt x="38396" y="47715"/>
                  </a:lnTo>
                </a:path>
                <a:path w="48260" h="1010285">
                  <a:moveTo>
                    <a:pt x="38396" y="38279"/>
                  </a:moveTo>
                  <a:lnTo>
                    <a:pt x="47861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626876" y="2168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631639" y="2183030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0" y="0"/>
                  </a:moveTo>
                  <a:lnTo>
                    <a:pt x="9572" y="18979"/>
                  </a:lnTo>
                </a:path>
              </a:pathLst>
            </a:custGeom>
            <a:ln w="952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636448" y="2206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641212" y="1773532"/>
              <a:ext cx="19050" cy="428625"/>
            </a:xfrm>
            <a:custGeom>
              <a:avLst/>
              <a:gdLst/>
              <a:ahLst/>
              <a:cxnLst/>
              <a:rect l="l" t="t" r="r" b="b"/>
              <a:pathLst>
                <a:path w="19050" h="428625">
                  <a:moveTo>
                    <a:pt x="0" y="428477"/>
                  </a:moveTo>
                  <a:lnTo>
                    <a:pt x="9464" y="314173"/>
                  </a:lnTo>
                </a:path>
                <a:path w="19050" h="428625">
                  <a:moveTo>
                    <a:pt x="9464" y="304737"/>
                  </a:moveTo>
                  <a:lnTo>
                    <a:pt x="19036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655485" y="17590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660249" y="1763775"/>
              <a:ext cx="57150" cy="1229360"/>
            </a:xfrm>
            <a:custGeom>
              <a:avLst/>
              <a:gdLst/>
              <a:ahLst/>
              <a:cxnLst/>
              <a:rect l="l" t="t" r="r" b="b"/>
              <a:pathLst>
                <a:path w="57150" h="1229360">
                  <a:moveTo>
                    <a:pt x="0" y="0"/>
                  </a:moveTo>
                  <a:lnTo>
                    <a:pt x="9464" y="76238"/>
                  </a:lnTo>
                </a:path>
                <a:path w="57150" h="1229360">
                  <a:moveTo>
                    <a:pt x="9464" y="85781"/>
                  </a:moveTo>
                  <a:lnTo>
                    <a:pt x="19036" y="600254"/>
                  </a:lnTo>
                </a:path>
                <a:path w="57150" h="1229360">
                  <a:moveTo>
                    <a:pt x="19036" y="609690"/>
                  </a:moveTo>
                  <a:lnTo>
                    <a:pt x="28609" y="590711"/>
                  </a:lnTo>
                </a:path>
                <a:path w="57150" h="1229360">
                  <a:moveTo>
                    <a:pt x="28609" y="581275"/>
                  </a:moveTo>
                  <a:lnTo>
                    <a:pt x="38073" y="266779"/>
                  </a:lnTo>
                </a:path>
                <a:path w="57150" h="1229360">
                  <a:moveTo>
                    <a:pt x="38073" y="257236"/>
                  </a:moveTo>
                  <a:lnTo>
                    <a:pt x="38073" y="295516"/>
                  </a:lnTo>
                </a:path>
                <a:path w="57150" h="1229360">
                  <a:moveTo>
                    <a:pt x="38073" y="304952"/>
                  </a:moveTo>
                  <a:lnTo>
                    <a:pt x="47646" y="705014"/>
                  </a:lnTo>
                </a:path>
                <a:path w="57150" h="1229360">
                  <a:moveTo>
                    <a:pt x="47646" y="714450"/>
                  </a:moveTo>
                  <a:lnTo>
                    <a:pt x="57110" y="122892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712596" y="29974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726932" y="2773742"/>
              <a:ext cx="29209" cy="771525"/>
            </a:xfrm>
            <a:custGeom>
              <a:avLst/>
              <a:gdLst/>
              <a:ahLst/>
              <a:cxnLst/>
              <a:rect l="l" t="t" r="r" b="b"/>
              <a:pathLst>
                <a:path w="29210" h="771525">
                  <a:moveTo>
                    <a:pt x="0" y="228499"/>
                  </a:moveTo>
                  <a:lnTo>
                    <a:pt x="0" y="114303"/>
                  </a:lnTo>
                </a:path>
                <a:path w="29210" h="771525">
                  <a:moveTo>
                    <a:pt x="0" y="104760"/>
                  </a:moveTo>
                  <a:lnTo>
                    <a:pt x="9572" y="9543"/>
                  </a:lnTo>
                </a:path>
                <a:path w="29210" h="771525">
                  <a:moveTo>
                    <a:pt x="9572" y="0"/>
                  </a:moveTo>
                  <a:lnTo>
                    <a:pt x="9572" y="76238"/>
                  </a:lnTo>
                </a:path>
                <a:path w="29210" h="771525">
                  <a:moveTo>
                    <a:pt x="9572" y="85781"/>
                  </a:moveTo>
                  <a:lnTo>
                    <a:pt x="28609" y="77149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0778" y="3321516"/>
              <a:ext cx="76424" cy="237983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4822439" y="1706730"/>
              <a:ext cx="200660" cy="2000885"/>
            </a:xfrm>
            <a:custGeom>
              <a:avLst/>
              <a:gdLst/>
              <a:ahLst/>
              <a:cxnLst/>
              <a:rect l="l" t="t" r="r" b="b"/>
              <a:pathLst>
                <a:path w="200660" h="2000885">
                  <a:moveTo>
                    <a:pt x="0" y="1610006"/>
                  </a:moveTo>
                  <a:lnTo>
                    <a:pt x="9572" y="1114512"/>
                  </a:lnTo>
                </a:path>
                <a:path w="200660" h="2000885">
                  <a:moveTo>
                    <a:pt x="9572" y="1104969"/>
                  </a:moveTo>
                  <a:lnTo>
                    <a:pt x="19036" y="1114512"/>
                  </a:lnTo>
                </a:path>
                <a:path w="200660" h="2000885">
                  <a:moveTo>
                    <a:pt x="19036" y="1124055"/>
                  </a:moveTo>
                  <a:lnTo>
                    <a:pt x="28609" y="1209729"/>
                  </a:lnTo>
                </a:path>
                <a:path w="200660" h="2000885">
                  <a:moveTo>
                    <a:pt x="28609" y="1219273"/>
                  </a:moveTo>
                  <a:lnTo>
                    <a:pt x="28609" y="1200294"/>
                  </a:lnTo>
                </a:path>
                <a:path w="200660" h="2000885">
                  <a:moveTo>
                    <a:pt x="28609" y="1190750"/>
                  </a:moveTo>
                  <a:lnTo>
                    <a:pt x="38181" y="971794"/>
                  </a:lnTo>
                </a:path>
                <a:path w="200660" h="2000885">
                  <a:moveTo>
                    <a:pt x="38181" y="962251"/>
                  </a:moveTo>
                  <a:lnTo>
                    <a:pt x="47646" y="314281"/>
                  </a:lnTo>
                </a:path>
                <a:path w="200660" h="2000885">
                  <a:moveTo>
                    <a:pt x="47646" y="304737"/>
                  </a:moveTo>
                  <a:lnTo>
                    <a:pt x="47646" y="323824"/>
                  </a:lnTo>
                </a:path>
                <a:path w="200660" h="2000885">
                  <a:moveTo>
                    <a:pt x="47646" y="333581"/>
                  </a:moveTo>
                  <a:lnTo>
                    <a:pt x="66682" y="647755"/>
                  </a:lnTo>
                </a:path>
                <a:path w="200660" h="2000885">
                  <a:moveTo>
                    <a:pt x="66682" y="657298"/>
                  </a:moveTo>
                  <a:lnTo>
                    <a:pt x="66682" y="628776"/>
                  </a:lnTo>
                </a:path>
                <a:path w="200660" h="2000885">
                  <a:moveTo>
                    <a:pt x="66682" y="619233"/>
                  </a:moveTo>
                  <a:lnTo>
                    <a:pt x="76470" y="152583"/>
                  </a:lnTo>
                </a:path>
                <a:path w="200660" h="2000885">
                  <a:moveTo>
                    <a:pt x="76470" y="142825"/>
                  </a:moveTo>
                  <a:lnTo>
                    <a:pt x="86042" y="9543"/>
                  </a:lnTo>
                </a:path>
                <a:path w="200660" h="2000885">
                  <a:moveTo>
                    <a:pt x="86042" y="0"/>
                  </a:moveTo>
                  <a:lnTo>
                    <a:pt x="86042" y="18979"/>
                  </a:lnTo>
                </a:path>
                <a:path w="200660" h="2000885">
                  <a:moveTo>
                    <a:pt x="86042" y="28522"/>
                  </a:moveTo>
                  <a:lnTo>
                    <a:pt x="95614" y="371539"/>
                  </a:lnTo>
                </a:path>
                <a:path w="200660" h="2000885">
                  <a:moveTo>
                    <a:pt x="95614" y="380975"/>
                  </a:moveTo>
                  <a:lnTo>
                    <a:pt x="105079" y="581060"/>
                  </a:lnTo>
                </a:path>
                <a:path w="200660" h="2000885">
                  <a:moveTo>
                    <a:pt x="105079" y="590496"/>
                  </a:moveTo>
                  <a:lnTo>
                    <a:pt x="105079" y="581060"/>
                  </a:lnTo>
                </a:path>
                <a:path w="200660" h="2000885">
                  <a:moveTo>
                    <a:pt x="105079" y="571517"/>
                  </a:moveTo>
                  <a:lnTo>
                    <a:pt x="114651" y="438234"/>
                  </a:lnTo>
                </a:path>
                <a:path w="200660" h="2000885">
                  <a:moveTo>
                    <a:pt x="114651" y="428798"/>
                  </a:moveTo>
                  <a:lnTo>
                    <a:pt x="124116" y="438234"/>
                  </a:lnTo>
                </a:path>
                <a:path w="200660" h="2000885">
                  <a:moveTo>
                    <a:pt x="124116" y="447778"/>
                  </a:moveTo>
                  <a:lnTo>
                    <a:pt x="124116" y="581060"/>
                  </a:lnTo>
                </a:path>
                <a:path w="200660" h="2000885">
                  <a:moveTo>
                    <a:pt x="124116" y="590496"/>
                  </a:moveTo>
                  <a:lnTo>
                    <a:pt x="143153" y="1085990"/>
                  </a:lnTo>
                </a:path>
                <a:path w="200660" h="2000885">
                  <a:moveTo>
                    <a:pt x="143153" y="1095533"/>
                  </a:moveTo>
                  <a:lnTo>
                    <a:pt x="171762" y="1466966"/>
                  </a:lnTo>
                </a:path>
                <a:path w="200660" h="2000885">
                  <a:moveTo>
                    <a:pt x="171762" y="1476509"/>
                  </a:moveTo>
                  <a:lnTo>
                    <a:pt x="181334" y="1514789"/>
                  </a:lnTo>
                </a:path>
                <a:path w="200660" h="2000885">
                  <a:moveTo>
                    <a:pt x="181334" y="1524225"/>
                  </a:moveTo>
                  <a:lnTo>
                    <a:pt x="190799" y="1781515"/>
                  </a:lnTo>
                </a:path>
                <a:path w="200660" h="2000885">
                  <a:moveTo>
                    <a:pt x="190799" y="1791015"/>
                  </a:moveTo>
                  <a:lnTo>
                    <a:pt x="200371" y="200050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018046" y="37119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022810" y="2135529"/>
              <a:ext cx="95885" cy="1572260"/>
            </a:xfrm>
            <a:custGeom>
              <a:avLst/>
              <a:gdLst/>
              <a:ahLst/>
              <a:cxnLst/>
              <a:rect l="l" t="t" r="r" b="b"/>
              <a:pathLst>
                <a:path w="95885" h="1572260">
                  <a:moveTo>
                    <a:pt x="0" y="1571705"/>
                  </a:moveTo>
                  <a:lnTo>
                    <a:pt x="0" y="1504956"/>
                  </a:lnTo>
                </a:path>
                <a:path w="95885" h="1572260">
                  <a:moveTo>
                    <a:pt x="0" y="1495456"/>
                  </a:moveTo>
                  <a:lnTo>
                    <a:pt x="19359" y="1133491"/>
                  </a:lnTo>
                </a:path>
                <a:path w="95885" h="1572260">
                  <a:moveTo>
                    <a:pt x="19359" y="1123948"/>
                  </a:moveTo>
                  <a:lnTo>
                    <a:pt x="19359" y="1142927"/>
                  </a:lnTo>
                </a:path>
                <a:path w="95885" h="1572260">
                  <a:moveTo>
                    <a:pt x="19359" y="1152470"/>
                  </a:moveTo>
                  <a:lnTo>
                    <a:pt x="28824" y="1495456"/>
                  </a:lnTo>
                </a:path>
                <a:path w="95885" h="1572260">
                  <a:moveTo>
                    <a:pt x="28824" y="1504956"/>
                  </a:moveTo>
                  <a:lnTo>
                    <a:pt x="38396" y="1485956"/>
                  </a:lnTo>
                </a:path>
                <a:path w="95885" h="1572260">
                  <a:moveTo>
                    <a:pt x="38396" y="1476455"/>
                  </a:moveTo>
                  <a:lnTo>
                    <a:pt x="38396" y="1228709"/>
                  </a:lnTo>
                </a:path>
                <a:path w="95885" h="1572260">
                  <a:moveTo>
                    <a:pt x="38396" y="1219165"/>
                  </a:moveTo>
                  <a:lnTo>
                    <a:pt x="57433" y="619233"/>
                  </a:lnTo>
                </a:path>
                <a:path w="95885" h="1572260">
                  <a:moveTo>
                    <a:pt x="57433" y="609475"/>
                  </a:moveTo>
                  <a:lnTo>
                    <a:pt x="57433" y="666734"/>
                  </a:lnTo>
                </a:path>
                <a:path w="95885" h="1572260">
                  <a:moveTo>
                    <a:pt x="57433" y="676170"/>
                  </a:moveTo>
                  <a:lnTo>
                    <a:pt x="66898" y="809774"/>
                  </a:lnTo>
                </a:path>
                <a:path w="95885" h="1572260">
                  <a:moveTo>
                    <a:pt x="66898" y="819210"/>
                  </a:moveTo>
                  <a:lnTo>
                    <a:pt x="76470" y="790474"/>
                  </a:lnTo>
                </a:path>
                <a:path w="95885" h="1572260">
                  <a:moveTo>
                    <a:pt x="76470" y="780930"/>
                  </a:moveTo>
                  <a:lnTo>
                    <a:pt x="76470" y="485736"/>
                  </a:lnTo>
                </a:path>
                <a:path w="95885" h="1572260">
                  <a:moveTo>
                    <a:pt x="76470" y="476193"/>
                  </a:moveTo>
                  <a:lnTo>
                    <a:pt x="95507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13553" y="1959210"/>
              <a:ext cx="66959" cy="252342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5175751" y="2030554"/>
              <a:ext cx="67310" cy="1257935"/>
            </a:xfrm>
            <a:custGeom>
              <a:avLst/>
              <a:gdLst/>
              <a:ahLst/>
              <a:cxnLst/>
              <a:rect l="l" t="t" r="r" b="b"/>
              <a:pathLst>
                <a:path w="67310" h="1257935">
                  <a:moveTo>
                    <a:pt x="0" y="0"/>
                  </a:moveTo>
                  <a:lnTo>
                    <a:pt x="9572" y="285973"/>
                  </a:lnTo>
                </a:path>
                <a:path w="67310" h="1257935">
                  <a:moveTo>
                    <a:pt x="9572" y="295409"/>
                  </a:moveTo>
                  <a:lnTo>
                    <a:pt x="19036" y="447670"/>
                  </a:lnTo>
                </a:path>
                <a:path w="67310" h="1257935">
                  <a:moveTo>
                    <a:pt x="19036" y="457428"/>
                  </a:moveTo>
                  <a:lnTo>
                    <a:pt x="19036" y="447670"/>
                  </a:lnTo>
                </a:path>
                <a:path w="67310" h="1257935">
                  <a:moveTo>
                    <a:pt x="19036" y="438234"/>
                  </a:moveTo>
                  <a:lnTo>
                    <a:pt x="28609" y="361996"/>
                  </a:lnTo>
                </a:path>
                <a:path w="67310" h="1257935">
                  <a:moveTo>
                    <a:pt x="28609" y="352453"/>
                  </a:moveTo>
                  <a:lnTo>
                    <a:pt x="28609" y="371754"/>
                  </a:lnTo>
                </a:path>
                <a:path w="67310" h="1257935">
                  <a:moveTo>
                    <a:pt x="28609" y="381190"/>
                  </a:moveTo>
                  <a:lnTo>
                    <a:pt x="38181" y="571731"/>
                  </a:lnTo>
                </a:path>
                <a:path w="67310" h="1257935">
                  <a:moveTo>
                    <a:pt x="38181" y="581167"/>
                  </a:moveTo>
                  <a:lnTo>
                    <a:pt x="57218" y="1247902"/>
                  </a:lnTo>
                </a:path>
                <a:path w="67310" h="1257935">
                  <a:moveTo>
                    <a:pt x="57218" y="1257445"/>
                  </a:moveTo>
                  <a:lnTo>
                    <a:pt x="57218" y="1238466"/>
                  </a:lnTo>
                </a:path>
                <a:path w="67310" h="1257935">
                  <a:moveTo>
                    <a:pt x="57218" y="1228923"/>
                  </a:moveTo>
                  <a:lnTo>
                    <a:pt x="66682" y="100996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237670" y="30262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5242433" y="3030978"/>
              <a:ext cx="57785" cy="734060"/>
            </a:xfrm>
            <a:custGeom>
              <a:avLst/>
              <a:gdLst/>
              <a:ahLst/>
              <a:cxnLst/>
              <a:rect l="l" t="t" r="r" b="b"/>
              <a:pathLst>
                <a:path w="57785" h="734060">
                  <a:moveTo>
                    <a:pt x="0" y="0"/>
                  </a:moveTo>
                  <a:lnTo>
                    <a:pt x="9572" y="85781"/>
                  </a:lnTo>
                </a:path>
                <a:path w="57785" h="734060">
                  <a:moveTo>
                    <a:pt x="9572" y="95324"/>
                  </a:moveTo>
                  <a:lnTo>
                    <a:pt x="19036" y="724015"/>
                  </a:lnTo>
                </a:path>
                <a:path w="57785" h="734060">
                  <a:moveTo>
                    <a:pt x="19036" y="733515"/>
                  </a:moveTo>
                  <a:lnTo>
                    <a:pt x="28609" y="714514"/>
                  </a:lnTo>
                </a:path>
                <a:path w="57785" h="734060">
                  <a:moveTo>
                    <a:pt x="28609" y="705014"/>
                  </a:moveTo>
                  <a:lnTo>
                    <a:pt x="38181" y="285758"/>
                  </a:lnTo>
                </a:path>
                <a:path w="57785" h="734060">
                  <a:moveTo>
                    <a:pt x="38181" y="276322"/>
                  </a:moveTo>
                  <a:lnTo>
                    <a:pt x="47646" y="295301"/>
                  </a:lnTo>
                </a:path>
                <a:path w="57785" h="734060">
                  <a:moveTo>
                    <a:pt x="47646" y="304737"/>
                  </a:moveTo>
                  <a:lnTo>
                    <a:pt x="57218" y="48576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294888" y="35214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5299652" y="1916251"/>
              <a:ext cx="76835" cy="1600835"/>
            </a:xfrm>
            <a:custGeom>
              <a:avLst/>
              <a:gdLst/>
              <a:ahLst/>
              <a:cxnLst/>
              <a:rect l="l" t="t" r="r" b="b"/>
              <a:pathLst>
                <a:path w="76835" h="1600835">
                  <a:moveTo>
                    <a:pt x="0" y="1600495"/>
                  </a:moveTo>
                  <a:lnTo>
                    <a:pt x="9787" y="1419465"/>
                  </a:lnTo>
                </a:path>
                <a:path w="76835" h="1600835">
                  <a:moveTo>
                    <a:pt x="9787" y="1410029"/>
                  </a:moveTo>
                  <a:lnTo>
                    <a:pt x="28824" y="1029053"/>
                  </a:lnTo>
                </a:path>
                <a:path w="76835" h="1600835">
                  <a:moveTo>
                    <a:pt x="28824" y="1019510"/>
                  </a:moveTo>
                  <a:lnTo>
                    <a:pt x="38396" y="762273"/>
                  </a:lnTo>
                </a:path>
                <a:path w="76835" h="1600835">
                  <a:moveTo>
                    <a:pt x="38396" y="752730"/>
                  </a:moveTo>
                  <a:lnTo>
                    <a:pt x="47861" y="619233"/>
                  </a:lnTo>
                </a:path>
                <a:path w="76835" h="1600835">
                  <a:moveTo>
                    <a:pt x="47861" y="609797"/>
                  </a:moveTo>
                  <a:lnTo>
                    <a:pt x="57433" y="533452"/>
                  </a:lnTo>
                </a:path>
                <a:path w="76835" h="1600835">
                  <a:moveTo>
                    <a:pt x="57433" y="524016"/>
                  </a:moveTo>
                  <a:lnTo>
                    <a:pt x="66898" y="257236"/>
                  </a:lnTo>
                </a:path>
                <a:path w="76835" h="1600835">
                  <a:moveTo>
                    <a:pt x="66898" y="247800"/>
                  </a:moveTo>
                  <a:lnTo>
                    <a:pt x="76470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371358" y="19019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5376122" y="1782968"/>
              <a:ext cx="95885" cy="1410335"/>
            </a:xfrm>
            <a:custGeom>
              <a:avLst/>
              <a:gdLst/>
              <a:ahLst/>
              <a:cxnLst/>
              <a:rect l="l" t="t" r="r" b="b"/>
              <a:pathLst>
                <a:path w="95885" h="1410335">
                  <a:moveTo>
                    <a:pt x="0" y="123739"/>
                  </a:moveTo>
                  <a:lnTo>
                    <a:pt x="9464" y="180998"/>
                  </a:lnTo>
                </a:path>
                <a:path w="95885" h="1410335">
                  <a:moveTo>
                    <a:pt x="9464" y="190541"/>
                  </a:moveTo>
                  <a:lnTo>
                    <a:pt x="19036" y="428584"/>
                  </a:lnTo>
                </a:path>
                <a:path w="95885" h="1410335">
                  <a:moveTo>
                    <a:pt x="19036" y="438342"/>
                  </a:moveTo>
                  <a:lnTo>
                    <a:pt x="19036" y="409498"/>
                  </a:lnTo>
                </a:path>
                <a:path w="95885" h="1410335">
                  <a:moveTo>
                    <a:pt x="19036" y="400062"/>
                  </a:moveTo>
                  <a:lnTo>
                    <a:pt x="38073" y="9543"/>
                  </a:lnTo>
                </a:path>
                <a:path w="95885" h="1410335">
                  <a:moveTo>
                    <a:pt x="38073" y="0"/>
                  </a:moveTo>
                  <a:lnTo>
                    <a:pt x="38073" y="28522"/>
                  </a:lnTo>
                </a:path>
                <a:path w="95885" h="1410335">
                  <a:moveTo>
                    <a:pt x="38073" y="38065"/>
                  </a:moveTo>
                  <a:lnTo>
                    <a:pt x="47646" y="352560"/>
                  </a:lnTo>
                </a:path>
                <a:path w="95885" h="1410335">
                  <a:moveTo>
                    <a:pt x="47646" y="361996"/>
                  </a:moveTo>
                  <a:lnTo>
                    <a:pt x="57110" y="762059"/>
                  </a:lnTo>
                </a:path>
                <a:path w="95885" h="1410335">
                  <a:moveTo>
                    <a:pt x="57110" y="771495"/>
                  </a:moveTo>
                  <a:lnTo>
                    <a:pt x="66898" y="752515"/>
                  </a:lnTo>
                </a:path>
                <a:path w="95885" h="1410335">
                  <a:moveTo>
                    <a:pt x="66898" y="743079"/>
                  </a:moveTo>
                  <a:lnTo>
                    <a:pt x="76470" y="581060"/>
                  </a:lnTo>
                </a:path>
                <a:path w="95885" h="1410335">
                  <a:moveTo>
                    <a:pt x="76470" y="571517"/>
                  </a:moveTo>
                  <a:lnTo>
                    <a:pt x="76470" y="581060"/>
                  </a:lnTo>
                </a:path>
                <a:path w="95885" h="1410335">
                  <a:moveTo>
                    <a:pt x="76470" y="590496"/>
                  </a:moveTo>
                  <a:lnTo>
                    <a:pt x="86042" y="800338"/>
                  </a:lnTo>
                </a:path>
                <a:path w="95885" h="1410335">
                  <a:moveTo>
                    <a:pt x="86042" y="809774"/>
                  </a:moveTo>
                  <a:lnTo>
                    <a:pt x="95507" y="140981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5466865" y="31977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5471629" y="3164261"/>
              <a:ext cx="10160" cy="38735"/>
            </a:xfrm>
            <a:custGeom>
              <a:avLst/>
              <a:gdLst/>
              <a:ahLst/>
              <a:cxnLst/>
              <a:rect l="l" t="t" r="r" b="b"/>
              <a:pathLst>
                <a:path w="10160" h="38735">
                  <a:moveTo>
                    <a:pt x="0" y="38279"/>
                  </a:moveTo>
                  <a:lnTo>
                    <a:pt x="9572" y="28522"/>
                  </a:lnTo>
                </a:path>
                <a:path w="10160" h="38735">
                  <a:moveTo>
                    <a:pt x="9572" y="18979"/>
                  </a:moveTo>
                  <a:lnTo>
                    <a:pt x="9572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5476438" y="31499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5490666" y="3164261"/>
              <a:ext cx="38735" cy="410209"/>
            </a:xfrm>
            <a:custGeom>
              <a:avLst/>
              <a:gdLst/>
              <a:ahLst/>
              <a:cxnLst/>
              <a:rect l="l" t="t" r="r" b="b"/>
              <a:pathLst>
                <a:path w="38735" h="410210">
                  <a:moveTo>
                    <a:pt x="0" y="0"/>
                  </a:moveTo>
                  <a:lnTo>
                    <a:pt x="0" y="85781"/>
                  </a:lnTo>
                </a:path>
                <a:path w="38735" h="410210">
                  <a:moveTo>
                    <a:pt x="0" y="95217"/>
                  </a:moveTo>
                  <a:lnTo>
                    <a:pt x="19144" y="352485"/>
                  </a:lnTo>
                </a:path>
                <a:path w="38735" h="410210">
                  <a:moveTo>
                    <a:pt x="19144" y="361975"/>
                  </a:moveTo>
                  <a:lnTo>
                    <a:pt x="38181" y="40973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524084" y="35787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5528847" y="3221520"/>
              <a:ext cx="28575" cy="353060"/>
            </a:xfrm>
            <a:custGeom>
              <a:avLst/>
              <a:gdLst/>
              <a:ahLst/>
              <a:cxnLst/>
              <a:rect l="l" t="t" r="r" b="b"/>
              <a:pathLst>
                <a:path w="28575" h="353060">
                  <a:moveTo>
                    <a:pt x="0" y="352475"/>
                  </a:moveTo>
                  <a:lnTo>
                    <a:pt x="9464" y="285726"/>
                  </a:lnTo>
                </a:path>
                <a:path w="28575" h="353060">
                  <a:moveTo>
                    <a:pt x="9464" y="276226"/>
                  </a:moveTo>
                  <a:lnTo>
                    <a:pt x="19036" y="9435"/>
                  </a:lnTo>
                </a:path>
                <a:path w="28575" h="353060">
                  <a:moveTo>
                    <a:pt x="19036" y="0"/>
                  </a:moveTo>
                  <a:lnTo>
                    <a:pt x="19036" y="9435"/>
                  </a:lnTo>
                </a:path>
                <a:path w="28575" h="353060">
                  <a:moveTo>
                    <a:pt x="19036" y="18979"/>
                  </a:moveTo>
                  <a:lnTo>
                    <a:pt x="28501" y="95217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5552585" y="3321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5557349" y="2478225"/>
              <a:ext cx="29209" cy="838835"/>
            </a:xfrm>
            <a:custGeom>
              <a:avLst/>
              <a:gdLst/>
              <a:ahLst/>
              <a:cxnLst/>
              <a:rect l="l" t="t" r="r" b="b"/>
              <a:pathLst>
                <a:path w="29210" h="838835">
                  <a:moveTo>
                    <a:pt x="0" y="838511"/>
                  </a:moveTo>
                  <a:lnTo>
                    <a:pt x="9572" y="771816"/>
                  </a:lnTo>
                </a:path>
                <a:path w="29210" h="838835">
                  <a:moveTo>
                    <a:pt x="9572" y="762273"/>
                  </a:moveTo>
                  <a:lnTo>
                    <a:pt x="19359" y="276537"/>
                  </a:lnTo>
                </a:path>
                <a:path w="29210" h="838835">
                  <a:moveTo>
                    <a:pt x="19359" y="266779"/>
                  </a:moveTo>
                  <a:lnTo>
                    <a:pt x="28931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5581517" y="24640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5586281" y="2468789"/>
              <a:ext cx="9525" cy="171450"/>
            </a:xfrm>
            <a:custGeom>
              <a:avLst/>
              <a:gdLst/>
              <a:ahLst/>
              <a:cxnLst/>
              <a:rect l="l" t="t" r="r" b="b"/>
              <a:pathLst>
                <a:path w="9525" h="171450">
                  <a:moveTo>
                    <a:pt x="0" y="0"/>
                  </a:moveTo>
                  <a:lnTo>
                    <a:pt x="9464" y="47715"/>
                  </a:lnTo>
                </a:path>
                <a:path w="9525" h="171450">
                  <a:moveTo>
                    <a:pt x="9464" y="57258"/>
                  </a:moveTo>
                  <a:lnTo>
                    <a:pt x="9464" y="171455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5590981" y="264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5595745" y="1859314"/>
              <a:ext cx="48260" cy="790575"/>
            </a:xfrm>
            <a:custGeom>
              <a:avLst/>
              <a:gdLst/>
              <a:ahLst/>
              <a:cxnLst/>
              <a:rect l="l" t="t" r="r" b="b"/>
              <a:pathLst>
                <a:path w="48260" h="790575">
                  <a:moveTo>
                    <a:pt x="0" y="790474"/>
                  </a:moveTo>
                  <a:lnTo>
                    <a:pt x="9572" y="704692"/>
                  </a:lnTo>
                </a:path>
                <a:path w="48260" h="790575">
                  <a:moveTo>
                    <a:pt x="9572" y="695149"/>
                  </a:moveTo>
                  <a:lnTo>
                    <a:pt x="28609" y="9435"/>
                  </a:lnTo>
                </a:path>
                <a:path w="48260" h="790575">
                  <a:moveTo>
                    <a:pt x="28609" y="0"/>
                  </a:moveTo>
                  <a:lnTo>
                    <a:pt x="28609" y="18979"/>
                  </a:lnTo>
                </a:path>
                <a:path w="48260" h="790575">
                  <a:moveTo>
                    <a:pt x="28609" y="28415"/>
                  </a:moveTo>
                  <a:lnTo>
                    <a:pt x="47646" y="323716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5638628" y="21877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5643391" y="1897272"/>
              <a:ext cx="10160" cy="295275"/>
            </a:xfrm>
            <a:custGeom>
              <a:avLst/>
              <a:gdLst/>
              <a:ahLst/>
              <a:cxnLst/>
              <a:rect l="l" t="t" r="r" b="b"/>
              <a:pathLst>
                <a:path w="10160" h="295275">
                  <a:moveTo>
                    <a:pt x="0" y="295194"/>
                  </a:moveTo>
                  <a:lnTo>
                    <a:pt x="0" y="238257"/>
                  </a:lnTo>
                </a:path>
                <a:path w="10160" h="295275">
                  <a:moveTo>
                    <a:pt x="0" y="228499"/>
                  </a:moveTo>
                  <a:lnTo>
                    <a:pt x="9572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5648200" y="18829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5662428" y="1887729"/>
              <a:ext cx="76835" cy="1562735"/>
            </a:xfrm>
            <a:custGeom>
              <a:avLst/>
              <a:gdLst/>
              <a:ahLst/>
              <a:cxnLst/>
              <a:rect l="l" t="t" r="r" b="b"/>
              <a:pathLst>
                <a:path w="76835" h="1562735">
                  <a:moveTo>
                    <a:pt x="0" y="0"/>
                  </a:moveTo>
                  <a:lnTo>
                    <a:pt x="0" y="57044"/>
                  </a:lnTo>
                </a:path>
                <a:path w="76835" h="1562735">
                  <a:moveTo>
                    <a:pt x="0" y="66802"/>
                  </a:moveTo>
                  <a:lnTo>
                    <a:pt x="28609" y="552538"/>
                  </a:lnTo>
                </a:path>
                <a:path w="76835" h="1562735">
                  <a:moveTo>
                    <a:pt x="28609" y="561974"/>
                  </a:moveTo>
                  <a:lnTo>
                    <a:pt x="57433" y="1057575"/>
                  </a:lnTo>
                </a:path>
                <a:path w="76835" h="1562735">
                  <a:moveTo>
                    <a:pt x="57433" y="1067011"/>
                  </a:moveTo>
                  <a:lnTo>
                    <a:pt x="76470" y="1562258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734135" y="34547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5738898" y="3278457"/>
              <a:ext cx="10160" cy="181610"/>
            </a:xfrm>
            <a:custGeom>
              <a:avLst/>
              <a:gdLst/>
              <a:ahLst/>
              <a:cxnLst/>
              <a:rect l="l" t="t" r="r" b="b"/>
              <a:pathLst>
                <a:path w="10160" h="181610">
                  <a:moveTo>
                    <a:pt x="0" y="181030"/>
                  </a:moveTo>
                  <a:lnTo>
                    <a:pt x="0" y="143040"/>
                  </a:lnTo>
                </a:path>
                <a:path w="10160" h="181610">
                  <a:moveTo>
                    <a:pt x="0" y="133539"/>
                  </a:moveTo>
                  <a:lnTo>
                    <a:pt x="9572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743707" y="32642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748471" y="2535484"/>
              <a:ext cx="95885" cy="1238885"/>
            </a:xfrm>
            <a:custGeom>
              <a:avLst/>
              <a:gdLst/>
              <a:ahLst/>
              <a:cxnLst/>
              <a:rect l="l" t="t" r="r" b="b"/>
              <a:pathLst>
                <a:path w="95885" h="1238885">
                  <a:moveTo>
                    <a:pt x="0" y="742972"/>
                  </a:moveTo>
                  <a:lnTo>
                    <a:pt x="9572" y="809774"/>
                  </a:lnTo>
                </a:path>
                <a:path w="95885" h="1238885">
                  <a:moveTo>
                    <a:pt x="9572" y="819210"/>
                  </a:moveTo>
                  <a:lnTo>
                    <a:pt x="19036" y="1229009"/>
                  </a:lnTo>
                </a:path>
                <a:path w="95885" h="1238885">
                  <a:moveTo>
                    <a:pt x="19036" y="1238509"/>
                  </a:moveTo>
                  <a:lnTo>
                    <a:pt x="28609" y="1200508"/>
                  </a:lnTo>
                </a:path>
                <a:path w="95885" h="1238885">
                  <a:moveTo>
                    <a:pt x="28609" y="1190750"/>
                  </a:moveTo>
                  <a:lnTo>
                    <a:pt x="38073" y="838297"/>
                  </a:lnTo>
                </a:path>
                <a:path w="95885" h="1238885">
                  <a:moveTo>
                    <a:pt x="38073" y="828754"/>
                  </a:moveTo>
                  <a:lnTo>
                    <a:pt x="47646" y="619233"/>
                  </a:lnTo>
                </a:path>
                <a:path w="95885" h="1238885">
                  <a:moveTo>
                    <a:pt x="47646" y="609797"/>
                  </a:moveTo>
                  <a:lnTo>
                    <a:pt x="47646" y="619233"/>
                  </a:lnTo>
                </a:path>
                <a:path w="95885" h="1238885">
                  <a:moveTo>
                    <a:pt x="47646" y="628776"/>
                  </a:moveTo>
                  <a:lnTo>
                    <a:pt x="57110" y="819210"/>
                  </a:lnTo>
                </a:path>
                <a:path w="95885" h="1238885">
                  <a:moveTo>
                    <a:pt x="57110" y="828754"/>
                  </a:moveTo>
                  <a:lnTo>
                    <a:pt x="66682" y="752515"/>
                  </a:lnTo>
                </a:path>
                <a:path w="95885" h="1238885">
                  <a:moveTo>
                    <a:pt x="66682" y="742972"/>
                  </a:moveTo>
                  <a:lnTo>
                    <a:pt x="85719" y="9543"/>
                  </a:lnTo>
                </a:path>
                <a:path w="95885" h="1238885">
                  <a:moveTo>
                    <a:pt x="85719" y="0"/>
                  </a:moveTo>
                  <a:lnTo>
                    <a:pt x="95292" y="9543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5838999" y="25497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5843763" y="2049748"/>
              <a:ext cx="29209" cy="495300"/>
            </a:xfrm>
            <a:custGeom>
              <a:avLst/>
              <a:gdLst/>
              <a:ahLst/>
              <a:cxnLst/>
              <a:rect l="l" t="t" r="r" b="b"/>
              <a:pathLst>
                <a:path w="29210" h="495300">
                  <a:moveTo>
                    <a:pt x="0" y="495279"/>
                  </a:moveTo>
                  <a:lnTo>
                    <a:pt x="9787" y="409498"/>
                  </a:lnTo>
                </a:path>
                <a:path w="29210" h="495300">
                  <a:moveTo>
                    <a:pt x="9787" y="399955"/>
                  </a:moveTo>
                  <a:lnTo>
                    <a:pt x="28824" y="0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0" name="object 1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67824" y="1940024"/>
              <a:ext cx="66745" cy="295486"/>
            </a:xfrm>
            <a:prstGeom prst="rect">
              <a:avLst/>
            </a:prstGeom>
          </p:spPr>
        </p:pic>
        <p:sp>
          <p:nvSpPr>
            <p:cNvPr id="111" name="object 111" descr=""/>
            <p:cNvSpPr/>
            <p:nvPr/>
          </p:nvSpPr>
          <p:spPr>
            <a:xfrm>
              <a:off x="5929805" y="2240289"/>
              <a:ext cx="28575" cy="571500"/>
            </a:xfrm>
            <a:custGeom>
              <a:avLst/>
              <a:gdLst/>
              <a:ahLst/>
              <a:cxnLst/>
              <a:rect l="l" t="t" r="r" b="b"/>
              <a:pathLst>
                <a:path w="28575" h="571500">
                  <a:moveTo>
                    <a:pt x="0" y="0"/>
                  </a:moveTo>
                  <a:lnTo>
                    <a:pt x="9464" y="561974"/>
                  </a:lnTo>
                </a:path>
                <a:path w="28575" h="571500">
                  <a:moveTo>
                    <a:pt x="9464" y="571410"/>
                  </a:moveTo>
                  <a:lnTo>
                    <a:pt x="19036" y="561974"/>
                  </a:lnTo>
                </a:path>
                <a:path w="28575" h="571500">
                  <a:moveTo>
                    <a:pt x="19036" y="552431"/>
                  </a:moveTo>
                  <a:lnTo>
                    <a:pt x="28501" y="438234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5953543" y="266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5958307" y="1773532"/>
              <a:ext cx="200660" cy="1896110"/>
            </a:xfrm>
            <a:custGeom>
              <a:avLst/>
              <a:gdLst/>
              <a:ahLst/>
              <a:cxnLst/>
              <a:rect l="l" t="t" r="r" b="b"/>
              <a:pathLst>
                <a:path w="200660" h="1896110">
                  <a:moveTo>
                    <a:pt x="0" y="895448"/>
                  </a:moveTo>
                  <a:lnTo>
                    <a:pt x="0" y="971472"/>
                  </a:lnTo>
                </a:path>
                <a:path w="200660" h="1896110">
                  <a:moveTo>
                    <a:pt x="0" y="981230"/>
                  </a:moveTo>
                  <a:lnTo>
                    <a:pt x="19036" y="1724213"/>
                  </a:lnTo>
                </a:path>
                <a:path w="200660" h="1896110">
                  <a:moveTo>
                    <a:pt x="19036" y="1733713"/>
                  </a:moveTo>
                  <a:lnTo>
                    <a:pt x="28824" y="1724213"/>
                  </a:lnTo>
                </a:path>
                <a:path w="200660" h="1896110">
                  <a:moveTo>
                    <a:pt x="28824" y="1714713"/>
                  </a:moveTo>
                  <a:lnTo>
                    <a:pt x="38396" y="1514467"/>
                  </a:lnTo>
                </a:path>
                <a:path w="200660" h="1896110">
                  <a:moveTo>
                    <a:pt x="38396" y="1504924"/>
                  </a:moveTo>
                  <a:lnTo>
                    <a:pt x="38396" y="1514467"/>
                  </a:lnTo>
                </a:path>
                <a:path w="200660" h="1896110">
                  <a:moveTo>
                    <a:pt x="38396" y="1524225"/>
                  </a:moveTo>
                  <a:lnTo>
                    <a:pt x="47968" y="1705213"/>
                  </a:lnTo>
                </a:path>
                <a:path w="200660" h="1896110">
                  <a:moveTo>
                    <a:pt x="47968" y="1714713"/>
                  </a:moveTo>
                  <a:lnTo>
                    <a:pt x="57433" y="1886211"/>
                  </a:lnTo>
                </a:path>
                <a:path w="200660" h="1896110">
                  <a:moveTo>
                    <a:pt x="57433" y="1895711"/>
                  </a:moveTo>
                  <a:lnTo>
                    <a:pt x="57433" y="1857453"/>
                  </a:lnTo>
                </a:path>
                <a:path w="200660" h="1896110">
                  <a:moveTo>
                    <a:pt x="57433" y="1847953"/>
                  </a:moveTo>
                  <a:lnTo>
                    <a:pt x="86042" y="1514467"/>
                  </a:lnTo>
                </a:path>
                <a:path w="200660" h="1896110">
                  <a:moveTo>
                    <a:pt x="86042" y="1504924"/>
                  </a:moveTo>
                  <a:lnTo>
                    <a:pt x="95614" y="1429008"/>
                  </a:lnTo>
                </a:path>
                <a:path w="200660" h="1896110">
                  <a:moveTo>
                    <a:pt x="95614" y="1419250"/>
                  </a:moveTo>
                  <a:lnTo>
                    <a:pt x="114651" y="933514"/>
                  </a:lnTo>
                </a:path>
                <a:path w="200660" h="1896110">
                  <a:moveTo>
                    <a:pt x="114651" y="923971"/>
                  </a:moveTo>
                  <a:lnTo>
                    <a:pt x="133688" y="476193"/>
                  </a:lnTo>
                </a:path>
                <a:path w="200660" h="1896110">
                  <a:moveTo>
                    <a:pt x="133688" y="466757"/>
                  </a:moveTo>
                  <a:lnTo>
                    <a:pt x="143153" y="495172"/>
                  </a:lnTo>
                </a:path>
                <a:path w="200660" h="1896110">
                  <a:moveTo>
                    <a:pt x="143153" y="504715"/>
                  </a:moveTo>
                  <a:lnTo>
                    <a:pt x="152725" y="561974"/>
                  </a:lnTo>
                </a:path>
                <a:path w="200660" h="1896110">
                  <a:moveTo>
                    <a:pt x="152725" y="571517"/>
                  </a:moveTo>
                  <a:lnTo>
                    <a:pt x="152725" y="552431"/>
                  </a:lnTo>
                </a:path>
                <a:path w="200660" h="1896110">
                  <a:moveTo>
                    <a:pt x="152725" y="542995"/>
                  </a:moveTo>
                  <a:lnTo>
                    <a:pt x="162512" y="323716"/>
                  </a:lnTo>
                </a:path>
                <a:path w="200660" h="1896110">
                  <a:moveTo>
                    <a:pt x="162512" y="314173"/>
                  </a:moveTo>
                  <a:lnTo>
                    <a:pt x="172084" y="9435"/>
                  </a:lnTo>
                </a:path>
                <a:path w="200660" h="1896110">
                  <a:moveTo>
                    <a:pt x="172084" y="0"/>
                  </a:moveTo>
                  <a:lnTo>
                    <a:pt x="172084" y="66480"/>
                  </a:lnTo>
                </a:path>
                <a:path w="200660" h="1896110">
                  <a:moveTo>
                    <a:pt x="172084" y="76023"/>
                  </a:moveTo>
                  <a:lnTo>
                    <a:pt x="191121" y="466757"/>
                  </a:lnTo>
                </a:path>
                <a:path w="200660" h="1896110">
                  <a:moveTo>
                    <a:pt x="191121" y="476193"/>
                  </a:moveTo>
                  <a:lnTo>
                    <a:pt x="191121" y="457214"/>
                  </a:lnTo>
                </a:path>
                <a:path w="200660" h="1896110">
                  <a:moveTo>
                    <a:pt x="191121" y="447778"/>
                  </a:moveTo>
                  <a:lnTo>
                    <a:pt x="200586" y="22849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6154130" y="19877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5" y="1391"/>
                  </a:lnTo>
                  <a:lnTo>
                    <a:pt x="4763" y="0"/>
                  </a:lnTo>
                  <a:lnTo>
                    <a:pt x="8132" y="1391"/>
                  </a:lnTo>
                  <a:lnTo>
                    <a:pt x="9527" y="4749"/>
                  </a:lnTo>
                  <a:lnTo>
                    <a:pt x="8132" y="8107"/>
                  </a:lnTo>
                  <a:lnTo>
                    <a:pt x="4763" y="9498"/>
                  </a:lnTo>
                  <a:lnTo>
                    <a:pt x="1395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6168465" y="2002032"/>
              <a:ext cx="19050" cy="743585"/>
            </a:xfrm>
            <a:custGeom>
              <a:avLst/>
              <a:gdLst/>
              <a:ahLst/>
              <a:cxnLst/>
              <a:rect l="l" t="t" r="r" b="b"/>
              <a:pathLst>
                <a:path w="19050" h="743585">
                  <a:moveTo>
                    <a:pt x="0" y="0"/>
                  </a:moveTo>
                  <a:lnTo>
                    <a:pt x="0" y="76238"/>
                  </a:lnTo>
                </a:path>
                <a:path w="19050" h="743585">
                  <a:moveTo>
                    <a:pt x="0" y="85674"/>
                  </a:moveTo>
                  <a:lnTo>
                    <a:pt x="19036" y="742972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6182728" y="274026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9537" y="14503"/>
                  </a:moveTo>
                  <a:lnTo>
                    <a:pt x="8140" y="11150"/>
                  </a:lnTo>
                  <a:lnTo>
                    <a:pt x="4762" y="9753"/>
                  </a:lnTo>
                  <a:lnTo>
                    <a:pt x="1397" y="11150"/>
                  </a:lnTo>
                  <a:lnTo>
                    <a:pt x="0" y="14503"/>
                  </a:lnTo>
                  <a:lnTo>
                    <a:pt x="1397" y="17856"/>
                  </a:lnTo>
                  <a:lnTo>
                    <a:pt x="4762" y="19253"/>
                  </a:lnTo>
                  <a:lnTo>
                    <a:pt x="8140" y="17856"/>
                  </a:lnTo>
                  <a:lnTo>
                    <a:pt x="9537" y="14503"/>
                  </a:lnTo>
                  <a:close/>
                </a:path>
                <a:path w="19685" h="19685">
                  <a:moveTo>
                    <a:pt x="19100" y="14503"/>
                  </a:moveTo>
                  <a:lnTo>
                    <a:pt x="17703" y="11150"/>
                  </a:lnTo>
                  <a:lnTo>
                    <a:pt x="14338" y="9753"/>
                  </a:lnTo>
                  <a:lnTo>
                    <a:pt x="10972" y="11150"/>
                  </a:lnTo>
                  <a:lnTo>
                    <a:pt x="9575" y="14503"/>
                  </a:lnTo>
                  <a:lnTo>
                    <a:pt x="10972" y="17856"/>
                  </a:lnTo>
                  <a:lnTo>
                    <a:pt x="14338" y="19253"/>
                  </a:lnTo>
                  <a:lnTo>
                    <a:pt x="17703" y="17856"/>
                  </a:lnTo>
                  <a:lnTo>
                    <a:pt x="19100" y="14503"/>
                  </a:lnTo>
                  <a:close/>
                </a:path>
                <a:path w="19685" h="19685">
                  <a:moveTo>
                    <a:pt x="19100" y="4749"/>
                  </a:moveTo>
                  <a:lnTo>
                    <a:pt x="17703" y="1384"/>
                  </a:lnTo>
                  <a:lnTo>
                    <a:pt x="14338" y="0"/>
                  </a:lnTo>
                  <a:lnTo>
                    <a:pt x="10972" y="1384"/>
                  </a:lnTo>
                  <a:lnTo>
                    <a:pt x="9575" y="4749"/>
                  </a:lnTo>
                  <a:lnTo>
                    <a:pt x="10972" y="8102"/>
                  </a:lnTo>
                  <a:lnTo>
                    <a:pt x="14338" y="9499"/>
                  </a:lnTo>
                  <a:lnTo>
                    <a:pt x="17703" y="8102"/>
                  </a:lnTo>
                  <a:lnTo>
                    <a:pt x="1910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6197074" y="2754762"/>
              <a:ext cx="19050" cy="352425"/>
            </a:xfrm>
            <a:custGeom>
              <a:avLst/>
              <a:gdLst/>
              <a:ahLst/>
              <a:cxnLst/>
              <a:rect l="l" t="t" r="r" b="b"/>
              <a:pathLst>
                <a:path w="19050" h="352425">
                  <a:moveTo>
                    <a:pt x="0" y="0"/>
                  </a:moveTo>
                  <a:lnTo>
                    <a:pt x="9464" y="95217"/>
                  </a:lnTo>
                </a:path>
                <a:path w="19050" h="352425">
                  <a:moveTo>
                    <a:pt x="9464" y="104760"/>
                  </a:moveTo>
                  <a:lnTo>
                    <a:pt x="19036" y="352239"/>
                  </a:lnTo>
                </a:path>
              </a:pathLst>
            </a:custGeom>
            <a:ln w="95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8" name="object 118" descr=""/>
          <p:cNvSpPr txBox="1"/>
          <p:nvPr/>
        </p:nvSpPr>
        <p:spPr>
          <a:xfrm>
            <a:off x="1068120" y="4518786"/>
            <a:ext cx="5558790" cy="12871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78740">
              <a:lnSpc>
                <a:spcPts val="129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 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</a:t>
            </a:r>
            <a:endParaRPr sz="1100">
              <a:latin typeface="Microsoft Sans Serif"/>
              <a:cs typeface="Microsoft Sans Serif"/>
            </a:endParaRPr>
          </a:p>
          <a:p>
            <a:pPr algn="ctr" marL="257175">
              <a:lnSpc>
                <a:spcPts val="1290"/>
              </a:lnSpc>
            </a:pP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 spc="-20">
                <a:latin typeface="Microsoft Sans Serif"/>
                <a:cs typeface="Microsoft Sans Serif"/>
              </a:rPr>
              <a:t>back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7.2: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 para</a:t>
            </a:r>
            <a:r>
              <a:rPr dirty="0" sz="1100" spc="-10">
                <a:latin typeface="Microsoft Sans Serif"/>
                <a:cs typeface="Microsoft Sans Serif"/>
              </a:rPr>
              <a:t> energizar?</a:t>
            </a:r>
            <a:endParaRPr sz="1100">
              <a:latin typeface="Microsoft Sans Serif"/>
              <a:cs typeface="Microsoft Sans Serif"/>
            </a:endParaRPr>
          </a:p>
          <a:p>
            <a:pPr marL="1835150">
              <a:lnSpc>
                <a:spcPct val="100000"/>
              </a:lnSpc>
              <a:spcBef>
                <a:spcPts val="55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2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Tensiones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Banco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spc="-50" b="1" i="1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119" name="object 11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89989" y="5832475"/>
            <a:ext cx="5380991" cy="1371600"/>
          </a:xfrm>
          <a:prstGeom prst="rect">
            <a:avLst/>
          </a:prstGeom>
        </p:spPr>
      </p:pic>
      <p:sp>
        <p:nvSpPr>
          <p:cNvPr id="120" name="object 120" descr=""/>
          <p:cNvSpPr txBox="1"/>
          <p:nvPr/>
        </p:nvSpPr>
        <p:spPr>
          <a:xfrm>
            <a:off x="1068120" y="7448550"/>
            <a:ext cx="50653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96 ms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cero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cruce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el</a:t>
            </a:r>
            <a:r>
              <a:rPr dirty="0" sz="1100" spc="-10">
                <a:latin typeface="Microsoft Sans Serif"/>
                <a:cs typeface="Microsoft Sans Serif"/>
              </a:rPr>
              <a:t> máximo.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1" name="object 1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2" name="object 1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49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34175" y="1422167"/>
            <a:ext cx="4494530" cy="2710815"/>
            <a:chOff x="1734175" y="1422167"/>
            <a:chExt cx="449453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781833" y="1426930"/>
              <a:ext cx="4437380" cy="2658745"/>
            </a:xfrm>
            <a:custGeom>
              <a:avLst/>
              <a:gdLst/>
              <a:ahLst/>
              <a:cxnLst/>
              <a:rect l="l" t="t" r="r" b="b"/>
              <a:pathLst>
                <a:path w="4437380" h="2658745">
                  <a:moveTo>
                    <a:pt x="0" y="2658499"/>
                  </a:moveTo>
                  <a:lnTo>
                    <a:pt x="4436762" y="2658499"/>
                  </a:lnTo>
                  <a:lnTo>
                    <a:pt x="4436762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86583" y="4090178"/>
              <a:ext cx="4437380" cy="38100"/>
            </a:xfrm>
            <a:custGeom>
              <a:avLst/>
              <a:gdLst/>
              <a:ahLst/>
              <a:cxnLst/>
              <a:rect l="l" t="t" r="r" b="b"/>
              <a:pathLst>
                <a:path w="4437380" h="38100">
                  <a:moveTo>
                    <a:pt x="0" y="0"/>
                  </a:moveTo>
                  <a:lnTo>
                    <a:pt x="0" y="38001"/>
                  </a:lnTo>
                </a:path>
                <a:path w="4437380" h="38100">
                  <a:moveTo>
                    <a:pt x="446558" y="0"/>
                  </a:moveTo>
                  <a:lnTo>
                    <a:pt x="446558" y="38001"/>
                  </a:lnTo>
                </a:path>
                <a:path w="4437380" h="38100">
                  <a:moveTo>
                    <a:pt x="883399" y="0"/>
                  </a:moveTo>
                  <a:lnTo>
                    <a:pt x="883399" y="38001"/>
                  </a:lnTo>
                </a:path>
                <a:path w="4437380" h="38100">
                  <a:moveTo>
                    <a:pt x="1329985" y="0"/>
                  </a:moveTo>
                  <a:lnTo>
                    <a:pt x="1329985" y="38001"/>
                  </a:lnTo>
                </a:path>
                <a:path w="4437380" h="38100">
                  <a:moveTo>
                    <a:pt x="1776572" y="0"/>
                  </a:moveTo>
                  <a:lnTo>
                    <a:pt x="1776572" y="38001"/>
                  </a:lnTo>
                </a:path>
                <a:path w="4437380" h="38100">
                  <a:moveTo>
                    <a:pt x="2223158" y="0"/>
                  </a:moveTo>
                  <a:lnTo>
                    <a:pt x="2223158" y="38001"/>
                  </a:lnTo>
                </a:path>
                <a:path w="4437380" h="38100">
                  <a:moveTo>
                    <a:pt x="2659981" y="0"/>
                  </a:moveTo>
                  <a:lnTo>
                    <a:pt x="2659981" y="38001"/>
                  </a:lnTo>
                </a:path>
                <a:path w="4437380" h="38100">
                  <a:moveTo>
                    <a:pt x="3106567" y="0"/>
                  </a:moveTo>
                  <a:lnTo>
                    <a:pt x="3106567" y="38001"/>
                  </a:lnTo>
                </a:path>
                <a:path w="4437380" h="38100">
                  <a:moveTo>
                    <a:pt x="3553059" y="0"/>
                  </a:moveTo>
                  <a:lnTo>
                    <a:pt x="3553059" y="38001"/>
                  </a:lnTo>
                </a:path>
                <a:path w="4437380" h="38100">
                  <a:moveTo>
                    <a:pt x="3990166" y="0"/>
                  </a:moveTo>
                  <a:lnTo>
                    <a:pt x="3990166" y="38001"/>
                  </a:lnTo>
                </a:path>
                <a:path w="4437380" h="38100">
                  <a:moveTo>
                    <a:pt x="4436752" y="0"/>
                  </a:moveTo>
                  <a:lnTo>
                    <a:pt x="4436752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28401" y="1426939"/>
              <a:ext cx="3543935" cy="2658745"/>
            </a:xfrm>
            <a:custGeom>
              <a:avLst/>
              <a:gdLst/>
              <a:ahLst/>
              <a:cxnLst/>
              <a:rect l="l" t="t" r="r" b="b"/>
              <a:pathLst>
                <a:path w="3543935" h="2658745">
                  <a:moveTo>
                    <a:pt x="0" y="0"/>
                  </a:moveTo>
                  <a:lnTo>
                    <a:pt x="0" y="2658489"/>
                  </a:lnTo>
                </a:path>
                <a:path w="3543935" h="2658745">
                  <a:moveTo>
                    <a:pt x="436841" y="0"/>
                  </a:moveTo>
                  <a:lnTo>
                    <a:pt x="436841" y="2658489"/>
                  </a:lnTo>
                </a:path>
                <a:path w="3543935" h="2658745">
                  <a:moveTo>
                    <a:pt x="883427" y="0"/>
                  </a:moveTo>
                  <a:lnTo>
                    <a:pt x="883427" y="2658489"/>
                  </a:lnTo>
                </a:path>
                <a:path w="3543935" h="2658745">
                  <a:moveTo>
                    <a:pt x="1330014" y="0"/>
                  </a:moveTo>
                  <a:lnTo>
                    <a:pt x="1330014" y="2658489"/>
                  </a:lnTo>
                </a:path>
                <a:path w="3543935" h="2658745">
                  <a:moveTo>
                    <a:pt x="1776600" y="0"/>
                  </a:moveTo>
                  <a:lnTo>
                    <a:pt x="1776600" y="2658489"/>
                  </a:lnTo>
                </a:path>
                <a:path w="3543935" h="2658745">
                  <a:moveTo>
                    <a:pt x="2213423" y="0"/>
                  </a:moveTo>
                  <a:lnTo>
                    <a:pt x="2213423" y="2658489"/>
                  </a:lnTo>
                </a:path>
                <a:path w="3543935" h="2658745">
                  <a:moveTo>
                    <a:pt x="2660009" y="0"/>
                  </a:moveTo>
                  <a:lnTo>
                    <a:pt x="2660009" y="2658489"/>
                  </a:lnTo>
                </a:path>
                <a:path w="3543935" h="2658745">
                  <a:moveTo>
                    <a:pt x="3106501" y="0"/>
                  </a:moveTo>
                  <a:lnTo>
                    <a:pt x="3106501" y="2658489"/>
                  </a:lnTo>
                </a:path>
                <a:path w="3543935" h="2658745">
                  <a:moveTo>
                    <a:pt x="3543608" y="0"/>
                  </a:moveTo>
                  <a:lnTo>
                    <a:pt x="3543608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38938" y="4090178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38155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835146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93474" y="3996498"/>
            <a:ext cx="4815205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  <a:p>
            <a:pPr marL="221615">
              <a:lnSpc>
                <a:spcPct val="100000"/>
              </a:lnSpc>
              <a:spcBef>
                <a:spcPts val="15"/>
              </a:spcBef>
              <a:tabLst>
                <a:tab pos="1104900" algn="l"/>
                <a:tab pos="1997710" algn="l"/>
                <a:tab pos="2881630" algn="l"/>
                <a:tab pos="3774440" algn="l"/>
                <a:tab pos="46583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38938" y="1431688"/>
            <a:ext cx="38735" cy="2220595"/>
          </a:xfrm>
          <a:custGeom>
            <a:avLst/>
            <a:gdLst/>
            <a:ahLst/>
            <a:cxnLst/>
            <a:rect l="l" t="t" r="r" b="b"/>
            <a:pathLst>
              <a:path w="38735" h="2220595">
                <a:moveTo>
                  <a:pt x="38155" y="2220088"/>
                </a:moveTo>
                <a:lnTo>
                  <a:pt x="0" y="2220088"/>
                </a:lnTo>
              </a:path>
              <a:path w="38735" h="2220595">
                <a:moveTo>
                  <a:pt x="38155" y="1772427"/>
                </a:moveTo>
                <a:lnTo>
                  <a:pt x="0" y="1772427"/>
                </a:lnTo>
              </a:path>
              <a:path w="38735" h="2220595">
                <a:moveTo>
                  <a:pt x="38155" y="1333998"/>
                </a:moveTo>
                <a:lnTo>
                  <a:pt x="0" y="1333998"/>
                </a:lnTo>
              </a:path>
              <a:path w="38735" h="2220595">
                <a:moveTo>
                  <a:pt x="38155" y="886071"/>
                </a:moveTo>
                <a:lnTo>
                  <a:pt x="0" y="886071"/>
                </a:lnTo>
              </a:path>
              <a:path w="38735" h="2220595">
                <a:moveTo>
                  <a:pt x="38155" y="447927"/>
                </a:moveTo>
                <a:lnTo>
                  <a:pt x="0" y="447927"/>
                </a:lnTo>
              </a:path>
              <a:path w="38735" h="2220595">
                <a:moveTo>
                  <a:pt x="38155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493474" y="3558325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50599" y="2671997"/>
            <a:ext cx="179070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31631" y="1785926"/>
            <a:ext cx="196215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69215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31631" y="1337998"/>
            <a:ext cx="244475" cy="3708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  <a:p>
            <a:pPr marL="97790">
              <a:lnSpc>
                <a:spcPct val="100000"/>
              </a:lnSpc>
              <a:spcBef>
                <a:spcPts val="765"/>
              </a:spcBef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781833" y="1493719"/>
            <a:ext cx="4446270" cy="2548890"/>
            <a:chOff x="1781833" y="1493719"/>
            <a:chExt cx="4446270" cy="2548890"/>
          </a:xfrm>
        </p:grpSpPr>
        <p:sp>
          <p:nvSpPr>
            <p:cNvPr id="17" name="object 17" descr=""/>
            <p:cNvSpPr/>
            <p:nvPr/>
          </p:nvSpPr>
          <p:spPr>
            <a:xfrm>
              <a:off x="1781833" y="1874867"/>
              <a:ext cx="4417695" cy="1772285"/>
            </a:xfrm>
            <a:custGeom>
              <a:avLst/>
              <a:gdLst/>
              <a:ahLst/>
              <a:cxnLst/>
              <a:rect l="l" t="t" r="r" b="b"/>
              <a:pathLst>
                <a:path w="4417695" h="1772285">
                  <a:moveTo>
                    <a:pt x="0" y="1772161"/>
                  </a:moveTo>
                  <a:lnTo>
                    <a:pt x="4417518" y="1772161"/>
                  </a:lnTo>
                </a:path>
                <a:path w="4417695" h="1772285">
                  <a:moveTo>
                    <a:pt x="0" y="1324500"/>
                  </a:moveTo>
                  <a:lnTo>
                    <a:pt x="4417518" y="1324500"/>
                  </a:lnTo>
                </a:path>
                <a:path w="4417695" h="1772285">
                  <a:moveTo>
                    <a:pt x="0" y="886071"/>
                  </a:moveTo>
                  <a:lnTo>
                    <a:pt x="4417518" y="886071"/>
                  </a:lnTo>
                </a:path>
                <a:path w="4417695" h="1772285">
                  <a:moveTo>
                    <a:pt x="0" y="438144"/>
                  </a:moveTo>
                  <a:lnTo>
                    <a:pt x="4417518" y="438144"/>
                  </a:lnTo>
                </a:path>
                <a:path w="4417695" h="1772285">
                  <a:moveTo>
                    <a:pt x="0" y="0"/>
                  </a:moveTo>
                  <a:lnTo>
                    <a:pt x="4417518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781842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786583" y="1498460"/>
              <a:ext cx="503555" cy="2363470"/>
            </a:xfrm>
            <a:custGeom>
              <a:avLst/>
              <a:gdLst/>
              <a:ahLst/>
              <a:cxnLst/>
              <a:rect l="l" t="t" r="r" b="b"/>
              <a:pathLst>
                <a:path w="503555" h="2363470">
                  <a:moveTo>
                    <a:pt x="0" y="1267227"/>
                  </a:moveTo>
                  <a:lnTo>
                    <a:pt x="417882" y="1267227"/>
                  </a:lnTo>
                </a:path>
                <a:path w="503555" h="2363470">
                  <a:moveTo>
                    <a:pt x="427371" y="1267227"/>
                  </a:moveTo>
                  <a:lnTo>
                    <a:pt x="427371" y="457425"/>
                  </a:lnTo>
                </a:path>
                <a:path w="503555" h="2363470">
                  <a:moveTo>
                    <a:pt x="427371" y="447927"/>
                  </a:moveTo>
                  <a:lnTo>
                    <a:pt x="427371" y="9498"/>
                  </a:lnTo>
                </a:path>
                <a:path w="503555" h="2363470">
                  <a:moveTo>
                    <a:pt x="427371" y="0"/>
                  </a:moveTo>
                  <a:lnTo>
                    <a:pt x="436850" y="333380"/>
                  </a:lnTo>
                </a:path>
                <a:path w="503555" h="2363470">
                  <a:moveTo>
                    <a:pt x="436850" y="342878"/>
                  </a:moveTo>
                  <a:lnTo>
                    <a:pt x="436850" y="1457662"/>
                  </a:lnTo>
                </a:path>
                <a:path w="503555" h="2363470">
                  <a:moveTo>
                    <a:pt x="436850" y="1467445"/>
                  </a:moveTo>
                  <a:lnTo>
                    <a:pt x="436850" y="1362492"/>
                  </a:lnTo>
                </a:path>
                <a:path w="503555" h="2363470">
                  <a:moveTo>
                    <a:pt x="436850" y="1352994"/>
                  </a:moveTo>
                  <a:lnTo>
                    <a:pt x="436850" y="762312"/>
                  </a:lnTo>
                </a:path>
                <a:path w="503555" h="2363470">
                  <a:moveTo>
                    <a:pt x="436850" y="752624"/>
                  </a:moveTo>
                  <a:lnTo>
                    <a:pt x="446558" y="838581"/>
                  </a:lnTo>
                </a:path>
                <a:path w="503555" h="2363470">
                  <a:moveTo>
                    <a:pt x="446558" y="848079"/>
                  </a:moveTo>
                  <a:lnTo>
                    <a:pt x="446558" y="1667379"/>
                  </a:lnTo>
                </a:path>
                <a:path w="503555" h="2363470">
                  <a:moveTo>
                    <a:pt x="446558" y="1676877"/>
                  </a:moveTo>
                  <a:lnTo>
                    <a:pt x="446558" y="1629387"/>
                  </a:lnTo>
                </a:path>
                <a:path w="503555" h="2363470">
                  <a:moveTo>
                    <a:pt x="446558" y="1619699"/>
                  </a:moveTo>
                  <a:lnTo>
                    <a:pt x="456047" y="1734150"/>
                  </a:lnTo>
                </a:path>
                <a:path w="503555" h="2363470">
                  <a:moveTo>
                    <a:pt x="456047" y="1743648"/>
                  </a:moveTo>
                  <a:lnTo>
                    <a:pt x="456047" y="1867598"/>
                  </a:lnTo>
                </a:path>
                <a:path w="503555" h="2363470">
                  <a:moveTo>
                    <a:pt x="456047" y="1877096"/>
                  </a:moveTo>
                  <a:lnTo>
                    <a:pt x="456047" y="1867598"/>
                  </a:lnTo>
                </a:path>
                <a:path w="503555" h="2363470">
                  <a:moveTo>
                    <a:pt x="456047" y="1858099"/>
                  </a:moveTo>
                  <a:lnTo>
                    <a:pt x="456047" y="1619699"/>
                  </a:lnTo>
                </a:path>
                <a:path w="503555" h="2363470">
                  <a:moveTo>
                    <a:pt x="456047" y="1610201"/>
                  </a:moveTo>
                  <a:lnTo>
                    <a:pt x="465526" y="1772142"/>
                  </a:lnTo>
                </a:path>
                <a:path w="503555" h="2363470">
                  <a:moveTo>
                    <a:pt x="465526" y="1781830"/>
                  </a:moveTo>
                  <a:lnTo>
                    <a:pt x="465526" y="2353517"/>
                  </a:lnTo>
                </a:path>
                <a:path w="503555" h="2363470">
                  <a:moveTo>
                    <a:pt x="465526" y="2363015"/>
                  </a:moveTo>
                  <a:lnTo>
                    <a:pt x="465526" y="2239047"/>
                  </a:lnTo>
                </a:path>
                <a:path w="503555" h="2363470">
                  <a:moveTo>
                    <a:pt x="465526" y="2229549"/>
                  </a:moveTo>
                  <a:lnTo>
                    <a:pt x="475006" y="1143278"/>
                  </a:lnTo>
                </a:path>
                <a:path w="503555" h="2363470">
                  <a:moveTo>
                    <a:pt x="475006" y="1133780"/>
                  </a:moveTo>
                  <a:lnTo>
                    <a:pt x="475006" y="1257729"/>
                  </a:lnTo>
                </a:path>
                <a:path w="503555" h="2363470">
                  <a:moveTo>
                    <a:pt x="475006" y="1267227"/>
                  </a:moveTo>
                  <a:lnTo>
                    <a:pt x="475006" y="2182049"/>
                  </a:lnTo>
                </a:path>
                <a:path w="503555" h="2363470">
                  <a:moveTo>
                    <a:pt x="475006" y="2191547"/>
                  </a:moveTo>
                  <a:lnTo>
                    <a:pt x="475006" y="1858099"/>
                  </a:lnTo>
                </a:path>
                <a:path w="503555" h="2363470">
                  <a:moveTo>
                    <a:pt x="475006" y="1848411"/>
                  </a:moveTo>
                  <a:lnTo>
                    <a:pt x="484486" y="514413"/>
                  </a:lnTo>
                </a:path>
                <a:path w="503555" h="2363470">
                  <a:moveTo>
                    <a:pt x="484486" y="504915"/>
                  </a:moveTo>
                  <a:lnTo>
                    <a:pt x="484486" y="1114784"/>
                  </a:lnTo>
                </a:path>
                <a:path w="503555" h="2363470">
                  <a:moveTo>
                    <a:pt x="484486" y="1124282"/>
                  </a:moveTo>
                  <a:lnTo>
                    <a:pt x="484486" y="1533932"/>
                  </a:lnTo>
                </a:path>
                <a:path w="503555" h="2363470">
                  <a:moveTo>
                    <a:pt x="484486" y="1543715"/>
                  </a:moveTo>
                  <a:lnTo>
                    <a:pt x="484486" y="1391176"/>
                  </a:lnTo>
                </a:path>
                <a:path w="503555" h="2363470">
                  <a:moveTo>
                    <a:pt x="484486" y="1381488"/>
                  </a:moveTo>
                  <a:lnTo>
                    <a:pt x="493975" y="219214"/>
                  </a:lnTo>
                </a:path>
                <a:path w="503555" h="2363470">
                  <a:moveTo>
                    <a:pt x="493975" y="209431"/>
                  </a:moveTo>
                  <a:lnTo>
                    <a:pt x="493975" y="638362"/>
                  </a:lnTo>
                </a:path>
                <a:path w="503555" h="2363470">
                  <a:moveTo>
                    <a:pt x="493975" y="647860"/>
                  </a:moveTo>
                  <a:lnTo>
                    <a:pt x="493975" y="914565"/>
                  </a:lnTo>
                </a:path>
                <a:path w="503555" h="2363470">
                  <a:moveTo>
                    <a:pt x="493975" y="924253"/>
                  </a:moveTo>
                  <a:lnTo>
                    <a:pt x="503454" y="905067"/>
                  </a:lnTo>
                </a:path>
                <a:path w="503555" h="2363470">
                  <a:moveTo>
                    <a:pt x="503454" y="895569"/>
                  </a:moveTo>
                  <a:lnTo>
                    <a:pt x="503454" y="562093"/>
                  </a:lnTo>
                </a:path>
                <a:path w="503555" h="2363470">
                  <a:moveTo>
                    <a:pt x="503454" y="552595"/>
                  </a:moveTo>
                  <a:lnTo>
                    <a:pt x="503454" y="590587"/>
                  </a:lnTo>
                </a:path>
                <a:path w="503555" h="2363470">
                  <a:moveTo>
                    <a:pt x="503454" y="600085"/>
                  </a:moveTo>
                  <a:lnTo>
                    <a:pt x="503454" y="7623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285297" y="22655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299517" y="1698393"/>
              <a:ext cx="66675" cy="2344420"/>
            </a:xfrm>
            <a:custGeom>
              <a:avLst/>
              <a:gdLst/>
              <a:ahLst/>
              <a:cxnLst/>
              <a:rect l="l" t="t" r="r" b="b"/>
              <a:pathLst>
                <a:path w="66675" h="2344420">
                  <a:moveTo>
                    <a:pt x="0" y="562378"/>
                  </a:moveTo>
                  <a:lnTo>
                    <a:pt x="0" y="543192"/>
                  </a:lnTo>
                </a:path>
                <a:path w="66675" h="2344420">
                  <a:moveTo>
                    <a:pt x="0" y="533694"/>
                  </a:moveTo>
                  <a:lnTo>
                    <a:pt x="0" y="638647"/>
                  </a:lnTo>
                </a:path>
                <a:path w="66675" h="2344420">
                  <a:moveTo>
                    <a:pt x="0" y="648145"/>
                  </a:moveTo>
                  <a:lnTo>
                    <a:pt x="0" y="1333998"/>
                  </a:lnTo>
                </a:path>
                <a:path w="66675" h="2344420">
                  <a:moveTo>
                    <a:pt x="0" y="1343781"/>
                  </a:moveTo>
                  <a:lnTo>
                    <a:pt x="0" y="1324500"/>
                  </a:lnTo>
                </a:path>
                <a:path w="66675" h="2344420">
                  <a:moveTo>
                    <a:pt x="0" y="1315002"/>
                  </a:moveTo>
                  <a:lnTo>
                    <a:pt x="9479" y="762407"/>
                  </a:lnTo>
                </a:path>
                <a:path w="66675" h="2344420">
                  <a:moveTo>
                    <a:pt x="9479" y="752814"/>
                  </a:moveTo>
                  <a:lnTo>
                    <a:pt x="9479" y="886356"/>
                  </a:lnTo>
                </a:path>
                <a:path w="66675" h="2344420">
                  <a:moveTo>
                    <a:pt x="9479" y="895854"/>
                  </a:moveTo>
                  <a:lnTo>
                    <a:pt x="18959" y="2153583"/>
                  </a:lnTo>
                </a:path>
                <a:path w="66675" h="2344420">
                  <a:moveTo>
                    <a:pt x="18959" y="2163081"/>
                  </a:moveTo>
                  <a:lnTo>
                    <a:pt x="18959" y="1705656"/>
                  </a:lnTo>
                </a:path>
                <a:path w="66675" h="2344420">
                  <a:moveTo>
                    <a:pt x="18959" y="1696158"/>
                  </a:moveTo>
                  <a:lnTo>
                    <a:pt x="18959" y="1019518"/>
                  </a:lnTo>
                </a:path>
                <a:path w="66675" h="2344420">
                  <a:moveTo>
                    <a:pt x="18959" y="1010020"/>
                  </a:moveTo>
                  <a:lnTo>
                    <a:pt x="18959" y="1495940"/>
                  </a:lnTo>
                </a:path>
                <a:path w="66675" h="2344420">
                  <a:moveTo>
                    <a:pt x="18959" y="1505722"/>
                  </a:moveTo>
                  <a:lnTo>
                    <a:pt x="28448" y="2334559"/>
                  </a:lnTo>
                </a:path>
                <a:path w="66675" h="2344420">
                  <a:moveTo>
                    <a:pt x="28448" y="2344057"/>
                  </a:moveTo>
                  <a:lnTo>
                    <a:pt x="28448" y="2296557"/>
                  </a:lnTo>
                </a:path>
                <a:path w="66675" h="2344420">
                  <a:moveTo>
                    <a:pt x="28448" y="2287050"/>
                  </a:moveTo>
                  <a:lnTo>
                    <a:pt x="28448" y="1029111"/>
                  </a:lnTo>
                </a:path>
                <a:path w="66675" h="2344420">
                  <a:moveTo>
                    <a:pt x="28448" y="1019518"/>
                  </a:moveTo>
                  <a:lnTo>
                    <a:pt x="37928" y="1467445"/>
                  </a:lnTo>
                </a:path>
                <a:path w="66675" h="2344420">
                  <a:moveTo>
                    <a:pt x="37928" y="1476943"/>
                  </a:moveTo>
                  <a:lnTo>
                    <a:pt x="37928" y="1734150"/>
                  </a:lnTo>
                </a:path>
                <a:path w="66675" h="2344420">
                  <a:moveTo>
                    <a:pt x="37928" y="1743933"/>
                  </a:moveTo>
                  <a:lnTo>
                    <a:pt x="37928" y="1438951"/>
                  </a:lnTo>
                </a:path>
                <a:path w="66675" h="2344420">
                  <a:moveTo>
                    <a:pt x="37928" y="1429453"/>
                  </a:moveTo>
                  <a:lnTo>
                    <a:pt x="47407" y="829083"/>
                  </a:lnTo>
                </a:path>
                <a:path w="66675" h="2344420">
                  <a:moveTo>
                    <a:pt x="47407" y="819585"/>
                  </a:moveTo>
                  <a:lnTo>
                    <a:pt x="47407" y="857577"/>
                  </a:lnTo>
                </a:path>
                <a:path w="66675" h="2344420">
                  <a:moveTo>
                    <a:pt x="47407" y="867075"/>
                  </a:moveTo>
                  <a:lnTo>
                    <a:pt x="47407" y="838581"/>
                  </a:lnTo>
                </a:path>
                <a:path w="66675" h="2344420">
                  <a:moveTo>
                    <a:pt x="47407" y="829083"/>
                  </a:moveTo>
                  <a:lnTo>
                    <a:pt x="47407" y="600370"/>
                  </a:lnTo>
                </a:path>
                <a:path w="66675" h="2344420">
                  <a:moveTo>
                    <a:pt x="47407" y="590872"/>
                  </a:moveTo>
                  <a:lnTo>
                    <a:pt x="57124" y="724319"/>
                  </a:lnTo>
                </a:path>
                <a:path w="66675" h="2344420">
                  <a:moveTo>
                    <a:pt x="57124" y="733817"/>
                  </a:moveTo>
                  <a:lnTo>
                    <a:pt x="57124" y="590872"/>
                  </a:lnTo>
                </a:path>
                <a:path w="66675" h="2344420">
                  <a:moveTo>
                    <a:pt x="57124" y="581374"/>
                  </a:moveTo>
                  <a:lnTo>
                    <a:pt x="57124" y="9498"/>
                  </a:lnTo>
                </a:path>
                <a:path w="66675" h="2344420">
                  <a:moveTo>
                    <a:pt x="57124" y="0"/>
                  </a:moveTo>
                  <a:lnTo>
                    <a:pt x="66604" y="352661"/>
                  </a:lnTo>
                </a:path>
                <a:path w="66675" h="2344420">
                  <a:moveTo>
                    <a:pt x="66604" y="362159"/>
                  </a:moveTo>
                  <a:lnTo>
                    <a:pt x="66604" y="101951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61381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366121" y="1727172"/>
              <a:ext cx="28575" cy="1953895"/>
            </a:xfrm>
            <a:custGeom>
              <a:avLst/>
              <a:gdLst/>
              <a:ahLst/>
              <a:cxnLst/>
              <a:rect l="l" t="t" r="r" b="b"/>
              <a:pathLst>
                <a:path w="28575" h="1953895">
                  <a:moveTo>
                    <a:pt x="0" y="1000332"/>
                  </a:moveTo>
                  <a:lnTo>
                    <a:pt x="0" y="438144"/>
                  </a:lnTo>
                </a:path>
                <a:path w="28575" h="1953895">
                  <a:moveTo>
                    <a:pt x="0" y="428646"/>
                  </a:moveTo>
                  <a:lnTo>
                    <a:pt x="0" y="9498"/>
                  </a:lnTo>
                </a:path>
                <a:path w="28575" h="1953895">
                  <a:moveTo>
                    <a:pt x="0" y="0"/>
                  </a:moveTo>
                  <a:lnTo>
                    <a:pt x="9479" y="47490"/>
                  </a:lnTo>
                </a:path>
                <a:path w="28575" h="1953895">
                  <a:moveTo>
                    <a:pt x="9479" y="56988"/>
                  </a:moveTo>
                  <a:lnTo>
                    <a:pt x="9479" y="1553118"/>
                  </a:lnTo>
                </a:path>
                <a:path w="28575" h="1953895">
                  <a:moveTo>
                    <a:pt x="9479" y="1562616"/>
                  </a:moveTo>
                  <a:lnTo>
                    <a:pt x="9479" y="1305219"/>
                  </a:lnTo>
                </a:path>
                <a:path w="28575" h="1953895">
                  <a:moveTo>
                    <a:pt x="9479" y="1295721"/>
                  </a:moveTo>
                  <a:lnTo>
                    <a:pt x="18959" y="628864"/>
                  </a:lnTo>
                </a:path>
                <a:path w="28575" h="1953895">
                  <a:moveTo>
                    <a:pt x="18959" y="619366"/>
                  </a:moveTo>
                  <a:lnTo>
                    <a:pt x="18959" y="657358"/>
                  </a:lnTo>
                </a:path>
                <a:path w="28575" h="1953895">
                  <a:moveTo>
                    <a:pt x="18959" y="666856"/>
                  </a:moveTo>
                  <a:lnTo>
                    <a:pt x="18959" y="1943838"/>
                  </a:lnTo>
                </a:path>
                <a:path w="28575" h="1953895">
                  <a:moveTo>
                    <a:pt x="18959" y="1953336"/>
                  </a:moveTo>
                  <a:lnTo>
                    <a:pt x="18959" y="1857872"/>
                  </a:lnTo>
                </a:path>
                <a:path w="28575" h="1953895">
                  <a:moveTo>
                    <a:pt x="18959" y="1848364"/>
                  </a:moveTo>
                  <a:lnTo>
                    <a:pt x="28448" y="1352994"/>
                  </a:lnTo>
                </a:path>
                <a:path w="28575" h="1953895">
                  <a:moveTo>
                    <a:pt x="28448" y="1343496"/>
                  </a:moveTo>
                  <a:lnTo>
                    <a:pt x="28448" y="1610201"/>
                  </a:lnTo>
                </a:path>
                <a:path w="28575" h="1953895">
                  <a:moveTo>
                    <a:pt x="28448" y="1619699"/>
                  </a:moveTo>
                  <a:lnTo>
                    <a:pt x="28448" y="178163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89829" y="35137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94570" y="1507958"/>
              <a:ext cx="114300" cy="2363470"/>
            </a:xfrm>
            <a:custGeom>
              <a:avLst/>
              <a:gdLst/>
              <a:ahLst/>
              <a:cxnLst/>
              <a:rect l="l" t="t" r="r" b="b"/>
              <a:pathLst>
                <a:path w="114300" h="2363470">
                  <a:moveTo>
                    <a:pt x="0" y="2010581"/>
                  </a:moveTo>
                  <a:lnTo>
                    <a:pt x="9479" y="1858099"/>
                  </a:lnTo>
                </a:path>
                <a:path w="114300" h="2363470">
                  <a:moveTo>
                    <a:pt x="9479" y="1848601"/>
                  </a:moveTo>
                  <a:lnTo>
                    <a:pt x="9479" y="1867598"/>
                  </a:lnTo>
                </a:path>
                <a:path w="114300" h="2363470">
                  <a:moveTo>
                    <a:pt x="9479" y="1877096"/>
                  </a:moveTo>
                  <a:lnTo>
                    <a:pt x="9479" y="1848601"/>
                  </a:lnTo>
                </a:path>
                <a:path w="114300" h="2363470">
                  <a:moveTo>
                    <a:pt x="9479" y="1838913"/>
                  </a:moveTo>
                  <a:lnTo>
                    <a:pt x="18959" y="1200456"/>
                  </a:lnTo>
                </a:path>
                <a:path w="114300" h="2363470">
                  <a:moveTo>
                    <a:pt x="18959" y="1190958"/>
                  </a:moveTo>
                  <a:lnTo>
                    <a:pt x="18959" y="1429168"/>
                  </a:lnTo>
                </a:path>
                <a:path w="114300" h="2363470">
                  <a:moveTo>
                    <a:pt x="18959" y="1438666"/>
                  </a:moveTo>
                  <a:lnTo>
                    <a:pt x="18959" y="1686375"/>
                  </a:lnTo>
                </a:path>
                <a:path w="114300" h="2363470">
                  <a:moveTo>
                    <a:pt x="18959" y="1696158"/>
                  </a:moveTo>
                  <a:lnTo>
                    <a:pt x="18959" y="1591205"/>
                  </a:lnTo>
                </a:path>
                <a:path w="114300" h="2363470">
                  <a:moveTo>
                    <a:pt x="18959" y="1581707"/>
                  </a:moveTo>
                  <a:lnTo>
                    <a:pt x="28467" y="352376"/>
                  </a:lnTo>
                </a:path>
                <a:path w="114300" h="2363470">
                  <a:moveTo>
                    <a:pt x="28467" y="342878"/>
                  </a:moveTo>
                  <a:lnTo>
                    <a:pt x="28467" y="466923"/>
                  </a:lnTo>
                </a:path>
                <a:path w="114300" h="2363470">
                  <a:moveTo>
                    <a:pt x="28467" y="476421"/>
                  </a:moveTo>
                  <a:lnTo>
                    <a:pt x="28467" y="1324500"/>
                  </a:lnTo>
                </a:path>
                <a:path w="114300" h="2363470">
                  <a:moveTo>
                    <a:pt x="28467" y="1333998"/>
                  </a:moveTo>
                  <a:lnTo>
                    <a:pt x="37947" y="1048012"/>
                  </a:lnTo>
                </a:path>
                <a:path w="114300" h="2363470">
                  <a:moveTo>
                    <a:pt x="37947" y="1038514"/>
                  </a:moveTo>
                  <a:lnTo>
                    <a:pt x="37947" y="9498"/>
                  </a:lnTo>
                </a:path>
                <a:path w="114300" h="2363470">
                  <a:moveTo>
                    <a:pt x="37947" y="0"/>
                  </a:moveTo>
                  <a:lnTo>
                    <a:pt x="37947" y="276202"/>
                  </a:lnTo>
                </a:path>
                <a:path w="114300" h="2363470">
                  <a:moveTo>
                    <a:pt x="37947" y="285890"/>
                  </a:moveTo>
                  <a:lnTo>
                    <a:pt x="47426" y="1162464"/>
                  </a:lnTo>
                </a:path>
                <a:path w="114300" h="2363470">
                  <a:moveTo>
                    <a:pt x="47426" y="1171962"/>
                  </a:moveTo>
                  <a:lnTo>
                    <a:pt x="47426" y="857577"/>
                  </a:lnTo>
                </a:path>
                <a:path w="114300" h="2363470">
                  <a:moveTo>
                    <a:pt x="47426" y="848079"/>
                  </a:moveTo>
                  <a:lnTo>
                    <a:pt x="47426" y="447927"/>
                  </a:lnTo>
                </a:path>
                <a:path w="114300" h="2363470">
                  <a:moveTo>
                    <a:pt x="47426" y="438429"/>
                  </a:moveTo>
                  <a:lnTo>
                    <a:pt x="47426" y="457425"/>
                  </a:lnTo>
                </a:path>
                <a:path w="114300" h="2363470">
                  <a:moveTo>
                    <a:pt x="47426" y="466923"/>
                  </a:moveTo>
                  <a:lnTo>
                    <a:pt x="56906" y="1315002"/>
                  </a:lnTo>
                </a:path>
                <a:path w="114300" h="2363470">
                  <a:moveTo>
                    <a:pt x="56906" y="1324500"/>
                  </a:moveTo>
                  <a:lnTo>
                    <a:pt x="56906" y="1305504"/>
                  </a:lnTo>
                </a:path>
                <a:path w="114300" h="2363470">
                  <a:moveTo>
                    <a:pt x="56906" y="1295721"/>
                  </a:moveTo>
                  <a:lnTo>
                    <a:pt x="56906" y="1286223"/>
                  </a:lnTo>
                </a:path>
                <a:path w="114300" h="2363470">
                  <a:moveTo>
                    <a:pt x="56906" y="1276725"/>
                  </a:moveTo>
                  <a:lnTo>
                    <a:pt x="56906" y="1333998"/>
                  </a:lnTo>
                </a:path>
                <a:path w="114300" h="2363470">
                  <a:moveTo>
                    <a:pt x="56906" y="1343496"/>
                  </a:moveTo>
                  <a:lnTo>
                    <a:pt x="66386" y="1543715"/>
                  </a:lnTo>
                </a:path>
                <a:path w="114300" h="2363470">
                  <a:moveTo>
                    <a:pt x="66386" y="1553213"/>
                  </a:moveTo>
                  <a:lnTo>
                    <a:pt x="66386" y="1524434"/>
                  </a:lnTo>
                </a:path>
                <a:path w="114300" h="2363470">
                  <a:moveTo>
                    <a:pt x="66386" y="1514936"/>
                  </a:moveTo>
                  <a:lnTo>
                    <a:pt x="66386" y="1505438"/>
                  </a:lnTo>
                </a:path>
                <a:path w="114300" h="2363470">
                  <a:moveTo>
                    <a:pt x="66386" y="1495940"/>
                  </a:moveTo>
                  <a:lnTo>
                    <a:pt x="66386" y="1505438"/>
                  </a:lnTo>
                </a:path>
                <a:path w="114300" h="2363470">
                  <a:moveTo>
                    <a:pt x="66386" y="1514936"/>
                  </a:moveTo>
                  <a:lnTo>
                    <a:pt x="66386" y="2039084"/>
                  </a:lnTo>
                </a:path>
                <a:path w="114300" h="2363470">
                  <a:moveTo>
                    <a:pt x="66386" y="2048583"/>
                  </a:moveTo>
                  <a:lnTo>
                    <a:pt x="76055" y="2229549"/>
                  </a:lnTo>
                </a:path>
                <a:path w="114300" h="2363470">
                  <a:moveTo>
                    <a:pt x="76055" y="2239284"/>
                  </a:moveTo>
                  <a:lnTo>
                    <a:pt x="76055" y="2210552"/>
                  </a:lnTo>
                </a:path>
                <a:path w="114300" h="2363470">
                  <a:moveTo>
                    <a:pt x="76055" y="2201054"/>
                  </a:moveTo>
                  <a:lnTo>
                    <a:pt x="76055" y="1400674"/>
                  </a:lnTo>
                </a:path>
                <a:path w="114300" h="2363470">
                  <a:moveTo>
                    <a:pt x="76055" y="1391176"/>
                  </a:moveTo>
                  <a:lnTo>
                    <a:pt x="76055" y="1772332"/>
                  </a:lnTo>
                </a:path>
                <a:path w="114300" h="2363470">
                  <a:moveTo>
                    <a:pt x="76055" y="1781830"/>
                  </a:moveTo>
                  <a:lnTo>
                    <a:pt x="85534" y="2353517"/>
                  </a:lnTo>
                </a:path>
                <a:path w="114300" h="2363470">
                  <a:moveTo>
                    <a:pt x="85534" y="2363024"/>
                  </a:moveTo>
                  <a:lnTo>
                    <a:pt x="85534" y="2058081"/>
                  </a:lnTo>
                </a:path>
                <a:path w="114300" h="2363470">
                  <a:moveTo>
                    <a:pt x="85534" y="2048583"/>
                  </a:moveTo>
                  <a:lnTo>
                    <a:pt x="85534" y="952842"/>
                  </a:lnTo>
                </a:path>
                <a:path w="114300" h="2363470">
                  <a:moveTo>
                    <a:pt x="85534" y="943249"/>
                  </a:moveTo>
                  <a:lnTo>
                    <a:pt x="85534" y="981336"/>
                  </a:lnTo>
                </a:path>
                <a:path w="114300" h="2363470">
                  <a:moveTo>
                    <a:pt x="85534" y="991024"/>
                  </a:moveTo>
                  <a:lnTo>
                    <a:pt x="95014" y="1810419"/>
                  </a:lnTo>
                </a:path>
                <a:path w="114300" h="2363470">
                  <a:moveTo>
                    <a:pt x="95014" y="1819917"/>
                  </a:moveTo>
                  <a:lnTo>
                    <a:pt x="95014" y="1391176"/>
                  </a:lnTo>
                </a:path>
                <a:path w="114300" h="2363470">
                  <a:moveTo>
                    <a:pt x="95014" y="1381678"/>
                  </a:moveTo>
                  <a:lnTo>
                    <a:pt x="104494" y="504915"/>
                  </a:lnTo>
                </a:path>
                <a:path w="114300" h="2363470">
                  <a:moveTo>
                    <a:pt x="104494" y="495417"/>
                  </a:moveTo>
                  <a:lnTo>
                    <a:pt x="104494" y="752814"/>
                  </a:lnTo>
                </a:path>
                <a:path w="114300" h="2363470">
                  <a:moveTo>
                    <a:pt x="104494" y="762312"/>
                  </a:moveTo>
                  <a:lnTo>
                    <a:pt x="104494" y="1019518"/>
                  </a:lnTo>
                </a:path>
                <a:path w="114300" h="2363470">
                  <a:moveTo>
                    <a:pt x="104494" y="1029016"/>
                  </a:moveTo>
                  <a:lnTo>
                    <a:pt x="104494" y="829083"/>
                  </a:lnTo>
                </a:path>
                <a:path w="114300" h="2363470">
                  <a:moveTo>
                    <a:pt x="104494" y="819300"/>
                  </a:moveTo>
                  <a:lnTo>
                    <a:pt x="113973" y="504915"/>
                  </a:lnTo>
                </a:path>
                <a:path w="114300" h="2363470">
                  <a:moveTo>
                    <a:pt x="113973" y="495417"/>
                  </a:moveTo>
                  <a:lnTo>
                    <a:pt x="113973" y="5905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503803" y="21035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508544" y="2070051"/>
              <a:ext cx="28575" cy="1849120"/>
            </a:xfrm>
            <a:custGeom>
              <a:avLst/>
              <a:gdLst/>
              <a:ahLst/>
              <a:cxnLst/>
              <a:rect l="l" t="t" r="r" b="b"/>
              <a:pathLst>
                <a:path w="28575" h="1849120">
                  <a:moveTo>
                    <a:pt x="0" y="28494"/>
                  </a:moveTo>
                  <a:lnTo>
                    <a:pt x="0" y="9498"/>
                  </a:lnTo>
                </a:path>
                <a:path w="28575" h="1849120">
                  <a:moveTo>
                    <a:pt x="0" y="0"/>
                  </a:moveTo>
                  <a:lnTo>
                    <a:pt x="0" y="38277"/>
                  </a:lnTo>
                </a:path>
                <a:path w="28575" h="1849120">
                  <a:moveTo>
                    <a:pt x="0" y="47775"/>
                  </a:moveTo>
                  <a:lnTo>
                    <a:pt x="9479" y="533694"/>
                  </a:lnTo>
                </a:path>
                <a:path w="28575" h="1849120">
                  <a:moveTo>
                    <a:pt x="9479" y="543192"/>
                  </a:moveTo>
                  <a:lnTo>
                    <a:pt x="9479" y="419243"/>
                  </a:lnTo>
                </a:path>
                <a:path w="28575" h="1849120">
                  <a:moveTo>
                    <a:pt x="9479" y="409745"/>
                  </a:moveTo>
                  <a:lnTo>
                    <a:pt x="9479" y="114451"/>
                  </a:lnTo>
                </a:path>
                <a:path w="28575" h="1849120">
                  <a:moveTo>
                    <a:pt x="9479" y="104763"/>
                  </a:moveTo>
                  <a:lnTo>
                    <a:pt x="18959" y="133542"/>
                  </a:lnTo>
                </a:path>
                <a:path w="28575" h="1849120">
                  <a:moveTo>
                    <a:pt x="18959" y="143040"/>
                  </a:moveTo>
                  <a:lnTo>
                    <a:pt x="18959" y="1257824"/>
                  </a:lnTo>
                </a:path>
                <a:path w="28575" h="1849120">
                  <a:moveTo>
                    <a:pt x="18959" y="1267322"/>
                  </a:moveTo>
                  <a:lnTo>
                    <a:pt x="18959" y="1362492"/>
                  </a:lnTo>
                </a:path>
                <a:path w="28575" h="1849120">
                  <a:moveTo>
                    <a:pt x="18959" y="1372275"/>
                  </a:moveTo>
                  <a:lnTo>
                    <a:pt x="18959" y="1010115"/>
                  </a:lnTo>
                </a:path>
                <a:path w="28575" h="1849120">
                  <a:moveTo>
                    <a:pt x="18959" y="1000617"/>
                  </a:moveTo>
                  <a:lnTo>
                    <a:pt x="28438" y="543192"/>
                  </a:lnTo>
                </a:path>
                <a:path w="28575" h="1849120">
                  <a:moveTo>
                    <a:pt x="28438" y="533694"/>
                  </a:moveTo>
                  <a:lnTo>
                    <a:pt x="28438" y="667141"/>
                  </a:lnTo>
                </a:path>
                <a:path w="28575" h="1849120">
                  <a:moveTo>
                    <a:pt x="28438" y="676639"/>
                  </a:moveTo>
                  <a:lnTo>
                    <a:pt x="28438" y="184865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32242" y="3923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36983" y="2651426"/>
              <a:ext cx="28575" cy="1276985"/>
            </a:xfrm>
            <a:custGeom>
              <a:avLst/>
              <a:gdLst/>
              <a:ahLst/>
              <a:cxnLst/>
              <a:rect l="l" t="t" r="r" b="b"/>
              <a:pathLst>
                <a:path w="28575" h="1276985">
                  <a:moveTo>
                    <a:pt x="0" y="1276782"/>
                  </a:moveTo>
                  <a:lnTo>
                    <a:pt x="9479" y="724129"/>
                  </a:lnTo>
                </a:path>
                <a:path w="28575" h="1276985">
                  <a:moveTo>
                    <a:pt x="9479" y="714631"/>
                  </a:moveTo>
                  <a:lnTo>
                    <a:pt x="9479" y="266704"/>
                  </a:lnTo>
                </a:path>
                <a:path w="28575" h="1276985">
                  <a:moveTo>
                    <a:pt x="9479" y="257206"/>
                  </a:moveTo>
                  <a:lnTo>
                    <a:pt x="9479" y="457235"/>
                  </a:lnTo>
                </a:path>
                <a:path w="28575" h="1276985">
                  <a:moveTo>
                    <a:pt x="9479" y="466733"/>
                  </a:moveTo>
                  <a:lnTo>
                    <a:pt x="9479" y="1019585"/>
                  </a:lnTo>
                </a:path>
                <a:path w="28575" h="1276985">
                  <a:moveTo>
                    <a:pt x="9479" y="1029083"/>
                  </a:moveTo>
                  <a:lnTo>
                    <a:pt x="18959" y="857377"/>
                  </a:lnTo>
                </a:path>
                <a:path w="28575" h="1276985">
                  <a:moveTo>
                    <a:pt x="18959" y="847889"/>
                  </a:moveTo>
                  <a:lnTo>
                    <a:pt x="18959" y="219024"/>
                  </a:lnTo>
                </a:path>
                <a:path w="28575" h="1276985">
                  <a:moveTo>
                    <a:pt x="18959" y="209526"/>
                  </a:moveTo>
                  <a:lnTo>
                    <a:pt x="18959" y="257206"/>
                  </a:lnTo>
                </a:path>
                <a:path w="28575" h="1276985">
                  <a:moveTo>
                    <a:pt x="18959" y="266704"/>
                  </a:moveTo>
                  <a:lnTo>
                    <a:pt x="28438" y="209526"/>
                  </a:lnTo>
                </a:path>
                <a:path w="28575" h="1276985">
                  <a:moveTo>
                    <a:pt x="28438" y="20002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60675" y="26369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65422" y="1612626"/>
              <a:ext cx="48260" cy="1868170"/>
            </a:xfrm>
            <a:custGeom>
              <a:avLst/>
              <a:gdLst/>
              <a:ahLst/>
              <a:cxnLst/>
              <a:rect l="l" t="t" r="r" b="b"/>
              <a:pathLst>
                <a:path w="48260" h="1868170">
                  <a:moveTo>
                    <a:pt x="0" y="1019613"/>
                  </a:moveTo>
                  <a:lnTo>
                    <a:pt x="9574" y="762407"/>
                  </a:lnTo>
                </a:path>
                <a:path w="48260" h="1868170">
                  <a:moveTo>
                    <a:pt x="9574" y="752908"/>
                  </a:moveTo>
                  <a:lnTo>
                    <a:pt x="9574" y="295483"/>
                  </a:lnTo>
                </a:path>
                <a:path w="48260" h="1868170">
                  <a:moveTo>
                    <a:pt x="9574" y="285985"/>
                  </a:moveTo>
                  <a:lnTo>
                    <a:pt x="9574" y="457425"/>
                  </a:lnTo>
                </a:path>
                <a:path w="48260" h="1868170">
                  <a:moveTo>
                    <a:pt x="9574" y="466923"/>
                  </a:moveTo>
                  <a:lnTo>
                    <a:pt x="9574" y="952842"/>
                  </a:lnTo>
                </a:path>
                <a:path w="48260" h="1868170">
                  <a:moveTo>
                    <a:pt x="9574" y="962625"/>
                  </a:moveTo>
                  <a:lnTo>
                    <a:pt x="19243" y="619461"/>
                  </a:lnTo>
                </a:path>
                <a:path w="48260" h="1868170">
                  <a:moveTo>
                    <a:pt x="19243" y="609963"/>
                  </a:moveTo>
                  <a:lnTo>
                    <a:pt x="19243" y="9498"/>
                  </a:lnTo>
                </a:path>
                <a:path w="48260" h="1868170">
                  <a:moveTo>
                    <a:pt x="19243" y="0"/>
                  </a:moveTo>
                  <a:lnTo>
                    <a:pt x="19243" y="124044"/>
                  </a:lnTo>
                </a:path>
                <a:path w="48260" h="1868170">
                  <a:moveTo>
                    <a:pt x="19243" y="133542"/>
                  </a:moveTo>
                  <a:lnTo>
                    <a:pt x="28723" y="1257824"/>
                  </a:lnTo>
                </a:path>
                <a:path w="48260" h="1868170">
                  <a:moveTo>
                    <a:pt x="28723" y="1267322"/>
                  </a:moveTo>
                  <a:lnTo>
                    <a:pt x="28723" y="886356"/>
                  </a:lnTo>
                </a:path>
                <a:path w="48260" h="1868170">
                  <a:moveTo>
                    <a:pt x="28723" y="876668"/>
                  </a:moveTo>
                  <a:lnTo>
                    <a:pt x="28723" y="438429"/>
                  </a:lnTo>
                </a:path>
                <a:path w="48260" h="1868170">
                  <a:moveTo>
                    <a:pt x="28723" y="428931"/>
                  </a:moveTo>
                  <a:lnTo>
                    <a:pt x="28723" y="562188"/>
                  </a:lnTo>
                </a:path>
                <a:path w="48260" h="1868170">
                  <a:moveTo>
                    <a:pt x="28723" y="571876"/>
                  </a:moveTo>
                  <a:lnTo>
                    <a:pt x="38203" y="1705751"/>
                  </a:lnTo>
                </a:path>
                <a:path w="48260" h="1868170">
                  <a:moveTo>
                    <a:pt x="38203" y="1715249"/>
                  </a:moveTo>
                  <a:lnTo>
                    <a:pt x="38203" y="1686755"/>
                  </a:lnTo>
                </a:path>
                <a:path w="48260" h="1868170">
                  <a:moveTo>
                    <a:pt x="38203" y="1677162"/>
                  </a:moveTo>
                  <a:lnTo>
                    <a:pt x="38203" y="1248326"/>
                  </a:lnTo>
                </a:path>
                <a:path w="48260" h="1868170">
                  <a:moveTo>
                    <a:pt x="38203" y="1238828"/>
                  </a:moveTo>
                  <a:lnTo>
                    <a:pt x="47682" y="1372275"/>
                  </a:lnTo>
                </a:path>
                <a:path w="48260" h="1868170">
                  <a:moveTo>
                    <a:pt x="47682" y="1381773"/>
                  </a:moveTo>
                  <a:lnTo>
                    <a:pt x="47682" y="1858194"/>
                  </a:lnTo>
                </a:path>
                <a:path w="48260" h="1868170">
                  <a:moveTo>
                    <a:pt x="47682" y="1867692"/>
                  </a:moveTo>
                  <a:lnTo>
                    <a:pt x="47682" y="1858194"/>
                  </a:lnTo>
                </a:path>
                <a:path w="48260" h="1868170">
                  <a:moveTo>
                    <a:pt x="47682" y="1848696"/>
                  </a:moveTo>
                  <a:lnTo>
                    <a:pt x="47682" y="18199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08363" y="34182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613104" y="1717674"/>
              <a:ext cx="95250" cy="2181860"/>
            </a:xfrm>
            <a:custGeom>
              <a:avLst/>
              <a:gdLst/>
              <a:ahLst/>
              <a:cxnLst/>
              <a:rect l="l" t="t" r="r" b="b"/>
              <a:pathLst>
                <a:path w="95250" h="2181860">
                  <a:moveTo>
                    <a:pt x="0" y="1705371"/>
                  </a:moveTo>
                  <a:lnTo>
                    <a:pt x="9479" y="1734150"/>
                  </a:lnTo>
                </a:path>
                <a:path w="95250" h="2181860">
                  <a:moveTo>
                    <a:pt x="9479" y="1743648"/>
                  </a:moveTo>
                  <a:lnTo>
                    <a:pt x="9479" y="1724652"/>
                  </a:lnTo>
                </a:path>
                <a:path w="95250" h="2181860">
                  <a:moveTo>
                    <a:pt x="9479" y="1714869"/>
                  </a:moveTo>
                  <a:lnTo>
                    <a:pt x="9479" y="1362492"/>
                  </a:lnTo>
                </a:path>
                <a:path w="95250" h="2181860">
                  <a:moveTo>
                    <a:pt x="9479" y="1352994"/>
                  </a:moveTo>
                  <a:lnTo>
                    <a:pt x="9479" y="1410172"/>
                  </a:lnTo>
                </a:path>
                <a:path w="95250" h="2181860">
                  <a:moveTo>
                    <a:pt x="9479" y="1419670"/>
                  </a:moveTo>
                  <a:lnTo>
                    <a:pt x="18959" y="1743648"/>
                  </a:lnTo>
                </a:path>
                <a:path w="95250" h="2181860">
                  <a:moveTo>
                    <a:pt x="18959" y="1753146"/>
                  </a:moveTo>
                  <a:lnTo>
                    <a:pt x="18959" y="1552928"/>
                  </a:lnTo>
                </a:path>
                <a:path w="95250" h="2181860">
                  <a:moveTo>
                    <a:pt x="18959" y="1543430"/>
                  </a:moveTo>
                  <a:lnTo>
                    <a:pt x="18959" y="600085"/>
                  </a:lnTo>
                </a:path>
                <a:path w="95250" h="2181860">
                  <a:moveTo>
                    <a:pt x="18959" y="590587"/>
                  </a:moveTo>
                  <a:lnTo>
                    <a:pt x="28438" y="695350"/>
                  </a:lnTo>
                </a:path>
                <a:path w="95250" h="2181860">
                  <a:moveTo>
                    <a:pt x="28438" y="705038"/>
                  </a:moveTo>
                  <a:lnTo>
                    <a:pt x="28438" y="1305219"/>
                  </a:lnTo>
                </a:path>
                <a:path w="95250" h="2181860">
                  <a:moveTo>
                    <a:pt x="28438" y="1314717"/>
                  </a:moveTo>
                  <a:lnTo>
                    <a:pt x="28438" y="1209954"/>
                  </a:lnTo>
                </a:path>
                <a:path w="95250" h="2181860">
                  <a:moveTo>
                    <a:pt x="28438" y="1200456"/>
                  </a:moveTo>
                  <a:lnTo>
                    <a:pt x="37918" y="9498"/>
                  </a:lnTo>
                </a:path>
                <a:path w="95250" h="2181860">
                  <a:moveTo>
                    <a:pt x="37918" y="0"/>
                  </a:moveTo>
                  <a:lnTo>
                    <a:pt x="37918" y="123664"/>
                  </a:lnTo>
                </a:path>
                <a:path w="95250" h="2181860">
                  <a:moveTo>
                    <a:pt x="37918" y="133162"/>
                  </a:moveTo>
                  <a:lnTo>
                    <a:pt x="37918" y="867075"/>
                  </a:lnTo>
                </a:path>
                <a:path w="95250" h="2181860">
                  <a:moveTo>
                    <a:pt x="37918" y="876573"/>
                  </a:moveTo>
                  <a:lnTo>
                    <a:pt x="37918" y="781308"/>
                  </a:lnTo>
                </a:path>
                <a:path w="95250" h="2181860">
                  <a:moveTo>
                    <a:pt x="37918" y="771620"/>
                  </a:moveTo>
                  <a:lnTo>
                    <a:pt x="47398" y="66486"/>
                  </a:lnTo>
                </a:path>
                <a:path w="95250" h="2181860">
                  <a:moveTo>
                    <a:pt x="47398" y="56988"/>
                  </a:moveTo>
                  <a:lnTo>
                    <a:pt x="47398" y="323882"/>
                  </a:lnTo>
                </a:path>
                <a:path w="95250" h="2181860">
                  <a:moveTo>
                    <a:pt x="47398" y="333380"/>
                  </a:moveTo>
                  <a:lnTo>
                    <a:pt x="47398" y="790806"/>
                  </a:lnTo>
                </a:path>
                <a:path w="95250" h="2181860">
                  <a:moveTo>
                    <a:pt x="47398" y="800304"/>
                  </a:moveTo>
                  <a:lnTo>
                    <a:pt x="56877" y="724034"/>
                  </a:lnTo>
                </a:path>
                <a:path w="95250" h="2181860">
                  <a:moveTo>
                    <a:pt x="56877" y="714536"/>
                  </a:moveTo>
                  <a:lnTo>
                    <a:pt x="56877" y="771620"/>
                  </a:lnTo>
                </a:path>
                <a:path w="95250" h="2181860">
                  <a:moveTo>
                    <a:pt x="56877" y="781308"/>
                  </a:moveTo>
                  <a:lnTo>
                    <a:pt x="66357" y="1724652"/>
                  </a:lnTo>
                </a:path>
                <a:path w="95250" h="2181860">
                  <a:moveTo>
                    <a:pt x="66357" y="1734150"/>
                  </a:moveTo>
                  <a:lnTo>
                    <a:pt x="75837" y="1505438"/>
                  </a:lnTo>
                </a:path>
                <a:path w="95250" h="2181860">
                  <a:moveTo>
                    <a:pt x="75837" y="1495940"/>
                  </a:moveTo>
                  <a:lnTo>
                    <a:pt x="75837" y="1228950"/>
                  </a:lnTo>
                </a:path>
                <a:path w="95250" h="2181860">
                  <a:moveTo>
                    <a:pt x="75837" y="1219452"/>
                  </a:moveTo>
                  <a:lnTo>
                    <a:pt x="75837" y="1429168"/>
                  </a:lnTo>
                </a:path>
                <a:path w="95250" h="2181860">
                  <a:moveTo>
                    <a:pt x="75837" y="1438666"/>
                  </a:moveTo>
                  <a:lnTo>
                    <a:pt x="75837" y="2172304"/>
                  </a:lnTo>
                </a:path>
                <a:path w="95250" h="2181860">
                  <a:moveTo>
                    <a:pt x="75837" y="2181802"/>
                  </a:moveTo>
                  <a:lnTo>
                    <a:pt x="85316" y="1924595"/>
                  </a:lnTo>
                </a:path>
                <a:path w="95250" h="2181860">
                  <a:moveTo>
                    <a:pt x="85316" y="1915097"/>
                  </a:moveTo>
                  <a:lnTo>
                    <a:pt x="85316" y="1095787"/>
                  </a:lnTo>
                </a:path>
                <a:path w="95250" h="2181860">
                  <a:moveTo>
                    <a:pt x="85316" y="1086004"/>
                  </a:moveTo>
                  <a:lnTo>
                    <a:pt x="85316" y="1305219"/>
                  </a:lnTo>
                </a:path>
                <a:path w="95250" h="2181860">
                  <a:moveTo>
                    <a:pt x="85316" y="1314717"/>
                  </a:moveTo>
                  <a:lnTo>
                    <a:pt x="95080" y="18865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703444" y="3609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08185" y="2127324"/>
              <a:ext cx="19050" cy="1477010"/>
            </a:xfrm>
            <a:custGeom>
              <a:avLst/>
              <a:gdLst/>
              <a:ahLst/>
              <a:cxnLst/>
              <a:rect l="l" t="t" r="r" b="b"/>
              <a:pathLst>
                <a:path w="19050" h="1477010">
                  <a:moveTo>
                    <a:pt x="0" y="1476943"/>
                  </a:moveTo>
                  <a:lnTo>
                    <a:pt x="0" y="1076791"/>
                  </a:lnTo>
                </a:path>
                <a:path w="19050" h="1477010">
                  <a:moveTo>
                    <a:pt x="0" y="1067008"/>
                  </a:moveTo>
                  <a:lnTo>
                    <a:pt x="0" y="276202"/>
                  </a:lnTo>
                </a:path>
                <a:path w="19050" h="1477010">
                  <a:moveTo>
                    <a:pt x="0" y="266704"/>
                  </a:moveTo>
                  <a:lnTo>
                    <a:pt x="0" y="485919"/>
                  </a:lnTo>
                </a:path>
                <a:path w="19050" h="1477010">
                  <a:moveTo>
                    <a:pt x="0" y="495417"/>
                  </a:moveTo>
                  <a:lnTo>
                    <a:pt x="9479" y="686137"/>
                  </a:lnTo>
                </a:path>
                <a:path w="19050" h="1477010">
                  <a:moveTo>
                    <a:pt x="9479" y="695635"/>
                  </a:moveTo>
                  <a:lnTo>
                    <a:pt x="9479" y="638362"/>
                  </a:lnTo>
                </a:path>
                <a:path w="19050" h="1477010">
                  <a:moveTo>
                    <a:pt x="9479" y="628864"/>
                  </a:moveTo>
                  <a:lnTo>
                    <a:pt x="9479" y="9498"/>
                  </a:lnTo>
                </a:path>
                <a:path w="19050" h="1477010">
                  <a:moveTo>
                    <a:pt x="9479" y="0"/>
                  </a:moveTo>
                  <a:lnTo>
                    <a:pt x="18959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22404" y="21510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727144" y="1946387"/>
              <a:ext cx="19050" cy="1029335"/>
            </a:xfrm>
            <a:custGeom>
              <a:avLst/>
              <a:gdLst/>
              <a:ahLst/>
              <a:cxnLst/>
              <a:rect l="l" t="t" r="r" b="b"/>
              <a:pathLst>
                <a:path w="19050" h="1029335">
                  <a:moveTo>
                    <a:pt x="0" y="199933"/>
                  </a:moveTo>
                  <a:lnTo>
                    <a:pt x="0" y="142660"/>
                  </a:lnTo>
                </a:path>
                <a:path w="19050" h="1029335">
                  <a:moveTo>
                    <a:pt x="0" y="133162"/>
                  </a:moveTo>
                  <a:lnTo>
                    <a:pt x="0" y="228427"/>
                  </a:lnTo>
                </a:path>
                <a:path w="19050" h="1029335">
                  <a:moveTo>
                    <a:pt x="0" y="238115"/>
                  </a:moveTo>
                  <a:lnTo>
                    <a:pt x="9479" y="380871"/>
                  </a:lnTo>
                </a:path>
                <a:path w="19050" h="1029335">
                  <a:moveTo>
                    <a:pt x="9479" y="390654"/>
                  </a:moveTo>
                  <a:lnTo>
                    <a:pt x="9479" y="342878"/>
                  </a:lnTo>
                </a:path>
                <a:path w="19050" h="1029335">
                  <a:moveTo>
                    <a:pt x="9479" y="333380"/>
                  </a:moveTo>
                  <a:lnTo>
                    <a:pt x="9479" y="9498"/>
                  </a:lnTo>
                </a:path>
                <a:path w="19050" h="1029335">
                  <a:moveTo>
                    <a:pt x="9479" y="0"/>
                  </a:moveTo>
                  <a:lnTo>
                    <a:pt x="9479" y="75984"/>
                  </a:lnTo>
                </a:path>
                <a:path w="19050" h="1029335">
                  <a:moveTo>
                    <a:pt x="9479" y="85672"/>
                  </a:moveTo>
                  <a:lnTo>
                    <a:pt x="18959" y="102901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741363" y="2980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746104" y="2356037"/>
              <a:ext cx="0" cy="629285"/>
            </a:xfrm>
            <a:custGeom>
              <a:avLst/>
              <a:gdLst/>
              <a:ahLst/>
              <a:cxnLst/>
              <a:rect l="l" t="t" r="r" b="b"/>
              <a:pathLst>
                <a:path w="0" h="629285">
                  <a:moveTo>
                    <a:pt x="0" y="628864"/>
                  </a:moveTo>
                  <a:lnTo>
                    <a:pt x="0" y="228712"/>
                  </a:lnTo>
                </a:path>
                <a:path w="0" h="629285">
                  <a:moveTo>
                    <a:pt x="0" y="219214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741363" y="23417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746104" y="2346539"/>
              <a:ext cx="28575" cy="1410335"/>
            </a:xfrm>
            <a:custGeom>
              <a:avLst/>
              <a:gdLst/>
              <a:ahLst/>
              <a:cxnLst/>
              <a:rect l="l" t="t" r="r" b="b"/>
              <a:pathLst>
                <a:path w="28575" h="1410335">
                  <a:moveTo>
                    <a:pt x="0" y="0"/>
                  </a:moveTo>
                  <a:lnTo>
                    <a:pt x="9479" y="409650"/>
                  </a:lnTo>
                </a:path>
                <a:path w="28575" h="1410335">
                  <a:moveTo>
                    <a:pt x="9479" y="419148"/>
                  </a:moveTo>
                  <a:lnTo>
                    <a:pt x="9479" y="1276734"/>
                  </a:lnTo>
                </a:path>
                <a:path w="28575" h="1410335">
                  <a:moveTo>
                    <a:pt x="9479" y="1286232"/>
                  </a:moveTo>
                  <a:lnTo>
                    <a:pt x="9479" y="952842"/>
                  </a:lnTo>
                </a:path>
                <a:path w="28575" h="1410335">
                  <a:moveTo>
                    <a:pt x="9479" y="943249"/>
                  </a:moveTo>
                  <a:lnTo>
                    <a:pt x="18959" y="552595"/>
                  </a:lnTo>
                </a:path>
                <a:path w="28575" h="1410335">
                  <a:moveTo>
                    <a:pt x="18959" y="543097"/>
                  </a:moveTo>
                  <a:lnTo>
                    <a:pt x="18959" y="628864"/>
                  </a:lnTo>
                </a:path>
                <a:path w="28575" h="1410335">
                  <a:moveTo>
                    <a:pt x="18959" y="638362"/>
                  </a:moveTo>
                  <a:lnTo>
                    <a:pt x="18959" y="1400703"/>
                  </a:lnTo>
                </a:path>
                <a:path w="28575" h="1410335">
                  <a:moveTo>
                    <a:pt x="18959" y="1410201"/>
                  </a:moveTo>
                  <a:lnTo>
                    <a:pt x="18959" y="1390967"/>
                  </a:lnTo>
                </a:path>
                <a:path w="28575" h="1410335">
                  <a:moveTo>
                    <a:pt x="18959" y="1381469"/>
                  </a:moveTo>
                  <a:lnTo>
                    <a:pt x="28438" y="781308"/>
                  </a:lnTo>
                </a:path>
                <a:path w="28575" h="1410335">
                  <a:moveTo>
                    <a:pt x="28438" y="771620"/>
                  </a:moveTo>
                  <a:lnTo>
                    <a:pt x="28438" y="8860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769802" y="32373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774543" y="1679397"/>
              <a:ext cx="47625" cy="1553210"/>
            </a:xfrm>
            <a:custGeom>
              <a:avLst/>
              <a:gdLst/>
              <a:ahLst/>
              <a:cxnLst/>
              <a:rect l="l" t="t" r="r" b="b"/>
              <a:pathLst>
                <a:path w="47625" h="1553210">
                  <a:moveTo>
                    <a:pt x="0" y="1553213"/>
                  </a:moveTo>
                  <a:lnTo>
                    <a:pt x="9479" y="1057795"/>
                  </a:lnTo>
                </a:path>
                <a:path w="47625" h="1553210">
                  <a:moveTo>
                    <a:pt x="9479" y="1048107"/>
                  </a:moveTo>
                  <a:lnTo>
                    <a:pt x="18959" y="590872"/>
                  </a:lnTo>
                </a:path>
                <a:path w="47625" h="1553210">
                  <a:moveTo>
                    <a:pt x="18959" y="581374"/>
                  </a:moveTo>
                  <a:lnTo>
                    <a:pt x="18959" y="638362"/>
                  </a:lnTo>
                </a:path>
                <a:path w="47625" h="1553210">
                  <a:moveTo>
                    <a:pt x="18959" y="647860"/>
                  </a:moveTo>
                  <a:lnTo>
                    <a:pt x="18959" y="962340"/>
                  </a:lnTo>
                </a:path>
                <a:path w="47625" h="1553210">
                  <a:moveTo>
                    <a:pt x="18959" y="972028"/>
                  </a:moveTo>
                  <a:lnTo>
                    <a:pt x="18959" y="781403"/>
                  </a:lnTo>
                </a:path>
                <a:path w="47625" h="1553210">
                  <a:moveTo>
                    <a:pt x="18959" y="771810"/>
                  </a:moveTo>
                  <a:lnTo>
                    <a:pt x="28438" y="9498"/>
                  </a:lnTo>
                </a:path>
                <a:path w="47625" h="1553210">
                  <a:moveTo>
                    <a:pt x="28438" y="0"/>
                  </a:moveTo>
                  <a:lnTo>
                    <a:pt x="28438" y="28494"/>
                  </a:lnTo>
                </a:path>
                <a:path w="47625" h="1553210">
                  <a:moveTo>
                    <a:pt x="28438" y="38277"/>
                  </a:moveTo>
                  <a:lnTo>
                    <a:pt x="28438" y="924348"/>
                  </a:lnTo>
                </a:path>
                <a:path w="47625" h="1553210">
                  <a:moveTo>
                    <a:pt x="28438" y="933846"/>
                  </a:moveTo>
                  <a:lnTo>
                    <a:pt x="37918" y="733627"/>
                  </a:lnTo>
                </a:path>
                <a:path w="47625" h="1553210">
                  <a:moveTo>
                    <a:pt x="37918" y="724129"/>
                  </a:moveTo>
                  <a:lnTo>
                    <a:pt x="37918" y="133447"/>
                  </a:lnTo>
                </a:path>
                <a:path w="47625" h="1553210">
                  <a:moveTo>
                    <a:pt x="37918" y="123949"/>
                  </a:moveTo>
                  <a:lnTo>
                    <a:pt x="37918" y="333475"/>
                  </a:lnTo>
                </a:path>
                <a:path w="47625" h="1553210">
                  <a:moveTo>
                    <a:pt x="37918" y="342973"/>
                  </a:moveTo>
                  <a:lnTo>
                    <a:pt x="47587" y="1238733"/>
                  </a:lnTo>
                </a:path>
                <a:path w="47625" h="1553210">
                  <a:moveTo>
                    <a:pt x="47587" y="1248231"/>
                  </a:moveTo>
                  <a:lnTo>
                    <a:pt x="47587" y="1181555"/>
                  </a:lnTo>
                </a:path>
                <a:path w="47625" h="1553210">
                  <a:moveTo>
                    <a:pt x="47587" y="1172057"/>
                  </a:moveTo>
                  <a:lnTo>
                    <a:pt x="47587" y="84807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817390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822131" y="2527476"/>
              <a:ext cx="9525" cy="743585"/>
            </a:xfrm>
            <a:custGeom>
              <a:avLst/>
              <a:gdLst/>
              <a:ahLst/>
              <a:cxnLst/>
              <a:rect l="l" t="t" r="r" b="b"/>
              <a:pathLst>
                <a:path w="9525" h="743585">
                  <a:moveTo>
                    <a:pt x="0" y="0"/>
                  </a:moveTo>
                  <a:lnTo>
                    <a:pt x="0" y="228712"/>
                  </a:lnTo>
                </a:path>
                <a:path w="9525" h="743585">
                  <a:moveTo>
                    <a:pt x="0" y="238210"/>
                  </a:moveTo>
                  <a:lnTo>
                    <a:pt x="9479" y="74312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826867" y="3265855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439"/>
                  </a:moveTo>
                  <a:lnTo>
                    <a:pt x="8089" y="11087"/>
                  </a:lnTo>
                  <a:lnTo>
                    <a:pt x="4737" y="9690"/>
                  </a:lnTo>
                  <a:lnTo>
                    <a:pt x="1384" y="11087"/>
                  </a:lnTo>
                  <a:lnTo>
                    <a:pt x="0" y="14439"/>
                  </a:lnTo>
                  <a:lnTo>
                    <a:pt x="1384" y="17805"/>
                  </a:lnTo>
                  <a:lnTo>
                    <a:pt x="4737" y="19189"/>
                  </a:lnTo>
                  <a:lnTo>
                    <a:pt x="8089" y="17805"/>
                  </a:lnTo>
                  <a:lnTo>
                    <a:pt x="9474" y="14439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831610" y="3280290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0"/>
                  </a:moveTo>
                  <a:lnTo>
                    <a:pt x="0" y="8576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826869" y="33708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841090" y="1803346"/>
              <a:ext cx="76200" cy="1972945"/>
            </a:xfrm>
            <a:custGeom>
              <a:avLst/>
              <a:gdLst/>
              <a:ahLst/>
              <a:cxnLst/>
              <a:rect l="l" t="t" r="r" b="b"/>
              <a:pathLst>
                <a:path w="76200" h="1972945">
                  <a:moveTo>
                    <a:pt x="0" y="1562711"/>
                  </a:moveTo>
                  <a:lnTo>
                    <a:pt x="0" y="1448259"/>
                  </a:lnTo>
                </a:path>
                <a:path w="76200" h="1972945">
                  <a:moveTo>
                    <a:pt x="0" y="1438761"/>
                  </a:moveTo>
                  <a:lnTo>
                    <a:pt x="0" y="1534027"/>
                  </a:lnTo>
                </a:path>
                <a:path w="76200" h="1972945">
                  <a:moveTo>
                    <a:pt x="0" y="1543525"/>
                  </a:moveTo>
                  <a:lnTo>
                    <a:pt x="0" y="1829425"/>
                  </a:lnTo>
                </a:path>
                <a:path w="76200" h="1972945">
                  <a:moveTo>
                    <a:pt x="0" y="1838923"/>
                  </a:moveTo>
                  <a:lnTo>
                    <a:pt x="9479" y="1667474"/>
                  </a:lnTo>
                </a:path>
                <a:path w="76200" h="1972945">
                  <a:moveTo>
                    <a:pt x="9479" y="1657976"/>
                  </a:moveTo>
                  <a:lnTo>
                    <a:pt x="9479" y="943344"/>
                  </a:lnTo>
                </a:path>
                <a:path w="76200" h="1972945">
                  <a:moveTo>
                    <a:pt x="9479" y="933846"/>
                  </a:moveTo>
                  <a:lnTo>
                    <a:pt x="9479" y="1191053"/>
                  </a:lnTo>
                </a:path>
                <a:path w="76200" h="1972945">
                  <a:moveTo>
                    <a:pt x="9479" y="1200551"/>
                  </a:moveTo>
                  <a:lnTo>
                    <a:pt x="18959" y="1515031"/>
                  </a:lnTo>
                </a:path>
                <a:path w="76200" h="1972945">
                  <a:moveTo>
                    <a:pt x="18959" y="1524529"/>
                  </a:moveTo>
                  <a:lnTo>
                    <a:pt x="18959" y="1286318"/>
                  </a:lnTo>
                </a:path>
                <a:path w="76200" h="1972945">
                  <a:moveTo>
                    <a:pt x="18959" y="1276820"/>
                  </a:moveTo>
                  <a:lnTo>
                    <a:pt x="18959" y="285700"/>
                  </a:lnTo>
                </a:path>
                <a:path w="76200" h="1972945">
                  <a:moveTo>
                    <a:pt x="18959" y="276202"/>
                  </a:moveTo>
                  <a:lnTo>
                    <a:pt x="18959" y="371468"/>
                  </a:lnTo>
                </a:path>
                <a:path w="76200" h="1972945">
                  <a:moveTo>
                    <a:pt x="18959" y="381156"/>
                  </a:moveTo>
                  <a:lnTo>
                    <a:pt x="28533" y="905067"/>
                  </a:lnTo>
                </a:path>
                <a:path w="76200" h="1972945">
                  <a:moveTo>
                    <a:pt x="28533" y="914565"/>
                  </a:moveTo>
                  <a:lnTo>
                    <a:pt x="28533" y="895569"/>
                  </a:lnTo>
                </a:path>
                <a:path w="76200" h="1972945">
                  <a:moveTo>
                    <a:pt x="28533" y="886071"/>
                  </a:moveTo>
                  <a:lnTo>
                    <a:pt x="28533" y="9498"/>
                  </a:lnTo>
                </a:path>
                <a:path w="76200" h="1972945">
                  <a:moveTo>
                    <a:pt x="28533" y="0"/>
                  </a:moveTo>
                  <a:lnTo>
                    <a:pt x="38013" y="66771"/>
                  </a:lnTo>
                </a:path>
                <a:path w="76200" h="1972945">
                  <a:moveTo>
                    <a:pt x="38013" y="76269"/>
                  </a:moveTo>
                  <a:lnTo>
                    <a:pt x="38013" y="533694"/>
                  </a:lnTo>
                </a:path>
                <a:path w="76200" h="1972945">
                  <a:moveTo>
                    <a:pt x="38013" y="543192"/>
                  </a:moveTo>
                  <a:lnTo>
                    <a:pt x="38013" y="409745"/>
                  </a:lnTo>
                </a:path>
                <a:path w="76200" h="1972945">
                  <a:moveTo>
                    <a:pt x="38013" y="400247"/>
                  </a:moveTo>
                  <a:lnTo>
                    <a:pt x="47493" y="361969"/>
                  </a:lnTo>
                </a:path>
                <a:path w="76200" h="1972945">
                  <a:moveTo>
                    <a:pt x="47493" y="352471"/>
                  </a:moveTo>
                  <a:lnTo>
                    <a:pt x="47493" y="428741"/>
                  </a:lnTo>
                </a:path>
                <a:path w="76200" h="1972945">
                  <a:moveTo>
                    <a:pt x="47493" y="438239"/>
                  </a:moveTo>
                  <a:lnTo>
                    <a:pt x="56972" y="1238828"/>
                  </a:lnTo>
                </a:path>
                <a:path w="76200" h="1972945">
                  <a:moveTo>
                    <a:pt x="56972" y="1248326"/>
                  </a:moveTo>
                  <a:lnTo>
                    <a:pt x="56972" y="1095787"/>
                  </a:lnTo>
                </a:path>
                <a:path w="76200" h="1972945">
                  <a:moveTo>
                    <a:pt x="56972" y="1086289"/>
                  </a:moveTo>
                  <a:lnTo>
                    <a:pt x="56972" y="962340"/>
                  </a:lnTo>
                </a:path>
                <a:path w="76200" h="1972945">
                  <a:moveTo>
                    <a:pt x="56972" y="952842"/>
                  </a:moveTo>
                  <a:lnTo>
                    <a:pt x="66452" y="1133780"/>
                  </a:lnTo>
                </a:path>
                <a:path w="76200" h="1972945">
                  <a:moveTo>
                    <a:pt x="66452" y="1143278"/>
                  </a:moveTo>
                  <a:lnTo>
                    <a:pt x="66452" y="1924662"/>
                  </a:lnTo>
                </a:path>
                <a:path w="76200" h="1972945">
                  <a:moveTo>
                    <a:pt x="66452" y="1934160"/>
                  </a:moveTo>
                  <a:lnTo>
                    <a:pt x="66452" y="1743696"/>
                  </a:lnTo>
                </a:path>
                <a:path w="76200" h="1972945">
                  <a:moveTo>
                    <a:pt x="66452" y="1734188"/>
                  </a:moveTo>
                  <a:lnTo>
                    <a:pt x="75932" y="1162559"/>
                  </a:lnTo>
                </a:path>
                <a:path w="76200" h="1972945">
                  <a:moveTo>
                    <a:pt x="75932" y="1152776"/>
                  </a:moveTo>
                  <a:lnTo>
                    <a:pt x="75932" y="1257824"/>
                  </a:lnTo>
                </a:path>
                <a:path w="76200" h="1972945">
                  <a:moveTo>
                    <a:pt x="75932" y="1267322"/>
                  </a:moveTo>
                  <a:lnTo>
                    <a:pt x="75932" y="197239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912281" y="3780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917022" y="2794181"/>
              <a:ext cx="9525" cy="991235"/>
            </a:xfrm>
            <a:custGeom>
              <a:avLst/>
              <a:gdLst/>
              <a:ahLst/>
              <a:cxnLst/>
              <a:rect l="l" t="t" r="r" b="b"/>
              <a:pathLst>
                <a:path w="9525" h="991235">
                  <a:moveTo>
                    <a:pt x="0" y="991062"/>
                  </a:moveTo>
                  <a:lnTo>
                    <a:pt x="0" y="648145"/>
                  </a:lnTo>
                </a:path>
                <a:path w="9525" h="991235">
                  <a:moveTo>
                    <a:pt x="0" y="63836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921761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926502" y="2403527"/>
              <a:ext cx="10160" cy="772160"/>
            </a:xfrm>
            <a:custGeom>
              <a:avLst/>
              <a:gdLst/>
              <a:ahLst/>
              <a:cxnLst/>
              <a:rect l="l" t="t" r="r" b="b"/>
              <a:pathLst>
                <a:path w="10160" h="772160">
                  <a:moveTo>
                    <a:pt x="0" y="381156"/>
                  </a:moveTo>
                  <a:lnTo>
                    <a:pt x="0" y="762312"/>
                  </a:lnTo>
                </a:path>
                <a:path w="10160" h="772160">
                  <a:moveTo>
                    <a:pt x="0" y="771810"/>
                  </a:moveTo>
                  <a:lnTo>
                    <a:pt x="9669" y="648145"/>
                  </a:lnTo>
                </a:path>
                <a:path w="10160" h="772160">
                  <a:moveTo>
                    <a:pt x="9669" y="638647"/>
                  </a:moveTo>
                  <a:lnTo>
                    <a:pt x="966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931430" y="2389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936171" y="1860335"/>
              <a:ext cx="38100" cy="1363345"/>
            </a:xfrm>
            <a:custGeom>
              <a:avLst/>
              <a:gdLst/>
              <a:ahLst/>
              <a:cxnLst/>
              <a:rect l="l" t="t" r="r" b="b"/>
              <a:pathLst>
                <a:path w="38100" h="1363345">
                  <a:moveTo>
                    <a:pt x="0" y="533694"/>
                  </a:moveTo>
                  <a:lnTo>
                    <a:pt x="0" y="524196"/>
                  </a:lnTo>
                </a:path>
                <a:path w="38100" h="1363345">
                  <a:moveTo>
                    <a:pt x="0" y="514698"/>
                  </a:moveTo>
                  <a:lnTo>
                    <a:pt x="9479" y="400437"/>
                  </a:lnTo>
                </a:path>
                <a:path w="38100" h="1363345">
                  <a:moveTo>
                    <a:pt x="9479" y="390749"/>
                  </a:moveTo>
                  <a:lnTo>
                    <a:pt x="9479" y="409935"/>
                  </a:lnTo>
                </a:path>
                <a:path w="38100" h="1363345">
                  <a:moveTo>
                    <a:pt x="9479" y="419433"/>
                  </a:moveTo>
                  <a:lnTo>
                    <a:pt x="9479" y="362254"/>
                  </a:lnTo>
                </a:path>
                <a:path w="38100" h="1363345">
                  <a:moveTo>
                    <a:pt x="9479" y="352756"/>
                  </a:moveTo>
                  <a:lnTo>
                    <a:pt x="18959" y="9782"/>
                  </a:lnTo>
                </a:path>
                <a:path w="38100" h="1363345">
                  <a:moveTo>
                    <a:pt x="18959" y="0"/>
                  </a:moveTo>
                  <a:lnTo>
                    <a:pt x="18959" y="19281"/>
                  </a:lnTo>
                </a:path>
                <a:path w="38100" h="1363345">
                  <a:moveTo>
                    <a:pt x="18959" y="28779"/>
                  </a:moveTo>
                  <a:lnTo>
                    <a:pt x="18959" y="743410"/>
                  </a:lnTo>
                </a:path>
                <a:path w="38100" h="1363345">
                  <a:moveTo>
                    <a:pt x="18959" y="752908"/>
                  </a:moveTo>
                  <a:lnTo>
                    <a:pt x="28438" y="600465"/>
                  </a:lnTo>
                </a:path>
                <a:path w="38100" h="1363345">
                  <a:moveTo>
                    <a:pt x="28438" y="590872"/>
                  </a:moveTo>
                  <a:lnTo>
                    <a:pt x="28438" y="200218"/>
                  </a:lnTo>
                </a:path>
                <a:path w="38100" h="1363345">
                  <a:moveTo>
                    <a:pt x="28438" y="190720"/>
                  </a:moveTo>
                  <a:lnTo>
                    <a:pt x="28438" y="295483"/>
                  </a:lnTo>
                </a:path>
                <a:path w="38100" h="1363345">
                  <a:moveTo>
                    <a:pt x="28438" y="304981"/>
                  </a:moveTo>
                  <a:lnTo>
                    <a:pt x="37918" y="1353279"/>
                  </a:lnTo>
                </a:path>
                <a:path w="38100" h="1363345">
                  <a:moveTo>
                    <a:pt x="37918" y="1362777"/>
                  </a:moveTo>
                  <a:lnTo>
                    <a:pt x="37918" y="1019613"/>
                  </a:lnTo>
                </a:path>
                <a:path w="38100" h="1363345">
                  <a:moveTo>
                    <a:pt x="37918" y="1010115"/>
                  </a:moveTo>
                  <a:lnTo>
                    <a:pt x="37918" y="81958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969349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974089" y="1946387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60">
                  <a:moveTo>
                    <a:pt x="0" y="724034"/>
                  </a:moveTo>
                  <a:lnTo>
                    <a:pt x="0" y="1038514"/>
                  </a:lnTo>
                </a:path>
                <a:path w="38100" h="1686560">
                  <a:moveTo>
                    <a:pt x="0" y="1048012"/>
                  </a:moveTo>
                  <a:lnTo>
                    <a:pt x="9479" y="1676887"/>
                  </a:lnTo>
                </a:path>
                <a:path w="38100" h="1686560">
                  <a:moveTo>
                    <a:pt x="9479" y="1686385"/>
                  </a:moveTo>
                  <a:lnTo>
                    <a:pt x="9479" y="1495940"/>
                  </a:lnTo>
                </a:path>
                <a:path w="38100" h="1686560">
                  <a:moveTo>
                    <a:pt x="9479" y="1486157"/>
                  </a:moveTo>
                  <a:lnTo>
                    <a:pt x="9479" y="1257729"/>
                  </a:lnTo>
                </a:path>
                <a:path w="38100" h="1686560">
                  <a:moveTo>
                    <a:pt x="9479" y="1247946"/>
                  </a:moveTo>
                  <a:lnTo>
                    <a:pt x="18959" y="1400484"/>
                  </a:lnTo>
                </a:path>
                <a:path w="38100" h="1686560">
                  <a:moveTo>
                    <a:pt x="18959" y="1410172"/>
                  </a:moveTo>
                  <a:lnTo>
                    <a:pt x="18959" y="1495940"/>
                  </a:lnTo>
                </a:path>
                <a:path w="38100" h="1686560">
                  <a:moveTo>
                    <a:pt x="18959" y="1505438"/>
                  </a:moveTo>
                  <a:lnTo>
                    <a:pt x="18959" y="1486157"/>
                  </a:lnTo>
                </a:path>
                <a:path w="38100" h="1686560">
                  <a:moveTo>
                    <a:pt x="18959" y="1476659"/>
                  </a:moveTo>
                  <a:lnTo>
                    <a:pt x="28438" y="905067"/>
                  </a:lnTo>
                </a:path>
                <a:path w="38100" h="1686560">
                  <a:moveTo>
                    <a:pt x="28438" y="895569"/>
                  </a:moveTo>
                  <a:lnTo>
                    <a:pt x="28438" y="752529"/>
                  </a:lnTo>
                </a:path>
                <a:path w="38100" h="1686560">
                  <a:moveTo>
                    <a:pt x="28438" y="743031"/>
                  </a:moveTo>
                  <a:lnTo>
                    <a:pt x="28438" y="752529"/>
                  </a:lnTo>
                </a:path>
                <a:path w="38100" h="1686560">
                  <a:moveTo>
                    <a:pt x="28438" y="762027"/>
                  </a:moveTo>
                  <a:lnTo>
                    <a:pt x="37918" y="952747"/>
                  </a:lnTo>
                </a:path>
                <a:path w="38100" h="1686560">
                  <a:moveTo>
                    <a:pt x="37918" y="962245"/>
                  </a:moveTo>
                  <a:lnTo>
                    <a:pt x="37918" y="800304"/>
                  </a:lnTo>
                </a:path>
                <a:path w="38100" h="1686560">
                  <a:moveTo>
                    <a:pt x="37918" y="79080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007267" y="19318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012008" y="1707891"/>
              <a:ext cx="28575" cy="886460"/>
            </a:xfrm>
            <a:custGeom>
              <a:avLst/>
              <a:gdLst/>
              <a:ahLst/>
              <a:cxnLst/>
              <a:rect l="l" t="t" r="r" b="b"/>
              <a:pathLst>
                <a:path w="28575" h="886460">
                  <a:moveTo>
                    <a:pt x="0" y="238495"/>
                  </a:moveTo>
                  <a:lnTo>
                    <a:pt x="9479" y="590872"/>
                  </a:lnTo>
                </a:path>
                <a:path w="28575" h="886460">
                  <a:moveTo>
                    <a:pt x="9479" y="600370"/>
                  </a:moveTo>
                  <a:lnTo>
                    <a:pt x="9479" y="848079"/>
                  </a:lnTo>
                </a:path>
                <a:path w="28575" h="886460">
                  <a:moveTo>
                    <a:pt x="9479" y="857577"/>
                  </a:moveTo>
                  <a:lnTo>
                    <a:pt x="9479" y="771905"/>
                  </a:lnTo>
                </a:path>
                <a:path w="28575" h="886460">
                  <a:moveTo>
                    <a:pt x="9479" y="762407"/>
                  </a:moveTo>
                  <a:lnTo>
                    <a:pt x="18959" y="9782"/>
                  </a:lnTo>
                </a:path>
                <a:path w="28575" h="886460">
                  <a:moveTo>
                    <a:pt x="18959" y="0"/>
                  </a:moveTo>
                  <a:lnTo>
                    <a:pt x="18959" y="95455"/>
                  </a:lnTo>
                </a:path>
                <a:path w="28575" h="886460">
                  <a:moveTo>
                    <a:pt x="18959" y="104953"/>
                  </a:moveTo>
                  <a:lnTo>
                    <a:pt x="18959" y="876858"/>
                  </a:lnTo>
                </a:path>
                <a:path w="28575" h="886460">
                  <a:moveTo>
                    <a:pt x="18959" y="886356"/>
                  </a:moveTo>
                  <a:lnTo>
                    <a:pt x="18959" y="629149"/>
                  </a:lnTo>
                </a:path>
                <a:path w="28575" h="886460">
                  <a:moveTo>
                    <a:pt x="18959" y="619366"/>
                  </a:moveTo>
                  <a:lnTo>
                    <a:pt x="28438" y="48610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035706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040447" y="2184502"/>
              <a:ext cx="29209" cy="1448435"/>
            </a:xfrm>
            <a:custGeom>
              <a:avLst/>
              <a:gdLst/>
              <a:ahLst/>
              <a:cxnLst/>
              <a:rect l="l" t="t" r="r" b="b"/>
              <a:pathLst>
                <a:path w="29210" h="1448435">
                  <a:moveTo>
                    <a:pt x="0" y="0"/>
                  </a:moveTo>
                  <a:lnTo>
                    <a:pt x="0" y="219024"/>
                  </a:lnTo>
                </a:path>
                <a:path w="29210" h="1448435">
                  <a:moveTo>
                    <a:pt x="0" y="228522"/>
                  </a:moveTo>
                  <a:lnTo>
                    <a:pt x="9479" y="790901"/>
                  </a:lnTo>
                </a:path>
                <a:path w="29210" h="1448435">
                  <a:moveTo>
                    <a:pt x="9479" y="800399"/>
                  </a:moveTo>
                  <a:lnTo>
                    <a:pt x="19243" y="1295816"/>
                  </a:lnTo>
                </a:path>
                <a:path w="29210" h="1448435">
                  <a:moveTo>
                    <a:pt x="19243" y="1305314"/>
                  </a:moveTo>
                  <a:lnTo>
                    <a:pt x="19243" y="1438771"/>
                  </a:lnTo>
                </a:path>
                <a:path w="29210" h="1448435">
                  <a:moveTo>
                    <a:pt x="19243" y="1448269"/>
                  </a:moveTo>
                  <a:lnTo>
                    <a:pt x="19243" y="1334036"/>
                  </a:lnTo>
                </a:path>
                <a:path w="29210" h="1448435">
                  <a:moveTo>
                    <a:pt x="19243" y="1324301"/>
                  </a:moveTo>
                  <a:lnTo>
                    <a:pt x="28723" y="867170"/>
                  </a:lnTo>
                </a:path>
                <a:path w="29210" h="1448435">
                  <a:moveTo>
                    <a:pt x="28723" y="857672"/>
                  </a:moveTo>
                  <a:lnTo>
                    <a:pt x="28723" y="990834"/>
                  </a:lnTo>
                </a:path>
                <a:path w="29210" h="1448435">
                  <a:moveTo>
                    <a:pt x="28723" y="1000332"/>
                  </a:moveTo>
                  <a:lnTo>
                    <a:pt x="28723" y="13910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064430" y="35802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069170" y="2022371"/>
              <a:ext cx="85725" cy="1763395"/>
            </a:xfrm>
            <a:custGeom>
              <a:avLst/>
              <a:gdLst/>
              <a:ahLst/>
              <a:cxnLst/>
              <a:rect l="l" t="t" r="r" b="b"/>
              <a:pathLst>
                <a:path w="85725" h="1763395">
                  <a:moveTo>
                    <a:pt x="0" y="1562673"/>
                  </a:moveTo>
                  <a:lnTo>
                    <a:pt x="9479" y="1238733"/>
                  </a:lnTo>
                </a:path>
                <a:path w="85725" h="1763395">
                  <a:moveTo>
                    <a:pt x="9479" y="1229235"/>
                  </a:moveTo>
                  <a:lnTo>
                    <a:pt x="9479" y="495607"/>
                  </a:lnTo>
                </a:path>
                <a:path w="85725" h="1763395">
                  <a:moveTo>
                    <a:pt x="9479" y="486109"/>
                  </a:moveTo>
                  <a:lnTo>
                    <a:pt x="9479" y="629054"/>
                  </a:lnTo>
                </a:path>
                <a:path w="85725" h="1763395">
                  <a:moveTo>
                    <a:pt x="9479" y="638552"/>
                  </a:moveTo>
                  <a:lnTo>
                    <a:pt x="9479" y="972028"/>
                  </a:lnTo>
                </a:path>
                <a:path w="85725" h="1763395">
                  <a:moveTo>
                    <a:pt x="9479" y="981526"/>
                  </a:moveTo>
                  <a:lnTo>
                    <a:pt x="18959" y="791091"/>
                  </a:lnTo>
                </a:path>
                <a:path w="85725" h="1763395">
                  <a:moveTo>
                    <a:pt x="18959" y="781308"/>
                  </a:moveTo>
                  <a:lnTo>
                    <a:pt x="18959" y="9687"/>
                  </a:lnTo>
                </a:path>
                <a:path w="85725" h="1763395">
                  <a:moveTo>
                    <a:pt x="18959" y="0"/>
                  </a:moveTo>
                  <a:lnTo>
                    <a:pt x="18959" y="266894"/>
                  </a:lnTo>
                </a:path>
                <a:path w="85725" h="1763395">
                  <a:moveTo>
                    <a:pt x="18959" y="276392"/>
                  </a:moveTo>
                  <a:lnTo>
                    <a:pt x="28438" y="343163"/>
                  </a:lnTo>
                </a:path>
                <a:path w="85725" h="1763395">
                  <a:moveTo>
                    <a:pt x="28438" y="352661"/>
                  </a:moveTo>
                  <a:lnTo>
                    <a:pt x="28438" y="171629"/>
                  </a:lnTo>
                </a:path>
                <a:path w="85725" h="1763395">
                  <a:moveTo>
                    <a:pt x="28438" y="162131"/>
                  </a:moveTo>
                  <a:lnTo>
                    <a:pt x="28438" y="9687"/>
                  </a:lnTo>
                </a:path>
                <a:path w="85725" h="1763395">
                  <a:moveTo>
                    <a:pt x="28438" y="0"/>
                  </a:moveTo>
                  <a:lnTo>
                    <a:pt x="37918" y="66676"/>
                  </a:lnTo>
                </a:path>
                <a:path w="85725" h="1763395">
                  <a:moveTo>
                    <a:pt x="37918" y="76174"/>
                  </a:moveTo>
                  <a:lnTo>
                    <a:pt x="37918" y="457425"/>
                  </a:lnTo>
                </a:path>
                <a:path w="85725" h="1763395">
                  <a:moveTo>
                    <a:pt x="37918" y="466923"/>
                  </a:moveTo>
                  <a:lnTo>
                    <a:pt x="47398" y="600370"/>
                  </a:lnTo>
                </a:path>
                <a:path w="85725" h="1763395">
                  <a:moveTo>
                    <a:pt x="47398" y="609868"/>
                  </a:moveTo>
                  <a:lnTo>
                    <a:pt x="47398" y="476611"/>
                  </a:lnTo>
                </a:path>
                <a:path w="85725" h="1763395">
                  <a:moveTo>
                    <a:pt x="47398" y="466923"/>
                  </a:moveTo>
                  <a:lnTo>
                    <a:pt x="47398" y="447927"/>
                  </a:lnTo>
                </a:path>
                <a:path w="85725" h="1763395">
                  <a:moveTo>
                    <a:pt x="47398" y="438429"/>
                  </a:moveTo>
                  <a:lnTo>
                    <a:pt x="47398" y="571876"/>
                  </a:lnTo>
                </a:path>
                <a:path w="85725" h="1763395">
                  <a:moveTo>
                    <a:pt x="47398" y="581374"/>
                  </a:moveTo>
                  <a:lnTo>
                    <a:pt x="56877" y="1372180"/>
                  </a:lnTo>
                </a:path>
                <a:path w="85725" h="1763395">
                  <a:moveTo>
                    <a:pt x="56877" y="1381678"/>
                  </a:moveTo>
                  <a:lnTo>
                    <a:pt x="56877" y="1305504"/>
                  </a:lnTo>
                </a:path>
                <a:path w="85725" h="1763395">
                  <a:moveTo>
                    <a:pt x="56877" y="1296006"/>
                  </a:moveTo>
                  <a:lnTo>
                    <a:pt x="56877" y="876763"/>
                  </a:lnTo>
                </a:path>
                <a:path w="85725" h="1763395">
                  <a:moveTo>
                    <a:pt x="56877" y="867265"/>
                  </a:moveTo>
                  <a:lnTo>
                    <a:pt x="56877" y="953032"/>
                  </a:lnTo>
                </a:path>
                <a:path w="85725" h="1763395">
                  <a:moveTo>
                    <a:pt x="56877" y="962530"/>
                  </a:moveTo>
                  <a:lnTo>
                    <a:pt x="66357" y="1753374"/>
                  </a:lnTo>
                </a:path>
                <a:path w="85725" h="1763395">
                  <a:moveTo>
                    <a:pt x="66357" y="1762872"/>
                  </a:moveTo>
                  <a:lnTo>
                    <a:pt x="66357" y="1496167"/>
                  </a:lnTo>
                </a:path>
                <a:path w="85725" h="1763395">
                  <a:moveTo>
                    <a:pt x="66357" y="1486432"/>
                  </a:moveTo>
                  <a:lnTo>
                    <a:pt x="66357" y="1019803"/>
                  </a:lnTo>
                </a:path>
                <a:path w="85725" h="1763395">
                  <a:moveTo>
                    <a:pt x="66357" y="1010020"/>
                  </a:moveTo>
                  <a:lnTo>
                    <a:pt x="75837" y="1210239"/>
                  </a:lnTo>
                </a:path>
                <a:path w="85725" h="1763395">
                  <a:moveTo>
                    <a:pt x="75837" y="1219737"/>
                  </a:moveTo>
                  <a:lnTo>
                    <a:pt x="75837" y="1448449"/>
                  </a:lnTo>
                </a:path>
                <a:path w="85725" h="1763395">
                  <a:moveTo>
                    <a:pt x="75837" y="1457947"/>
                  </a:moveTo>
                  <a:lnTo>
                    <a:pt x="75837" y="1400674"/>
                  </a:lnTo>
                </a:path>
                <a:path w="85725" h="1763395">
                  <a:moveTo>
                    <a:pt x="75837" y="1391176"/>
                  </a:moveTo>
                  <a:lnTo>
                    <a:pt x="85316" y="7338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149746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154487" y="1850837"/>
              <a:ext cx="48260" cy="1486535"/>
            </a:xfrm>
            <a:custGeom>
              <a:avLst/>
              <a:gdLst/>
              <a:ahLst/>
              <a:cxnLst/>
              <a:rect l="l" t="t" r="r" b="b"/>
              <a:pathLst>
                <a:path w="48260" h="1486535">
                  <a:moveTo>
                    <a:pt x="0" y="895854"/>
                  </a:moveTo>
                  <a:lnTo>
                    <a:pt x="0" y="886356"/>
                  </a:lnTo>
                </a:path>
                <a:path w="48260" h="1486535">
                  <a:moveTo>
                    <a:pt x="0" y="876668"/>
                  </a:moveTo>
                  <a:lnTo>
                    <a:pt x="9479" y="533694"/>
                  </a:lnTo>
                </a:path>
                <a:path w="48260" h="1486535">
                  <a:moveTo>
                    <a:pt x="9479" y="524196"/>
                  </a:moveTo>
                  <a:lnTo>
                    <a:pt x="9479" y="124044"/>
                  </a:lnTo>
                </a:path>
                <a:path w="48260" h="1486535">
                  <a:moveTo>
                    <a:pt x="9479" y="114546"/>
                  </a:moveTo>
                  <a:lnTo>
                    <a:pt x="19243" y="219214"/>
                  </a:lnTo>
                </a:path>
                <a:path w="48260" h="1486535">
                  <a:moveTo>
                    <a:pt x="19243" y="228712"/>
                  </a:moveTo>
                  <a:lnTo>
                    <a:pt x="19243" y="552690"/>
                  </a:lnTo>
                </a:path>
                <a:path w="48260" h="1486535">
                  <a:moveTo>
                    <a:pt x="19243" y="562188"/>
                  </a:moveTo>
                  <a:lnTo>
                    <a:pt x="19243" y="428931"/>
                  </a:lnTo>
                </a:path>
                <a:path w="48260" h="1486535">
                  <a:moveTo>
                    <a:pt x="19243" y="419433"/>
                  </a:moveTo>
                  <a:lnTo>
                    <a:pt x="28723" y="9498"/>
                  </a:lnTo>
                </a:path>
                <a:path w="48260" h="1486535">
                  <a:moveTo>
                    <a:pt x="28723" y="0"/>
                  </a:moveTo>
                  <a:lnTo>
                    <a:pt x="28723" y="85767"/>
                  </a:lnTo>
                </a:path>
                <a:path w="48260" h="1486535">
                  <a:moveTo>
                    <a:pt x="28723" y="95550"/>
                  </a:moveTo>
                  <a:lnTo>
                    <a:pt x="28723" y="952842"/>
                  </a:lnTo>
                </a:path>
                <a:path w="48260" h="1486535">
                  <a:moveTo>
                    <a:pt x="28723" y="962625"/>
                  </a:moveTo>
                  <a:lnTo>
                    <a:pt x="28723" y="943344"/>
                  </a:lnTo>
                </a:path>
                <a:path w="48260" h="1486535">
                  <a:moveTo>
                    <a:pt x="28723" y="933846"/>
                  </a:moveTo>
                  <a:lnTo>
                    <a:pt x="38203" y="514698"/>
                  </a:lnTo>
                </a:path>
                <a:path w="48260" h="1486535">
                  <a:moveTo>
                    <a:pt x="38203" y="505200"/>
                  </a:moveTo>
                  <a:lnTo>
                    <a:pt x="38203" y="590872"/>
                  </a:lnTo>
                </a:path>
                <a:path w="48260" h="1486535">
                  <a:moveTo>
                    <a:pt x="38203" y="600370"/>
                  </a:moveTo>
                  <a:lnTo>
                    <a:pt x="38203" y="1477038"/>
                  </a:lnTo>
                </a:path>
                <a:path w="48260" h="1486535">
                  <a:moveTo>
                    <a:pt x="38203" y="1486536"/>
                  </a:moveTo>
                  <a:lnTo>
                    <a:pt x="47682" y="1438951"/>
                  </a:lnTo>
                </a:path>
                <a:path w="48260" h="1486535">
                  <a:moveTo>
                    <a:pt x="47682" y="1429453"/>
                  </a:moveTo>
                  <a:lnTo>
                    <a:pt x="47682" y="12103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197429" y="30469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202170" y="3051673"/>
              <a:ext cx="9525" cy="438150"/>
            </a:xfrm>
            <a:custGeom>
              <a:avLst/>
              <a:gdLst/>
              <a:ahLst/>
              <a:cxnLst/>
              <a:rect l="l" t="t" r="r" b="b"/>
              <a:pathLst>
                <a:path w="9525" h="438150">
                  <a:moveTo>
                    <a:pt x="0" y="0"/>
                  </a:moveTo>
                  <a:lnTo>
                    <a:pt x="0" y="152443"/>
                  </a:lnTo>
                </a:path>
                <a:path w="9525" h="438150">
                  <a:moveTo>
                    <a:pt x="0" y="161941"/>
                  </a:moveTo>
                  <a:lnTo>
                    <a:pt x="9479" y="4381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206909" y="3494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211650" y="1812844"/>
              <a:ext cx="47625" cy="1677035"/>
            </a:xfrm>
            <a:custGeom>
              <a:avLst/>
              <a:gdLst/>
              <a:ahLst/>
              <a:cxnLst/>
              <a:rect l="l" t="t" r="r" b="b"/>
              <a:pathLst>
                <a:path w="47625" h="1677035">
                  <a:moveTo>
                    <a:pt x="0" y="1676972"/>
                  </a:moveTo>
                  <a:lnTo>
                    <a:pt x="9479" y="1457757"/>
                  </a:lnTo>
                </a:path>
                <a:path w="47625" h="1677035">
                  <a:moveTo>
                    <a:pt x="9479" y="1448259"/>
                  </a:moveTo>
                  <a:lnTo>
                    <a:pt x="9479" y="1267322"/>
                  </a:lnTo>
                </a:path>
                <a:path w="47625" h="1677035">
                  <a:moveTo>
                    <a:pt x="9479" y="1257824"/>
                  </a:moveTo>
                  <a:lnTo>
                    <a:pt x="9479" y="1333998"/>
                  </a:lnTo>
                </a:path>
                <a:path w="47625" h="1677035">
                  <a:moveTo>
                    <a:pt x="9479" y="1343496"/>
                  </a:moveTo>
                  <a:lnTo>
                    <a:pt x="9479" y="1400769"/>
                  </a:lnTo>
                </a:path>
                <a:path w="47625" h="1677035">
                  <a:moveTo>
                    <a:pt x="9479" y="1410267"/>
                  </a:moveTo>
                  <a:lnTo>
                    <a:pt x="9479" y="1295816"/>
                  </a:lnTo>
                </a:path>
                <a:path w="47625" h="1677035">
                  <a:moveTo>
                    <a:pt x="9479" y="1286318"/>
                  </a:moveTo>
                  <a:lnTo>
                    <a:pt x="18959" y="524196"/>
                  </a:lnTo>
                </a:path>
                <a:path w="47625" h="1677035">
                  <a:moveTo>
                    <a:pt x="18959" y="514413"/>
                  </a:moveTo>
                  <a:lnTo>
                    <a:pt x="18959" y="771905"/>
                  </a:lnTo>
                </a:path>
                <a:path w="47625" h="1677035">
                  <a:moveTo>
                    <a:pt x="18959" y="781403"/>
                  </a:moveTo>
                  <a:lnTo>
                    <a:pt x="28438" y="914660"/>
                  </a:lnTo>
                </a:path>
                <a:path w="47625" h="1677035">
                  <a:moveTo>
                    <a:pt x="28438" y="924348"/>
                  </a:moveTo>
                  <a:lnTo>
                    <a:pt x="28438" y="848079"/>
                  </a:lnTo>
                </a:path>
                <a:path w="47625" h="1677035">
                  <a:moveTo>
                    <a:pt x="28438" y="838581"/>
                  </a:moveTo>
                  <a:lnTo>
                    <a:pt x="28438" y="9498"/>
                  </a:lnTo>
                </a:path>
                <a:path w="47625" h="1677035">
                  <a:moveTo>
                    <a:pt x="28438" y="0"/>
                  </a:moveTo>
                  <a:lnTo>
                    <a:pt x="28438" y="18996"/>
                  </a:lnTo>
                </a:path>
                <a:path w="47625" h="1677035">
                  <a:moveTo>
                    <a:pt x="28438" y="28494"/>
                  </a:moveTo>
                  <a:lnTo>
                    <a:pt x="37918" y="609868"/>
                  </a:lnTo>
                </a:path>
                <a:path w="47625" h="1677035">
                  <a:moveTo>
                    <a:pt x="37918" y="619366"/>
                  </a:moveTo>
                  <a:lnTo>
                    <a:pt x="37918" y="428741"/>
                  </a:lnTo>
                </a:path>
                <a:path w="47625" h="1677035">
                  <a:moveTo>
                    <a:pt x="37918" y="419243"/>
                  </a:moveTo>
                  <a:lnTo>
                    <a:pt x="37918" y="143040"/>
                  </a:lnTo>
                </a:path>
                <a:path w="47625" h="1677035">
                  <a:moveTo>
                    <a:pt x="37918" y="133542"/>
                  </a:moveTo>
                  <a:lnTo>
                    <a:pt x="47398" y="247708"/>
                  </a:lnTo>
                </a:path>
                <a:path w="47625" h="1677035">
                  <a:moveTo>
                    <a:pt x="47398" y="257206"/>
                  </a:moveTo>
                  <a:lnTo>
                    <a:pt x="47398" y="78140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254298" y="258950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259048" y="2365535"/>
              <a:ext cx="47625" cy="1343660"/>
            </a:xfrm>
            <a:custGeom>
              <a:avLst/>
              <a:gdLst/>
              <a:ahLst/>
              <a:cxnLst/>
              <a:rect l="l" t="t" r="r" b="b"/>
              <a:pathLst>
                <a:path w="47625" h="1343660">
                  <a:moveTo>
                    <a:pt x="0" y="228712"/>
                  </a:moveTo>
                  <a:lnTo>
                    <a:pt x="9479" y="352376"/>
                  </a:lnTo>
                </a:path>
                <a:path w="47625" h="1343660">
                  <a:moveTo>
                    <a:pt x="9479" y="361969"/>
                  </a:moveTo>
                  <a:lnTo>
                    <a:pt x="18959" y="1067008"/>
                  </a:lnTo>
                </a:path>
                <a:path w="47625" h="1343660">
                  <a:moveTo>
                    <a:pt x="18959" y="1076791"/>
                  </a:moveTo>
                  <a:lnTo>
                    <a:pt x="18959" y="943344"/>
                  </a:lnTo>
                </a:path>
                <a:path w="47625" h="1343660">
                  <a:moveTo>
                    <a:pt x="18959" y="933846"/>
                  </a:moveTo>
                  <a:lnTo>
                    <a:pt x="18959" y="771810"/>
                  </a:lnTo>
                </a:path>
                <a:path w="47625" h="1343660">
                  <a:moveTo>
                    <a:pt x="18959" y="762312"/>
                  </a:moveTo>
                  <a:lnTo>
                    <a:pt x="28628" y="886071"/>
                  </a:lnTo>
                </a:path>
                <a:path w="47625" h="1343660">
                  <a:moveTo>
                    <a:pt x="28628" y="895569"/>
                  </a:moveTo>
                  <a:lnTo>
                    <a:pt x="28628" y="1333970"/>
                  </a:lnTo>
                </a:path>
                <a:path w="47625" h="1343660">
                  <a:moveTo>
                    <a:pt x="28628" y="1343477"/>
                  </a:moveTo>
                  <a:lnTo>
                    <a:pt x="28628" y="1086289"/>
                  </a:lnTo>
                </a:path>
                <a:path w="47625" h="1343660">
                  <a:moveTo>
                    <a:pt x="28628" y="1076791"/>
                  </a:moveTo>
                  <a:lnTo>
                    <a:pt x="38108" y="533599"/>
                  </a:lnTo>
                </a:path>
                <a:path w="47625" h="1343660">
                  <a:moveTo>
                    <a:pt x="38108" y="524101"/>
                  </a:moveTo>
                  <a:lnTo>
                    <a:pt x="38108" y="800304"/>
                  </a:lnTo>
                </a:path>
                <a:path w="47625" h="1343660">
                  <a:moveTo>
                    <a:pt x="38108" y="809802"/>
                  </a:moveTo>
                  <a:lnTo>
                    <a:pt x="38108" y="952842"/>
                  </a:lnTo>
                </a:path>
                <a:path w="47625" h="1343660">
                  <a:moveTo>
                    <a:pt x="38108" y="962340"/>
                  </a:moveTo>
                  <a:lnTo>
                    <a:pt x="38108" y="943344"/>
                  </a:lnTo>
                </a:path>
                <a:path w="47625" h="1343660">
                  <a:moveTo>
                    <a:pt x="38108" y="933846"/>
                  </a:moveTo>
                  <a:lnTo>
                    <a:pt x="47587" y="9498"/>
                  </a:lnTo>
                </a:path>
                <a:path w="47625" h="1343660">
                  <a:moveTo>
                    <a:pt x="47587" y="0"/>
                  </a:moveTo>
                  <a:lnTo>
                    <a:pt x="47587" y="133447"/>
                  </a:lnTo>
                </a:path>
                <a:path w="47625" h="1343660">
                  <a:moveTo>
                    <a:pt x="47587" y="142945"/>
                  </a:moveTo>
                  <a:lnTo>
                    <a:pt x="47587" y="2287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301895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306636" y="2060553"/>
              <a:ext cx="76200" cy="1572260"/>
            </a:xfrm>
            <a:custGeom>
              <a:avLst/>
              <a:gdLst/>
              <a:ahLst/>
              <a:cxnLst/>
              <a:rect l="l" t="t" r="r" b="b"/>
              <a:pathLst>
                <a:path w="76200" h="1572260">
                  <a:moveTo>
                    <a:pt x="0" y="543192"/>
                  </a:moveTo>
                  <a:lnTo>
                    <a:pt x="9479" y="390654"/>
                  </a:lnTo>
                </a:path>
                <a:path w="76200" h="1572260">
                  <a:moveTo>
                    <a:pt x="9479" y="381156"/>
                  </a:moveTo>
                  <a:lnTo>
                    <a:pt x="9479" y="9498"/>
                  </a:lnTo>
                </a:path>
                <a:path w="76200" h="1572260">
                  <a:moveTo>
                    <a:pt x="9479" y="0"/>
                  </a:moveTo>
                  <a:lnTo>
                    <a:pt x="9479" y="9498"/>
                  </a:lnTo>
                </a:path>
                <a:path w="76200" h="1572260">
                  <a:moveTo>
                    <a:pt x="9479" y="18996"/>
                  </a:moveTo>
                  <a:lnTo>
                    <a:pt x="18959" y="181032"/>
                  </a:lnTo>
                </a:path>
                <a:path w="76200" h="1572260">
                  <a:moveTo>
                    <a:pt x="18959" y="190530"/>
                  </a:moveTo>
                  <a:lnTo>
                    <a:pt x="18959" y="238210"/>
                  </a:lnTo>
                </a:path>
                <a:path w="76200" h="1572260">
                  <a:moveTo>
                    <a:pt x="18959" y="247708"/>
                  </a:moveTo>
                  <a:lnTo>
                    <a:pt x="18959" y="152538"/>
                  </a:lnTo>
                </a:path>
                <a:path w="76200" h="1572260">
                  <a:moveTo>
                    <a:pt x="18959" y="143040"/>
                  </a:moveTo>
                  <a:lnTo>
                    <a:pt x="28438" y="114261"/>
                  </a:lnTo>
                </a:path>
                <a:path w="76200" h="1572260">
                  <a:moveTo>
                    <a:pt x="28438" y="104763"/>
                  </a:moveTo>
                  <a:lnTo>
                    <a:pt x="28438" y="143040"/>
                  </a:lnTo>
                </a:path>
                <a:path w="76200" h="1572260">
                  <a:moveTo>
                    <a:pt x="28438" y="152538"/>
                  </a:moveTo>
                  <a:lnTo>
                    <a:pt x="28438" y="914850"/>
                  </a:lnTo>
                </a:path>
                <a:path w="76200" h="1572260">
                  <a:moveTo>
                    <a:pt x="28438" y="924348"/>
                  </a:moveTo>
                  <a:lnTo>
                    <a:pt x="28438" y="867075"/>
                  </a:lnTo>
                </a:path>
                <a:path w="76200" h="1572260">
                  <a:moveTo>
                    <a:pt x="28438" y="857577"/>
                  </a:moveTo>
                  <a:lnTo>
                    <a:pt x="37918" y="590872"/>
                  </a:lnTo>
                </a:path>
                <a:path w="76200" h="1572260">
                  <a:moveTo>
                    <a:pt x="37918" y="581184"/>
                  </a:moveTo>
                  <a:lnTo>
                    <a:pt x="37918" y="600370"/>
                  </a:lnTo>
                </a:path>
                <a:path w="76200" h="1572260">
                  <a:moveTo>
                    <a:pt x="37918" y="609868"/>
                  </a:moveTo>
                  <a:lnTo>
                    <a:pt x="47398" y="1514983"/>
                  </a:lnTo>
                </a:path>
                <a:path w="76200" h="1572260">
                  <a:moveTo>
                    <a:pt x="47398" y="1524491"/>
                  </a:moveTo>
                  <a:lnTo>
                    <a:pt x="47398" y="1457985"/>
                  </a:lnTo>
                </a:path>
                <a:path w="76200" h="1572260">
                  <a:moveTo>
                    <a:pt x="47398" y="1448250"/>
                  </a:moveTo>
                  <a:lnTo>
                    <a:pt x="47398" y="1029111"/>
                  </a:lnTo>
                </a:path>
                <a:path w="76200" h="1572260">
                  <a:moveTo>
                    <a:pt x="47398" y="1019613"/>
                  </a:moveTo>
                  <a:lnTo>
                    <a:pt x="47398" y="1219737"/>
                  </a:lnTo>
                </a:path>
                <a:path w="76200" h="1572260">
                  <a:moveTo>
                    <a:pt x="47398" y="1229235"/>
                  </a:moveTo>
                  <a:lnTo>
                    <a:pt x="56877" y="1562720"/>
                  </a:lnTo>
                </a:path>
                <a:path w="76200" h="1572260">
                  <a:moveTo>
                    <a:pt x="56877" y="1572218"/>
                  </a:moveTo>
                  <a:lnTo>
                    <a:pt x="56877" y="1391271"/>
                  </a:lnTo>
                </a:path>
                <a:path w="76200" h="1572260">
                  <a:moveTo>
                    <a:pt x="56877" y="1381773"/>
                  </a:moveTo>
                  <a:lnTo>
                    <a:pt x="56877" y="1019613"/>
                  </a:lnTo>
                </a:path>
                <a:path w="76200" h="1572260">
                  <a:moveTo>
                    <a:pt x="56877" y="1010115"/>
                  </a:moveTo>
                  <a:lnTo>
                    <a:pt x="66357" y="1029111"/>
                  </a:lnTo>
                </a:path>
                <a:path w="76200" h="1572260">
                  <a:moveTo>
                    <a:pt x="66357" y="1038609"/>
                  </a:moveTo>
                  <a:lnTo>
                    <a:pt x="66357" y="1029111"/>
                  </a:lnTo>
                </a:path>
                <a:path w="76200" h="1572260">
                  <a:moveTo>
                    <a:pt x="66357" y="1019613"/>
                  </a:moveTo>
                  <a:lnTo>
                    <a:pt x="75837" y="600370"/>
                  </a:lnTo>
                </a:path>
                <a:path w="76200" h="1572260">
                  <a:moveTo>
                    <a:pt x="75837" y="590872"/>
                  </a:moveTo>
                  <a:lnTo>
                    <a:pt x="75837" y="18103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377732" y="2227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382473" y="2232088"/>
              <a:ext cx="9525" cy="200660"/>
            </a:xfrm>
            <a:custGeom>
              <a:avLst/>
              <a:gdLst/>
              <a:ahLst/>
              <a:cxnLst/>
              <a:rect l="l" t="t" r="r" b="b"/>
              <a:pathLst>
                <a:path w="9525" h="200660">
                  <a:moveTo>
                    <a:pt x="0" y="0"/>
                  </a:moveTo>
                  <a:lnTo>
                    <a:pt x="0" y="142945"/>
                  </a:lnTo>
                </a:path>
                <a:path w="9525" h="200660">
                  <a:moveTo>
                    <a:pt x="0" y="152443"/>
                  </a:moveTo>
                  <a:lnTo>
                    <a:pt x="9479" y="20012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387212" y="2436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391953" y="1812844"/>
              <a:ext cx="29209" cy="1553210"/>
            </a:xfrm>
            <a:custGeom>
              <a:avLst/>
              <a:gdLst/>
              <a:ahLst/>
              <a:cxnLst/>
              <a:rect l="l" t="t" r="r" b="b"/>
              <a:pathLst>
                <a:path w="29210" h="1553210">
                  <a:moveTo>
                    <a:pt x="0" y="628864"/>
                  </a:moveTo>
                  <a:lnTo>
                    <a:pt x="0" y="438239"/>
                  </a:lnTo>
                </a:path>
                <a:path w="29210" h="1553210">
                  <a:moveTo>
                    <a:pt x="0" y="428741"/>
                  </a:moveTo>
                  <a:lnTo>
                    <a:pt x="0" y="9498"/>
                  </a:lnTo>
                </a:path>
                <a:path w="29210" h="1553210">
                  <a:moveTo>
                    <a:pt x="0" y="0"/>
                  </a:moveTo>
                  <a:lnTo>
                    <a:pt x="0" y="18996"/>
                  </a:lnTo>
                </a:path>
                <a:path w="29210" h="1553210">
                  <a:moveTo>
                    <a:pt x="0" y="28494"/>
                  </a:moveTo>
                  <a:lnTo>
                    <a:pt x="9764" y="676449"/>
                  </a:lnTo>
                </a:path>
                <a:path w="29210" h="1553210">
                  <a:moveTo>
                    <a:pt x="9764" y="686137"/>
                  </a:moveTo>
                  <a:lnTo>
                    <a:pt x="9764" y="485919"/>
                  </a:lnTo>
                </a:path>
                <a:path w="29210" h="1553210">
                  <a:moveTo>
                    <a:pt x="9764" y="476421"/>
                  </a:moveTo>
                  <a:lnTo>
                    <a:pt x="9764" y="247708"/>
                  </a:lnTo>
                </a:path>
                <a:path w="29210" h="1553210">
                  <a:moveTo>
                    <a:pt x="9764" y="238210"/>
                  </a:moveTo>
                  <a:lnTo>
                    <a:pt x="19243" y="390749"/>
                  </a:lnTo>
                </a:path>
                <a:path w="29210" h="1553210">
                  <a:moveTo>
                    <a:pt x="19243" y="400247"/>
                  </a:moveTo>
                  <a:lnTo>
                    <a:pt x="19243" y="1133780"/>
                  </a:lnTo>
                </a:path>
                <a:path w="29210" h="1553210">
                  <a:moveTo>
                    <a:pt x="19243" y="1143278"/>
                  </a:moveTo>
                  <a:lnTo>
                    <a:pt x="19243" y="1105285"/>
                  </a:lnTo>
                </a:path>
                <a:path w="29210" h="1553210">
                  <a:moveTo>
                    <a:pt x="19243" y="1095787"/>
                  </a:moveTo>
                  <a:lnTo>
                    <a:pt x="28723" y="943344"/>
                  </a:lnTo>
                </a:path>
                <a:path w="29210" h="1553210">
                  <a:moveTo>
                    <a:pt x="28723" y="933846"/>
                  </a:moveTo>
                  <a:lnTo>
                    <a:pt x="28723" y="1086289"/>
                  </a:lnTo>
                </a:path>
                <a:path w="29210" h="1553210">
                  <a:moveTo>
                    <a:pt x="28723" y="1095787"/>
                  </a:moveTo>
                  <a:lnTo>
                    <a:pt x="28723" y="155321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415931" y="336130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64" y="10896"/>
                  </a:lnTo>
                  <a:lnTo>
                    <a:pt x="14224" y="9499"/>
                  </a:lnTo>
                  <a:lnTo>
                    <a:pt x="10871" y="10896"/>
                  </a:lnTo>
                  <a:lnTo>
                    <a:pt x="9474" y="14249"/>
                  </a:lnTo>
                  <a:lnTo>
                    <a:pt x="10871" y="17614"/>
                  </a:lnTo>
                  <a:lnTo>
                    <a:pt x="14224" y="18999"/>
                  </a:lnTo>
                  <a:lnTo>
                    <a:pt x="17564" y="17614"/>
                  </a:lnTo>
                  <a:lnTo>
                    <a:pt x="18961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64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64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430156" y="1879616"/>
              <a:ext cx="57150" cy="1591310"/>
            </a:xfrm>
            <a:custGeom>
              <a:avLst/>
              <a:gdLst/>
              <a:ahLst/>
              <a:cxnLst/>
              <a:rect l="l" t="t" r="r" b="b"/>
              <a:pathLst>
                <a:path w="57150" h="1591310">
                  <a:moveTo>
                    <a:pt x="0" y="1486441"/>
                  </a:moveTo>
                  <a:lnTo>
                    <a:pt x="0" y="1429263"/>
                  </a:lnTo>
                </a:path>
                <a:path w="57150" h="1591310">
                  <a:moveTo>
                    <a:pt x="0" y="1419765"/>
                  </a:moveTo>
                  <a:lnTo>
                    <a:pt x="9479" y="1457757"/>
                  </a:lnTo>
                </a:path>
                <a:path w="57150" h="1591310">
                  <a:moveTo>
                    <a:pt x="9479" y="1467255"/>
                  </a:moveTo>
                  <a:lnTo>
                    <a:pt x="9479" y="1581707"/>
                  </a:lnTo>
                </a:path>
                <a:path w="57150" h="1591310">
                  <a:moveTo>
                    <a:pt x="9479" y="1591205"/>
                  </a:moveTo>
                  <a:lnTo>
                    <a:pt x="9479" y="1486441"/>
                  </a:lnTo>
                </a:path>
                <a:path w="57150" h="1591310">
                  <a:moveTo>
                    <a:pt x="9479" y="1476943"/>
                  </a:moveTo>
                  <a:lnTo>
                    <a:pt x="18959" y="876573"/>
                  </a:lnTo>
                </a:path>
                <a:path w="57150" h="1591310">
                  <a:moveTo>
                    <a:pt x="18959" y="867075"/>
                  </a:moveTo>
                  <a:lnTo>
                    <a:pt x="18959" y="876573"/>
                  </a:lnTo>
                </a:path>
                <a:path w="57150" h="1591310">
                  <a:moveTo>
                    <a:pt x="18959" y="886071"/>
                  </a:moveTo>
                  <a:lnTo>
                    <a:pt x="18959" y="1143278"/>
                  </a:lnTo>
                </a:path>
                <a:path w="57150" h="1591310">
                  <a:moveTo>
                    <a:pt x="18959" y="1152776"/>
                  </a:moveTo>
                  <a:lnTo>
                    <a:pt x="18959" y="1143278"/>
                  </a:lnTo>
                </a:path>
                <a:path w="57150" h="1591310">
                  <a:moveTo>
                    <a:pt x="18959" y="1133780"/>
                  </a:moveTo>
                  <a:lnTo>
                    <a:pt x="28438" y="428646"/>
                  </a:lnTo>
                </a:path>
                <a:path w="57150" h="1591310">
                  <a:moveTo>
                    <a:pt x="28438" y="419148"/>
                  </a:moveTo>
                  <a:lnTo>
                    <a:pt x="28438" y="228712"/>
                  </a:lnTo>
                </a:path>
                <a:path w="57150" h="1591310">
                  <a:moveTo>
                    <a:pt x="28438" y="218929"/>
                  </a:moveTo>
                  <a:lnTo>
                    <a:pt x="28438" y="400152"/>
                  </a:lnTo>
                </a:path>
                <a:path w="57150" h="1591310">
                  <a:moveTo>
                    <a:pt x="28438" y="409650"/>
                  </a:moveTo>
                  <a:lnTo>
                    <a:pt x="28438" y="609678"/>
                  </a:lnTo>
                </a:path>
                <a:path w="57150" h="1591310">
                  <a:moveTo>
                    <a:pt x="28438" y="619366"/>
                  </a:moveTo>
                  <a:lnTo>
                    <a:pt x="37918" y="419148"/>
                  </a:lnTo>
                </a:path>
                <a:path w="57150" h="1591310">
                  <a:moveTo>
                    <a:pt x="37918" y="409650"/>
                  </a:moveTo>
                  <a:lnTo>
                    <a:pt x="37918" y="9498"/>
                  </a:lnTo>
                </a:path>
                <a:path w="57150" h="1591310">
                  <a:moveTo>
                    <a:pt x="37918" y="0"/>
                  </a:moveTo>
                  <a:lnTo>
                    <a:pt x="37918" y="9498"/>
                  </a:lnTo>
                </a:path>
                <a:path w="57150" h="1591310">
                  <a:moveTo>
                    <a:pt x="37918" y="18996"/>
                  </a:moveTo>
                  <a:lnTo>
                    <a:pt x="47398" y="447642"/>
                  </a:lnTo>
                </a:path>
                <a:path w="57150" h="1591310">
                  <a:moveTo>
                    <a:pt x="47398" y="457425"/>
                  </a:moveTo>
                  <a:lnTo>
                    <a:pt x="47398" y="400152"/>
                  </a:lnTo>
                </a:path>
                <a:path w="57150" h="1591310">
                  <a:moveTo>
                    <a:pt x="47398" y="390654"/>
                  </a:moveTo>
                  <a:lnTo>
                    <a:pt x="47398" y="457425"/>
                  </a:lnTo>
                </a:path>
                <a:path w="57150" h="1591310">
                  <a:moveTo>
                    <a:pt x="47398" y="466923"/>
                  </a:moveTo>
                  <a:lnTo>
                    <a:pt x="56877" y="121004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482293" y="3094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496513" y="2203593"/>
              <a:ext cx="38735" cy="1448435"/>
            </a:xfrm>
            <a:custGeom>
              <a:avLst/>
              <a:gdLst/>
              <a:ahLst/>
              <a:cxnLst/>
              <a:rect l="l" t="t" r="r" b="b"/>
              <a:pathLst>
                <a:path w="38735" h="1448435">
                  <a:moveTo>
                    <a:pt x="0" y="886071"/>
                  </a:moveTo>
                  <a:lnTo>
                    <a:pt x="0" y="790806"/>
                  </a:lnTo>
                </a:path>
                <a:path w="38735" h="1448435">
                  <a:moveTo>
                    <a:pt x="0" y="781308"/>
                  </a:moveTo>
                  <a:lnTo>
                    <a:pt x="0" y="819300"/>
                  </a:lnTo>
                </a:path>
                <a:path w="38735" h="1448435">
                  <a:moveTo>
                    <a:pt x="0" y="828798"/>
                  </a:moveTo>
                  <a:lnTo>
                    <a:pt x="9479" y="1438676"/>
                  </a:lnTo>
                </a:path>
                <a:path w="38735" h="1448435">
                  <a:moveTo>
                    <a:pt x="9479" y="1448183"/>
                  </a:moveTo>
                  <a:lnTo>
                    <a:pt x="9479" y="1324443"/>
                  </a:lnTo>
                </a:path>
                <a:path w="38735" h="1448435">
                  <a:moveTo>
                    <a:pt x="9479" y="1314945"/>
                  </a:moveTo>
                  <a:lnTo>
                    <a:pt x="9479" y="905067"/>
                  </a:lnTo>
                </a:path>
                <a:path w="38735" h="1448435">
                  <a:moveTo>
                    <a:pt x="9479" y="895569"/>
                  </a:moveTo>
                  <a:lnTo>
                    <a:pt x="9479" y="1095787"/>
                  </a:lnTo>
                </a:path>
                <a:path w="38735" h="1448435">
                  <a:moveTo>
                    <a:pt x="9479" y="1105285"/>
                  </a:moveTo>
                  <a:lnTo>
                    <a:pt x="18959" y="1362445"/>
                  </a:lnTo>
                </a:path>
                <a:path w="38735" h="1448435">
                  <a:moveTo>
                    <a:pt x="18959" y="1371943"/>
                  </a:moveTo>
                  <a:lnTo>
                    <a:pt x="18959" y="1362445"/>
                  </a:lnTo>
                </a:path>
                <a:path w="38735" h="1448435">
                  <a:moveTo>
                    <a:pt x="18959" y="1352947"/>
                  </a:moveTo>
                  <a:lnTo>
                    <a:pt x="18959" y="562093"/>
                  </a:lnTo>
                </a:path>
                <a:path w="38735" h="1448435">
                  <a:moveTo>
                    <a:pt x="18959" y="552595"/>
                  </a:moveTo>
                  <a:lnTo>
                    <a:pt x="28723" y="743031"/>
                  </a:lnTo>
                </a:path>
                <a:path w="38735" h="1448435">
                  <a:moveTo>
                    <a:pt x="28723" y="752529"/>
                  </a:moveTo>
                  <a:lnTo>
                    <a:pt x="28723" y="657358"/>
                  </a:lnTo>
                </a:path>
                <a:path w="38735" h="1448435">
                  <a:moveTo>
                    <a:pt x="28723" y="647860"/>
                  </a:moveTo>
                  <a:lnTo>
                    <a:pt x="38203" y="37992"/>
                  </a:lnTo>
                </a:path>
                <a:path w="38735" h="1448435">
                  <a:moveTo>
                    <a:pt x="38203" y="28494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529975" y="21892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544196" y="1984379"/>
              <a:ext cx="57150" cy="1619885"/>
            </a:xfrm>
            <a:custGeom>
              <a:avLst/>
              <a:gdLst/>
              <a:ahLst/>
              <a:cxnLst/>
              <a:rect l="l" t="t" r="r" b="b"/>
              <a:pathLst>
                <a:path w="57150" h="1619885">
                  <a:moveTo>
                    <a:pt x="0" y="219214"/>
                  </a:moveTo>
                  <a:lnTo>
                    <a:pt x="0" y="200123"/>
                  </a:lnTo>
                </a:path>
                <a:path w="57150" h="1619885">
                  <a:moveTo>
                    <a:pt x="0" y="190435"/>
                  </a:moveTo>
                  <a:lnTo>
                    <a:pt x="0" y="9498"/>
                  </a:lnTo>
                </a:path>
                <a:path w="57150" h="1619885">
                  <a:moveTo>
                    <a:pt x="0" y="0"/>
                  </a:moveTo>
                  <a:lnTo>
                    <a:pt x="0" y="9498"/>
                  </a:lnTo>
                </a:path>
                <a:path w="57150" h="1619885">
                  <a:moveTo>
                    <a:pt x="0" y="18996"/>
                  </a:moveTo>
                  <a:lnTo>
                    <a:pt x="9479" y="400152"/>
                  </a:lnTo>
                </a:path>
                <a:path w="57150" h="1619885">
                  <a:moveTo>
                    <a:pt x="9479" y="409650"/>
                  </a:moveTo>
                  <a:lnTo>
                    <a:pt x="9479" y="590872"/>
                  </a:lnTo>
                </a:path>
                <a:path w="57150" h="1619885">
                  <a:moveTo>
                    <a:pt x="9479" y="600370"/>
                  </a:moveTo>
                  <a:lnTo>
                    <a:pt x="9479" y="428646"/>
                  </a:lnTo>
                </a:path>
                <a:path w="57150" h="1619885">
                  <a:moveTo>
                    <a:pt x="9479" y="419148"/>
                  </a:moveTo>
                  <a:lnTo>
                    <a:pt x="9479" y="352661"/>
                  </a:lnTo>
                </a:path>
                <a:path w="57150" h="1619885">
                  <a:moveTo>
                    <a:pt x="9479" y="342878"/>
                  </a:moveTo>
                  <a:lnTo>
                    <a:pt x="18959" y="485919"/>
                  </a:lnTo>
                </a:path>
                <a:path w="57150" h="1619885">
                  <a:moveTo>
                    <a:pt x="18959" y="495417"/>
                  </a:moveTo>
                  <a:lnTo>
                    <a:pt x="18959" y="1238733"/>
                  </a:lnTo>
                </a:path>
                <a:path w="57150" h="1619885">
                  <a:moveTo>
                    <a:pt x="18959" y="1248231"/>
                  </a:moveTo>
                  <a:lnTo>
                    <a:pt x="18959" y="1238733"/>
                  </a:lnTo>
                </a:path>
                <a:path w="57150" h="1619885">
                  <a:moveTo>
                    <a:pt x="18959" y="1229235"/>
                  </a:moveTo>
                  <a:lnTo>
                    <a:pt x="28438" y="943249"/>
                  </a:lnTo>
                </a:path>
                <a:path w="57150" h="1619885">
                  <a:moveTo>
                    <a:pt x="28438" y="933751"/>
                  </a:moveTo>
                  <a:lnTo>
                    <a:pt x="28438" y="1133780"/>
                  </a:lnTo>
                </a:path>
                <a:path w="57150" h="1619885">
                  <a:moveTo>
                    <a:pt x="28438" y="1143468"/>
                  </a:moveTo>
                  <a:lnTo>
                    <a:pt x="28438" y="1610391"/>
                  </a:lnTo>
                </a:path>
                <a:path w="57150" h="1619885">
                  <a:moveTo>
                    <a:pt x="28438" y="1619889"/>
                  </a:moveTo>
                  <a:lnTo>
                    <a:pt x="28438" y="1610391"/>
                  </a:lnTo>
                </a:path>
                <a:path w="57150" h="1619885">
                  <a:moveTo>
                    <a:pt x="28438" y="1600665"/>
                  </a:moveTo>
                  <a:lnTo>
                    <a:pt x="37918" y="1267227"/>
                  </a:lnTo>
                </a:path>
                <a:path w="57150" h="1619885">
                  <a:moveTo>
                    <a:pt x="37918" y="1257729"/>
                  </a:moveTo>
                  <a:lnTo>
                    <a:pt x="37918" y="1276725"/>
                  </a:lnTo>
                </a:path>
                <a:path w="57150" h="1619885">
                  <a:moveTo>
                    <a:pt x="37918" y="1286223"/>
                  </a:moveTo>
                  <a:lnTo>
                    <a:pt x="37918" y="1372180"/>
                  </a:lnTo>
                </a:path>
                <a:path w="57150" h="1619885">
                  <a:moveTo>
                    <a:pt x="37918" y="1381678"/>
                  </a:moveTo>
                  <a:lnTo>
                    <a:pt x="47398" y="1372180"/>
                  </a:lnTo>
                </a:path>
                <a:path w="57150" h="1619885">
                  <a:moveTo>
                    <a:pt x="47398" y="1362492"/>
                  </a:moveTo>
                  <a:lnTo>
                    <a:pt x="47398" y="971743"/>
                  </a:lnTo>
                </a:path>
                <a:path w="57150" h="1619885">
                  <a:moveTo>
                    <a:pt x="47398" y="962245"/>
                  </a:moveTo>
                  <a:lnTo>
                    <a:pt x="56877" y="6383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596333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601074" y="1974881"/>
              <a:ext cx="9525" cy="705485"/>
            </a:xfrm>
            <a:custGeom>
              <a:avLst/>
              <a:gdLst/>
              <a:ahLst/>
              <a:cxnLst/>
              <a:rect l="l" t="t" r="r" b="b"/>
              <a:pathLst>
                <a:path w="9525" h="705485">
                  <a:moveTo>
                    <a:pt x="0" y="647860"/>
                  </a:moveTo>
                  <a:lnTo>
                    <a:pt x="0" y="695540"/>
                  </a:lnTo>
                </a:path>
                <a:path w="9525" h="705485">
                  <a:moveTo>
                    <a:pt x="0" y="705038"/>
                  </a:moveTo>
                  <a:lnTo>
                    <a:pt x="0" y="619366"/>
                  </a:lnTo>
                </a:path>
                <a:path w="9525" h="705485">
                  <a:moveTo>
                    <a:pt x="0" y="609868"/>
                  </a:moveTo>
                  <a:lnTo>
                    <a:pt x="9479" y="9498"/>
                  </a:lnTo>
                </a:path>
                <a:path w="9525" h="705485">
                  <a:moveTo>
                    <a:pt x="9479" y="0"/>
                  </a:moveTo>
                  <a:lnTo>
                    <a:pt x="9479" y="171439"/>
                  </a:lnTo>
                </a:path>
                <a:path w="9525" h="705485">
                  <a:moveTo>
                    <a:pt x="9479" y="180937"/>
                  </a:moveTo>
                  <a:lnTo>
                    <a:pt x="9479" y="4096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605813" y="2389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610553" y="1879616"/>
              <a:ext cx="95250" cy="1677035"/>
            </a:xfrm>
            <a:custGeom>
              <a:avLst/>
              <a:gdLst/>
              <a:ahLst/>
              <a:cxnLst/>
              <a:rect l="l" t="t" r="r" b="b"/>
              <a:pathLst>
                <a:path w="95250" h="1677035">
                  <a:moveTo>
                    <a:pt x="0" y="514413"/>
                  </a:moveTo>
                  <a:lnTo>
                    <a:pt x="9479" y="314384"/>
                  </a:lnTo>
                </a:path>
                <a:path w="95250" h="1677035">
                  <a:moveTo>
                    <a:pt x="9479" y="304886"/>
                  </a:moveTo>
                  <a:lnTo>
                    <a:pt x="9479" y="9498"/>
                  </a:lnTo>
                </a:path>
                <a:path w="95250" h="1677035">
                  <a:moveTo>
                    <a:pt x="9479" y="0"/>
                  </a:moveTo>
                  <a:lnTo>
                    <a:pt x="9479" y="56988"/>
                  </a:lnTo>
                </a:path>
                <a:path w="95250" h="1677035">
                  <a:moveTo>
                    <a:pt x="9479" y="66771"/>
                  </a:moveTo>
                  <a:lnTo>
                    <a:pt x="18959" y="705133"/>
                  </a:lnTo>
                </a:path>
                <a:path w="95250" h="1677035">
                  <a:moveTo>
                    <a:pt x="18959" y="714631"/>
                  </a:moveTo>
                  <a:lnTo>
                    <a:pt x="18959" y="600180"/>
                  </a:lnTo>
                </a:path>
                <a:path w="95250" h="1677035">
                  <a:moveTo>
                    <a:pt x="18959" y="590682"/>
                  </a:moveTo>
                  <a:lnTo>
                    <a:pt x="18959" y="523911"/>
                  </a:lnTo>
                </a:path>
                <a:path w="95250" h="1677035">
                  <a:moveTo>
                    <a:pt x="18959" y="514413"/>
                  </a:moveTo>
                  <a:lnTo>
                    <a:pt x="18959" y="523911"/>
                  </a:lnTo>
                </a:path>
                <a:path w="95250" h="1677035">
                  <a:moveTo>
                    <a:pt x="18959" y="533409"/>
                  </a:moveTo>
                  <a:lnTo>
                    <a:pt x="28628" y="1076506"/>
                  </a:lnTo>
                </a:path>
                <a:path w="95250" h="1677035">
                  <a:moveTo>
                    <a:pt x="28628" y="1086289"/>
                  </a:moveTo>
                  <a:lnTo>
                    <a:pt x="38108" y="1286223"/>
                  </a:lnTo>
                </a:path>
                <a:path w="95250" h="1677035">
                  <a:moveTo>
                    <a:pt x="38108" y="1295721"/>
                  </a:moveTo>
                  <a:lnTo>
                    <a:pt x="47587" y="1667426"/>
                  </a:lnTo>
                </a:path>
                <a:path w="95250" h="1677035">
                  <a:moveTo>
                    <a:pt x="47587" y="1676925"/>
                  </a:moveTo>
                  <a:lnTo>
                    <a:pt x="47587" y="1667426"/>
                  </a:lnTo>
                </a:path>
                <a:path w="95250" h="1677035">
                  <a:moveTo>
                    <a:pt x="47587" y="1657919"/>
                  </a:moveTo>
                  <a:lnTo>
                    <a:pt x="47587" y="1219547"/>
                  </a:lnTo>
                </a:path>
                <a:path w="95250" h="1677035">
                  <a:moveTo>
                    <a:pt x="47587" y="1210049"/>
                  </a:moveTo>
                  <a:lnTo>
                    <a:pt x="57067" y="1333998"/>
                  </a:lnTo>
                </a:path>
                <a:path w="95250" h="1677035">
                  <a:moveTo>
                    <a:pt x="57067" y="1343496"/>
                  </a:moveTo>
                  <a:lnTo>
                    <a:pt x="57067" y="1457757"/>
                  </a:lnTo>
                </a:path>
                <a:path w="95250" h="1677035">
                  <a:moveTo>
                    <a:pt x="57067" y="1467255"/>
                  </a:moveTo>
                  <a:lnTo>
                    <a:pt x="57067" y="1410172"/>
                  </a:lnTo>
                </a:path>
                <a:path w="95250" h="1677035">
                  <a:moveTo>
                    <a:pt x="57067" y="1400674"/>
                  </a:moveTo>
                  <a:lnTo>
                    <a:pt x="66547" y="619366"/>
                  </a:lnTo>
                </a:path>
                <a:path w="95250" h="1677035">
                  <a:moveTo>
                    <a:pt x="66547" y="609678"/>
                  </a:moveTo>
                  <a:lnTo>
                    <a:pt x="66547" y="743126"/>
                  </a:lnTo>
                </a:path>
                <a:path w="95250" h="1677035">
                  <a:moveTo>
                    <a:pt x="66547" y="752624"/>
                  </a:moveTo>
                  <a:lnTo>
                    <a:pt x="66547" y="857577"/>
                  </a:lnTo>
                </a:path>
                <a:path w="95250" h="1677035">
                  <a:moveTo>
                    <a:pt x="66547" y="867075"/>
                  </a:moveTo>
                  <a:lnTo>
                    <a:pt x="66547" y="743126"/>
                  </a:lnTo>
                </a:path>
                <a:path w="95250" h="1677035">
                  <a:moveTo>
                    <a:pt x="66547" y="733627"/>
                  </a:moveTo>
                  <a:lnTo>
                    <a:pt x="76026" y="142755"/>
                  </a:lnTo>
                </a:path>
                <a:path w="95250" h="1677035">
                  <a:moveTo>
                    <a:pt x="76026" y="133257"/>
                  </a:moveTo>
                  <a:lnTo>
                    <a:pt x="76026" y="161941"/>
                  </a:lnTo>
                </a:path>
                <a:path w="95250" h="1677035">
                  <a:moveTo>
                    <a:pt x="76026" y="171439"/>
                  </a:moveTo>
                  <a:lnTo>
                    <a:pt x="76026" y="381156"/>
                  </a:lnTo>
                </a:path>
                <a:path w="95250" h="1677035">
                  <a:moveTo>
                    <a:pt x="76026" y="390654"/>
                  </a:moveTo>
                  <a:lnTo>
                    <a:pt x="76026" y="314384"/>
                  </a:lnTo>
                </a:path>
                <a:path w="95250" h="1677035">
                  <a:moveTo>
                    <a:pt x="76026" y="304886"/>
                  </a:moveTo>
                  <a:lnTo>
                    <a:pt x="85506" y="199933"/>
                  </a:lnTo>
                </a:path>
                <a:path w="95250" h="1677035">
                  <a:moveTo>
                    <a:pt x="85506" y="190435"/>
                  </a:moveTo>
                  <a:lnTo>
                    <a:pt x="85506" y="218929"/>
                  </a:lnTo>
                </a:path>
                <a:path w="95250" h="1677035">
                  <a:moveTo>
                    <a:pt x="85506" y="228712"/>
                  </a:moveTo>
                  <a:lnTo>
                    <a:pt x="95080" y="819300"/>
                  </a:lnTo>
                </a:path>
                <a:path w="95250" h="1677035">
                  <a:moveTo>
                    <a:pt x="95080" y="828798"/>
                  </a:moveTo>
                  <a:lnTo>
                    <a:pt x="95080" y="80980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700894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705634" y="2670422"/>
              <a:ext cx="9525" cy="724535"/>
            </a:xfrm>
            <a:custGeom>
              <a:avLst/>
              <a:gdLst/>
              <a:ahLst/>
              <a:cxnLst/>
              <a:rect l="l" t="t" r="r" b="b"/>
              <a:pathLst>
                <a:path w="9525" h="724535">
                  <a:moveTo>
                    <a:pt x="0" y="0"/>
                  </a:moveTo>
                  <a:lnTo>
                    <a:pt x="9479" y="18996"/>
                  </a:lnTo>
                </a:path>
                <a:path w="9525" h="724535">
                  <a:moveTo>
                    <a:pt x="9479" y="28494"/>
                  </a:moveTo>
                  <a:lnTo>
                    <a:pt x="9479" y="590682"/>
                  </a:lnTo>
                </a:path>
                <a:path w="9525" h="724535">
                  <a:moveTo>
                    <a:pt x="9479" y="600180"/>
                  </a:moveTo>
                  <a:lnTo>
                    <a:pt x="9479" y="7241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710373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715114" y="1993877"/>
              <a:ext cx="57150" cy="1667510"/>
            </a:xfrm>
            <a:custGeom>
              <a:avLst/>
              <a:gdLst/>
              <a:ahLst/>
              <a:cxnLst/>
              <a:rect l="l" t="t" r="r" b="b"/>
              <a:pathLst>
                <a:path w="57150" h="1667510">
                  <a:moveTo>
                    <a:pt x="0" y="1410172"/>
                  </a:moveTo>
                  <a:lnTo>
                    <a:pt x="9479" y="1219737"/>
                  </a:lnTo>
                </a:path>
                <a:path w="57150" h="1667510">
                  <a:moveTo>
                    <a:pt x="9479" y="1210239"/>
                  </a:moveTo>
                  <a:lnTo>
                    <a:pt x="9479" y="1105285"/>
                  </a:lnTo>
                </a:path>
                <a:path w="57150" h="1667510">
                  <a:moveTo>
                    <a:pt x="9479" y="1095787"/>
                  </a:moveTo>
                  <a:lnTo>
                    <a:pt x="9479" y="1114784"/>
                  </a:lnTo>
                </a:path>
                <a:path w="57150" h="1667510">
                  <a:moveTo>
                    <a:pt x="9479" y="1124282"/>
                  </a:moveTo>
                  <a:lnTo>
                    <a:pt x="9479" y="1657900"/>
                  </a:lnTo>
                </a:path>
                <a:path w="57150" h="1667510">
                  <a:moveTo>
                    <a:pt x="9479" y="1667398"/>
                  </a:moveTo>
                  <a:lnTo>
                    <a:pt x="18959" y="1553165"/>
                  </a:lnTo>
                </a:path>
                <a:path w="57150" h="1667510">
                  <a:moveTo>
                    <a:pt x="18959" y="1543658"/>
                  </a:moveTo>
                  <a:lnTo>
                    <a:pt x="18959" y="1086289"/>
                  </a:lnTo>
                </a:path>
                <a:path w="57150" h="1667510">
                  <a:moveTo>
                    <a:pt x="18959" y="1076791"/>
                  </a:moveTo>
                  <a:lnTo>
                    <a:pt x="18959" y="1181460"/>
                  </a:lnTo>
                </a:path>
                <a:path w="57150" h="1667510">
                  <a:moveTo>
                    <a:pt x="18959" y="1190958"/>
                  </a:moveTo>
                  <a:lnTo>
                    <a:pt x="28438" y="1286413"/>
                  </a:lnTo>
                </a:path>
                <a:path w="57150" h="1667510">
                  <a:moveTo>
                    <a:pt x="28438" y="1295911"/>
                  </a:moveTo>
                  <a:lnTo>
                    <a:pt x="28438" y="1210239"/>
                  </a:lnTo>
                </a:path>
                <a:path w="57150" h="1667510">
                  <a:moveTo>
                    <a:pt x="28438" y="1200456"/>
                  </a:moveTo>
                  <a:lnTo>
                    <a:pt x="38108" y="505105"/>
                  </a:lnTo>
                </a:path>
                <a:path w="57150" h="1667510">
                  <a:moveTo>
                    <a:pt x="38108" y="495417"/>
                  </a:moveTo>
                  <a:lnTo>
                    <a:pt x="47587" y="9498"/>
                  </a:lnTo>
                </a:path>
                <a:path w="57150" h="1667510">
                  <a:moveTo>
                    <a:pt x="47587" y="0"/>
                  </a:moveTo>
                  <a:lnTo>
                    <a:pt x="47587" y="9498"/>
                  </a:lnTo>
                </a:path>
                <a:path w="57150" h="1667510">
                  <a:moveTo>
                    <a:pt x="47587" y="18996"/>
                  </a:moveTo>
                  <a:lnTo>
                    <a:pt x="57067" y="3238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767441" y="23225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772181" y="2060553"/>
              <a:ext cx="0" cy="257810"/>
            </a:xfrm>
            <a:custGeom>
              <a:avLst/>
              <a:gdLst/>
              <a:ahLst/>
              <a:cxnLst/>
              <a:rect l="l" t="t" r="r" b="b"/>
              <a:pathLst>
                <a:path w="0" h="257810">
                  <a:moveTo>
                    <a:pt x="0" y="25720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767441" y="20463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772181" y="1889114"/>
              <a:ext cx="95250" cy="1600835"/>
            </a:xfrm>
            <a:custGeom>
              <a:avLst/>
              <a:gdLst/>
              <a:ahLst/>
              <a:cxnLst/>
              <a:rect l="l" t="t" r="r" b="b"/>
              <a:pathLst>
                <a:path w="95250" h="1600835">
                  <a:moveTo>
                    <a:pt x="0" y="161941"/>
                  </a:moveTo>
                  <a:lnTo>
                    <a:pt x="0" y="361969"/>
                  </a:lnTo>
                </a:path>
                <a:path w="95250" h="1600835">
                  <a:moveTo>
                    <a:pt x="0" y="371657"/>
                  </a:moveTo>
                  <a:lnTo>
                    <a:pt x="9479" y="933846"/>
                  </a:lnTo>
                </a:path>
                <a:path w="95250" h="1600835">
                  <a:moveTo>
                    <a:pt x="9479" y="943344"/>
                  </a:moveTo>
                  <a:lnTo>
                    <a:pt x="9479" y="905067"/>
                  </a:lnTo>
                </a:path>
                <a:path w="95250" h="1600835">
                  <a:moveTo>
                    <a:pt x="9479" y="895569"/>
                  </a:moveTo>
                  <a:lnTo>
                    <a:pt x="9479" y="724129"/>
                  </a:lnTo>
                </a:path>
                <a:path w="95250" h="1600835">
                  <a:moveTo>
                    <a:pt x="9479" y="714631"/>
                  </a:moveTo>
                  <a:lnTo>
                    <a:pt x="9479" y="828798"/>
                  </a:lnTo>
                </a:path>
                <a:path w="95250" h="1600835">
                  <a:moveTo>
                    <a:pt x="9479" y="838391"/>
                  </a:moveTo>
                  <a:lnTo>
                    <a:pt x="18959" y="1476943"/>
                  </a:lnTo>
                </a:path>
                <a:path w="95250" h="1600835">
                  <a:moveTo>
                    <a:pt x="18959" y="1486441"/>
                  </a:moveTo>
                  <a:lnTo>
                    <a:pt x="18959" y="1429263"/>
                  </a:lnTo>
                </a:path>
                <a:path w="95250" h="1600835">
                  <a:moveTo>
                    <a:pt x="18959" y="1419765"/>
                  </a:moveTo>
                  <a:lnTo>
                    <a:pt x="28438" y="1315002"/>
                  </a:lnTo>
                </a:path>
                <a:path w="95250" h="1600835">
                  <a:moveTo>
                    <a:pt x="28438" y="1305219"/>
                  </a:moveTo>
                  <a:lnTo>
                    <a:pt x="28438" y="1324500"/>
                  </a:lnTo>
                </a:path>
                <a:path w="95250" h="1600835">
                  <a:moveTo>
                    <a:pt x="28438" y="1333998"/>
                  </a:moveTo>
                  <a:lnTo>
                    <a:pt x="28438" y="1591205"/>
                  </a:lnTo>
                </a:path>
                <a:path w="95250" h="1600835">
                  <a:moveTo>
                    <a:pt x="28438" y="1600703"/>
                  </a:moveTo>
                  <a:lnTo>
                    <a:pt x="28438" y="1543430"/>
                  </a:lnTo>
                </a:path>
                <a:path w="95250" h="1600835">
                  <a:moveTo>
                    <a:pt x="28438" y="1533932"/>
                  </a:moveTo>
                  <a:lnTo>
                    <a:pt x="47398" y="1124282"/>
                  </a:lnTo>
                </a:path>
                <a:path w="95250" h="1600835">
                  <a:moveTo>
                    <a:pt x="47398" y="1114784"/>
                  </a:moveTo>
                  <a:lnTo>
                    <a:pt x="47398" y="1124282"/>
                  </a:lnTo>
                </a:path>
                <a:path w="95250" h="1600835">
                  <a:moveTo>
                    <a:pt x="47398" y="1133780"/>
                  </a:moveTo>
                  <a:lnTo>
                    <a:pt x="47398" y="1114784"/>
                  </a:lnTo>
                </a:path>
                <a:path w="95250" h="1600835">
                  <a:moveTo>
                    <a:pt x="47398" y="1105285"/>
                  </a:moveTo>
                  <a:lnTo>
                    <a:pt x="47398" y="638362"/>
                  </a:lnTo>
                </a:path>
                <a:path w="95250" h="1600835">
                  <a:moveTo>
                    <a:pt x="47398" y="628864"/>
                  </a:moveTo>
                  <a:lnTo>
                    <a:pt x="56877" y="419148"/>
                  </a:lnTo>
                </a:path>
                <a:path w="95250" h="1600835">
                  <a:moveTo>
                    <a:pt x="56877" y="409650"/>
                  </a:moveTo>
                  <a:lnTo>
                    <a:pt x="56877" y="438144"/>
                  </a:lnTo>
                </a:path>
                <a:path w="95250" h="1600835">
                  <a:moveTo>
                    <a:pt x="56877" y="447927"/>
                  </a:moveTo>
                  <a:lnTo>
                    <a:pt x="56877" y="619366"/>
                  </a:lnTo>
                </a:path>
                <a:path w="95250" h="1600835">
                  <a:moveTo>
                    <a:pt x="56877" y="628864"/>
                  </a:moveTo>
                  <a:lnTo>
                    <a:pt x="56877" y="581184"/>
                  </a:lnTo>
                </a:path>
                <a:path w="95250" h="1600835">
                  <a:moveTo>
                    <a:pt x="56877" y="571686"/>
                  </a:moveTo>
                  <a:lnTo>
                    <a:pt x="66357" y="9498"/>
                  </a:lnTo>
                </a:path>
                <a:path w="95250" h="1600835">
                  <a:moveTo>
                    <a:pt x="66357" y="0"/>
                  </a:moveTo>
                  <a:lnTo>
                    <a:pt x="66357" y="171439"/>
                  </a:lnTo>
                </a:path>
                <a:path w="95250" h="1600835">
                  <a:moveTo>
                    <a:pt x="66357" y="180937"/>
                  </a:moveTo>
                  <a:lnTo>
                    <a:pt x="66357" y="457425"/>
                  </a:lnTo>
                </a:path>
                <a:path w="95250" h="1600835">
                  <a:moveTo>
                    <a:pt x="66357" y="466923"/>
                  </a:moveTo>
                  <a:lnTo>
                    <a:pt x="75837" y="352471"/>
                  </a:lnTo>
                </a:path>
                <a:path w="95250" h="1600835">
                  <a:moveTo>
                    <a:pt x="75837" y="342973"/>
                  </a:moveTo>
                  <a:lnTo>
                    <a:pt x="75837" y="219214"/>
                  </a:lnTo>
                </a:path>
                <a:path w="95250" h="1600835">
                  <a:moveTo>
                    <a:pt x="75837" y="209431"/>
                  </a:moveTo>
                  <a:lnTo>
                    <a:pt x="75837" y="352471"/>
                  </a:lnTo>
                </a:path>
                <a:path w="95250" h="1600835">
                  <a:moveTo>
                    <a:pt x="75837" y="361969"/>
                  </a:moveTo>
                  <a:lnTo>
                    <a:pt x="85316" y="905067"/>
                  </a:lnTo>
                </a:path>
                <a:path w="95250" h="1600835">
                  <a:moveTo>
                    <a:pt x="85316" y="914565"/>
                  </a:moveTo>
                  <a:lnTo>
                    <a:pt x="94796" y="155321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862237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866978" y="2889636"/>
              <a:ext cx="19685" cy="667385"/>
            </a:xfrm>
            <a:custGeom>
              <a:avLst/>
              <a:gdLst/>
              <a:ahLst/>
              <a:cxnLst/>
              <a:rect l="l" t="t" r="r" b="b"/>
              <a:pathLst>
                <a:path w="19685" h="667385">
                  <a:moveTo>
                    <a:pt x="0" y="562188"/>
                  </a:moveTo>
                  <a:lnTo>
                    <a:pt x="9764" y="438239"/>
                  </a:lnTo>
                </a:path>
                <a:path w="19685" h="667385">
                  <a:moveTo>
                    <a:pt x="9764" y="428741"/>
                  </a:moveTo>
                  <a:lnTo>
                    <a:pt x="9764" y="352471"/>
                  </a:lnTo>
                </a:path>
                <a:path w="19685" h="667385">
                  <a:moveTo>
                    <a:pt x="9764" y="342973"/>
                  </a:moveTo>
                  <a:lnTo>
                    <a:pt x="9764" y="380966"/>
                  </a:lnTo>
                </a:path>
                <a:path w="19685" h="667385">
                  <a:moveTo>
                    <a:pt x="9764" y="390654"/>
                  </a:moveTo>
                  <a:lnTo>
                    <a:pt x="9764" y="657406"/>
                  </a:lnTo>
                </a:path>
                <a:path w="19685" h="667385">
                  <a:moveTo>
                    <a:pt x="9764" y="666904"/>
                  </a:moveTo>
                  <a:lnTo>
                    <a:pt x="19243" y="619167"/>
                  </a:lnTo>
                </a:path>
                <a:path w="19685" h="667385">
                  <a:moveTo>
                    <a:pt x="19243" y="609678"/>
                  </a:moveTo>
                  <a:lnTo>
                    <a:pt x="1924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881481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886222" y="2051055"/>
              <a:ext cx="28575" cy="1038860"/>
            </a:xfrm>
            <a:custGeom>
              <a:avLst/>
              <a:gdLst/>
              <a:ahLst/>
              <a:cxnLst/>
              <a:rect l="l" t="t" r="r" b="b"/>
              <a:pathLst>
                <a:path w="28575" h="1038860">
                  <a:moveTo>
                    <a:pt x="0" y="828893"/>
                  </a:moveTo>
                  <a:lnTo>
                    <a:pt x="9479" y="1029111"/>
                  </a:lnTo>
                </a:path>
                <a:path w="28575" h="1038860">
                  <a:moveTo>
                    <a:pt x="9479" y="1038609"/>
                  </a:moveTo>
                  <a:lnTo>
                    <a:pt x="9479" y="991119"/>
                  </a:lnTo>
                </a:path>
                <a:path w="28575" h="1038860">
                  <a:moveTo>
                    <a:pt x="9479" y="981336"/>
                  </a:moveTo>
                  <a:lnTo>
                    <a:pt x="9479" y="266704"/>
                  </a:lnTo>
                </a:path>
                <a:path w="28575" h="1038860">
                  <a:moveTo>
                    <a:pt x="9479" y="257206"/>
                  </a:moveTo>
                  <a:lnTo>
                    <a:pt x="18959" y="323977"/>
                  </a:lnTo>
                </a:path>
                <a:path w="28575" h="1038860">
                  <a:moveTo>
                    <a:pt x="18959" y="333475"/>
                  </a:moveTo>
                  <a:lnTo>
                    <a:pt x="18959" y="371657"/>
                  </a:lnTo>
                </a:path>
                <a:path w="28575" h="1038860">
                  <a:moveTo>
                    <a:pt x="18959" y="381156"/>
                  </a:moveTo>
                  <a:lnTo>
                    <a:pt x="18959" y="323977"/>
                  </a:lnTo>
                </a:path>
                <a:path w="28575" h="1038860">
                  <a:moveTo>
                    <a:pt x="18959" y="314479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909920" y="2036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914661" y="2041557"/>
              <a:ext cx="9525" cy="295910"/>
            </a:xfrm>
            <a:custGeom>
              <a:avLst/>
              <a:gdLst/>
              <a:ahLst/>
              <a:cxnLst/>
              <a:rect l="l" t="t" r="r" b="b"/>
              <a:pathLst>
                <a:path w="9525" h="295910">
                  <a:moveTo>
                    <a:pt x="0" y="0"/>
                  </a:moveTo>
                  <a:lnTo>
                    <a:pt x="0" y="162036"/>
                  </a:lnTo>
                </a:path>
                <a:path w="9525" h="295910">
                  <a:moveTo>
                    <a:pt x="0" y="171534"/>
                  </a:moveTo>
                  <a:lnTo>
                    <a:pt x="9479" y="29548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919397" y="23417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924140" y="2337041"/>
              <a:ext cx="28575" cy="1219835"/>
            </a:xfrm>
            <a:custGeom>
              <a:avLst/>
              <a:gdLst/>
              <a:ahLst/>
              <a:cxnLst/>
              <a:rect l="l" t="t" r="r" b="b"/>
              <a:pathLst>
                <a:path w="28575" h="1219835">
                  <a:moveTo>
                    <a:pt x="0" y="0"/>
                  </a:moveTo>
                  <a:lnTo>
                    <a:pt x="0" y="9498"/>
                  </a:lnTo>
                </a:path>
                <a:path w="28575" h="1219835">
                  <a:moveTo>
                    <a:pt x="0" y="18996"/>
                  </a:moveTo>
                  <a:lnTo>
                    <a:pt x="9479" y="380871"/>
                  </a:lnTo>
                </a:path>
                <a:path w="28575" h="1219835">
                  <a:moveTo>
                    <a:pt x="9479" y="390464"/>
                  </a:moveTo>
                  <a:lnTo>
                    <a:pt x="9479" y="685852"/>
                  </a:lnTo>
                </a:path>
                <a:path w="28575" h="1219835">
                  <a:moveTo>
                    <a:pt x="9479" y="695350"/>
                  </a:moveTo>
                  <a:lnTo>
                    <a:pt x="9479" y="609583"/>
                  </a:lnTo>
                </a:path>
                <a:path w="28575" h="1219835">
                  <a:moveTo>
                    <a:pt x="9479" y="600085"/>
                  </a:moveTo>
                  <a:lnTo>
                    <a:pt x="9479" y="552595"/>
                  </a:lnTo>
                </a:path>
                <a:path w="28575" h="1219835">
                  <a:moveTo>
                    <a:pt x="9479" y="542907"/>
                  </a:moveTo>
                  <a:lnTo>
                    <a:pt x="18959" y="628864"/>
                  </a:lnTo>
                </a:path>
                <a:path w="28575" h="1219835">
                  <a:moveTo>
                    <a:pt x="18959" y="638362"/>
                  </a:moveTo>
                  <a:lnTo>
                    <a:pt x="18959" y="1210001"/>
                  </a:lnTo>
                </a:path>
                <a:path w="28575" h="1219835">
                  <a:moveTo>
                    <a:pt x="18959" y="1219499"/>
                  </a:moveTo>
                  <a:lnTo>
                    <a:pt x="18959" y="1210001"/>
                  </a:lnTo>
                </a:path>
                <a:path w="28575" h="1219835">
                  <a:moveTo>
                    <a:pt x="18959" y="1200494"/>
                  </a:moveTo>
                  <a:lnTo>
                    <a:pt x="28438" y="8670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947838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952579" y="3204116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w="0" h="304800">
                  <a:moveTo>
                    <a:pt x="0" y="0"/>
                  </a:moveTo>
                  <a:lnTo>
                    <a:pt x="0" y="171439"/>
                  </a:lnTo>
                </a:path>
                <a:path w="0" h="304800">
                  <a:moveTo>
                    <a:pt x="0" y="180937"/>
                  </a:moveTo>
                  <a:lnTo>
                    <a:pt x="0" y="3046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947838" y="35137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952579" y="2194000"/>
              <a:ext cx="28575" cy="1324610"/>
            </a:xfrm>
            <a:custGeom>
              <a:avLst/>
              <a:gdLst/>
              <a:ahLst/>
              <a:cxnLst/>
              <a:rect l="l" t="t" r="r" b="b"/>
              <a:pathLst>
                <a:path w="28575" h="1324610">
                  <a:moveTo>
                    <a:pt x="0" y="1324538"/>
                  </a:moveTo>
                  <a:lnTo>
                    <a:pt x="0" y="1181555"/>
                  </a:lnTo>
                </a:path>
                <a:path w="28575" h="1324610">
                  <a:moveTo>
                    <a:pt x="0" y="1172057"/>
                  </a:moveTo>
                  <a:lnTo>
                    <a:pt x="9479" y="743126"/>
                  </a:lnTo>
                </a:path>
                <a:path w="28575" h="1324610">
                  <a:moveTo>
                    <a:pt x="9479" y="733627"/>
                  </a:moveTo>
                  <a:lnTo>
                    <a:pt x="18959" y="400247"/>
                  </a:lnTo>
                </a:path>
                <a:path w="28575" h="1324610">
                  <a:moveTo>
                    <a:pt x="18959" y="390749"/>
                  </a:moveTo>
                  <a:lnTo>
                    <a:pt x="28438" y="9593"/>
                  </a:lnTo>
                </a:path>
                <a:path w="28575" h="1324610">
                  <a:moveTo>
                    <a:pt x="28438" y="0"/>
                  </a:moveTo>
                  <a:lnTo>
                    <a:pt x="28438" y="47585"/>
                  </a:lnTo>
                </a:path>
                <a:path w="28575" h="1324610">
                  <a:moveTo>
                    <a:pt x="28438" y="57083"/>
                  </a:moveTo>
                  <a:lnTo>
                    <a:pt x="28438" y="9526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976277" y="22940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981018" y="1927106"/>
              <a:ext cx="48260" cy="1505585"/>
            </a:xfrm>
            <a:custGeom>
              <a:avLst/>
              <a:gdLst/>
              <a:ahLst/>
              <a:cxnLst/>
              <a:rect l="l" t="t" r="r" b="b"/>
              <a:pathLst>
                <a:path w="48260" h="1505585">
                  <a:moveTo>
                    <a:pt x="0" y="362159"/>
                  </a:moveTo>
                  <a:lnTo>
                    <a:pt x="9669" y="9498"/>
                  </a:lnTo>
                </a:path>
                <a:path w="48260" h="1505585">
                  <a:moveTo>
                    <a:pt x="9669" y="0"/>
                  </a:moveTo>
                  <a:lnTo>
                    <a:pt x="9669" y="85767"/>
                  </a:lnTo>
                </a:path>
                <a:path w="48260" h="1505585">
                  <a:moveTo>
                    <a:pt x="9669" y="95265"/>
                  </a:moveTo>
                  <a:lnTo>
                    <a:pt x="9669" y="543192"/>
                  </a:lnTo>
                </a:path>
                <a:path w="48260" h="1505585">
                  <a:moveTo>
                    <a:pt x="9669" y="552690"/>
                  </a:moveTo>
                  <a:lnTo>
                    <a:pt x="19243" y="381156"/>
                  </a:lnTo>
                </a:path>
                <a:path w="48260" h="1505585">
                  <a:moveTo>
                    <a:pt x="19243" y="371657"/>
                  </a:moveTo>
                  <a:lnTo>
                    <a:pt x="19243" y="352661"/>
                  </a:lnTo>
                </a:path>
                <a:path w="48260" h="1505585">
                  <a:moveTo>
                    <a:pt x="19243" y="343163"/>
                  </a:moveTo>
                  <a:lnTo>
                    <a:pt x="19243" y="352661"/>
                  </a:lnTo>
                </a:path>
                <a:path w="48260" h="1505585">
                  <a:moveTo>
                    <a:pt x="19243" y="362159"/>
                  </a:moveTo>
                  <a:lnTo>
                    <a:pt x="19243" y="810087"/>
                  </a:lnTo>
                </a:path>
                <a:path w="48260" h="1505585">
                  <a:moveTo>
                    <a:pt x="19243" y="819585"/>
                  </a:moveTo>
                  <a:lnTo>
                    <a:pt x="28723" y="1095787"/>
                  </a:lnTo>
                </a:path>
                <a:path w="48260" h="1505585">
                  <a:moveTo>
                    <a:pt x="28723" y="1105285"/>
                  </a:moveTo>
                  <a:lnTo>
                    <a:pt x="28723" y="1019518"/>
                  </a:lnTo>
                </a:path>
                <a:path w="48260" h="1505585">
                  <a:moveTo>
                    <a:pt x="28723" y="1010020"/>
                  </a:moveTo>
                  <a:lnTo>
                    <a:pt x="28723" y="1115068"/>
                  </a:lnTo>
                </a:path>
                <a:path w="48260" h="1505585">
                  <a:moveTo>
                    <a:pt x="28723" y="1124566"/>
                  </a:moveTo>
                  <a:lnTo>
                    <a:pt x="38203" y="1495940"/>
                  </a:lnTo>
                </a:path>
                <a:path w="48260" h="1505585">
                  <a:moveTo>
                    <a:pt x="38203" y="1505438"/>
                  </a:moveTo>
                  <a:lnTo>
                    <a:pt x="38203" y="1467445"/>
                  </a:lnTo>
                </a:path>
                <a:path w="48260" h="1505585">
                  <a:moveTo>
                    <a:pt x="38203" y="1457947"/>
                  </a:moveTo>
                  <a:lnTo>
                    <a:pt x="47682" y="13722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023960" y="328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028701" y="2698916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5">
                  <a:moveTo>
                    <a:pt x="0" y="600465"/>
                  </a:moveTo>
                  <a:lnTo>
                    <a:pt x="0" y="619461"/>
                  </a:lnTo>
                </a:path>
                <a:path w="9525" h="629285">
                  <a:moveTo>
                    <a:pt x="0" y="628959"/>
                  </a:moveTo>
                  <a:lnTo>
                    <a:pt x="9479" y="581374"/>
                  </a:lnTo>
                </a:path>
                <a:path w="9525" h="629285">
                  <a:moveTo>
                    <a:pt x="9479" y="57168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033440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038181" y="1955885"/>
              <a:ext cx="28575" cy="848360"/>
            </a:xfrm>
            <a:custGeom>
              <a:avLst/>
              <a:gdLst/>
              <a:ahLst/>
              <a:cxnLst/>
              <a:rect l="l" t="t" r="r" b="b"/>
              <a:pathLst>
                <a:path w="28575" h="848360">
                  <a:moveTo>
                    <a:pt x="0" y="733533"/>
                  </a:moveTo>
                  <a:lnTo>
                    <a:pt x="9479" y="838296"/>
                  </a:lnTo>
                </a:path>
                <a:path w="28575" h="848360">
                  <a:moveTo>
                    <a:pt x="9479" y="847794"/>
                  </a:moveTo>
                  <a:lnTo>
                    <a:pt x="9479" y="762027"/>
                  </a:lnTo>
                </a:path>
                <a:path w="28575" h="848360">
                  <a:moveTo>
                    <a:pt x="9479" y="752529"/>
                  </a:moveTo>
                  <a:lnTo>
                    <a:pt x="9479" y="142660"/>
                  </a:lnTo>
                </a:path>
                <a:path w="28575" h="848360">
                  <a:moveTo>
                    <a:pt x="9479" y="133162"/>
                  </a:moveTo>
                  <a:lnTo>
                    <a:pt x="18959" y="161941"/>
                  </a:lnTo>
                </a:path>
                <a:path w="28575" h="848360">
                  <a:moveTo>
                    <a:pt x="18959" y="171439"/>
                  </a:moveTo>
                  <a:lnTo>
                    <a:pt x="18959" y="381156"/>
                  </a:lnTo>
                </a:path>
                <a:path w="28575" h="848360">
                  <a:moveTo>
                    <a:pt x="18959" y="390654"/>
                  </a:moveTo>
                  <a:lnTo>
                    <a:pt x="18959" y="352376"/>
                  </a:lnTo>
                </a:path>
                <a:path w="28575" h="848360">
                  <a:moveTo>
                    <a:pt x="18959" y="342878"/>
                  </a:moveTo>
                  <a:lnTo>
                    <a:pt x="28438" y="9498"/>
                  </a:lnTo>
                </a:path>
                <a:path w="28575" h="848360">
                  <a:moveTo>
                    <a:pt x="28438" y="0"/>
                  </a:moveTo>
                  <a:lnTo>
                    <a:pt x="28438" y="9498"/>
                  </a:lnTo>
                </a:path>
                <a:path w="28575" h="848360">
                  <a:moveTo>
                    <a:pt x="28438" y="18996"/>
                  </a:moveTo>
                  <a:lnTo>
                    <a:pt x="28438" y="42864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061879" y="2389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076099" y="2394029"/>
              <a:ext cx="9525" cy="791210"/>
            </a:xfrm>
            <a:custGeom>
              <a:avLst/>
              <a:gdLst/>
              <a:ahLst/>
              <a:cxnLst/>
              <a:rect l="l" t="t" r="r" b="b"/>
              <a:pathLst>
                <a:path w="9525" h="791210">
                  <a:moveTo>
                    <a:pt x="0" y="0"/>
                  </a:moveTo>
                  <a:lnTo>
                    <a:pt x="0" y="9498"/>
                  </a:lnTo>
                </a:path>
                <a:path w="9525" h="791210">
                  <a:moveTo>
                    <a:pt x="0" y="18996"/>
                  </a:moveTo>
                  <a:lnTo>
                    <a:pt x="0" y="200218"/>
                  </a:lnTo>
                </a:path>
                <a:path w="9525" h="791210">
                  <a:moveTo>
                    <a:pt x="0" y="209716"/>
                  </a:moveTo>
                  <a:lnTo>
                    <a:pt x="9479" y="781308"/>
                  </a:lnTo>
                </a:path>
                <a:path w="9525" h="791210">
                  <a:moveTo>
                    <a:pt x="9479" y="790806"/>
                  </a:moveTo>
                  <a:lnTo>
                    <a:pt x="9479" y="781308"/>
                  </a:lnTo>
                </a:path>
                <a:path w="9525" h="791210">
                  <a:moveTo>
                    <a:pt x="9479" y="771810"/>
                  </a:moveTo>
                  <a:lnTo>
                    <a:pt x="9479" y="7528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080838" y="3132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085579" y="3146843"/>
              <a:ext cx="19685" cy="438784"/>
            </a:xfrm>
            <a:custGeom>
              <a:avLst/>
              <a:gdLst/>
              <a:ahLst/>
              <a:cxnLst/>
              <a:rect l="l" t="t" r="r" b="b"/>
              <a:pathLst>
                <a:path w="19685" h="438785">
                  <a:moveTo>
                    <a:pt x="0" y="0"/>
                  </a:moveTo>
                  <a:lnTo>
                    <a:pt x="9479" y="219214"/>
                  </a:lnTo>
                </a:path>
                <a:path w="19685" h="438785">
                  <a:moveTo>
                    <a:pt x="9479" y="228712"/>
                  </a:moveTo>
                  <a:lnTo>
                    <a:pt x="9479" y="428693"/>
                  </a:lnTo>
                </a:path>
                <a:path w="19685" h="438785">
                  <a:moveTo>
                    <a:pt x="9479" y="438201"/>
                  </a:moveTo>
                  <a:lnTo>
                    <a:pt x="9479" y="352471"/>
                  </a:lnTo>
                </a:path>
                <a:path w="19685" h="438785">
                  <a:moveTo>
                    <a:pt x="9479" y="342973"/>
                  </a:moveTo>
                  <a:lnTo>
                    <a:pt x="19148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099987" y="31515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104728" y="2689418"/>
              <a:ext cx="9525" cy="705485"/>
            </a:xfrm>
            <a:custGeom>
              <a:avLst/>
              <a:gdLst/>
              <a:ahLst/>
              <a:cxnLst/>
              <a:rect l="l" t="t" r="r" b="b"/>
              <a:pathLst>
                <a:path w="9525" h="705485">
                  <a:moveTo>
                    <a:pt x="0" y="476421"/>
                  </a:moveTo>
                  <a:lnTo>
                    <a:pt x="0" y="695635"/>
                  </a:lnTo>
                </a:path>
                <a:path w="9525" h="705485">
                  <a:moveTo>
                    <a:pt x="0" y="705133"/>
                  </a:moveTo>
                  <a:lnTo>
                    <a:pt x="0" y="657453"/>
                  </a:lnTo>
                </a:path>
                <a:path w="9525" h="705485">
                  <a:moveTo>
                    <a:pt x="0" y="647955"/>
                  </a:moveTo>
                  <a:lnTo>
                    <a:pt x="9479" y="9498"/>
                  </a:lnTo>
                </a:path>
                <a:path w="9525" h="705485">
                  <a:moveTo>
                    <a:pt x="9479" y="0"/>
                  </a:moveTo>
                  <a:lnTo>
                    <a:pt x="9479" y="28494"/>
                  </a:lnTo>
                </a:path>
                <a:path w="9525" h="705485">
                  <a:moveTo>
                    <a:pt x="9479" y="38087"/>
                  </a:moveTo>
                  <a:lnTo>
                    <a:pt x="9479" y="572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109466" y="27514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114207" y="2184502"/>
              <a:ext cx="9525" cy="572135"/>
            </a:xfrm>
            <a:custGeom>
              <a:avLst/>
              <a:gdLst/>
              <a:ahLst/>
              <a:cxnLst/>
              <a:rect l="l" t="t" r="r" b="b"/>
              <a:pathLst>
                <a:path w="9525" h="572135">
                  <a:moveTo>
                    <a:pt x="0" y="571686"/>
                  </a:moveTo>
                  <a:lnTo>
                    <a:pt x="9479" y="466923"/>
                  </a:lnTo>
                </a:path>
                <a:path w="9525" h="572135">
                  <a:moveTo>
                    <a:pt x="9479" y="457235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118940" y="216057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74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133167" y="2098545"/>
              <a:ext cx="38100" cy="1458595"/>
            </a:xfrm>
            <a:custGeom>
              <a:avLst/>
              <a:gdLst/>
              <a:ahLst/>
              <a:cxnLst/>
              <a:rect l="l" t="t" r="r" b="b"/>
              <a:pathLst>
                <a:path w="38100" h="1458595">
                  <a:moveTo>
                    <a:pt x="0" y="57273"/>
                  </a:moveTo>
                  <a:lnTo>
                    <a:pt x="9479" y="9782"/>
                  </a:lnTo>
                </a:path>
                <a:path w="38100" h="1458595">
                  <a:moveTo>
                    <a:pt x="9479" y="0"/>
                  </a:moveTo>
                  <a:lnTo>
                    <a:pt x="9479" y="47775"/>
                  </a:lnTo>
                </a:path>
                <a:path w="38100" h="1458595">
                  <a:moveTo>
                    <a:pt x="9479" y="57273"/>
                  </a:moveTo>
                  <a:lnTo>
                    <a:pt x="18959" y="524196"/>
                  </a:lnTo>
                </a:path>
                <a:path w="38100" h="1458595">
                  <a:moveTo>
                    <a:pt x="18959" y="533694"/>
                  </a:moveTo>
                  <a:lnTo>
                    <a:pt x="18959" y="457425"/>
                  </a:lnTo>
                </a:path>
                <a:path w="38100" h="1458595">
                  <a:moveTo>
                    <a:pt x="18959" y="447927"/>
                  </a:moveTo>
                  <a:lnTo>
                    <a:pt x="18959" y="524196"/>
                  </a:lnTo>
                </a:path>
                <a:path w="38100" h="1458595">
                  <a:moveTo>
                    <a:pt x="18959" y="533694"/>
                  </a:moveTo>
                  <a:lnTo>
                    <a:pt x="28438" y="1172057"/>
                  </a:lnTo>
                </a:path>
                <a:path w="38100" h="1458595">
                  <a:moveTo>
                    <a:pt x="28438" y="1181745"/>
                  </a:moveTo>
                  <a:lnTo>
                    <a:pt x="28438" y="1124566"/>
                  </a:lnTo>
                </a:path>
                <a:path w="38100" h="1458595">
                  <a:moveTo>
                    <a:pt x="28438" y="1115068"/>
                  </a:moveTo>
                  <a:lnTo>
                    <a:pt x="28438" y="1010115"/>
                  </a:lnTo>
                </a:path>
                <a:path w="38100" h="1458595">
                  <a:moveTo>
                    <a:pt x="28438" y="1000617"/>
                  </a:moveTo>
                  <a:lnTo>
                    <a:pt x="28438" y="1076791"/>
                  </a:lnTo>
                </a:path>
                <a:path w="38100" h="1458595">
                  <a:moveTo>
                    <a:pt x="28438" y="1086289"/>
                  </a:moveTo>
                  <a:lnTo>
                    <a:pt x="37918" y="14579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166344" y="35612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171085" y="3242108"/>
              <a:ext cx="9525" cy="324485"/>
            </a:xfrm>
            <a:custGeom>
              <a:avLst/>
              <a:gdLst/>
              <a:ahLst/>
              <a:cxnLst/>
              <a:rect l="l" t="t" r="r" b="b"/>
              <a:pathLst>
                <a:path w="9525" h="324485">
                  <a:moveTo>
                    <a:pt x="0" y="323930"/>
                  </a:moveTo>
                  <a:lnTo>
                    <a:pt x="0" y="171439"/>
                  </a:lnTo>
                </a:path>
                <a:path w="9525" h="324485">
                  <a:moveTo>
                    <a:pt x="0" y="16194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175824" y="32278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180565" y="324210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175824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180565" y="2517978"/>
              <a:ext cx="9525" cy="734060"/>
            </a:xfrm>
            <a:custGeom>
              <a:avLst/>
              <a:gdLst/>
              <a:ahLst/>
              <a:cxnLst/>
              <a:rect l="l" t="t" r="r" b="b"/>
              <a:pathLst>
                <a:path w="9525" h="734060">
                  <a:moveTo>
                    <a:pt x="0" y="733627"/>
                  </a:moveTo>
                  <a:lnTo>
                    <a:pt x="9479" y="485919"/>
                  </a:lnTo>
                </a:path>
                <a:path w="9525" h="734060">
                  <a:moveTo>
                    <a:pt x="9479" y="47642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185304" y="250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199524" y="1993877"/>
              <a:ext cx="19050" cy="648335"/>
            </a:xfrm>
            <a:custGeom>
              <a:avLst/>
              <a:gdLst/>
              <a:ahLst/>
              <a:cxnLst/>
              <a:rect l="l" t="t" r="r" b="b"/>
              <a:pathLst>
                <a:path w="19050" h="648335">
                  <a:moveTo>
                    <a:pt x="0" y="514603"/>
                  </a:moveTo>
                  <a:lnTo>
                    <a:pt x="0" y="505105"/>
                  </a:lnTo>
                </a:path>
                <a:path w="19050" h="648335">
                  <a:moveTo>
                    <a:pt x="0" y="495417"/>
                  </a:moveTo>
                  <a:lnTo>
                    <a:pt x="0" y="161941"/>
                  </a:lnTo>
                </a:path>
                <a:path w="19050" h="648335">
                  <a:moveTo>
                    <a:pt x="0" y="152443"/>
                  </a:moveTo>
                  <a:lnTo>
                    <a:pt x="0" y="9498"/>
                  </a:lnTo>
                </a:path>
                <a:path w="19050" h="648335">
                  <a:moveTo>
                    <a:pt x="0" y="0"/>
                  </a:moveTo>
                  <a:lnTo>
                    <a:pt x="9479" y="114451"/>
                  </a:lnTo>
                </a:path>
                <a:path w="19050" h="648335">
                  <a:moveTo>
                    <a:pt x="9479" y="123949"/>
                  </a:moveTo>
                  <a:lnTo>
                    <a:pt x="9479" y="295388"/>
                  </a:lnTo>
                </a:path>
                <a:path w="19050" h="648335">
                  <a:moveTo>
                    <a:pt x="9479" y="304886"/>
                  </a:moveTo>
                  <a:lnTo>
                    <a:pt x="9479" y="276392"/>
                  </a:lnTo>
                </a:path>
                <a:path w="19050" h="648335">
                  <a:moveTo>
                    <a:pt x="9479" y="266894"/>
                  </a:moveTo>
                  <a:lnTo>
                    <a:pt x="18959" y="38182"/>
                  </a:lnTo>
                </a:path>
                <a:path w="19050" h="648335">
                  <a:moveTo>
                    <a:pt x="18959" y="28494"/>
                  </a:moveTo>
                  <a:lnTo>
                    <a:pt x="18959" y="123949"/>
                  </a:lnTo>
                </a:path>
                <a:path w="19050" h="648335">
                  <a:moveTo>
                    <a:pt x="18959" y="133447"/>
                  </a:moveTo>
                  <a:lnTo>
                    <a:pt x="18959" y="6478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213743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218484" y="2584749"/>
              <a:ext cx="38735" cy="895985"/>
            </a:xfrm>
            <a:custGeom>
              <a:avLst/>
              <a:gdLst/>
              <a:ahLst/>
              <a:cxnLst/>
              <a:rect l="l" t="t" r="r" b="b"/>
              <a:pathLst>
                <a:path w="38735" h="895985">
                  <a:moveTo>
                    <a:pt x="0" y="56988"/>
                  </a:moveTo>
                  <a:lnTo>
                    <a:pt x="9764" y="9498"/>
                  </a:lnTo>
                </a:path>
                <a:path w="38735" h="895985">
                  <a:moveTo>
                    <a:pt x="9764" y="0"/>
                  </a:moveTo>
                  <a:lnTo>
                    <a:pt x="9764" y="56988"/>
                  </a:lnTo>
                </a:path>
                <a:path w="38735" h="895985">
                  <a:moveTo>
                    <a:pt x="9764" y="66676"/>
                  </a:moveTo>
                  <a:lnTo>
                    <a:pt x="19243" y="695540"/>
                  </a:lnTo>
                </a:path>
                <a:path w="38735" h="895985">
                  <a:moveTo>
                    <a:pt x="19243" y="705038"/>
                  </a:moveTo>
                  <a:lnTo>
                    <a:pt x="28723" y="886071"/>
                  </a:lnTo>
                </a:path>
                <a:path w="38735" h="895985">
                  <a:moveTo>
                    <a:pt x="28723" y="895569"/>
                  </a:moveTo>
                  <a:lnTo>
                    <a:pt x="28723" y="857577"/>
                  </a:lnTo>
                </a:path>
                <a:path w="38735" h="895985">
                  <a:moveTo>
                    <a:pt x="28723" y="847794"/>
                  </a:moveTo>
                  <a:lnTo>
                    <a:pt x="38203" y="485919"/>
                  </a:lnTo>
                </a:path>
                <a:path w="38735" h="895985">
                  <a:moveTo>
                    <a:pt x="38203" y="476421"/>
                  </a:moveTo>
                  <a:lnTo>
                    <a:pt x="38203" y="54309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251946" y="3132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256687" y="2422713"/>
              <a:ext cx="9525" cy="724535"/>
            </a:xfrm>
            <a:custGeom>
              <a:avLst/>
              <a:gdLst/>
              <a:ahLst/>
              <a:cxnLst/>
              <a:rect l="l" t="t" r="r" b="b"/>
              <a:pathLst>
                <a:path w="9525" h="724535">
                  <a:moveTo>
                    <a:pt x="0" y="724129"/>
                  </a:moveTo>
                  <a:lnTo>
                    <a:pt x="0" y="695445"/>
                  </a:lnTo>
                </a:path>
                <a:path w="9525" h="724535">
                  <a:moveTo>
                    <a:pt x="0" y="685947"/>
                  </a:moveTo>
                  <a:lnTo>
                    <a:pt x="9479" y="9498"/>
                  </a:lnTo>
                </a:path>
                <a:path w="9525" h="724535">
                  <a:moveTo>
                    <a:pt x="9479" y="0"/>
                  </a:moveTo>
                  <a:lnTo>
                    <a:pt x="9479" y="76269"/>
                  </a:lnTo>
                </a:path>
                <a:path w="9525" h="724535">
                  <a:moveTo>
                    <a:pt x="9479" y="85767"/>
                  </a:moveTo>
                  <a:lnTo>
                    <a:pt x="9479" y="1142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261425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275646" y="2003375"/>
              <a:ext cx="57150" cy="1553210"/>
            </a:xfrm>
            <a:custGeom>
              <a:avLst/>
              <a:gdLst/>
              <a:ahLst/>
              <a:cxnLst/>
              <a:rect l="l" t="t" r="r" b="b"/>
              <a:pathLst>
                <a:path w="57150" h="1553210">
                  <a:moveTo>
                    <a:pt x="0" y="543097"/>
                  </a:moveTo>
                  <a:lnTo>
                    <a:pt x="0" y="409650"/>
                  </a:lnTo>
                </a:path>
                <a:path w="57150" h="1553210">
                  <a:moveTo>
                    <a:pt x="0" y="400152"/>
                  </a:moveTo>
                  <a:lnTo>
                    <a:pt x="0" y="9498"/>
                  </a:lnTo>
                </a:path>
                <a:path w="57150" h="1553210">
                  <a:moveTo>
                    <a:pt x="0" y="0"/>
                  </a:moveTo>
                  <a:lnTo>
                    <a:pt x="9479" y="123949"/>
                  </a:lnTo>
                </a:path>
                <a:path w="57150" h="1553210">
                  <a:moveTo>
                    <a:pt x="9479" y="133447"/>
                  </a:moveTo>
                  <a:lnTo>
                    <a:pt x="9479" y="219214"/>
                  </a:lnTo>
                </a:path>
                <a:path w="57150" h="1553210">
                  <a:moveTo>
                    <a:pt x="9479" y="228712"/>
                  </a:moveTo>
                  <a:lnTo>
                    <a:pt x="9479" y="219214"/>
                  </a:lnTo>
                </a:path>
                <a:path w="57150" h="1553210">
                  <a:moveTo>
                    <a:pt x="9479" y="209716"/>
                  </a:moveTo>
                  <a:lnTo>
                    <a:pt x="9479" y="152443"/>
                  </a:lnTo>
                </a:path>
                <a:path w="57150" h="1553210">
                  <a:moveTo>
                    <a:pt x="9479" y="142945"/>
                  </a:moveTo>
                  <a:lnTo>
                    <a:pt x="9479" y="152443"/>
                  </a:lnTo>
                </a:path>
                <a:path w="57150" h="1553210">
                  <a:moveTo>
                    <a:pt x="9479" y="161941"/>
                  </a:moveTo>
                  <a:lnTo>
                    <a:pt x="18959" y="457425"/>
                  </a:lnTo>
                </a:path>
                <a:path w="57150" h="1553210">
                  <a:moveTo>
                    <a:pt x="18959" y="466923"/>
                  </a:moveTo>
                  <a:lnTo>
                    <a:pt x="37918" y="1410172"/>
                  </a:lnTo>
                </a:path>
                <a:path w="57150" h="1553210">
                  <a:moveTo>
                    <a:pt x="37918" y="1419670"/>
                  </a:moveTo>
                  <a:lnTo>
                    <a:pt x="37918" y="1333998"/>
                  </a:lnTo>
                </a:path>
                <a:path w="57150" h="1553210">
                  <a:moveTo>
                    <a:pt x="37918" y="1324500"/>
                  </a:moveTo>
                  <a:lnTo>
                    <a:pt x="37918" y="1229235"/>
                  </a:lnTo>
                </a:path>
                <a:path w="57150" h="1553210">
                  <a:moveTo>
                    <a:pt x="37918" y="1219737"/>
                  </a:moveTo>
                  <a:lnTo>
                    <a:pt x="47398" y="1324500"/>
                  </a:lnTo>
                </a:path>
                <a:path w="57150" h="1553210">
                  <a:moveTo>
                    <a:pt x="47398" y="1333998"/>
                  </a:moveTo>
                  <a:lnTo>
                    <a:pt x="47398" y="1543667"/>
                  </a:lnTo>
                </a:path>
                <a:path w="57150" h="1553210">
                  <a:moveTo>
                    <a:pt x="47398" y="1553165"/>
                  </a:moveTo>
                  <a:lnTo>
                    <a:pt x="47398" y="1410172"/>
                  </a:lnTo>
                </a:path>
                <a:path w="57150" h="1553210">
                  <a:moveTo>
                    <a:pt x="47398" y="1400674"/>
                  </a:moveTo>
                  <a:lnTo>
                    <a:pt x="56877" y="104829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327783" y="30374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332524" y="2041557"/>
              <a:ext cx="19685" cy="1076960"/>
            </a:xfrm>
            <a:custGeom>
              <a:avLst/>
              <a:gdLst/>
              <a:ahLst/>
              <a:cxnLst/>
              <a:rect l="l" t="t" r="r" b="b"/>
              <a:pathLst>
                <a:path w="19685" h="1076960">
                  <a:moveTo>
                    <a:pt x="0" y="1010115"/>
                  </a:moveTo>
                  <a:lnTo>
                    <a:pt x="0" y="1067103"/>
                  </a:lnTo>
                </a:path>
                <a:path w="19685" h="1076960">
                  <a:moveTo>
                    <a:pt x="0" y="1076601"/>
                  </a:moveTo>
                  <a:lnTo>
                    <a:pt x="0" y="1057605"/>
                  </a:lnTo>
                </a:path>
                <a:path w="19685" h="1076960">
                  <a:moveTo>
                    <a:pt x="0" y="1048107"/>
                  </a:moveTo>
                  <a:lnTo>
                    <a:pt x="1924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347027" y="20273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361247" y="2041557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38210"/>
                  </a:lnTo>
                </a:path>
                <a:path w="0" h="276225">
                  <a:moveTo>
                    <a:pt x="0" y="247708"/>
                  </a:moveTo>
                  <a:lnTo>
                    <a:pt x="0" y="27620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356506" y="23225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361247" y="2232088"/>
              <a:ext cx="9525" cy="95250"/>
            </a:xfrm>
            <a:custGeom>
              <a:avLst/>
              <a:gdLst/>
              <a:ahLst/>
              <a:cxnLst/>
              <a:rect l="l" t="t" r="r" b="b"/>
              <a:pathLst>
                <a:path w="9525" h="95250">
                  <a:moveTo>
                    <a:pt x="0" y="95170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365986" y="22178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370727" y="2222590"/>
              <a:ext cx="0" cy="667385"/>
            </a:xfrm>
            <a:custGeom>
              <a:avLst/>
              <a:gdLst/>
              <a:ahLst/>
              <a:cxnLst/>
              <a:rect l="l" t="t" r="r" b="b"/>
              <a:pathLst>
                <a:path w="0" h="667385">
                  <a:moveTo>
                    <a:pt x="0" y="0"/>
                  </a:moveTo>
                  <a:lnTo>
                    <a:pt x="0" y="123949"/>
                  </a:lnTo>
                </a:path>
                <a:path w="0" h="667385">
                  <a:moveTo>
                    <a:pt x="0" y="133447"/>
                  </a:moveTo>
                  <a:lnTo>
                    <a:pt x="0" y="66704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365986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370727" y="2813462"/>
              <a:ext cx="28575" cy="619125"/>
            </a:xfrm>
            <a:custGeom>
              <a:avLst/>
              <a:gdLst/>
              <a:ahLst/>
              <a:cxnLst/>
              <a:rect l="l" t="t" r="r" b="b"/>
              <a:pathLst>
                <a:path w="28575" h="619125">
                  <a:moveTo>
                    <a:pt x="0" y="85672"/>
                  </a:moveTo>
                  <a:lnTo>
                    <a:pt x="9479" y="9498"/>
                  </a:lnTo>
                </a:path>
                <a:path w="28575" h="619125">
                  <a:moveTo>
                    <a:pt x="9479" y="0"/>
                  </a:moveTo>
                  <a:lnTo>
                    <a:pt x="9479" y="9498"/>
                  </a:lnTo>
                </a:path>
                <a:path w="28575" h="619125">
                  <a:moveTo>
                    <a:pt x="9479" y="18996"/>
                  </a:moveTo>
                  <a:lnTo>
                    <a:pt x="9479" y="352376"/>
                  </a:lnTo>
                </a:path>
                <a:path w="28575" h="619125">
                  <a:moveTo>
                    <a:pt x="9479" y="361875"/>
                  </a:moveTo>
                  <a:lnTo>
                    <a:pt x="18959" y="600085"/>
                  </a:lnTo>
                </a:path>
                <a:path w="28575" h="619125">
                  <a:moveTo>
                    <a:pt x="18959" y="609583"/>
                  </a:moveTo>
                  <a:lnTo>
                    <a:pt x="18959" y="523911"/>
                  </a:lnTo>
                </a:path>
                <a:path w="28575" h="619125">
                  <a:moveTo>
                    <a:pt x="18959" y="514413"/>
                  </a:moveTo>
                  <a:lnTo>
                    <a:pt x="18959" y="485919"/>
                  </a:lnTo>
                </a:path>
                <a:path w="28575" h="619125">
                  <a:moveTo>
                    <a:pt x="18959" y="476326"/>
                  </a:moveTo>
                  <a:lnTo>
                    <a:pt x="18959" y="485919"/>
                  </a:lnTo>
                </a:path>
                <a:path w="28575" h="619125">
                  <a:moveTo>
                    <a:pt x="18959" y="495417"/>
                  </a:moveTo>
                  <a:lnTo>
                    <a:pt x="28438" y="61908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394425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399166" y="1955885"/>
              <a:ext cx="28575" cy="1477010"/>
            </a:xfrm>
            <a:custGeom>
              <a:avLst/>
              <a:gdLst/>
              <a:ahLst/>
              <a:cxnLst/>
              <a:rect l="l" t="t" r="r" b="b"/>
              <a:pathLst>
                <a:path w="28575" h="1477010">
                  <a:moveTo>
                    <a:pt x="0" y="1476659"/>
                  </a:moveTo>
                  <a:lnTo>
                    <a:pt x="9479" y="1152776"/>
                  </a:lnTo>
                </a:path>
                <a:path w="28575" h="1477010">
                  <a:moveTo>
                    <a:pt x="9479" y="1143278"/>
                  </a:moveTo>
                  <a:lnTo>
                    <a:pt x="18959" y="295198"/>
                  </a:lnTo>
                </a:path>
                <a:path w="28575" h="1477010">
                  <a:moveTo>
                    <a:pt x="18959" y="285700"/>
                  </a:moveTo>
                  <a:lnTo>
                    <a:pt x="18959" y="342878"/>
                  </a:lnTo>
                </a:path>
                <a:path w="28575" h="1477010">
                  <a:moveTo>
                    <a:pt x="18959" y="352376"/>
                  </a:moveTo>
                  <a:lnTo>
                    <a:pt x="28438" y="390654"/>
                  </a:lnTo>
                </a:path>
                <a:path w="28575" h="1477010">
                  <a:moveTo>
                    <a:pt x="28438" y="400152"/>
                  </a:moveTo>
                  <a:lnTo>
                    <a:pt x="28438" y="371373"/>
                  </a:lnTo>
                </a:path>
                <a:path w="28575" h="1477010">
                  <a:moveTo>
                    <a:pt x="28438" y="361875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422864" y="19416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427605" y="1946387"/>
              <a:ext cx="57150" cy="1515110"/>
            </a:xfrm>
            <a:custGeom>
              <a:avLst/>
              <a:gdLst/>
              <a:ahLst/>
              <a:cxnLst/>
              <a:rect l="l" t="t" r="r" b="b"/>
              <a:pathLst>
                <a:path w="57150" h="1515110">
                  <a:moveTo>
                    <a:pt x="0" y="0"/>
                  </a:moveTo>
                  <a:lnTo>
                    <a:pt x="9479" y="133162"/>
                  </a:lnTo>
                </a:path>
                <a:path w="57150" h="1515110">
                  <a:moveTo>
                    <a:pt x="9479" y="142660"/>
                  </a:moveTo>
                  <a:lnTo>
                    <a:pt x="9479" y="400152"/>
                  </a:lnTo>
                </a:path>
                <a:path w="57150" h="1515110">
                  <a:moveTo>
                    <a:pt x="9479" y="409650"/>
                  </a:moveTo>
                  <a:lnTo>
                    <a:pt x="9479" y="371373"/>
                  </a:lnTo>
                </a:path>
                <a:path w="57150" h="1515110">
                  <a:moveTo>
                    <a:pt x="9479" y="361875"/>
                  </a:moveTo>
                  <a:lnTo>
                    <a:pt x="9479" y="314384"/>
                  </a:lnTo>
                </a:path>
                <a:path w="57150" h="1515110">
                  <a:moveTo>
                    <a:pt x="9479" y="304696"/>
                  </a:moveTo>
                  <a:lnTo>
                    <a:pt x="18959" y="361875"/>
                  </a:lnTo>
                </a:path>
                <a:path w="57150" h="1515110">
                  <a:moveTo>
                    <a:pt x="18959" y="371373"/>
                  </a:moveTo>
                  <a:lnTo>
                    <a:pt x="28628" y="1381488"/>
                  </a:lnTo>
                </a:path>
                <a:path w="57150" h="1515110">
                  <a:moveTo>
                    <a:pt x="28628" y="1390986"/>
                  </a:moveTo>
                  <a:lnTo>
                    <a:pt x="38108" y="1505438"/>
                  </a:lnTo>
                </a:path>
                <a:path w="57150" h="1515110">
                  <a:moveTo>
                    <a:pt x="38108" y="1514936"/>
                  </a:moveTo>
                  <a:lnTo>
                    <a:pt x="38108" y="1476659"/>
                  </a:lnTo>
                </a:path>
                <a:path w="57150" h="1515110">
                  <a:moveTo>
                    <a:pt x="38108" y="1467160"/>
                  </a:moveTo>
                  <a:lnTo>
                    <a:pt x="38108" y="1343401"/>
                  </a:lnTo>
                </a:path>
                <a:path w="57150" h="1515110">
                  <a:moveTo>
                    <a:pt x="38108" y="1333903"/>
                  </a:moveTo>
                  <a:lnTo>
                    <a:pt x="47587" y="1390986"/>
                  </a:lnTo>
                </a:path>
                <a:path w="57150" h="1515110">
                  <a:moveTo>
                    <a:pt x="47587" y="1400484"/>
                  </a:moveTo>
                  <a:lnTo>
                    <a:pt x="47587" y="1457662"/>
                  </a:lnTo>
                </a:path>
                <a:path w="57150" h="1515110">
                  <a:moveTo>
                    <a:pt x="47587" y="1467160"/>
                  </a:moveTo>
                  <a:lnTo>
                    <a:pt x="47587" y="1448164"/>
                  </a:lnTo>
                </a:path>
                <a:path w="57150" h="1515110">
                  <a:moveTo>
                    <a:pt x="47587" y="1438666"/>
                  </a:moveTo>
                  <a:lnTo>
                    <a:pt x="57067" y="876573"/>
                  </a:lnTo>
                </a:path>
                <a:path w="57150" h="1515110">
                  <a:moveTo>
                    <a:pt x="57067" y="867075"/>
                  </a:moveTo>
                  <a:lnTo>
                    <a:pt x="57067" y="9240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479931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484672" y="2232088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10">
                  <a:moveTo>
                    <a:pt x="0" y="638362"/>
                  </a:moveTo>
                  <a:lnTo>
                    <a:pt x="9479" y="304886"/>
                  </a:lnTo>
                </a:path>
                <a:path w="9525" h="638810">
                  <a:moveTo>
                    <a:pt x="9479" y="295388"/>
                  </a:moveTo>
                  <a:lnTo>
                    <a:pt x="9479" y="9498"/>
                  </a:lnTo>
                </a:path>
                <a:path w="9525" h="638810">
                  <a:moveTo>
                    <a:pt x="9479" y="0"/>
                  </a:moveTo>
                  <a:lnTo>
                    <a:pt x="9479" y="47680"/>
                  </a:lnTo>
                </a:path>
                <a:path w="9525" h="638810">
                  <a:moveTo>
                    <a:pt x="9479" y="57178"/>
                  </a:moveTo>
                  <a:lnTo>
                    <a:pt x="9479" y="666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489411" y="23035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494152" y="2041557"/>
              <a:ext cx="38100" cy="1076960"/>
            </a:xfrm>
            <a:custGeom>
              <a:avLst/>
              <a:gdLst/>
              <a:ahLst/>
              <a:cxnLst/>
              <a:rect l="l" t="t" r="r" b="b"/>
              <a:pathLst>
                <a:path w="38100" h="1076960">
                  <a:moveTo>
                    <a:pt x="0" y="257206"/>
                  </a:moveTo>
                  <a:lnTo>
                    <a:pt x="9479" y="9498"/>
                  </a:lnTo>
                </a:path>
                <a:path w="38100" h="1076960">
                  <a:moveTo>
                    <a:pt x="9479" y="0"/>
                  </a:moveTo>
                  <a:lnTo>
                    <a:pt x="9479" y="18996"/>
                  </a:lnTo>
                </a:path>
                <a:path w="38100" h="1076960">
                  <a:moveTo>
                    <a:pt x="9479" y="28494"/>
                  </a:moveTo>
                  <a:lnTo>
                    <a:pt x="28438" y="657358"/>
                  </a:lnTo>
                </a:path>
                <a:path w="38100" h="1076960">
                  <a:moveTo>
                    <a:pt x="28438" y="666856"/>
                  </a:moveTo>
                  <a:lnTo>
                    <a:pt x="37918" y="1067103"/>
                  </a:lnTo>
                </a:path>
                <a:path w="38100" h="1076960">
                  <a:moveTo>
                    <a:pt x="37918" y="1076601"/>
                  </a:moveTo>
                  <a:lnTo>
                    <a:pt x="37918" y="103860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527321" y="305643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11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532071" y="3061171"/>
              <a:ext cx="10160" cy="467359"/>
            </a:xfrm>
            <a:custGeom>
              <a:avLst/>
              <a:gdLst/>
              <a:ahLst/>
              <a:cxnLst/>
              <a:rect l="l" t="t" r="r" b="b"/>
              <a:pathLst>
                <a:path w="10160" h="467360">
                  <a:moveTo>
                    <a:pt x="0" y="0"/>
                  </a:moveTo>
                  <a:lnTo>
                    <a:pt x="0" y="238210"/>
                  </a:lnTo>
                </a:path>
                <a:path w="10160" h="467360">
                  <a:moveTo>
                    <a:pt x="0" y="247708"/>
                  </a:moveTo>
                  <a:lnTo>
                    <a:pt x="9574" y="4668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536904" y="3532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541645" y="2032059"/>
              <a:ext cx="47625" cy="1505585"/>
            </a:xfrm>
            <a:custGeom>
              <a:avLst/>
              <a:gdLst/>
              <a:ahLst/>
              <a:cxnLst/>
              <a:rect l="l" t="t" r="r" b="b"/>
              <a:pathLst>
                <a:path w="47625" h="1505585">
                  <a:moveTo>
                    <a:pt x="0" y="1505476"/>
                  </a:moveTo>
                  <a:lnTo>
                    <a:pt x="0" y="1362492"/>
                  </a:lnTo>
                </a:path>
                <a:path w="47625" h="1505585">
                  <a:moveTo>
                    <a:pt x="0" y="1352994"/>
                  </a:moveTo>
                  <a:lnTo>
                    <a:pt x="0" y="1229045"/>
                  </a:lnTo>
                </a:path>
                <a:path w="47625" h="1505585">
                  <a:moveTo>
                    <a:pt x="0" y="1219547"/>
                  </a:moveTo>
                  <a:lnTo>
                    <a:pt x="9479" y="1324500"/>
                  </a:lnTo>
                </a:path>
                <a:path w="47625" h="1505585">
                  <a:moveTo>
                    <a:pt x="9479" y="1333998"/>
                  </a:moveTo>
                  <a:lnTo>
                    <a:pt x="9479" y="1352994"/>
                  </a:lnTo>
                </a:path>
                <a:path w="47625" h="1505585">
                  <a:moveTo>
                    <a:pt x="9479" y="1362492"/>
                  </a:moveTo>
                  <a:lnTo>
                    <a:pt x="9479" y="1305314"/>
                  </a:lnTo>
                </a:path>
                <a:path w="47625" h="1505585">
                  <a:moveTo>
                    <a:pt x="9479" y="1295816"/>
                  </a:moveTo>
                  <a:lnTo>
                    <a:pt x="28438" y="161941"/>
                  </a:lnTo>
                </a:path>
                <a:path w="47625" h="1505585">
                  <a:moveTo>
                    <a:pt x="28438" y="152443"/>
                  </a:moveTo>
                  <a:lnTo>
                    <a:pt x="28438" y="123759"/>
                  </a:lnTo>
                </a:path>
                <a:path w="47625" h="1505585">
                  <a:moveTo>
                    <a:pt x="28438" y="114261"/>
                  </a:moveTo>
                  <a:lnTo>
                    <a:pt x="28438" y="142755"/>
                  </a:lnTo>
                </a:path>
                <a:path w="47625" h="1505585">
                  <a:moveTo>
                    <a:pt x="28438" y="152443"/>
                  </a:moveTo>
                  <a:lnTo>
                    <a:pt x="38108" y="181032"/>
                  </a:lnTo>
                </a:path>
                <a:path w="47625" h="1505585">
                  <a:moveTo>
                    <a:pt x="38108" y="190530"/>
                  </a:moveTo>
                  <a:lnTo>
                    <a:pt x="38108" y="133257"/>
                  </a:lnTo>
                </a:path>
                <a:path w="47625" h="1505585">
                  <a:moveTo>
                    <a:pt x="38108" y="123759"/>
                  </a:moveTo>
                  <a:lnTo>
                    <a:pt x="38108" y="9498"/>
                  </a:lnTo>
                </a:path>
                <a:path w="47625" h="1505585">
                  <a:moveTo>
                    <a:pt x="38108" y="0"/>
                  </a:moveTo>
                  <a:lnTo>
                    <a:pt x="38108" y="18996"/>
                  </a:lnTo>
                </a:path>
                <a:path w="47625" h="1505585">
                  <a:moveTo>
                    <a:pt x="38108" y="28494"/>
                  </a:moveTo>
                  <a:lnTo>
                    <a:pt x="47587" y="485919"/>
                  </a:lnTo>
                </a:path>
                <a:path w="47625" h="1505585">
                  <a:moveTo>
                    <a:pt x="47587" y="495417"/>
                  </a:moveTo>
                  <a:lnTo>
                    <a:pt x="47587" y="457235"/>
                  </a:lnTo>
                </a:path>
                <a:path w="47625" h="1505585">
                  <a:moveTo>
                    <a:pt x="47587" y="447737"/>
                  </a:moveTo>
                  <a:lnTo>
                    <a:pt x="47587" y="4382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584492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589233" y="2460800"/>
              <a:ext cx="19050" cy="667385"/>
            </a:xfrm>
            <a:custGeom>
              <a:avLst/>
              <a:gdLst/>
              <a:ahLst/>
              <a:cxnLst/>
              <a:rect l="l" t="t" r="r" b="b"/>
              <a:pathLst>
                <a:path w="19050" h="667385">
                  <a:moveTo>
                    <a:pt x="0" y="0"/>
                  </a:moveTo>
                  <a:lnTo>
                    <a:pt x="9479" y="76174"/>
                  </a:lnTo>
                </a:path>
                <a:path w="19050" h="667385">
                  <a:moveTo>
                    <a:pt x="9479" y="85672"/>
                  </a:moveTo>
                  <a:lnTo>
                    <a:pt x="9479" y="657358"/>
                  </a:lnTo>
                </a:path>
                <a:path w="19050" h="667385">
                  <a:moveTo>
                    <a:pt x="9479" y="667046"/>
                  </a:moveTo>
                  <a:lnTo>
                    <a:pt x="18959" y="6478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603451" y="3094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608192" y="3099163"/>
              <a:ext cx="0" cy="353060"/>
            </a:xfrm>
            <a:custGeom>
              <a:avLst/>
              <a:gdLst/>
              <a:ahLst/>
              <a:cxnLst/>
              <a:rect l="l" t="t" r="r" b="b"/>
              <a:pathLst>
                <a:path w="0" h="353060">
                  <a:moveTo>
                    <a:pt x="0" y="0"/>
                  </a:moveTo>
                  <a:lnTo>
                    <a:pt x="0" y="152443"/>
                  </a:lnTo>
                </a:path>
                <a:path w="0" h="353060">
                  <a:moveTo>
                    <a:pt x="0" y="161941"/>
                  </a:moveTo>
                  <a:lnTo>
                    <a:pt x="0" y="3526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603451" y="3456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617672" y="2041557"/>
              <a:ext cx="66675" cy="1410335"/>
            </a:xfrm>
            <a:custGeom>
              <a:avLst/>
              <a:gdLst/>
              <a:ahLst/>
              <a:cxnLst/>
              <a:rect l="l" t="t" r="r" b="b"/>
              <a:pathLst>
                <a:path w="66675" h="1410335">
                  <a:moveTo>
                    <a:pt x="0" y="1410267"/>
                  </a:moveTo>
                  <a:lnTo>
                    <a:pt x="9479" y="1076601"/>
                  </a:lnTo>
                </a:path>
                <a:path w="66675" h="1410335">
                  <a:moveTo>
                    <a:pt x="9479" y="1067103"/>
                  </a:moveTo>
                  <a:lnTo>
                    <a:pt x="18959" y="562188"/>
                  </a:lnTo>
                </a:path>
                <a:path w="66675" h="1410335">
                  <a:moveTo>
                    <a:pt x="18959" y="552690"/>
                  </a:moveTo>
                  <a:lnTo>
                    <a:pt x="18959" y="562188"/>
                  </a:lnTo>
                </a:path>
                <a:path w="66675" h="1410335">
                  <a:moveTo>
                    <a:pt x="18959" y="571686"/>
                  </a:moveTo>
                  <a:lnTo>
                    <a:pt x="18959" y="523911"/>
                  </a:lnTo>
                </a:path>
                <a:path w="66675" h="1410335">
                  <a:moveTo>
                    <a:pt x="18959" y="514413"/>
                  </a:moveTo>
                  <a:lnTo>
                    <a:pt x="28438" y="28494"/>
                  </a:lnTo>
                </a:path>
                <a:path w="66675" h="1410335">
                  <a:moveTo>
                    <a:pt x="28438" y="18996"/>
                  </a:moveTo>
                  <a:lnTo>
                    <a:pt x="28438" y="133257"/>
                  </a:lnTo>
                </a:path>
                <a:path w="66675" h="1410335">
                  <a:moveTo>
                    <a:pt x="28438" y="142945"/>
                  </a:moveTo>
                  <a:lnTo>
                    <a:pt x="28438" y="200028"/>
                  </a:lnTo>
                </a:path>
                <a:path w="66675" h="1410335">
                  <a:moveTo>
                    <a:pt x="28438" y="209526"/>
                  </a:moveTo>
                  <a:lnTo>
                    <a:pt x="37918" y="171534"/>
                  </a:lnTo>
                </a:path>
                <a:path w="66675" h="1410335">
                  <a:moveTo>
                    <a:pt x="37918" y="162036"/>
                  </a:moveTo>
                  <a:lnTo>
                    <a:pt x="37918" y="9498"/>
                  </a:lnTo>
                </a:path>
                <a:path w="66675" h="1410335">
                  <a:moveTo>
                    <a:pt x="37918" y="0"/>
                  </a:moveTo>
                  <a:lnTo>
                    <a:pt x="37918" y="28494"/>
                  </a:lnTo>
                </a:path>
                <a:path w="66675" h="1410335">
                  <a:moveTo>
                    <a:pt x="37918" y="37992"/>
                  </a:moveTo>
                  <a:lnTo>
                    <a:pt x="66357" y="12195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679276" y="325635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684029" y="2584749"/>
              <a:ext cx="29209" cy="943610"/>
            </a:xfrm>
            <a:custGeom>
              <a:avLst/>
              <a:gdLst/>
              <a:ahLst/>
              <a:cxnLst/>
              <a:rect l="l" t="t" r="r" b="b"/>
              <a:pathLst>
                <a:path w="29210" h="943610">
                  <a:moveTo>
                    <a:pt x="0" y="666856"/>
                  </a:moveTo>
                  <a:lnTo>
                    <a:pt x="0" y="695540"/>
                  </a:lnTo>
                </a:path>
                <a:path w="29210" h="943610">
                  <a:moveTo>
                    <a:pt x="0" y="705038"/>
                  </a:moveTo>
                  <a:lnTo>
                    <a:pt x="9764" y="933789"/>
                  </a:lnTo>
                </a:path>
                <a:path w="29210" h="943610">
                  <a:moveTo>
                    <a:pt x="9764" y="943287"/>
                  </a:moveTo>
                  <a:lnTo>
                    <a:pt x="9764" y="933789"/>
                  </a:lnTo>
                </a:path>
                <a:path w="29210" h="943610">
                  <a:moveTo>
                    <a:pt x="9764" y="924054"/>
                  </a:moveTo>
                  <a:lnTo>
                    <a:pt x="9764" y="571591"/>
                  </a:lnTo>
                </a:path>
                <a:path w="29210" h="943610">
                  <a:moveTo>
                    <a:pt x="9764" y="562093"/>
                  </a:moveTo>
                  <a:lnTo>
                    <a:pt x="19243" y="628864"/>
                  </a:lnTo>
                </a:path>
                <a:path w="29210" h="943610">
                  <a:moveTo>
                    <a:pt x="19243" y="638362"/>
                  </a:moveTo>
                  <a:lnTo>
                    <a:pt x="19243" y="609583"/>
                  </a:lnTo>
                </a:path>
                <a:path w="29210" h="943610">
                  <a:moveTo>
                    <a:pt x="19243" y="600085"/>
                  </a:moveTo>
                  <a:lnTo>
                    <a:pt x="2872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708012" y="2570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712753" y="2117826"/>
              <a:ext cx="28575" cy="610235"/>
            </a:xfrm>
            <a:custGeom>
              <a:avLst/>
              <a:gdLst/>
              <a:ahLst/>
              <a:cxnLst/>
              <a:rect l="l" t="t" r="r" b="b"/>
              <a:pathLst>
                <a:path w="28575" h="610235">
                  <a:moveTo>
                    <a:pt x="0" y="466923"/>
                  </a:moveTo>
                  <a:lnTo>
                    <a:pt x="0" y="438144"/>
                  </a:lnTo>
                </a:path>
                <a:path w="28575" h="610235">
                  <a:moveTo>
                    <a:pt x="0" y="428646"/>
                  </a:moveTo>
                  <a:lnTo>
                    <a:pt x="9479" y="9498"/>
                  </a:lnTo>
                </a:path>
                <a:path w="28575" h="610235">
                  <a:moveTo>
                    <a:pt x="9479" y="0"/>
                  </a:moveTo>
                  <a:lnTo>
                    <a:pt x="9479" y="9498"/>
                  </a:lnTo>
                </a:path>
                <a:path w="28575" h="610235">
                  <a:moveTo>
                    <a:pt x="9479" y="18996"/>
                  </a:moveTo>
                  <a:lnTo>
                    <a:pt x="18959" y="152443"/>
                  </a:lnTo>
                </a:path>
                <a:path w="28575" h="610235">
                  <a:moveTo>
                    <a:pt x="18959" y="161941"/>
                  </a:moveTo>
                  <a:lnTo>
                    <a:pt x="28438" y="6096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736451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741192" y="2022371"/>
              <a:ext cx="57150" cy="1496695"/>
            </a:xfrm>
            <a:custGeom>
              <a:avLst/>
              <a:gdLst/>
              <a:ahLst/>
              <a:cxnLst/>
              <a:rect l="l" t="t" r="r" b="b"/>
              <a:pathLst>
                <a:path w="57150" h="1496695">
                  <a:moveTo>
                    <a:pt x="0" y="705133"/>
                  </a:moveTo>
                  <a:lnTo>
                    <a:pt x="9479" y="714821"/>
                  </a:lnTo>
                </a:path>
                <a:path w="57150" h="1496695">
                  <a:moveTo>
                    <a:pt x="9479" y="724319"/>
                  </a:moveTo>
                  <a:lnTo>
                    <a:pt x="9479" y="1076791"/>
                  </a:lnTo>
                </a:path>
                <a:path w="57150" h="1496695">
                  <a:moveTo>
                    <a:pt x="9479" y="1086289"/>
                  </a:moveTo>
                  <a:lnTo>
                    <a:pt x="9479" y="1305504"/>
                  </a:lnTo>
                </a:path>
                <a:path w="57150" h="1496695">
                  <a:moveTo>
                    <a:pt x="9479" y="1315002"/>
                  </a:moveTo>
                  <a:lnTo>
                    <a:pt x="18959" y="1238733"/>
                  </a:lnTo>
                </a:path>
                <a:path w="57150" h="1496695">
                  <a:moveTo>
                    <a:pt x="18959" y="1229235"/>
                  </a:moveTo>
                  <a:lnTo>
                    <a:pt x="18959" y="1219737"/>
                  </a:lnTo>
                </a:path>
                <a:path w="57150" h="1496695">
                  <a:moveTo>
                    <a:pt x="18959" y="1210239"/>
                  </a:moveTo>
                  <a:lnTo>
                    <a:pt x="18959" y="1219737"/>
                  </a:lnTo>
                </a:path>
                <a:path w="57150" h="1496695">
                  <a:moveTo>
                    <a:pt x="18959" y="1229235"/>
                  </a:moveTo>
                  <a:lnTo>
                    <a:pt x="18959" y="1486432"/>
                  </a:lnTo>
                </a:path>
                <a:path w="57150" h="1496695">
                  <a:moveTo>
                    <a:pt x="18959" y="1496167"/>
                  </a:moveTo>
                  <a:lnTo>
                    <a:pt x="28438" y="1476943"/>
                  </a:lnTo>
                </a:path>
                <a:path w="57150" h="1496695">
                  <a:moveTo>
                    <a:pt x="28438" y="1467445"/>
                  </a:moveTo>
                  <a:lnTo>
                    <a:pt x="56877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793329" y="20081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798070" y="2012873"/>
              <a:ext cx="19685" cy="734060"/>
            </a:xfrm>
            <a:custGeom>
              <a:avLst/>
              <a:gdLst/>
              <a:ahLst/>
              <a:cxnLst/>
              <a:rect l="l" t="t" r="r" b="b"/>
              <a:pathLst>
                <a:path w="19685" h="734060">
                  <a:moveTo>
                    <a:pt x="0" y="0"/>
                  </a:moveTo>
                  <a:lnTo>
                    <a:pt x="0" y="85672"/>
                  </a:lnTo>
                </a:path>
                <a:path w="19685" h="734060">
                  <a:moveTo>
                    <a:pt x="0" y="95455"/>
                  </a:moveTo>
                  <a:lnTo>
                    <a:pt x="9669" y="257396"/>
                  </a:lnTo>
                </a:path>
                <a:path w="19685" h="734060">
                  <a:moveTo>
                    <a:pt x="9669" y="266894"/>
                  </a:moveTo>
                  <a:lnTo>
                    <a:pt x="9669" y="247898"/>
                  </a:lnTo>
                </a:path>
                <a:path w="19685" h="734060">
                  <a:moveTo>
                    <a:pt x="9669" y="238210"/>
                  </a:moveTo>
                  <a:lnTo>
                    <a:pt x="9669" y="161941"/>
                  </a:lnTo>
                </a:path>
                <a:path w="19685" h="734060">
                  <a:moveTo>
                    <a:pt x="9669" y="152443"/>
                  </a:moveTo>
                  <a:lnTo>
                    <a:pt x="9669" y="209716"/>
                  </a:lnTo>
                </a:path>
                <a:path w="19685" h="734060">
                  <a:moveTo>
                    <a:pt x="9669" y="219214"/>
                  </a:moveTo>
                  <a:lnTo>
                    <a:pt x="19148" y="7338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812474" y="27514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817219" y="2765687"/>
              <a:ext cx="38100" cy="657860"/>
            </a:xfrm>
            <a:custGeom>
              <a:avLst/>
              <a:gdLst/>
              <a:ahLst/>
              <a:cxnLst/>
              <a:rect l="l" t="t" r="r" b="b"/>
              <a:pathLst>
                <a:path w="38100" h="657860">
                  <a:moveTo>
                    <a:pt x="0" y="0"/>
                  </a:moveTo>
                  <a:lnTo>
                    <a:pt x="9479" y="228712"/>
                  </a:lnTo>
                </a:path>
                <a:path w="38100" h="657860">
                  <a:moveTo>
                    <a:pt x="9479" y="238210"/>
                  </a:moveTo>
                  <a:lnTo>
                    <a:pt x="19054" y="552690"/>
                  </a:lnTo>
                </a:path>
                <a:path w="38100" h="657860">
                  <a:moveTo>
                    <a:pt x="19054" y="562188"/>
                  </a:moveTo>
                  <a:lnTo>
                    <a:pt x="19054" y="600370"/>
                  </a:lnTo>
                </a:path>
                <a:path w="38100" h="657860">
                  <a:moveTo>
                    <a:pt x="19054" y="609868"/>
                  </a:moveTo>
                  <a:lnTo>
                    <a:pt x="19054" y="647860"/>
                  </a:lnTo>
                </a:path>
                <a:path w="38100" h="657860">
                  <a:moveTo>
                    <a:pt x="19054" y="657358"/>
                  </a:moveTo>
                  <a:lnTo>
                    <a:pt x="28533" y="647860"/>
                  </a:lnTo>
                </a:path>
                <a:path w="38100" h="657860">
                  <a:moveTo>
                    <a:pt x="28533" y="638362"/>
                  </a:moveTo>
                  <a:lnTo>
                    <a:pt x="28533" y="457425"/>
                  </a:lnTo>
                </a:path>
                <a:path w="38100" h="657860">
                  <a:moveTo>
                    <a:pt x="28533" y="447927"/>
                  </a:moveTo>
                  <a:lnTo>
                    <a:pt x="38013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850491" y="29706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855232" y="2337041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10">
                  <a:moveTo>
                    <a:pt x="0" y="638362"/>
                  </a:moveTo>
                  <a:lnTo>
                    <a:pt x="0" y="609583"/>
                  </a:lnTo>
                </a:path>
                <a:path w="9525" h="638810">
                  <a:moveTo>
                    <a:pt x="0" y="600085"/>
                  </a:moveTo>
                  <a:lnTo>
                    <a:pt x="9479" y="9498"/>
                  </a:lnTo>
                </a:path>
                <a:path w="9525" h="638810">
                  <a:moveTo>
                    <a:pt x="9479" y="0"/>
                  </a:moveTo>
                  <a:lnTo>
                    <a:pt x="9479" y="28494"/>
                  </a:lnTo>
                </a:path>
                <a:path w="9525" h="638810">
                  <a:moveTo>
                    <a:pt x="9479" y="37992"/>
                  </a:moveTo>
                  <a:lnTo>
                    <a:pt x="9479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859971" y="2389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864712" y="2012873"/>
              <a:ext cx="9525" cy="372110"/>
            </a:xfrm>
            <a:custGeom>
              <a:avLst/>
              <a:gdLst/>
              <a:ahLst/>
              <a:cxnLst/>
              <a:rect l="l" t="t" r="r" b="b"/>
              <a:pathLst>
                <a:path w="9525" h="372110">
                  <a:moveTo>
                    <a:pt x="0" y="371657"/>
                  </a:moveTo>
                  <a:lnTo>
                    <a:pt x="0" y="142945"/>
                  </a:lnTo>
                </a:path>
                <a:path w="9525" h="372110">
                  <a:moveTo>
                    <a:pt x="0" y="133447"/>
                  </a:moveTo>
                  <a:lnTo>
                    <a:pt x="9479" y="9498"/>
                  </a:lnTo>
                </a:path>
                <a:path w="9525" h="372110">
                  <a:moveTo>
                    <a:pt x="9479" y="0"/>
                  </a:moveTo>
                  <a:lnTo>
                    <a:pt x="9479" y="95455"/>
                  </a:lnTo>
                </a:path>
                <a:path w="9525" h="372110">
                  <a:moveTo>
                    <a:pt x="9479" y="104953"/>
                  </a:moveTo>
                  <a:lnTo>
                    <a:pt x="947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869446" y="222733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883671" y="2241586"/>
              <a:ext cx="28575" cy="1200785"/>
            </a:xfrm>
            <a:custGeom>
              <a:avLst/>
              <a:gdLst/>
              <a:ahLst/>
              <a:cxnLst/>
              <a:rect l="l" t="t" r="r" b="b"/>
              <a:pathLst>
                <a:path w="28575" h="1200785">
                  <a:moveTo>
                    <a:pt x="0" y="0"/>
                  </a:moveTo>
                  <a:lnTo>
                    <a:pt x="0" y="142945"/>
                  </a:lnTo>
                </a:path>
                <a:path w="28575" h="1200785">
                  <a:moveTo>
                    <a:pt x="0" y="152443"/>
                  </a:moveTo>
                  <a:lnTo>
                    <a:pt x="18959" y="1190958"/>
                  </a:lnTo>
                </a:path>
                <a:path w="28575" h="1200785">
                  <a:moveTo>
                    <a:pt x="18959" y="1200741"/>
                  </a:moveTo>
                  <a:lnTo>
                    <a:pt x="28438" y="1171962"/>
                  </a:lnTo>
                </a:path>
                <a:path w="28575" h="1200785">
                  <a:moveTo>
                    <a:pt x="28438" y="1162464"/>
                  </a:moveTo>
                  <a:lnTo>
                    <a:pt x="28438" y="10577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907369" y="328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912110" y="2956123"/>
              <a:ext cx="10160" cy="495934"/>
            </a:xfrm>
            <a:custGeom>
              <a:avLst/>
              <a:gdLst/>
              <a:ahLst/>
              <a:cxnLst/>
              <a:rect l="l" t="t" r="r" b="b"/>
              <a:pathLst>
                <a:path w="10160" h="495935">
                  <a:moveTo>
                    <a:pt x="0" y="343258"/>
                  </a:moveTo>
                  <a:lnTo>
                    <a:pt x="0" y="486204"/>
                  </a:lnTo>
                </a:path>
                <a:path w="10160" h="495935">
                  <a:moveTo>
                    <a:pt x="0" y="495702"/>
                  </a:moveTo>
                  <a:lnTo>
                    <a:pt x="9669" y="438429"/>
                  </a:lnTo>
                </a:path>
                <a:path w="10160" h="495935">
                  <a:moveTo>
                    <a:pt x="9669" y="428931"/>
                  </a:moveTo>
                  <a:lnTo>
                    <a:pt x="966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917033" y="294187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931259" y="2070051"/>
              <a:ext cx="19050" cy="876935"/>
            </a:xfrm>
            <a:custGeom>
              <a:avLst/>
              <a:gdLst/>
              <a:ahLst/>
              <a:cxnLst/>
              <a:rect l="l" t="t" r="r" b="b"/>
              <a:pathLst>
                <a:path w="19050" h="876935">
                  <a:moveTo>
                    <a:pt x="0" y="876573"/>
                  </a:moveTo>
                  <a:lnTo>
                    <a:pt x="0" y="762407"/>
                  </a:lnTo>
                </a:path>
                <a:path w="19050" h="876935">
                  <a:moveTo>
                    <a:pt x="0" y="752908"/>
                  </a:moveTo>
                  <a:lnTo>
                    <a:pt x="9479" y="200218"/>
                  </a:lnTo>
                </a:path>
                <a:path w="19050" h="876935">
                  <a:moveTo>
                    <a:pt x="9479" y="190720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945477" y="2055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950218" y="2070051"/>
              <a:ext cx="9525" cy="305435"/>
            </a:xfrm>
            <a:custGeom>
              <a:avLst/>
              <a:gdLst/>
              <a:ahLst/>
              <a:cxnLst/>
              <a:rect l="l" t="t" r="r" b="b"/>
              <a:pathLst>
                <a:path w="9525" h="305435">
                  <a:moveTo>
                    <a:pt x="0" y="0"/>
                  </a:moveTo>
                  <a:lnTo>
                    <a:pt x="0" y="114451"/>
                  </a:lnTo>
                </a:path>
                <a:path w="9525" h="305435">
                  <a:moveTo>
                    <a:pt x="0" y="123949"/>
                  </a:moveTo>
                  <a:lnTo>
                    <a:pt x="9479" y="30498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954957" y="23797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959698" y="2375033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60">
                  <a:moveTo>
                    <a:pt x="0" y="0"/>
                  </a:moveTo>
                  <a:lnTo>
                    <a:pt x="0" y="9498"/>
                  </a:lnTo>
                </a:path>
                <a:path w="9525" h="619760">
                  <a:moveTo>
                    <a:pt x="0" y="18996"/>
                  </a:moveTo>
                  <a:lnTo>
                    <a:pt x="9479" y="276392"/>
                  </a:lnTo>
                </a:path>
                <a:path w="9525" h="619760">
                  <a:moveTo>
                    <a:pt x="9479" y="285890"/>
                  </a:moveTo>
                  <a:lnTo>
                    <a:pt x="9479" y="6193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964430" y="2980156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86" y="23749"/>
                  </a:moveTo>
                  <a:lnTo>
                    <a:pt x="8089" y="20383"/>
                  </a:lnTo>
                  <a:lnTo>
                    <a:pt x="4737" y="18999"/>
                  </a:lnTo>
                  <a:lnTo>
                    <a:pt x="1384" y="20383"/>
                  </a:lnTo>
                  <a:lnTo>
                    <a:pt x="0" y="23749"/>
                  </a:lnTo>
                  <a:lnTo>
                    <a:pt x="1384" y="27101"/>
                  </a:lnTo>
                  <a:lnTo>
                    <a:pt x="4737" y="28498"/>
                  </a:lnTo>
                  <a:lnTo>
                    <a:pt x="8089" y="27101"/>
                  </a:lnTo>
                  <a:lnTo>
                    <a:pt x="9486" y="23749"/>
                  </a:lnTo>
                  <a:close/>
                </a:path>
                <a:path w="9525" h="28575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2857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969177" y="2184502"/>
              <a:ext cx="47625" cy="1267460"/>
            </a:xfrm>
            <a:custGeom>
              <a:avLst/>
              <a:gdLst/>
              <a:ahLst/>
              <a:cxnLst/>
              <a:rect l="l" t="t" r="r" b="b"/>
              <a:pathLst>
                <a:path w="47625" h="1267460">
                  <a:moveTo>
                    <a:pt x="0" y="809897"/>
                  </a:moveTo>
                  <a:lnTo>
                    <a:pt x="9479" y="943344"/>
                  </a:lnTo>
                </a:path>
                <a:path w="47625" h="1267460">
                  <a:moveTo>
                    <a:pt x="9479" y="952842"/>
                  </a:moveTo>
                  <a:lnTo>
                    <a:pt x="9479" y="1257824"/>
                  </a:lnTo>
                </a:path>
                <a:path w="47625" h="1267460">
                  <a:moveTo>
                    <a:pt x="9479" y="1267322"/>
                  </a:moveTo>
                  <a:lnTo>
                    <a:pt x="9479" y="1238543"/>
                  </a:lnTo>
                </a:path>
                <a:path w="47625" h="1267460">
                  <a:moveTo>
                    <a:pt x="9479" y="1229045"/>
                  </a:moveTo>
                  <a:lnTo>
                    <a:pt x="18959" y="1152871"/>
                  </a:lnTo>
                </a:path>
                <a:path w="47625" h="1267460">
                  <a:moveTo>
                    <a:pt x="18959" y="1143373"/>
                  </a:moveTo>
                  <a:lnTo>
                    <a:pt x="18959" y="1152871"/>
                  </a:lnTo>
                </a:path>
                <a:path w="47625" h="1267460">
                  <a:moveTo>
                    <a:pt x="18959" y="1162369"/>
                  </a:moveTo>
                  <a:lnTo>
                    <a:pt x="18959" y="1191053"/>
                  </a:lnTo>
                </a:path>
                <a:path w="47625" h="1267460">
                  <a:moveTo>
                    <a:pt x="18959" y="1200551"/>
                  </a:moveTo>
                  <a:lnTo>
                    <a:pt x="18959" y="1181555"/>
                  </a:lnTo>
                </a:path>
                <a:path w="47625" h="1267460">
                  <a:moveTo>
                    <a:pt x="18959" y="1172057"/>
                  </a:moveTo>
                  <a:lnTo>
                    <a:pt x="28438" y="733627"/>
                  </a:lnTo>
                </a:path>
                <a:path w="47625" h="1267460">
                  <a:moveTo>
                    <a:pt x="28438" y="724129"/>
                  </a:moveTo>
                  <a:lnTo>
                    <a:pt x="4739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011835" y="2170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5016576" y="2184502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0"/>
                  </a:moveTo>
                  <a:lnTo>
                    <a:pt x="0" y="5708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011835" y="2246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5016576" y="2012873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228712"/>
                  </a:moveTo>
                  <a:lnTo>
                    <a:pt x="9479" y="9498"/>
                  </a:lnTo>
                </a:path>
                <a:path w="19050" h="381635">
                  <a:moveTo>
                    <a:pt x="9479" y="0"/>
                  </a:moveTo>
                  <a:lnTo>
                    <a:pt x="9479" y="47680"/>
                  </a:lnTo>
                </a:path>
                <a:path w="19050" h="381635">
                  <a:moveTo>
                    <a:pt x="9479" y="57178"/>
                  </a:moveTo>
                  <a:lnTo>
                    <a:pt x="18959" y="38115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030787" y="23987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035535" y="2394029"/>
              <a:ext cx="19685" cy="1048385"/>
            </a:xfrm>
            <a:custGeom>
              <a:avLst/>
              <a:gdLst/>
              <a:ahLst/>
              <a:cxnLst/>
              <a:rect l="l" t="t" r="r" b="b"/>
              <a:pathLst>
                <a:path w="19685" h="1048385">
                  <a:moveTo>
                    <a:pt x="0" y="0"/>
                  </a:moveTo>
                  <a:lnTo>
                    <a:pt x="0" y="9498"/>
                  </a:lnTo>
                </a:path>
                <a:path w="19685" h="1048385">
                  <a:moveTo>
                    <a:pt x="0" y="18996"/>
                  </a:moveTo>
                  <a:lnTo>
                    <a:pt x="0" y="257396"/>
                  </a:lnTo>
                </a:path>
                <a:path w="19685" h="1048385">
                  <a:moveTo>
                    <a:pt x="0" y="266894"/>
                  </a:moveTo>
                  <a:lnTo>
                    <a:pt x="9764" y="714631"/>
                  </a:lnTo>
                </a:path>
                <a:path w="19685" h="1048385">
                  <a:moveTo>
                    <a:pt x="9764" y="724129"/>
                  </a:moveTo>
                  <a:lnTo>
                    <a:pt x="19243" y="104829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050038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054779" y="3270602"/>
              <a:ext cx="9525" cy="181610"/>
            </a:xfrm>
            <a:custGeom>
              <a:avLst/>
              <a:gdLst/>
              <a:ahLst/>
              <a:cxnLst/>
              <a:rect l="l" t="t" r="r" b="b"/>
              <a:pathLst>
                <a:path w="9525" h="181610">
                  <a:moveTo>
                    <a:pt x="0" y="181222"/>
                  </a:moveTo>
                  <a:lnTo>
                    <a:pt x="9479" y="76269"/>
                  </a:lnTo>
                </a:path>
                <a:path w="9525" h="181610">
                  <a:moveTo>
                    <a:pt x="9479" y="66771"/>
                  </a:moveTo>
                  <a:lnTo>
                    <a:pt x="9479" y="9687"/>
                  </a:lnTo>
                </a:path>
                <a:path w="9525" h="181610">
                  <a:moveTo>
                    <a:pt x="9479" y="0"/>
                  </a:moveTo>
                  <a:lnTo>
                    <a:pt x="9479" y="96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059517" y="328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5064258" y="2717912"/>
              <a:ext cx="9525" cy="562610"/>
            </a:xfrm>
            <a:custGeom>
              <a:avLst/>
              <a:gdLst/>
              <a:ahLst/>
              <a:cxnLst/>
              <a:rect l="l" t="t" r="r" b="b"/>
              <a:pathLst>
                <a:path w="9525" h="562610">
                  <a:moveTo>
                    <a:pt x="0" y="562378"/>
                  </a:moveTo>
                  <a:lnTo>
                    <a:pt x="9479" y="428931"/>
                  </a:lnTo>
                </a:path>
                <a:path w="9525" h="562610">
                  <a:moveTo>
                    <a:pt x="9479" y="419433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5068989" y="2703664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5083218" y="2165316"/>
              <a:ext cx="9525" cy="543560"/>
            </a:xfrm>
            <a:custGeom>
              <a:avLst/>
              <a:gdLst/>
              <a:ahLst/>
              <a:cxnLst/>
              <a:rect l="l" t="t" r="r" b="b"/>
              <a:pathLst>
                <a:path w="9525" h="543560">
                  <a:moveTo>
                    <a:pt x="0" y="543097"/>
                  </a:moveTo>
                  <a:lnTo>
                    <a:pt x="0" y="457425"/>
                  </a:lnTo>
                </a:path>
                <a:path w="9525" h="543560">
                  <a:moveTo>
                    <a:pt x="0" y="447927"/>
                  </a:moveTo>
                  <a:lnTo>
                    <a:pt x="9479" y="9498"/>
                  </a:lnTo>
                </a:path>
                <a:path w="9525" h="543560">
                  <a:moveTo>
                    <a:pt x="9479" y="0"/>
                  </a:moveTo>
                  <a:lnTo>
                    <a:pt x="9479" y="3827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087956" y="22083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092697" y="2079549"/>
              <a:ext cx="28575" cy="1115060"/>
            </a:xfrm>
            <a:custGeom>
              <a:avLst/>
              <a:gdLst/>
              <a:ahLst/>
              <a:cxnLst/>
              <a:rect l="l" t="t" r="r" b="b"/>
              <a:pathLst>
                <a:path w="28575" h="1115060">
                  <a:moveTo>
                    <a:pt x="0" y="124044"/>
                  </a:moveTo>
                  <a:lnTo>
                    <a:pt x="9479" y="9498"/>
                  </a:lnTo>
                </a:path>
                <a:path w="28575" h="1115060">
                  <a:moveTo>
                    <a:pt x="9479" y="0"/>
                  </a:moveTo>
                  <a:lnTo>
                    <a:pt x="9479" y="9498"/>
                  </a:lnTo>
                </a:path>
                <a:path w="28575" h="1115060">
                  <a:moveTo>
                    <a:pt x="9479" y="18996"/>
                  </a:moveTo>
                  <a:lnTo>
                    <a:pt x="9479" y="285985"/>
                  </a:lnTo>
                </a:path>
                <a:path w="28575" h="1115060">
                  <a:moveTo>
                    <a:pt x="9479" y="295483"/>
                  </a:moveTo>
                  <a:lnTo>
                    <a:pt x="28438" y="11147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116385" y="31993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121136" y="3194333"/>
              <a:ext cx="19050" cy="314960"/>
            </a:xfrm>
            <a:custGeom>
              <a:avLst/>
              <a:gdLst/>
              <a:ahLst/>
              <a:cxnLst/>
              <a:rect l="l" t="t" r="r" b="b"/>
              <a:pathLst>
                <a:path w="19050" h="314960">
                  <a:moveTo>
                    <a:pt x="0" y="0"/>
                  </a:moveTo>
                  <a:lnTo>
                    <a:pt x="9479" y="28779"/>
                  </a:lnTo>
                </a:path>
                <a:path w="19050" h="314960">
                  <a:moveTo>
                    <a:pt x="9479" y="38277"/>
                  </a:moveTo>
                  <a:lnTo>
                    <a:pt x="9479" y="304981"/>
                  </a:lnTo>
                </a:path>
                <a:path w="19050" h="314960">
                  <a:moveTo>
                    <a:pt x="9479" y="314470"/>
                  </a:moveTo>
                  <a:lnTo>
                    <a:pt x="9479" y="304981"/>
                  </a:lnTo>
                </a:path>
                <a:path w="19050" h="314960">
                  <a:moveTo>
                    <a:pt x="9479" y="295483"/>
                  </a:moveTo>
                  <a:lnTo>
                    <a:pt x="18959" y="477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135355" y="32278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140095" y="32421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0"/>
                  </a:moveTo>
                  <a:lnTo>
                    <a:pt x="0" y="189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135355" y="32658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140095" y="2108328"/>
              <a:ext cx="57785" cy="1153160"/>
            </a:xfrm>
            <a:custGeom>
              <a:avLst/>
              <a:gdLst/>
              <a:ahLst/>
              <a:cxnLst/>
              <a:rect l="l" t="t" r="r" b="b"/>
              <a:pathLst>
                <a:path w="57785" h="1153160">
                  <a:moveTo>
                    <a:pt x="0" y="1152776"/>
                  </a:moveTo>
                  <a:lnTo>
                    <a:pt x="9479" y="1029016"/>
                  </a:lnTo>
                </a:path>
                <a:path w="57785" h="1153160">
                  <a:moveTo>
                    <a:pt x="9479" y="1019518"/>
                  </a:moveTo>
                  <a:lnTo>
                    <a:pt x="19243" y="304696"/>
                  </a:lnTo>
                </a:path>
                <a:path w="57785" h="1153160">
                  <a:moveTo>
                    <a:pt x="19243" y="295198"/>
                  </a:moveTo>
                  <a:lnTo>
                    <a:pt x="28723" y="9498"/>
                  </a:lnTo>
                </a:path>
                <a:path w="57785" h="1153160">
                  <a:moveTo>
                    <a:pt x="28723" y="0"/>
                  </a:moveTo>
                  <a:lnTo>
                    <a:pt x="28723" y="9498"/>
                  </a:lnTo>
                </a:path>
                <a:path w="57785" h="1153160">
                  <a:moveTo>
                    <a:pt x="28723" y="18996"/>
                  </a:moveTo>
                  <a:lnTo>
                    <a:pt x="28723" y="66486"/>
                  </a:lnTo>
                </a:path>
                <a:path w="57785" h="1153160">
                  <a:moveTo>
                    <a:pt x="28723" y="76174"/>
                  </a:moveTo>
                  <a:lnTo>
                    <a:pt x="28723" y="66486"/>
                  </a:lnTo>
                </a:path>
                <a:path w="57785" h="1153160">
                  <a:moveTo>
                    <a:pt x="28723" y="56988"/>
                  </a:moveTo>
                  <a:lnTo>
                    <a:pt x="38203" y="28494"/>
                  </a:lnTo>
                </a:path>
                <a:path w="57785" h="1153160">
                  <a:moveTo>
                    <a:pt x="38203" y="18996"/>
                  </a:moveTo>
                  <a:lnTo>
                    <a:pt x="38203" y="56988"/>
                  </a:lnTo>
                </a:path>
                <a:path w="57785" h="1153160">
                  <a:moveTo>
                    <a:pt x="38203" y="66486"/>
                  </a:moveTo>
                  <a:lnTo>
                    <a:pt x="57162" y="11147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192509" y="321837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197258" y="3232610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10">
                  <a:moveTo>
                    <a:pt x="0" y="0"/>
                  </a:moveTo>
                  <a:lnTo>
                    <a:pt x="9479" y="21921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201997" y="3456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206738" y="2051055"/>
              <a:ext cx="38100" cy="1400810"/>
            </a:xfrm>
            <a:custGeom>
              <a:avLst/>
              <a:gdLst/>
              <a:ahLst/>
              <a:cxnLst/>
              <a:rect l="l" t="t" r="r" b="b"/>
              <a:pathLst>
                <a:path w="38100" h="1400810">
                  <a:moveTo>
                    <a:pt x="0" y="1400769"/>
                  </a:moveTo>
                  <a:lnTo>
                    <a:pt x="9479" y="1114784"/>
                  </a:lnTo>
                </a:path>
                <a:path w="38100" h="1400810">
                  <a:moveTo>
                    <a:pt x="9479" y="1105285"/>
                  </a:moveTo>
                  <a:lnTo>
                    <a:pt x="18959" y="848079"/>
                  </a:lnTo>
                </a:path>
                <a:path w="38100" h="1400810">
                  <a:moveTo>
                    <a:pt x="18959" y="838581"/>
                  </a:moveTo>
                  <a:lnTo>
                    <a:pt x="28438" y="361969"/>
                  </a:lnTo>
                </a:path>
                <a:path w="38100" h="1400810">
                  <a:moveTo>
                    <a:pt x="28438" y="352471"/>
                  </a:moveTo>
                  <a:lnTo>
                    <a:pt x="37918" y="9498"/>
                  </a:lnTo>
                </a:path>
                <a:path w="38100" h="1400810">
                  <a:moveTo>
                    <a:pt x="37918" y="0"/>
                  </a:moveTo>
                  <a:lnTo>
                    <a:pt x="37918" y="57273"/>
                  </a:lnTo>
                </a:path>
                <a:path w="38100" h="1400810">
                  <a:moveTo>
                    <a:pt x="37918" y="66771"/>
                  </a:moveTo>
                  <a:lnTo>
                    <a:pt x="37918" y="15253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239915" y="22083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244656" y="2136822"/>
              <a:ext cx="29209" cy="1191260"/>
            </a:xfrm>
            <a:custGeom>
              <a:avLst/>
              <a:gdLst/>
              <a:ahLst/>
              <a:cxnLst/>
              <a:rect l="l" t="t" r="r" b="b"/>
              <a:pathLst>
                <a:path w="29210" h="1191260">
                  <a:moveTo>
                    <a:pt x="0" y="66771"/>
                  </a:moveTo>
                  <a:lnTo>
                    <a:pt x="9479" y="9498"/>
                  </a:lnTo>
                </a:path>
                <a:path w="29210" h="1191260">
                  <a:moveTo>
                    <a:pt x="9479" y="0"/>
                  </a:moveTo>
                  <a:lnTo>
                    <a:pt x="9479" y="37992"/>
                  </a:lnTo>
                </a:path>
                <a:path w="29210" h="1191260">
                  <a:moveTo>
                    <a:pt x="9479" y="47680"/>
                  </a:moveTo>
                  <a:lnTo>
                    <a:pt x="28628" y="119105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268544" y="33326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273285" y="3080167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247708"/>
                  </a:moveTo>
                  <a:lnTo>
                    <a:pt x="9479" y="257206"/>
                  </a:lnTo>
                </a:path>
                <a:path w="19050" h="381635">
                  <a:moveTo>
                    <a:pt x="9479" y="266704"/>
                  </a:moveTo>
                  <a:lnTo>
                    <a:pt x="9479" y="371657"/>
                  </a:lnTo>
                </a:path>
                <a:path w="19050" h="381635">
                  <a:moveTo>
                    <a:pt x="9479" y="381156"/>
                  </a:moveTo>
                  <a:lnTo>
                    <a:pt x="9479" y="371657"/>
                  </a:lnTo>
                </a:path>
                <a:path w="19050" h="381635">
                  <a:moveTo>
                    <a:pt x="9479" y="362159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287503" y="30659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292244" y="2079549"/>
              <a:ext cx="57150" cy="1296035"/>
            </a:xfrm>
            <a:custGeom>
              <a:avLst/>
              <a:gdLst/>
              <a:ahLst/>
              <a:cxnLst/>
              <a:rect l="l" t="t" r="r" b="b"/>
              <a:pathLst>
                <a:path w="57150" h="1296035">
                  <a:moveTo>
                    <a:pt x="0" y="991119"/>
                  </a:moveTo>
                  <a:lnTo>
                    <a:pt x="0" y="972123"/>
                  </a:lnTo>
                </a:path>
                <a:path w="57150" h="1296035">
                  <a:moveTo>
                    <a:pt x="0" y="962625"/>
                  </a:moveTo>
                  <a:lnTo>
                    <a:pt x="9479" y="476421"/>
                  </a:lnTo>
                </a:path>
                <a:path w="57150" h="1296035">
                  <a:moveTo>
                    <a:pt x="9479" y="466923"/>
                  </a:moveTo>
                  <a:lnTo>
                    <a:pt x="18959" y="47775"/>
                  </a:lnTo>
                </a:path>
                <a:path w="57150" h="1296035">
                  <a:moveTo>
                    <a:pt x="18959" y="38277"/>
                  </a:moveTo>
                  <a:lnTo>
                    <a:pt x="18959" y="9498"/>
                  </a:lnTo>
                </a:path>
                <a:path w="57150" h="1296035">
                  <a:moveTo>
                    <a:pt x="18959" y="0"/>
                  </a:moveTo>
                  <a:lnTo>
                    <a:pt x="28438" y="18996"/>
                  </a:lnTo>
                </a:path>
                <a:path w="57150" h="1296035">
                  <a:moveTo>
                    <a:pt x="28438" y="28779"/>
                  </a:moveTo>
                  <a:lnTo>
                    <a:pt x="37918" y="362159"/>
                  </a:lnTo>
                </a:path>
                <a:path w="57150" h="1296035">
                  <a:moveTo>
                    <a:pt x="37918" y="371657"/>
                  </a:moveTo>
                  <a:lnTo>
                    <a:pt x="56877" y="129600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344381" y="33803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349122" y="3308880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0" y="66676"/>
                  </a:moveTo>
                  <a:lnTo>
                    <a:pt x="0" y="9498"/>
                  </a:lnTo>
                </a:path>
                <a:path w="9525" h="133985">
                  <a:moveTo>
                    <a:pt x="0" y="0"/>
                  </a:moveTo>
                  <a:lnTo>
                    <a:pt x="9479" y="28494"/>
                  </a:lnTo>
                </a:path>
                <a:path w="9525" h="133985">
                  <a:moveTo>
                    <a:pt x="9479" y="37992"/>
                  </a:moveTo>
                  <a:lnTo>
                    <a:pt x="9479" y="1334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353861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358601" y="2041557"/>
              <a:ext cx="38735" cy="1410335"/>
            </a:xfrm>
            <a:custGeom>
              <a:avLst/>
              <a:gdLst/>
              <a:ahLst/>
              <a:cxnLst/>
              <a:rect l="l" t="t" r="r" b="b"/>
              <a:pathLst>
                <a:path w="38735" h="1410335">
                  <a:moveTo>
                    <a:pt x="0" y="1410267"/>
                  </a:moveTo>
                  <a:lnTo>
                    <a:pt x="0" y="1229045"/>
                  </a:lnTo>
                </a:path>
                <a:path w="38735" h="1410335">
                  <a:moveTo>
                    <a:pt x="0" y="1219547"/>
                  </a:moveTo>
                  <a:lnTo>
                    <a:pt x="19054" y="314479"/>
                  </a:lnTo>
                </a:path>
                <a:path w="38735" h="1410335">
                  <a:moveTo>
                    <a:pt x="19054" y="304981"/>
                  </a:moveTo>
                  <a:lnTo>
                    <a:pt x="28533" y="9498"/>
                  </a:lnTo>
                </a:path>
                <a:path w="38735" h="1410335">
                  <a:moveTo>
                    <a:pt x="28533" y="0"/>
                  </a:moveTo>
                  <a:lnTo>
                    <a:pt x="38203" y="37992"/>
                  </a:lnTo>
                </a:path>
                <a:path w="38735" h="1410335">
                  <a:moveTo>
                    <a:pt x="38203" y="47490"/>
                  </a:moveTo>
                  <a:lnTo>
                    <a:pt x="38203" y="25720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392064" y="23035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406284" y="2298764"/>
              <a:ext cx="19050" cy="1076960"/>
            </a:xfrm>
            <a:custGeom>
              <a:avLst/>
              <a:gdLst/>
              <a:ahLst/>
              <a:cxnLst/>
              <a:rect l="l" t="t" r="r" b="b"/>
              <a:pathLst>
                <a:path w="19050" h="1076960">
                  <a:moveTo>
                    <a:pt x="0" y="0"/>
                  </a:moveTo>
                  <a:lnTo>
                    <a:pt x="0" y="28494"/>
                  </a:lnTo>
                </a:path>
                <a:path w="19050" h="1076960">
                  <a:moveTo>
                    <a:pt x="0" y="38277"/>
                  </a:moveTo>
                  <a:lnTo>
                    <a:pt x="18959" y="107679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420499" y="337080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434723" y="2251084"/>
              <a:ext cx="28575" cy="1124585"/>
            </a:xfrm>
            <a:custGeom>
              <a:avLst/>
              <a:gdLst/>
              <a:ahLst/>
              <a:cxnLst/>
              <a:rect l="l" t="t" r="r" b="b"/>
              <a:pathLst>
                <a:path w="28575" h="1124585">
                  <a:moveTo>
                    <a:pt x="0" y="1124471"/>
                  </a:moveTo>
                  <a:lnTo>
                    <a:pt x="0" y="1114973"/>
                  </a:lnTo>
                </a:path>
                <a:path w="28575" h="1124585">
                  <a:moveTo>
                    <a:pt x="0" y="1105475"/>
                  </a:moveTo>
                  <a:lnTo>
                    <a:pt x="0" y="991024"/>
                  </a:lnTo>
                </a:path>
                <a:path w="28575" h="1124585">
                  <a:moveTo>
                    <a:pt x="0" y="981526"/>
                  </a:moveTo>
                  <a:lnTo>
                    <a:pt x="18959" y="9687"/>
                  </a:lnTo>
                </a:path>
                <a:path w="28575" h="1124585">
                  <a:moveTo>
                    <a:pt x="18959" y="0"/>
                  </a:moveTo>
                  <a:lnTo>
                    <a:pt x="28438" y="96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458421" y="22655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463162" y="2041557"/>
              <a:ext cx="38100" cy="1410335"/>
            </a:xfrm>
            <a:custGeom>
              <a:avLst/>
              <a:gdLst/>
              <a:ahLst/>
              <a:cxnLst/>
              <a:rect l="l" t="t" r="r" b="b"/>
              <a:pathLst>
                <a:path w="38100" h="1410335">
                  <a:moveTo>
                    <a:pt x="0" y="219214"/>
                  </a:moveTo>
                  <a:lnTo>
                    <a:pt x="0" y="9498"/>
                  </a:lnTo>
                </a:path>
                <a:path w="38100" h="1410335">
                  <a:moveTo>
                    <a:pt x="0" y="0"/>
                  </a:moveTo>
                  <a:lnTo>
                    <a:pt x="0" y="9498"/>
                  </a:lnTo>
                </a:path>
                <a:path w="38100" h="1410335">
                  <a:moveTo>
                    <a:pt x="0" y="18996"/>
                  </a:moveTo>
                  <a:lnTo>
                    <a:pt x="18959" y="809897"/>
                  </a:lnTo>
                </a:path>
                <a:path w="38100" h="1410335">
                  <a:moveTo>
                    <a:pt x="18959" y="819395"/>
                  </a:moveTo>
                  <a:lnTo>
                    <a:pt x="37918" y="141026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5496340" y="3456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5501081" y="3308880"/>
              <a:ext cx="10160" cy="143510"/>
            </a:xfrm>
            <a:custGeom>
              <a:avLst/>
              <a:gdLst/>
              <a:ahLst/>
              <a:cxnLst/>
              <a:rect l="l" t="t" r="r" b="b"/>
              <a:pathLst>
                <a:path w="10160" h="143510">
                  <a:moveTo>
                    <a:pt x="0" y="142945"/>
                  </a:moveTo>
                  <a:lnTo>
                    <a:pt x="0" y="9498"/>
                  </a:lnTo>
                </a:path>
                <a:path w="10160" h="143510">
                  <a:moveTo>
                    <a:pt x="0" y="0"/>
                  </a:moveTo>
                  <a:lnTo>
                    <a:pt x="9764" y="9498"/>
                  </a:lnTo>
                </a:path>
                <a:path w="10160" h="143510">
                  <a:moveTo>
                    <a:pt x="9764" y="18996"/>
                  </a:moveTo>
                  <a:lnTo>
                    <a:pt x="9764" y="284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5506104" y="33421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5510845" y="2108328"/>
              <a:ext cx="28575" cy="1229360"/>
            </a:xfrm>
            <a:custGeom>
              <a:avLst/>
              <a:gdLst/>
              <a:ahLst/>
              <a:cxnLst/>
              <a:rect l="l" t="t" r="r" b="b"/>
              <a:pathLst>
                <a:path w="28575" h="1229360">
                  <a:moveTo>
                    <a:pt x="0" y="1229045"/>
                  </a:moveTo>
                  <a:lnTo>
                    <a:pt x="0" y="1067008"/>
                  </a:lnTo>
                </a:path>
                <a:path w="28575" h="1229360">
                  <a:moveTo>
                    <a:pt x="0" y="1057510"/>
                  </a:moveTo>
                  <a:lnTo>
                    <a:pt x="9479" y="466923"/>
                  </a:lnTo>
                </a:path>
                <a:path w="28575" h="1229360">
                  <a:moveTo>
                    <a:pt x="9479" y="457140"/>
                  </a:moveTo>
                  <a:lnTo>
                    <a:pt x="18959" y="104763"/>
                  </a:lnTo>
                </a:path>
                <a:path w="28575" h="1229360">
                  <a:moveTo>
                    <a:pt x="18959" y="95265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5534543" y="20937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5539284" y="2108328"/>
              <a:ext cx="66675" cy="1362710"/>
            </a:xfrm>
            <a:custGeom>
              <a:avLst/>
              <a:gdLst/>
              <a:ahLst/>
              <a:cxnLst/>
              <a:rect l="l" t="t" r="r" b="b"/>
              <a:pathLst>
                <a:path w="66675" h="1362710">
                  <a:moveTo>
                    <a:pt x="0" y="0"/>
                  </a:moveTo>
                  <a:lnTo>
                    <a:pt x="9479" y="123759"/>
                  </a:lnTo>
                </a:path>
                <a:path w="66675" h="1362710">
                  <a:moveTo>
                    <a:pt x="9479" y="133257"/>
                  </a:moveTo>
                  <a:lnTo>
                    <a:pt x="28438" y="1029016"/>
                  </a:lnTo>
                </a:path>
                <a:path w="66675" h="1362710">
                  <a:moveTo>
                    <a:pt x="28438" y="1038514"/>
                  </a:moveTo>
                  <a:lnTo>
                    <a:pt x="37918" y="1352994"/>
                  </a:lnTo>
                </a:path>
                <a:path w="66675" h="1362710">
                  <a:moveTo>
                    <a:pt x="37918" y="1362492"/>
                  </a:moveTo>
                  <a:lnTo>
                    <a:pt x="37918" y="1333998"/>
                  </a:lnTo>
                </a:path>
                <a:path w="66675" h="1362710">
                  <a:moveTo>
                    <a:pt x="37918" y="1324215"/>
                  </a:moveTo>
                  <a:lnTo>
                    <a:pt x="66357" y="285700"/>
                  </a:lnTo>
                </a:path>
                <a:path w="66675" h="1362710">
                  <a:moveTo>
                    <a:pt x="66357" y="276202"/>
                  </a:moveTo>
                  <a:lnTo>
                    <a:pt x="66357" y="284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600901" y="2122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605641" y="2136822"/>
              <a:ext cx="9525" cy="38100"/>
            </a:xfrm>
            <a:custGeom>
              <a:avLst/>
              <a:gdLst/>
              <a:ahLst/>
              <a:cxnLst/>
              <a:rect l="l" t="t" r="r" b="b"/>
              <a:pathLst>
                <a:path w="9525" h="38100">
                  <a:moveTo>
                    <a:pt x="0" y="0"/>
                  </a:moveTo>
                  <a:lnTo>
                    <a:pt x="9479" y="37992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5610380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5615121" y="2089047"/>
              <a:ext cx="38735" cy="1343660"/>
            </a:xfrm>
            <a:custGeom>
              <a:avLst/>
              <a:gdLst/>
              <a:ahLst/>
              <a:cxnLst/>
              <a:rect l="l" t="t" r="r" b="b"/>
              <a:pathLst>
                <a:path w="38735" h="1343660">
                  <a:moveTo>
                    <a:pt x="0" y="85767"/>
                  </a:moveTo>
                  <a:lnTo>
                    <a:pt x="0" y="9498"/>
                  </a:lnTo>
                </a:path>
                <a:path w="38735" h="1343660">
                  <a:moveTo>
                    <a:pt x="0" y="0"/>
                  </a:moveTo>
                  <a:lnTo>
                    <a:pt x="0" y="38277"/>
                  </a:lnTo>
                </a:path>
                <a:path w="38735" h="1343660">
                  <a:moveTo>
                    <a:pt x="0" y="47775"/>
                  </a:moveTo>
                  <a:lnTo>
                    <a:pt x="38108" y="1324500"/>
                  </a:lnTo>
                </a:path>
                <a:path w="38735" h="1343660">
                  <a:moveTo>
                    <a:pt x="38108" y="1333998"/>
                  </a:moveTo>
                  <a:lnTo>
                    <a:pt x="38108" y="13434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5648488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5653229" y="2117826"/>
              <a:ext cx="38100" cy="1315085"/>
            </a:xfrm>
            <a:custGeom>
              <a:avLst/>
              <a:gdLst/>
              <a:ahLst/>
              <a:cxnLst/>
              <a:rect l="l" t="t" r="r" b="b"/>
              <a:pathLst>
                <a:path w="38100" h="1315085">
                  <a:moveTo>
                    <a:pt x="0" y="1314717"/>
                  </a:moveTo>
                  <a:lnTo>
                    <a:pt x="0" y="1152776"/>
                  </a:lnTo>
                </a:path>
                <a:path w="38100" h="1315085">
                  <a:moveTo>
                    <a:pt x="0" y="1143278"/>
                  </a:moveTo>
                  <a:lnTo>
                    <a:pt x="19054" y="552595"/>
                  </a:lnTo>
                </a:path>
                <a:path w="38100" h="1315085">
                  <a:moveTo>
                    <a:pt x="19054" y="543097"/>
                  </a:moveTo>
                  <a:lnTo>
                    <a:pt x="28533" y="9498"/>
                  </a:lnTo>
                </a:path>
                <a:path w="38100" h="1315085">
                  <a:moveTo>
                    <a:pt x="28533" y="0"/>
                  </a:moveTo>
                  <a:lnTo>
                    <a:pt x="28533" y="18996"/>
                  </a:lnTo>
                </a:path>
                <a:path w="38100" h="1315085">
                  <a:moveTo>
                    <a:pt x="28533" y="28494"/>
                  </a:moveTo>
                  <a:lnTo>
                    <a:pt x="38013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5686502" y="2170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5691243" y="2127324"/>
              <a:ext cx="28575" cy="1153160"/>
            </a:xfrm>
            <a:custGeom>
              <a:avLst/>
              <a:gdLst/>
              <a:ahLst/>
              <a:cxnLst/>
              <a:rect l="l" t="t" r="r" b="b"/>
              <a:pathLst>
                <a:path w="28575" h="1153160">
                  <a:moveTo>
                    <a:pt x="0" y="37992"/>
                  </a:moveTo>
                  <a:lnTo>
                    <a:pt x="0" y="9498"/>
                  </a:lnTo>
                </a:path>
                <a:path w="28575" h="1153160">
                  <a:moveTo>
                    <a:pt x="0" y="0"/>
                  </a:moveTo>
                  <a:lnTo>
                    <a:pt x="0" y="9498"/>
                  </a:lnTo>
                </a:path>
                <a:path w="28575" h="1153160">
                  <a:moveTo>
                    <a:pt x="0" y="18996"/>
                  </a:moveTo>
                  <a:lnTo>
                    <a:pt x="9479" y="190435"/>
                  </a:lnTo>
                </a:path>
                <a:path w="28575" h="1153160">
                  <a:moveTo>
                    <a:pt x="9479" y="199933"/>
                  </a:moveTo>
                  <a:lnTo>
                    <a:pt x="28438" y="11529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5714936" y="32850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719682" y="3289788"/>
              <a:ext cx="9525" cy="172085"/>
            </a:xfrm>
            <a:custGeom>
              <a:avLst/>
              <a:gdLst/>
              <a:ahLst/>
              <a:cxnLst/>
              <a:rect l="l" t="t" r="r" b="b"/>
              <a:pathLst>
                <a:path w="9525" h="172085">
                  <a:moveTo>
                    <a:pt x="0" y="0"/>
                  </a:moveTo>
                  <a:lnTo>
                    <a:pt x="0" y="57083"/>
                  </a:lnTo>
                </a:path>
                <a:path w="9525" h="172085">
                  <a:moveTo>
                    <a:pt x="0" y="66771"/>
                  </a:moveTo>
                  <a:lnTo>
                    <a:pt x="9479" y="1715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5724420" y="34660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5729161" y="2098545"/>
              <a:ext cx="29209" cy="1372870"/>
            </a:xfrm>
            <a:custGeom>
              <a:avLst/>
              <a:gdLst/>
              <a:ahLst/>
              <a:cxnLst/>
              <a:rect l="l" t="t" r="r" b="b"/>
              <a:pathLst>
                <a:path w="29210" h="1372870">
                  <a:moveTo>
                    <a:pt x="0" y="1372275"/>
                  </a:moveTo>
                  <a:lnTo>
                    <a:pt x="0" y="1181745"/>
                  </a:lnTo>
                </a:path>
                <a:path w="29210" h="1372870">
                  <a:moveTo>
                    <a:pt x="0" y="1172057"/>
                  </a:moveTo>
                  <a:lnTo>
                    <a:pt x="28628" y="47775"/>
                  </a:lnTo>
                </a:path>
                <a:path w="29210" h="1372870">
                  <a:moveTo>
                    <a:pt x="28628" y="38277"/>
                  </a:moveTo>
                  <a:lnTo>
                    <a:pt x="286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753049" y="2084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5757790" y="2098545"/>
              <a:ext cx="38100" cy="1210945"/>
            </a:xfrm>
            <a:custGeom>
              <a:avLst/>
              <a:gdLst/>
              <a:ahLst/>
              <a:cxnLst/>
              <a:rect l="l" t="t" r="r" b="b"/>
              <a:pathLst>
                <a:path w="38100" h="1210945">
                  <a:moveTo>
                    <a:pt x="0" y="0"/>
                  </a:moveTo>
                  <a:lnTo>
                    <a:pt x="18959" y="219214"/>
                  </a:lnTo>
                </a:path>
                <a:path w="38100" h="1210945">
                  <a:moveTo>
                    <a:pt x="18959" y="228712"/>
                  </a:moveTo>
                  <a:lnTo>
                    <a:pt x="37918" y="12103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5790967" y="33136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795709" y="2051055"/>
              <a:ext cx="47625" cy="1391285"/>
            </a:xfrm>
            <a:custGeom>
              <a:avLst/>
              <a:gdLst/>
              <a:ahLst/>
              <a:cxnLst/>
              <a:rect l="l" t="t" r="r" b="b"/>
              <a:pathLst>
                <a:path w="47625" h="1391285">
                  <a:moveTo>
                    <a:pt x="0" y="1257824"/>
                  </a:moveTo>
                  <a:lnTo>
                    <a:pt x="0" y="1267322"/>
                  </a:lnTo>
                </a:path>
                <a:path w="47625" h="1391285">
                  <a:moveTo>
                    <a:pt x="0" y="1276820"/>
                  </a:moveTo>
                  <a:lnTo>
                    <a:pt x="0" y="1381488"/>
                  </a:lnTo>
                </a:path>
                <a:path w="47625" h="1391285">
                  <a:moveTo>
                    <a:pt x="0" y="1391271"/>
                  </a:moveTo>
                  <a:lnTo>
                    <a:pt x="9479" y="1371990"/>
                  </a:lnTo>
                </a:path>
                <a:path w="47625" h="1391285">
                  <a:moveTo>
                    <a:pt x="9479" y="1362492"/>
                  </a:moveTo>
                  <a:lnTo>
                    <a:pt x="18959" y="905067"/>
                  </a:lnTo>
                </a:path>
                <a:path w="47625" h="1391285">
                  <a:moveTo>
                    <a:pt x="18959" y="895569"/>
                  </a:moveTo>
                  <a:lnTo>
                    <a:pt x="37918" y="9498"/>
                  </a:lnTo>
                </a:path>
                <a:path w="47625" h="1391285">
                  <a:moveTo>
                    <a:pt x="37918" y="0"/>
                  </a:moveTo>
                  <a:lnTo>
                    <a:pt x="37918" y="9498"/>
                  </a:lnTo>
                </a:path>
                <a:path w="47625" h="1391285">
                  <a:moveTo>
                    <a:pt x="37918" y="18996"/>
                  </a:moveTo>
                  <a:lnTo>
                    <a:pt x="47398" y="18103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838355" y="222733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5843107" y="2241586"/>
              <a:ext cx="29209" cy="1134110"/>
            </a:xfrm>
            <a:custGeom>
              <a:avLst/>
              <a:gdLst/>
              <a:ahLst/>
              <a:cxnLst/>
              <a:rect l="l" t="t" r="r" b="b"/>
              <a:pathLst>
                <a:path w="29210" h="1134110">
                  <a:moveTo>
                    <a:pt x="0" y="0"/>
                  </a:moveTo>
                  <a:lnTo>
                    <a:pt x="0" y="133447"/>
                  </a:lnTo>
                </a:path>
                <a:path w="29210" h="1134110">
                  <a:moveTo>
                    <a:pt x="0" y="142945"/>
                  </a:moveTo>
                  <a:lnTo>
                    <a:pt x="19243" y="1067293"/>
                  </a:lnTo>
                </a:path>
                <a:path w="29210" h="1134110">
                  <a:moveTo>
                    <a:pt x="19243" y="1076791"/>
                  </a:moveTo>
                  <a:lnTo>
                    <a:pt x="28723" y="113397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867082" y="3361308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86" y="23749"/>
                  </a:moveTo>
                  <a:lnTo>
                    <a:pt x="8089" y="20396"/>
                  </a:lnTo>
                  <a:lnTo>
                    <a:pt x="4737" y="18999"/>
                  </a:lnTo>
                  <a:lnTo>
                    <a:pt x="1384" y="20396"/>
                  </a:lnTo>
                  <a:lnTo>
                    <a:pt x="0" y="23749"/>
                  </a:lnTo>
                  <a:lnTo>
                    <a:pt x="1384" y="27114"/>
                  </a:lnTo>
                  <a:lnTo>
                    <a:pt x="4737" y="28498"/>
                  </a:lnTo>
                  <a:lnTo>
                    <a:pt x="8089" y="27114"/>
                  </a:lnTo>
                  <a:lnTo>
                    <a:pt x="9486" y="23749"/>
                  </a:lnTo>
                  <a:close/>
                </a:path>
                <a:path w="9525" h="28575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2857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871830" y="2070051"/>
              <a:ext cx="66675" cy="1334135"/>
            </a:xfrm>
            <a:custGeom>
              <a:avLst/>
              <a:gdLst/>
              <a:ahLst/>
              <a:cxnLst/>
              <a:rect l="l" t="t" r="r" b="b"/>
              <a:pathLst>
                <a:path w="66675" h="1334135">
                  <a:moveTo>
                    <a:pt x="0" y="1305504"/>
                  </a:moveTo>
                  <a:lnTo>
                    <a:pt x="9479" y="1315002"/>
                  </a:lnTo>
                </a:path>
                <a:path w="66675" h="1334135">
                  <a:moveTo>
                    <a:pt x="9479" y="1324500"/>
                  </a:moveTo>
                  <a:lnTo>
                    <a:pt x="9479" y="1305504"/>
                  </a:lnTo>
                </a:path>
                <a:path w="66675" h="1334135">
                  <a:moveTo>
                    <a:pt x="9479" y="1296006"/>
                  </a:moveTo>
                  <a:lnTo>
                    <a:pt x="18959" y="667141"/>
                  </a:lnTo>
                </a:path>
                <a:path w="66675" h="1334135">
                  <a:moveTo>
                    <a:pt x="18959" y="657453"/>
                  </a:moveTo>
                  <a:lnTo>
                    <a:pt x="28438" y="228712"/>
                  </a:lnTo>
                </a:path>
                <a:path w="66675" h="1334135">
                  <a:moveTo>
                    <a:pt x="28438" y="219214"/>
                  </a:moveTo>
                  <a:lnTo>
                    <a:pt x="37918" y="9498"/>
                  </a:lnTo>
                </a:path>
                <a:path w="66675" h="1334135">
                  <a:moveTo>
                    <a:pt x="37918" y="0"/>
                  </a:moveTo>
                  <a:lnTo>
                    <a:pt x="37918" y="28494"/>
                  </a:lnTo>
                </a:path>
                <a:path w="66675" h="1334135">
                  <a:moveTo>
                    <a:pt x="37918" y="38277"/>
                  </a:moveTo>
                  <a:lnTo>
                    <a:pt x="56877" y="505200"/>
                  </a:lnTo>
                </a:path>
                <a:path w="66675" h="1334135">
                  <a:moveTo>
                    <a:pt x="56877" y="514698"/>
                  </a:moveTo>
                  <a:lnTo>
                    <a:pt x="66357" y="13339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5933440" y="340880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5947667" y="2089047"/>
              <a:ext cx="38735" cy="1324610"/>
            </a:xfrm>
            <a:custGeom>
              <a:avLst/>
              <a:gdLst/>
              <a:ahLst/>
              <a:cxnLst/>
              <a:rect l="l" t="t" r="r" b="b"/>
              <a:pathLst>
                <a:path w="38735" h="1324610">
                  <a:moveTo>
                    <a:pt x="0" y="1324500"/>
                  </a:moveTo>
                  <a:lnTo>
                    <a:pt x="0" y="1267512"/>
                  </a:lnTo>
                </a:path>
                <a:path w="38735" h="1324610">
                  <a:moveTo>
                    <a:pt x="0" y="1257824"/>
                  </a:moveTo>
                  <a:lnTo>
                    <a:pt x="0" y="1267512"/>
                  </a:lnTo>
                </a:path>
                <a:path w="38735" h="1324610">
                  <a:moveTo>
                    <a:pt x="0" y="1277010"/>
                  </a:moveTo>
                  <a:lnTo>
                    <a:pt x="0" y="1286508"/>
                  </a:lnTo>
                </a:path>
                <a:path w="38735" h="1324610">
                  <a:moveTo>
                    <a:pt x="0" y="1296006"/>
                  </a:moveTo>
                  <a:lnTo>
                    <a:pt x="9479" y="1267512"/>
                  </a:lnTo>
                </a:path>
                <a:path w="38735" h="1324610">
                  <a:moveTo>
                    <a:pt x="9479" y="1257824"/>
                  </a:moveTo>
                  <a:lnTo>
                    <a:pt x="18959" y="495702"/>
                  </a:lnTo>
                </a:path>
                <a:path w="38735" h="1324610">
                  <a:moveTo>
                    <a:pt x="18959" y="486204"/>
                  </a:moveTo>
                  <a:lnTo>
                    <a:pt x="28723" y="114546"/>
                  </a:lnTo>
                </a:path>
                <a:path w="38735" h="1324610">
                  <a:moveTo>
                    <a:pt x="28723" y="104953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5981129" y="2074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5985870" y="2089047"/>
              <a:ext cx="66675" cy="1334135"/>
            </a:xfrm>
            <a:custGeom>
              <a:avLst/>
              <a:gdLst/>
              <a:ahLst/>
              <a:cxnLst/>
              <a:rect l="l" t="t" r="r" b="b"/>
              <a:pathLst>
                <a:path w="66675" h="1334135">
                  <a:moveTo>
                    <a:pt x="0" y="0"/>
                  </a:moveTo>
                  <a:lnTo>
                    <a:pt x="9479" y="438429"/>
                  </a:lnTo>
                </a:path>
                <a:path w="66675" h="1334135">
                  <a:moveTo>
                    <a:pt x="9479" y="447927"/>
                  </a:moveTo>
                  <a:lnTo>
                    <a:pt x="28438" y="1305504"/>
                  </a:lnTo>
                </a:path>
                <a:path w="66675" h="1334135">
                  <a:moveTo>
                    <a:pt x="28438" y="1315002"/>
                  </a:moveTo>
                  <a:lnTo>
                    <a:pt x="28438" y="1324500"/>
                  </a:lnTo>
                </a:path>
                <a:path w="66675" h="1334135">
                  <a:moveTo>
                    <a:pt x="28438" y="1333998"/>
                  </a:moveTo>
                  <a:lnTo>
                    <a:pt x="37918" y="1324500"/>
                  </a:lnTo>
                </a:path>
                <a:path w="66675" h="1334135">
                  <a:moveTo>
                    <a:pt x="37918" y="1315002"/>
                  </a:moveTo>
                  <a:lnTo>
                    <a:pt x="47398" y="1124566"/>
                  </a:lnTo>
                </a:path>
                <a:path w="66675" h="1334135">
                  <a:moveTo>
                    <a:pt x="47398" y="1115068"/>
                  </a:moveTo>
                  <a:lnTo>
                    <a:pt x="66357" y="95455"/>
                  </a:lnTo>
                </a:path>
                <a:path w="66675" h="1334135">
                  <a:moveTo>
                    <a:pt x="66357" y="85767"/>
                  </a:moveTo>
                  <a:lnTo>
                    <a:pt x="66357" y="954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6047487" y="21892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6052228" y="2079549"/>
              <a:ext cx="38735" cy="1363345"/>
            </a:xfrm>
            <a:custGeom>
              <a:avLst/>
              <a:gdLst/>
              <a:ahLst/>
              <a:cxnLst/>
              <a:rect l="l" t="t" r="r" b="b"/>
              <a:pathLst>
                <a:path w="38735" h="1363345">
                  <a:moveTo>
                    <a:pt x="0" y="104953"/>
                  </a:moveTo>
                  <a:lnTo>
                    <a:pt x="9479" y="9498"/>
                  </a:lnTo>
                </a:path>
                <a:path w="38735" h="1363345">
                  <a:moveTo>
                    <a:pt x="9479" y="0"/>
                  </a:moveTo>
                  <a:lnTo>
                    <a:pt x="9479" y="18996"/>
                  </a:lnTo>
                </a:path>
                <a:path w="38735" h="1363345">
                  <a:moveTo>
                    <a:pt x="9479" y="28779"/>
                  </a:moveTo>
                  <a:lnTo>
                    <a:pt x="28438" y="819585"/>
                  </a:lnTo>
                </a:path>
                <a:path w="38735" h="1363345">
                  <a:moveTo>
                    <a:pt x="28438" y="829083"/>
                  </a:moveTo>
                  <a:lnTo>
                    <a:pt x="38108" y="1277010"/>
                  </a:lnTo>
                </a:path>
                <a:path w="38735" h="1363345">
                  <a:moveTo>
                    <a:pt x="38108" y="1286508"/>
                  </a:moveTo>
                  <a:lnTo>
                    <a:pt x="38108" y="136277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6085595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6090336" y="2136822"/>
              <a:ext cx="47625" cy="1315085"/>
            </a:xfrm>
            <a:custGeom>
              <a:avLst/>
              <a:gdLst/>
              <a:ahLst/>
              <a:cxnLst/>
              <a:rect l="l" t="t" r="r" b="b"/>
              <a:pathLst>
                <a:path w="47625" h="1315085">
                  <a:moveTo>
                    <a:pt x="0" y="1315002"/>
                  </a:moveTo>
                  <a:lnTo>
                    <a:pt x="9479" y="1162559"/>
                  </a:lnTo>
                </a:path>
                <a:path w="47625" h="1315085">
                  <a:moveTo>
                    <a:pt x="9479" y="1152966"/>
                  </a:moveTo>
                  <a:lnTo>
                    <a:pt x="18959" y="838581"/>
                  </a:lnTo>
                </a:path>
                <a:path w="47625" h="1315085">
                  <a:moveTo>
                    <a:pt x="18959" y="829083"/>
                  </a:moveTo>
                  <a:lnTo>
                    <a:pt x="28438" y="142945"/>
                  </a:lnTo>
                </a:path>
                <a:path w="47625" h="1315085">
                  <a:moveTo>
                    <a:pt x="28438" y="133447"/>
                  </a:moveTo>
                  <a:lnTo>
                    <a:pt x="37918" y="18996"/>
                  </a:lnTo>
                </a:path>
                <a:path w="47625" h="1315085">
                  <a:moveTo>
                    <a:pt x="37918" y="9498"/>
                  </a:moveTo>
                  <a:lnTo>
                    <a:pt x="4739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6132993" y="2122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6137734" y="2117826"/>
              <a:ext cx="66675" cy="1343660"/>
            </a:xfrm>
            <a:custGeom>
              <a:avLst/>
              <a:gdLst/>
              <a:ahLst/>
              <a:cxnLst/>
              <a:rect l="l" t="t" r="r" b="b"/>
              <a:pathLst>
                <a:path w="66675" h="1343660">
                  <a:moveTo>
                    <a:pt x="0" y="18996"/>
                  </a:moveTo>
                  <a:lnTo>
                    <a:pt x="0" y="114261"/>
                  </a:lnTo>
                </a:path>
                <a:path w="66675" h="1343660">
                  <a:moveTo>
                    <a:pt x="0" y="123759"/>
                  </a:moveTo>
                  <a:lnTo>
                    <a:pt x="28438" y="1333998"/>
                  </a:lnTo>
                </a:path>
                <a:path w="66675" h="1343660">
                  <a:moveTo>
                    <a:pt x="28438" y="1343496"/>
                  </a:moveTo>
                  <a:lnTo>
                    <a:pt x="28438" y="1324500"/>
                  </a:lnTo>
                </a:path>
                <a:path w="66675" h="1343660">
                  <a:moveTo>
                    <a:pt x="28438" y="1314717"/>
                  </a:moveTo>
                  <a:lnTo>
                    <a:pt x="47398" y="705133"/>
                  </a:lnTo>
                </a:path>
                <a:path w="66675" h="1343660">
                  <a:moveTo>
                    <a:pt x="47398" y="695635"/>
                  </a:moveTo>
                  <a:lnTo>
                    <a:pt x="66452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6199446" y="21035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6204187" y="2098545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0"/>
                  </a:moveTo>
                  <a:lnTo>
                    <a:pt x="0" y="9782"/>
                  </a:lnTo>
                </a:path>
                <a:path w="0" h="67310">
                  <a:moveTo>
                    <a:pt x="0" y="19281"/>
                  </a:moveTo>
                  <a:lnTo>
                    <a:pt x="0" y="667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6199441" y="2160574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19685" h="19050">
                  <a:moveTo>
                    <a:pt x="19151" y="4749"/>
                  </a:moveTo>
                  <a:lnTo>
                    <a:pt x="17754" y="1384"/>
                  </a:lnTo>
                  <a:lnTo>
                    <a:pt x="14414" y="0"/>
                  </a:lnTo>
                  <a:lnTo>
                    <a:pt x="11061" y="1384"/>
                  </a:lnTo>
                  <a:lnTo>
                    <a:pt x="9664" y="4749"/>
                  </a:lnTo>
                  <a:lnTo>
                    <a:pt x="11061" y="8102"/>
                  </a:lnTo>
                  <a:lnTo>
                    <a:pt x="14414" y="9499"/>
                  </a:lnTo>
                  <a:lnTo>
                    <a:pt x="17754" y="8102"/>
                  </a:lnTo>
                  <a:lnTo>
                    <a:pt x="1915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6213856" y="2174814"/>
              <a:ext cx="9525" cy="543560"/>
            </a:xfrm>
            <a:custGeom>
              <a:avLst/>
              <a:gdLst/>
              <a:ahLst/>
              <a:cxnLst/>
              <a:rect l="l" t="t" r="r" b="b"/>
              <a:pathLst>
                <a:path w="9525" h="543560">
                  <a:moveTo>
                    <a:pt x="0" y="0"/>
                  </a:moveTo>
                  <a:lnTo>
                    <a:pt x="0" y="162226"/>
                  </a:lnTo>
                </a:path>
                <a:path w="9525" h="543560">
                  <a:moveTo>
                    <a:pt x="0" y="171724"/>
                  </a:moveTo>
                  <a:lnTo>
                    <a:pt x="9479" y="524101"/>
                  </a:lnTo>
                </a:path>
                <a:path w="9525" h="543560">
                  <a:moveTo>
                    <a:pt x="9479" y="533599"/>
                  </a:moveTo>
                  <a:lnTo>
                    <a:pt x="9479" y="54309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2" name="object 272" descr=""/>
          <p:cNvSpPr txBox="1"/>
          <p:nvPr/>
        </p:nvSpPr>
        <p:spPr>
          <a:xfrm>
            <a:off x="1084884" y="4251656"/>
            <a:ext cx="5604510" cy="57531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401955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BANC2A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lnSpc>
                <a:spcPts val="1295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algn="ctr" marL="179070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t=96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73" name="object 273" descr=""/>
          <p:cNvSpPr txBox="1"/>
          <p:nvPr/>
        </p:nvSpPr>
        <p:spPr>
          <a:xfrm>
            <a:off x="3811620" y="126182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74" name="object 274" descr=""/>
          <p:cNvGrpSpPr/>
          <p:nvPr/>
        </p:nvGrpSpPr>
        <p:grpSpPr>
          <a:xfrm>
            <a:off x="1762851" y="5238492"/>
            <a:ext cx="4465320" cy="2710815"/>
            <a:chOff x="1762851" y="5238492"/>
            <a:chExt cx="4465320" cy="2710815"/>
          </a:xfrm>
        </p:grpSpPr>
        <p:sp>
          <p:nvSpPr>
            <p:cNvPr id="275" name="object 275" descr=""/>
            <p:cNvSpPr/>
            <p:nvPr/>
          </p:nvSpPr>
          <p:spPr>
            <a:xfrm>
              <a:off x="1810282" y="5243254"/>
              <a:ext cx="4408805" cy="2658110"/>
            </a:xfrm>
            <a:custGeom>
              <a:avLst/>
              <a:gdLst/>
              <a:ahLst/>
              <a:cxnLst/>
              <a:rect l="l" t="t" r="r" b="b"/>
              <a:pathLst>
                <a:path w="4408805" h="2658109">
                  <a:moveTo>
                    <a:pt x="0" y="2657964"/>
                  </a:moveTo>
                  <a:lnTo>
                    <a:pt x="4408323" y="2657964"/>
                  </a:lnTo>
                  <a:lnTo>
                    <a:pt x="4408323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1815022" y="7905967"/>
              <a:ext cx="4408805" cy="38100"/>
            </a:xfrm>
            <a:custGeom>
              <a:avLst/>
              <a:gdLst/>
              <a:ahLst/>
              <a:cxnLst/>
              <a:rect l="l" t="t" r="r" b="b"/>
              <a:pathLst>
                <a:path w="4408805" h="38100">
                  <a:moveTo>
                    <a:pt x="0" y="0"/>
                  </a:moveTo>
                  <a:lnTo>
                    <a:pt x="0" y="37993"/>
                  </a:lnTo>
                </a:path>
                <a:path w="4408805" h="38100">
                  <a:moveTo>
                    <a:pt x="437087" y="0"/>
                  </a:moveTo>
                  <a:lnTo>
                    <a:pt x="437087" y="37993"/>
                  </a:lnTo>
                </a:path>
                <a:path w="4408805" h="38100">
                  <a:moveTo>
                    <a:pt x="883399" y="0"/>
                  </a:moveTo>
                  <a:lnTo>
                    <a:pt x="883399" y="37993"/>
                  </a:lnTo>
                </a:path>
                <a:path w="4408805" h="38100">
                  <a:moveTo>
                    <a:pt x="1320506" y="0"/>
                  </a:moveTo>
                  <a:lnTo>
                    <a:pt x="1320506" y="37993"/>
                  </a:lnTo>
                </a:path>
                <a:path w="4408805" h="38100">
                  <a:moveTo>
                    <a:pt x="1767092" y="0"/>
                  </a:moveTo>
                  <a:lnTo>
                    <a:pt x="1767092" y="37993"/>
                  </a:lnTo>
                </a:path>
                <a:path w="4408805" h="38100">
                  <a:moveTo>
                    <a:pt x="2204199" y="0"/>
                  </a:moveTo>
                  <a:lnTo>
                    <a:pt x="2204199" y="37993"/>
                  </a:lnTo>
                </a:path>
                <a:path w="4408805" h="38100">
                  <a:moveTo>
                    <a:pt x="2641211" y="0"/>
                  </a:moveTo>
                  <a:lnTo>
                    <a:pt x="2641211" y="37993"/>
                  </a:lnTo>
                </a:path>
                <a:path w="4408805" h="38100">
                  <a:moveTo>
                    <a:pt x="3087608" y="0"/>
                  </a:moveTo>
                  <a:lnTo>
                    <a:pt x="3087608" y="37993"/>
                  </a:lnTo>
                </a:path>
                <a:path w="4408805" h="38100">
                  <a:moveTo>
                    <a:pt x="3524620" y="0"/>
                  </a:moveTo>
                  <a:lnTo>
                    <a:pt x="3524620" y="37993"/>
                  </a:lnTo>
                </a:path>
                <a:path w="4408805" h="38100">
                  <a:moveTo>
                    <a:pt x="3971207" y="0"/>
                  </a:moveTo>
                  <a:lnTo>
                    <a:pt x="3971207" y="37993"/>
                  </a:lnTo>
                </a:path>
                <a:path w="4408805" h="38100">
                  <a:moveTo>
                    <a:pt x="4408313" y="0"/>
                  </a:moveTo>
                  <a:lnTo>
                    <a:pt x="4408313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2247370" y="5243264"/>
              <a:ext cx="3534410" cy="2658110"/>
            </a:xfrm>
            <a:custGeom>
              <a:avLst/>
              <a:gdLst/>
              <a:ahLst/>
              <a:cxnLst/>
              <a:rect l="l" t="t" r="r" b="b"/>
              <a:pathLst>
                <a:path w="3534410" h="2658109">
                  <a:moveTo>
                    <a:pt x="0" y="0"/>
                  </a:moveTo>
                  <a:lnTo>
                    <a:pt x="0" y="2657955"/>
                  </a:lnTo>
                </a:path>
                <a:path w="3534410" h="2658109">
                  <a:moveTo>
                    <a:pt x="446311" y="0"/>
                  </a:moveTo>
                  <a:lnTo>
                    <a:pt x="446311" y="2657955"/>
                  </a:lnTo>
                </a:path>
                <a:path w="3534410" h="2658109">
                  <a:moveTo>
                    <a:pt x="883418" y="0"/>
                  </a:moveTo>
                  <a:lnTo>
                    <a:pt x="883418" y="2657955"/>
                  </a:lnTo>
                </a:path>
                <a:path w="3534410" h="2658109">
                  <a:moveTo>
                    <a:pt x="1330004" y="0"/>
                  </a:moveTo>
                  <a:lnTo>
                    <a:pt x="1330004" y="2657955"/>
                  </a:lnTo>
                </a:path>
                <a:path w="3534410" h="2658109">
                  <a:moveTo>
                    <a:pt x="1767111" y="0"/>
                  </a:moveTo>
                  <a:lnTo>
                    <a:pt x="1767111" y="2657955"/>
                  </a:lnTo>
                </a:path>
                <a:path w="3534410" h="2658109">
                  <a:moveTo>
                    <a:pt x="2204123" y="0"/>
                  </a:moveTo>
                  <a:lnTo>
                    <a:pt x="2204123" y="2657955"/>
                  </a:lnTo>
                </a:path>
                <a:path w="3534410" h="2658109">
                  <a:moveTo>
                    <a:pt x="2650520" y="0"/>
                  </a:moveTo>
                  <a:lnTo>
                    <a:pt x="2650520" y="2657955"/>
                  </a:lnTo>
                </a:path>
                <a:path w="3534410" h="2658109">
                  <a:moveTo>
                    <a:pt x="3087532" y="0"/>
                  </a:moveTo>
                  <a:lnTo>
                    <a:pt x="3087532" y="2657955"/>
                  </a:lnTo>
                </a:path>
                <a:path w="3534410" h="2658109">
                  <a:moveTo>
                    <a:pt x="3534119" y="0"/>
                  </a:moveTo>
                  <a:lnTo>
                    <a:pt x="3534119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767614" y="790596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9" name="object 279" descr=""/>
          <p:cNvSpPr txBox="1"/>
          <p:nvPr/>
        </p:nvSpPr>
        <p:spPr>
          <a:xfrm>
            <a:off x="5835146" y="796474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0" name="object 280" descr=""/>
          <p:cNvSpPr txBox="1"/>
          <p:nvPr/>
        </p:nvSpPr>
        <p:spPr>
          <a:xfrm>
            <a:off x="1493474" y="7812303"/>
            <a:ext cx="4815205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50.0</a:t>
            </a:r>
            <a:endParaRPr sz="800">
              <a:latin typeface="Microsoft Sans Serif"/>
              <a:cs typeface="Microsoft Sans Serif"/>
            </a:endParaRPr>
          </a:p>
          <a:p>
            <a:pPr marL="250190">
              <a:lnSpc>
                <a:spcPct val="100000"/>
              </a:lnSpc>
              <a:spcBef>
                <a:spcPts val="15"/>
              </a:spcBef>
              <a:tabLst>
                <a:tab pos="1133475" algn="l"/>
                <a:tab pos="2016760" algn="l"/>
                <a:tab pos="2891155" algn="l"/>
                <a:tab pos="3774440" algn="l"/>
                <a:tab pos="46583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1" name="object 281" descr=""/>
          <p:cNvSpPr/>
          <p:nvPr/>
        </p:nvSpPr>
        <p:spPr>
          <a:xfrm>
            <a:off x="1767614" y="5248012"/>
            <a:ext cx="38100" cy="2324735"/>
          </a:xfrm>
          <a:custGeom>
            <a:avLst/>
            <a:gdLst/>
            <a:ahLst/>
            <a:cxnLst/>
            <a:rect l="l" t="t" r="r" b="b"/>
            <a:pathLst>
              <a:path w="38100" h="2324734">
                <a:moveTo>
                  <a:pt x="37928" y="2324584"/>
                </a:moveTo>
                <a:lnTo>
                  <a:pt x="0" y="2324584"/>
                </a:lnTo>
              </a:path>
              <a:path w="38100" h="2324734">
                <a:moveTo>
                  <a:pt x="37928" y="1990956"/>
                </a:moveTo>
                <a:lnTo>
                  <a:pt x="0" y="1990956"/>
                </a:lnTo>
              </a:path>
              <a:path w="38100" h="2324734">
                <a:moveTo>
                  <a:pt x="37928" y="1657643"/>
                </a:moveTo>
                <a:lnTo>
                  <a:pt x="0" y="1657643"/>
                </a:lnTo>
              </a:path>
              <a:path w="38100" h="2324734">
                <a:moveTo>
                  <a:pt x="37928" y="1333730"/>
                </a:moveTo>
                <a:lnTo>
                  <a:pt x="0" y="1333730"/>
                </a:lnTo>
              </a:path>
              <a:path w="38100" h="2324734">
                <a:moveTo>
                  <a:pt x="37928" y="1000321"/>
                </a:moveTo>
                <a:lnTo>
                  <a:pt x="0" y="1000321"/>
                </a:lnTo>
              </a:path>
              <a:path w="38100" h="2324734">
                <a:moveTo>
                  <a:pt x="37928" y="666722"/>
                </a:moveTo>
                <a:lnTo>
                  <a:pt x="0" y="666722"/>
                </a:lnTo>
              </a:path>
              <a:path w="38100" h="2324734">
                <a:moveTo>
                  <a:pt x="37928" y="333408"/>
                </a:moveTo>
                <a:lnTo>
                  <a:pt x="0" y="333408"/>
                </a:lnTo>
              </a:path>
              <a:path w="38100" h="2324734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" name="object 282" descr=""/>
          <p:cNvSpPr txBox="1"/>
          <p:nvPr/>
        </p:nvSpPr>
        <p:spPr>
          <a:xfrm>
            <a:off x="1493474" y="5821346"/>
            <a:ext cx="264160" cy="180911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</a:pP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07314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3" name="object 283" descr=""/>
          <p:cNvSpPr txBox="1"/>
          <p:nvPr/>
        </p:nvSpPr>
        <p:spPr>
          <a:xfrm>
            <a:off x="1531631" y="5118086"/>
            <a:ext cx="273050" cy="5213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8740" marR="5080" indent="-66675">
              <a:lnSpc>
                <a:spcPct val="132800"/>
              </a:lnSpc>
              <a:spcBef>
                <a:spcPts val="95"/>
              </a:spcBef>
            </a:pPr>
            <a:r>
              <a:rPr dirty="0" sz="800" spc="-20">
                <a:latin typeface="Microsoft Sans Serif"/>
                <a:cs typeface="Microsoft Sans Serif"/>
              </a:rPr>
              <a:t>50.0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84" name="object 284" descr=""/>
          <p:cNvGrpSpPr/>
          <p:nvPr/>
        </p:nvGrpSpPr>
        <p:grpSpPr>
          <a:xfrm>
            <a:off x="1810281" y="5343258"/>
            <a:ext cx="4418330" cy="2543810"/>
            <a:chOff x="1810281" y="5343258"/>
            <a:chExt cx="4418330" cy="2543810"/>
          </a:xfrm>
        </p:grpSpPr>
        <p:sp>
          <p:nvSpPr>
            <p:cNvPr id="285" name="object 285" descr=""/>
            <p:cNvSpPr/>
            <p:nvPr/>
          </p:nvSpPr>
          <p:spPr>
            <a:xfrm>
              <a:off x="1810282" y="5576673"/>
              <a:ext cx="4389120" cy="1991360"/>
            </a:xfrm>
            <a:custGeom>
              <a:avLst/>
              <a:gdLst/>
              <a:ahLst/>
              <a:cxnLst/>
              <a:rect l="l" t="t" r="r" b="b"/>
              <a:pathLst>
                <a:path w="4389120" h="1991359">
                  <a:moveTo>
                    <a:pt x="0" y="1991175"/>
                  </a:moveTo>
                  <a:lnTo>
                    <a:pt x="4389070" y="1991175"/>
                  </a:lnTo>
                </a:path>
                <a:path w="4389120" h="1991359">
                  <a:moveTo>
                    <a:pt x="0" y="1657548"/>
                  </a:moveTo>
                  <a:lnTo>
                    <a:pt x="4389070" y="1657548"/>
                  </a:lnTo>
                </a:path>
                <a:path w="4389120" h="1991359">
                  <a:moveTo>
                    <a:pt x="0" y="1324234"/>
                  </a:moveTo>
                  <a:lnTo>
                    <a:pt x="4389070" y="1324234"/>
                  </a:lnTo>
                </a:path>
                <a:path w="4389120" h="1991359">
                  <a:moveTo>
                    <a:pt x="0" y="1000321"/>
                  </a:moveTo>
                  <a:lnTo>
                    <a:pt x="4389070" y="1000321"/>
                  </a:lnTo>
                </a:path>
                <a:path w="4389120" h="1991359">
                  <a:moveTo>
                    <a:pt x="0" y="666912"/>
                  </a:moveTo>
                  <a:lnTo>
                    <a:pt x="4389070" y="666912"/>
                  </a:lnTo>
                </a:path>
                <a:path w="4389120" h="1991359">
                  <a:moveTo>
                    <a:pt x="0" y="333313"/>
                  </a:moveTo>
                  <a:lnTo>
                    <a:pt x="4389070" y="333313"/>
                  </a:lnTo>
                </a:path>
                <a:path w="4389120" h="1991359">
                  <a:moveTo>
                    <a:pt x="0" y="0"/>
                  </a:moveTo>
                  <a:lnTo>
                    <a:pt x="4389070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1810270" y="65674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824501" y="5590917"/>
              <a:ext cx="437515" cy="1772285"/>
            </a:xfrm>
            <a:custGeom>
              <a:avLst/>
              <a:gdLst/>
              <a:ahLst/>
              <a:cxnLst/>
              <a:rect l="l" t="t" r="r" b="b"/>
              <a:pathLst>
                <a:path w="437514" h="1772284">
                  <a:moveTo>
                    <a:pt x="0" y="981329"/>
                  </a:moveTo>
                  <a:lnTo>
                    <a:pt x="408639" y="981329"/>
                  </a:lnTo>
                </a:path>
                <a:path w="437514" h="1772284">
                  <a:moveTo>
                    <a:pt x="418128" y="981329"/>
                  </a:moveTo>
                  <a:lnTo>
                    <a:pt x="418128" y="876587"/>
                  </a:lnTo>
                </a:path>
                <a:path w="437514" h="1772284">
                  <a:moveTo>
                    <a:pt x="418128" y="866900"/>
                  </a:moveTo>
                  <a:lnTo>
                    <a:pt x="418128" y="9496"/>
                  </a:lnTo>
                </a:path>
                <a:path w="437514" h="1772284">
                  <a:moveTo>
                    <a:pt x="418128" y="0"/>
                  </a:moveTo>
                  <a:lnTo>
                    <a:pt x="418128" y="152412"/>
                  </a:lnTo>
                </a:path>
                <a:path w="437514" h="1772284">
                  <a:moveTo>
                    <a:pt x="418128" y="161908"/>
                  </a:moveTo>
                  <a:lnTo>
                    <a:pt x="427608" y="1476646"/>
                  </a:lnTo>
                </a:path>
                <a:path w="437514" h="1772284">
                  <a:moveTo>
                    <a:pt x="427608" y="1486143"/>
                  </a:moveTo>
                  <a:lnTo>
                    <a:pt x="427608" y="1390896"/>
                  </a:lnTo>
                </a:path>
                <a:path w="437514" h="1772284">
                  <a:moveTo>
                    <a:pt x="427608" y="1381400"/>
                  </a:moveTo>
                  <a:lnTo>
                    <a:pt x="427608" y="952650"/>
                  </a:lnTo>
                </a:path>
                <a:path w="437514" h="1772284">
                  <a:moveTo>
                    <a:pt x="427608" y="943059"/>
                  </a:moveTo>
                  <a:lnTo>
                    <a:pt x="427608" y="1219491"/>
                  </a:lnTo>
                </a:path>
                <a:path w="437514" h="1772284">
                  <a:moveTo>
                    <a:pt x="427608" y="1228988"/>
                  </a:moveTo>
                  <a:lnTo>
                    <a:pt x="437087" y="177202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2256848" y="73676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2261589" y="7305726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w="0" h="57784">
                  <a:moveTo>
                    <a:pt x="0" y="5721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2256848" y="7291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2261589" y="5381432"/>
              <a:ext cx="104775" cy="2505710"/>
            </a:xfrm>
            <a:custGeom>
              <a:avLst/>
              <a:gdLst/>
              <a:ahLst/>
              <a:cxnLst/>
              <a:rect l="l" t="t" r="r" b="b"/>
              <a:pathLst>
                <a:path w="104775" h="2505709">
                  <a:moveTo>
                    <a:pt x="0" y="1924294"/>
                  </a:moveTo>
                  <a:lnTo>
                    <a:pt x="9479" y="2009996"/>
                  </a:lnTo>
                </a:path>
                <a:path w="104775" h="2505709">
                  <a:moveTo>
                    <a:pt x="9479" y="2019502"/>
                  </a:moveTo>
                  <a:lnTo>
                    <a:pt x="9479" y="1933790"/>
                  </a:lnTo>
                </a:path>
                <a:path w="104775" h="2505709">
                  <a:moveTo>
                    <a:pt x="9479" y="1924294"/>
                  </a:moveTo>
                  <a:lnTo>
                    <a:pt x="9479" y="1686131"/>
                  </a:lnTo>
                </a:path>
                <a:path w="104775" h="2505709">
                  <a:moveTo>
                    <a:pt x="9479" y="1676635"/>
                  </a:moveTo>
                  <a:lnTo>
                    <a:pt x="9479" y="1733896"/>
                  </a:lnTo>
                </a:path>
                <a:path w="104775" h="2505709">
                  <a:moveTo>
                    <a:pt x="9479" y="1743393"/>
                  </a:moveTo>
                  <a:lnTo>
                    <a:pt x="18968" y="2114947"/>
                  </a:lnTo>
                </a:path>
                <a:path w="104775" h="2505709">
                  <a:moveTo>
                    <a:pt x="18968" y="2124443"/>
                  </a:moveTo>
                  <a:lnTo>
                    <a:pt x="18968" y="2019502"/>
                  </a:lnTo>
                </a:path>
                <a:path w="104775" h="2505709">
                  <a:moveTo>
                    <a:pt x="18968" y="2009996"/>
                  </a:moveTo>
                  <a:lnTo>
                    <a:pt x="18968" y="866900"/>
                  </a:lnTo>
                </a:path>
                <a:path w="104775" h="2505709">
                  <a:moveTo>
                    <a:pt x="18968" y="857404"/>
                  </a:moveTo>
                  <a:lnTo>
                    <a:pt x="18968" y="971643"/>
                  </a:lnTo>
                </a:path>
                <a:path w="104775" h="2505709">
                  <a:moveTo>
                    <a:pt x="18968" y="981139"/>
                  </a:moveTo>
                  <a:lnTo>
                    <a:pt x="28448" y="1638650"/>
                  </a:lnTo>
                </a:path>
                <a:path w="104775" h="2505709">
                  <a:moveTo>
                    <a:pt x="28448" y="1648146"/>
                  </a:moveTo>
                  <a:lnTo>
                    <a:pt x="28448" y="1514726"/>
                  </a:lnTo>
                </a:path>
                <a:path w="104775" h="2505709">
                  <a:moveTo>
                    <a:pt x="28448" y="1505230"/>
                  </a:moveTo>
                  <a:lnTo>
                    <a:pt x="28448" y="104742"/>
                  </a:lnTo>
                </a:path>
                <a:path w="104775" h="2505709">
                  <a:moveTo>
                    <a:pt x="28448" y="95246"/>
                  </a:moveTo>
                  <a:lnTo>
                    <a:pt x="37928" y="228666"/>
                  </a:lnTo>
                </a:path>
                <a:path w="104775" h="2505709">
                  <a:moveTo>
                    <a:pt x="37928" y="238162"/>
                  </a:moveTo>
                  <a:lnTo>
                    <a:pt x="37928" y="1028904"/>
                  </a:lnTo>
                </a:path>
                <a:path w="104775" h="2505709">
                  <a:moveTo>
                    <a:pt x="37928" y="1038400"/>
                  </a:moveTo>
                  <a:lnTo>
                    <a:pt x="37928" y="790742"/>
                  </a:lnTo>
                </a:path>
                <a:path w="104775" h="2505709">
                  <a:moveTo>
                    <a:pt x="37928" y="781245"/>
                  </a:moveTo>
                  <a:lnTo>
                    <a:pt x="47407" y="9496"/>
                  </a:lnTo>
                </a:path>
                <a:path w="104775" h="2505709">
                  <a:moveTo>
                    <a:pt x="47407" y="0"/>
                  </a:moveTo>
                  <a:lnTo>
                    <a:pt x="47407" y="295139"/>
                  </a:lnTo>
                </a:path>
                <a:path w="104775" h="2505709">
                  <a:moveTo>
                    <a:pt x="47407" y="304920"/>
                  </a:moveTo>
                  <a:lnTo>
                    <a:pt x="47407" y="800238"/>
                  </a:lnTo>
                </a:path>
                <a:path w="104775" h="2505709">
                  <a:moveTo>
                    <a:pt x="47407" y="809734"/>
                  </a:moveTo>
                  <a:lnTo>
                    <a:pt x="47407" y="771749"/>
                  </a:lnTo>
                </a:path>
                <a:path w="104775" h="2505709">
                  <a:moveTo>
                    <a:pt x="47407" y="761968"/>
                  </a:moveTo>
                  <a:lnTo>
                    <a:pt x="56887" y="647825"/>
                  </a:lnTo>
                </a:path>
                <a:path w="104775" h="2505709">
                  <a:moveTo>
                    <a:pt x="56887" y="638329"/>
                  </a:moveTo>
                  <a:lnTo>
                    <a:pt x="56887" y="771749"/>
                  </a:lnTo>
                </a:path>
                <a:path w="104775" h="2505709">
                  <a:moveTo>
                    <a:pt x="56887" y="781245"/>
                  </a:moveTo>
                  <a:lnTo>
                    <a:pt x="66376" y="1838544"/>
                  </a:lnTo>
                </a:path>
                <a:path w="104775" h="2505709">
                  <a:moveTo>
                    <a:pt x="66376" y="1848040"/>
                  </a:moveTo>
                  <a:lnTo>
                    <a:pt x="66376" y="1705123"/>
                  </a:lnTo>
                </a:path>
                <a:path w="104775" h="2505709">
                  <a:moveTo>
                    <a:pt x="66376" y="1695627"/>
                  </a:moveTo>
                  <a:lnTo>
                    <a:pt x="75856" y="1371714"/>
                  </a:lnTo>
                </a:path>
                <a:path w="104775" h="2505709">
                  <a:moveTo>
                    <a:pt x="75856" y="1362218"/>
                  </a:moveTo>
                  <a:lnTo>
                    <a:pt x="75856" y="1724305"/>
                  </a:lnTo>
                </a:path>
                <a:path w="104775" h="2505709">
                  <a:moveTo>
                    <a:pt x="75856" y="1733896"/>
                  </a:moveTo>
                  <a:lnTo>
                    <a:pt x="75856" y="2496046"/>
                  </a:lnTo>
                </a:path>
                <a:path w="104775" h="2505709">
                  <a:moveTo>
                    <a:pt x="75856" y="2505542"/>
                  </a:moveTo>
                  <a:lnTo>
                    <a:pt x="75856" y="2248159"/>
                  </a:lnTo>
                </a:path>
                <a:path w="104775" h="2505709">
                  <a:moveTo>
                    <a:pt x="75856" y="2238653"/>
                  </a:moveTo>
                  <a:lnTo>
                    <a:pt x="85335" y="1352722"/>
                  </a:lnTo>
                </a:path>
                <a:path w="104775" h="2505709">
                  <a:moveTo>
                    <a:pt x="85335" y="1343226"/>
                  </a:moveTo>
                  <a:lnTo>
                    <a:pt x="85335" y="1743393"/>
                  </a:lnTo>
                </a:path>
                <a:path w="104775" h="2505709">
                  <a:moveTo>
                    <a:pt x="85335" y="1752889"/>
                  </a:moveTo>
                  <a:lnTo>
                    <a:pt x="85335" y="2305383"/>
                  </a:lnTo>
                </a:path>
                <a:path w="104775" h="2505709">
                  <a:moveTo>
                    <a:pt x="85335" y="2314879"/>
                  </a:moveTo>
                  <a:lnTo>
                    <a:pt x="95052" y="1848040"/>
                  </a:lnTo>
                </a:path>
                <a:path w="104775" h="2505709">
                  <a:moveTo>
                    <a:pt x="95052" y="1838544"/>
                  </a:moveTo>
                  <a:lnTo>
                    <a:pt x="95052" y="952650"/>
                  </a:lnTo>
                </a:path>
                <a:path w="104775" h="2505709">
                  <a:moveTo>
                    <a:pt x="95052" y="943154"/>
                  </a:moveTo>
                  <a:lnTo>
                    <a:pt x="95052" y="1276563"/>
                  </a:lnTo>
                </a:path>
                <a:path w="104775" h="2505709">
                  <a:moveTo>
                    <a:pt x="95052" y="1286059"/>
                  </a:moveTo>
                  <a:lnTo>
                    <a:pt x="95052" y="1438472"/>
                  </a:lnTo>
                </a:path>
                <a:path w="104775" h="2505709">
                  <a:moveTo>
                    <a:pt x="95052" y="1447968"/>
                  </a:moveTo>
                  <a:lnTo>
                    <a:pt x="104532" y="1286059"/>
                  </a:lnTo>
                </a:path>
                <a:path w="104775" h="2505709">
                  <a:moveTo>
                    <a:pt x="104532" y="1276563"/>
                  </a:moveTo>
                  <a:lnTo>
                    <a:pt x="104532" y="552579"/>
                  </a:lnTo>
                </a:path>
                <a:path w="104775" h="2505709">
                  <a:moveTo>
                    <a:pt x="104532" y="543083"/>
                  </a:moveTo>
                  <a:lnTo>
                    <a:pt x="104532" y="5715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2361381" y="59577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2375601" y="5562428"/>
              <a:ext cx="9525" cy="438784"/>
            </a:xfrm>
            <a:custGeom>
              <a:avLst/>
              <a:gdLst/>
              <a:ahLst/>
              <a:cxnLst/>
              <a:rect l="l" t="t" r="r" b="b"/>
              <a:pathLst>
                <a:path w="9525" h="438785">
                  <a:moveTo>
                    <a:pt x="0" y="390575"/>
                  </a:moveTo>
                  <a:lnTo>
                    <a:pt x="0" y="257154"/>
                  </a:lnTo>
                </a:path>
                <a:path w="9525" h="438785">
                  <a:moveTo>
                    <a:pt x="0" y="247658"/>
                  </a:moveTo>
                  <a:lnTo>
                    <a:pt x="0" y="257154"/>
                  </a:lnTo>
                </a:path>
                <a:path w="9525" h="438785">
                  <a:moveTo>
                    <a:pt x="0" y="266651"/>
                  </a:moveTo>
                  <a:lnTo>
                    <a:pt x="0" y="428559"/>
                  </a:lnTo>
                </a:path>
                <a:path w="9525" h="438785">
                  <a:moveTo>
                    <a:pt x="0" y="438246"/>
                  </a:moveTo>
                  <a:lnTo>
                    <a:pt x="9479" y="342810"/>
                  </a:lnTo>
                </a:path>
                <a:path w="9525" h="438785">
                  <a:moveTo>
                    <a:pt x="9479" y="333313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2380340" y="55481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385081" y="5552932"/>
              <a:ext cx="9525" cy="1096010"/>
            </a:xfrm>
            <a:custGeom>
              <a:avLst/>
              <a:gdLst/>
              <a:ahLst/>
              <a:cxnLst/>
              <a:rect l="l" t="t" r="r" b="b"/>
              <a:pathLst>
                <a:path w="9525" h="1096009">
                  <a:moveTo>
                    <a:pt x="0" y="0"/>
                  </a:moveTo>
                  <a:lnTo>
                    <a:pt x="0" y="342810"/>
                  </a:lnTo>
                </a:path>
                <a:path w="9525" h="1096009">
                  <a:moveTo>
                    <a:pt x="0" y="352306"/>
                  </a:moveTo>
                  <a:lnTo>
                    <a:pt x="9489" y="10955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2389829" y="66532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2394570" y="5962500"/>
              <a:ext cx="0" cy="695960"/>
            </a:xfrm>
            <a:custGeom>
              <a:avLst/>
              <a:gdLst/>
              <a:ahLst/>
              <a:cxnLst/>
              <a:rect l="l" t="t" r="r" b="b"/>
              <a:pathLst>
                <a:path w="0" h="695959">
                  <a:moveTo>
                    <a:pt x="0" y="695495"/>
                  </a:moveTo>
                  <a:lnTo>
                    <a:pt x="0" y="257154"/>
                  </a:lnTo>
                </a:path>
                <a:path w="0" h="695959">
                  <a:moveTo>
                    <a:pt x="0" y="247658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2389829" y="59482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2394570" y="5953004"/>
              <a:ext cx="19050" cy="1781810"/>
            </a:xfrm>
            <a:custGeom>
              <a:avLst/>
              <a:gdLst/>
              <a:ahLst/>
              <a:cxnLst/>
              <a:rect l="l" t="t" r="r" b="b"/>
              <a:pathLst>
                <a:path w="19050" h="1781809">
                  <a:moveTo>
                    <a:pt x="0" y="0"/>
                  </a:moveTo>
                  <a:lnTo>
                    <a:pt x="0" y="476325"/>
                  </a:lnTo>
                </a:path>
                <a:path w="19050" h="1781809">
                  <a:moveTo>
                    <a:pt x="0" y="485821"/>
                  </a:moveTo>
                  <a:lnTo>
                    <a:pt x="9479" y="1486152"/>
                  </a:lnTo>
                </a:path>
                <a:path w="19050" h="1781809">
                  <a:moveTo>
                    <a:pt x="9479" y="1495648"/>
                  </a:moveTo>
                  <a:lnTo>
                    <a:pt x="9479" y="1133552"/>
                  </a:lnTo>
                </a:path>
                <a:path w="19050" h="1781809">
                  <a:moveTo>
                    <a:pt x="9479" y="1124055"/>
                  </a:moveTo>
                  <a:lnTo>
                    <a:pt x="9479" y="704992"/>
                  </a:lnTo>
                </a:path>
                <a:path w="19050" h="1781809">
                  <a:moveTo>
                    <a:pt x="9479" y="695495"/>
                  </a:moveTo>
                  <a:lnTo>
                    <a:pt x="9479" y="914666"/>
                  </a:lnTo>
                </a:path>
                <a:path w="19050" h="1781809">
                  <a:moveTo>
                    <a:pt x="9479" y="924162"/>
                  </a:moveTo>
                  <a:lnTo>
                    <a:pt x="18959" y="17815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2408788" y="77392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413529" y="6172174"/>
              <a:ext cx="28575" cy="1572260"/>
            </a:xfrm>
            <a:custGeom>
              <a:avLst/>
              <a:gdLst/>
              <a:ahLst/>
              <a:cxnLst/>
              <a:rect l="l" t="t" r="r" b="b"/>
              <a:pathLst>
                <a:path w="28575" h="1572259">
                  <a:moveTo>
                    <a:pt x="0" y="1571855"/>
                  </a:moveTo>
                  <a:lnTo>
                    <a:pt x="0" y="1190766"/>
                  </a:lnTo>
                </a:path>
                <a:path w="28575" h="1572259">
                  <a:moveTo>
                    <a:pt x="0" y="1181260"/>
                  </a:moveTo>
                  <a:lnTo>
                    <a:pt x="0" y="885893"/>
                  </a:lnTo>
                </a:path>
                <a:path w="28575" h="1572259">
                  <a:moveTo>
                    <a:pt x="0" y="876397"/>
                  </a:moveTo>
                  <a:lnTo>
                    <a:pt x="9508" y="924067"/>
                  </a:lnTo>
                </a:path>
                <a:path w="28575" h="1572259">
                  <a:moveTo>
                    <a:pt x="9508" y="933563"/>
                  </a:moveTo>
                  <a:lnTo>
                    <a:pt x="9508" y="1105063"/>
                  </a:lnTo>
                </a:path>
                <a:path w="28575" h="1572259">
                  <a:moveTo>
                    <a:pt x="9508" y="1114559"/>
                  </a:moveTo>
                  <a:lnTo>
                    <a:pt x="9508" y="1038305"/>
                  </a:lnTo>
                </a:path>
                <a:path w="28575" h="1572259">
                  <a:moveTo>
                    <a:pt x="9508" y="1028809"/>
                  </a:moveTo>
                  <a:lnTo>
                    <a:pt x="18987" y="9496"/>
                  </a:lnTo>
                </a:path>
                <a:path w="28575" h="1572259">
                  <a:moveTo>
                    <a:pt x="18987" y="0"/>
                  </a:moveTo>
                  <a:lnTo>
                    <a:pt x="28467" y="190397"/>
                  </a:lnTo>
                </a:path>
                <a:path w="28575" h="1572259">
                  <a:moveTo>
                    <a:pt x="28467" y="199893"/>
                  </a:moveTo>
                  <a:lnTo>
                    <a:pt x="28467" y="35230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2437256" y="6529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2441996" y="5362250"/>
              <a:ext cx="38735" cy="1696085"/>
            </a:xfrm>
            <a:custGeom>
              <a:avLst/>
              <a:gdLst/>
              <a:ahLst/>
              <a:cxnLst/>
              <a:rect l="l" t="t" r="r" b="b"/>
              <a:pathLst>
                <a:path w="38735" h="1696084">
                  <a:moveTo>
                    <a:pt x="0" y="1171726"/>
                  </a:moveTo>
                  <a:lnTo>
                    <a:pt x="0" y="828916"/>
                  </a:lnTo>
                </a:path>
                <a:path w="38735" h="1696084">
                  <a:moveTo>
                    <a:pt x="0" y="819420"/>
                  </a:moveTo>
                  <a:lnTo>
                    <a:pt x="0" y="38174"/>
                  </a:lnTo>
                </a:path>
                <a:path w="38735" h="1696084">
                  <a:moveTo>
                    <a:pt x="0" y="28678"/>
                  </a:moveTo>
                  <a:lnTo>
                    <a:pt x="9479" y="409852"/>
                  </a:lnTo>
                </a:path>
                <a:path w="38735" h="1696084">
                  <a:moveTo>
                    <a:pt x="9479" y="419348"/>
                  </a:moveTo>
                  <a:lnTo>
                    <a:pt x="9479" y="981329"/>
                  </a:lnTo>
                </a:path>
                <a:path w="38735" h="1696084">
                  <a:moveTo>
                    <a:pt x="9479" y="990825"/>
                  </a:moveTo>
                  <a:lnTo>
                    <a:pt x="9479" y="743166"/>
                  </a:lnTo>
                </a:path>
                <a:path w="38735" h="1696084">
                  <a:moveTo>
                    <a:pt x="9479" y="733670"/>
                  </a:moveTo>
                  <a:lnTo>
                    <a:pt x="18959" y="9686"/>
                  </a:lnTo>
                </a:path>
                <a:path w="38735" h="1696084">
                  <a:moveTo>
                    <a:pt x="18959" y="0"/>
                  </a:moveTo>
                  <a:lnTo>
                    <a:pt x="18959" y="133420"/>
                  </a:lnTo>
                </a:path>
                <a:path w="38735" h="1696084">
                  <a:moveTo>
                    <a:pt x="18959" y="142916"/>
                  </a:moveTo>
                  <a:lnTo>
                    <a:pt x="18959" y="1238484"/>
                  </a:lnTo>
                </a:path>
                <a:path w="38735" h="1696084">
                  <a:moveTo>
                    <a:pt x="18959" y="1247980"/>
                  </a:moveTo>
                  <a:lnTo>
                    <a:pt x="18959" y="1086071"/>
                  </a:lnTo>
                </a:path>
                <a:path w="38735" h="1696084">
                  <a:moveTo>
                    <a:pt x="18959" y="1076575"/>
                  </a:moveTo>
                  <a:lnTo>
                    <a:pt x="28628" y="762158"/>
                  </a:lnTo>
                </a:path>
                <a:path w="38735" h="1696084">
                  <a:moveTo>
                    <a:pt x="28628" y="752662"/>
                  </a:moveTo>
                  <a:lnTo>
                    <a:pt x="28628" y="771654"/>
                  </a:lnTo>
                </a:path>
                <a:path w="38735" h="1696084">
                  <a:moveTo>
                    <a:pt x="28628" y="781150"/>
                  </a:moveTo>
                  <a:lnTo>
                    <a:pt x="38108" y="1686321"/>
                  </a:lnTo>
                </a:path>
                <a:path w="38735" h="1696084">
                  <a:moveTo>
                    <a:pt x="38108" y="1695817"/>
                  </a:moveTo>
                  <a:lnTo>
                    <a:pt x="38108" y="16863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2475364" y="7034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2480105" y="5505167"/>
              <a:ext cx="66675" cy="2134235"/>
            </a:xfrm>
            <a:custGeom>
              <a:avLst/>
              <a:gdLst/>
              <a:ahLst/>
              <a:cxnLst/>
              <a:rect l="l" t="t" r="r" b="b"/>
              <a:pathLst>
                <a:path w="66675" h="2134234">
                  <a:moveTo>
                    <a:pt x="0" y="1543404"/>
                  </a:moveTo>
                  <a:lnTo>
                    <a:pt x="0" y="1724305"/>
                  </a:lnTo>
                </a:path>
                <a:path w="66675" h="2134234">
                  <a:moveTo>
                    <a:pt x="0" y="1733801"/>
                  </a:moveTo>
                  <a:lnTo>
                    <a:pt x="0" y="1714809"/>
                  </a:lnTo>
                </a:path>
                <a:path w="66675" h="2134234">
                  <a:moveTo>
                    <a:pt x="0" y="1705313"/>
                  </a:moveTo>
                  <a:lnTo>
                    <a:pt x="9479" y="1667329"/>
                  </a:lnTo>
                </a:path>
                <a:path w="66675" h="2134234">
                  <a:moveTo>
                    <a:pt x="9479" y="1657643"/>
                  </a:moveTo>
                  <a:lnTo>
                    <a:pt x="9479" y="1667329"/>
                  </a:lnTo>
                </a:path>
                <a:path w="66675" h="2134234">
                  <a:moveTo>
                    <a:pt x="9479" y="1676825"/>
                  </a:moveTo>
                  <a:lnTo>
                    <a:pt x="9479" y="2124424"/>
                  </a:lnTo>
                </a:path>
                <a:path w="66675" h="2134234">
                  <a:moveTo>
                    <a:pt x="9479" y="2133921"/>
                  </a:moveTo>
                  <a:lnTo>
                    <a:pt x="9479" y="2048199"/>
                  </a:lnTo>
                </a:path>
                <a:path w="66675" h="2134234">
                  <a:moveTo>
                    <a:pt x="9479" y="2038703"/>
                  </a:moveTo>
                  <a:lnTo>
                    <a:pt x="18959" y="1219491"/>
                  </a:lnTo>
                </a:path>
                <a:path w="66675" h="2134234">
                  <a:moveTo>
                    <a:pt x="18959" y="1209995"/>
                  </a:moveTo>
                  <a:lnTo>
                    <a:pt x="18959" y="1495639"/>
                  </a:lnTo>
                </a:path>
                <a:path w="66675" h="2134234">
                  <a:moveTo>
                    <a:pt x="18959" y="1505135"/>
                  </a:moveTo>
                  <a:lnTo>
                    <a:pt x="18959" y="1857773"/>
                  </a:lnTo>
                </a:path>
                <a:path w="66675" h="2134234">
                  <a:moveTo>
                    <a:pt x="18959" y="1867269"/>
                  </a:moveTo>
                  <a:lnTo>
                    <a:pt x="28438" y="1610162"/>
                  </a:lnTo>
                </a:path>
                <a:path w="66675" h="2134234">
                  <a:moveTo>
                    <a:pt x="28438" y="1600571"/>
                  </a:moveTo>
                  <a:lnTo>
                    <a:pt x="28438" y="457333"/>
                  </a:lnTo>
                </a:path>
                <a:path w="66675" h="2134234">
                  <a:moveTo>
                    <a:pt x="28438" y="447837"/>
                  </a:moveTo>
                  <a:lnTo>
                    <a:pt x="28438" y="552579"/>
                  </a:lnTo>
                </a:path>
                <a:path w="66675" h="2134234">
                  <a:moveTo>
                    <a:pt x="28438" y="562075"/>
                  </a:moveTo>
                  <a:lnTo>
                    <a:pt x="28438" y="1133836"/>
                  </a:lnTo>
                </a:path>
                <a:path w="66675" h="2134234">
                  <a:moveTo>
                    <a:pt x="28438" y="1143333"/>
                  </a:moveTo>
                  <a:lnTo>
                    <a:pt x="37918" y="1038400"/>
                  </a:lnTo>
                </a:path>
                <a:path w="66675" h="2134234">
                  <a:moveTo>
                    <a:pt x="37918" y="1028809"/>
                  </a:moveTo>
                  <a:lnTo>
                    <a:pt x="37918" y="9496"/>
                  </a:lnTo>
                </a:path>
                <a:path w="66675" h="2134234">
                  <a:moveTo>
                    <a:pt x="37918" y="0"/>
                  </a:moveTo>
                  <a:lnTo>
                    <a:pt x="37918" y="76253"/>
                  </a:lnTo>
                </a:path>
                <a:path w="66675" h="2134234">
                  <a:moveTo>
                    <a:pt x="37918" y="85749"/>
                  </a:moveTo>
                  <a:lnTo>
                    <a:pt x="47398" y="562075"/>
                  </a:lnTo>
                </a:path>
                <a:path w="66675" h="2134234">
                  <a:moveTo>
                    <a:pt x="47398" y="571761"/>
                  </a:moveTo>
                  <a:lnTo>
                    <a:pt x="47398" y="524090"/>
                  </a:lnTo>
                </a:path>
                <a:path w="66675" h="2134234">
                  <a:moveTo>
                    <a:pt x="47398" y="514594"/>
                  </a:moveTo>
                  <a:lnTo>
                    <a:pt x="47398" y="257439"/>
                  </a:lnTo>
                </a:path>
                <a:path w="66675" h="2134234">
                  <a:moveTo>
                    <a:pt x="47398" y="247658"/>
                  </a:moveTo>
                  <a:lnTo>
                    <a:pt x="47398" y="276432"/>
                  </a:lnTo>
                </a:path>
                <a:path w="66675" h="2134234">
                  <a:moveTo>
                    <a:pt x="47398" y="285928"/>
                  </a:moveTo>
                  <a:lnTo>
                    <a:pt x="66357" y="1209995"/>
                  </a:lnTo>
                </a:path>
                <a:path w="66675" h="2134234">
                  <a:moveTo>
                    <a:pt x="66357" y="1219491"/>
                  </a:moveTo>
                  <a:lnTo>
                    <a:pt x="66357" y="1181317"/>
                  </a:lnTo>
                </a:path>
                <a:path w="66675" h="2134234">
                  <a:moveTo>
                    <a:pt x="66357" y="1171821"/>
                  </a:moveTo>
                  <a:lnTo>
                    <a:pt x="66357" y="9623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541721" y="6453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2546462" y="6305405"/>
              <a:ext cx="38735" cy="1524635"/>
            </a:xfrm>
            <a:custGeom>
              <a:avLst/>
              <a:gdLst/>
              <a:ahLst/>
              <a:cxnLst/>
              <a:rect l="l" t="t" r="r" b="b"/>
              <a:pathLst>
                <a:path w="38735" h="1524634">
                  <a:moveTo>
                    <a:pt x="0" y="152412"/>
                  </a:moveTo>
                  <a:lnTo>
                    <a:pt x="0" y="457238"/>
                  </a:lnTo>
                </a:path>
                <a:path w="38735" h="1524634">
                  <a:moveTo>
                    <a:pt x="0" y="466734"/>
                  </a:moveTo>
                  <a:lnTo>
                    <a:pt x="9479" y="1286192"/>
                  </a:lnTo>
                </a:path>
                <a:path w="38735" h="1524634">
                  <a:moveTo>
                    <a:pt x="9479" y="1295688"/>
                  </a:moveTo>
                  <a:lnTo>
                    <a:pt x="9479" y="1200471"/>
                  </a:lnTo>
                </a:path>
                <a:path w="38735" h="1524634">
                  <a:moveTo>
                    <a:pt x="9479" y="1190975"/>
                  </a:moveTo>
                  <a:lnTo>
                    <a:pt x="9479" y="514499"/>
                  </a:lnTo>
                </a:path>
                <a:path w="38735" h="1524634">
                  <a:moveTo>
                    <a:pt x="9479" y="505003"/>
                  </a:moveTo>
                  <a:lnTo>
                    <a:pt x="9479" y="733670"/>
                  </a:lnTo>
                </a:path>
                <a:path w="38735" h="1524634">
                  <a:moveTo>
                    <a:pt x="9479" y="743166"/>
                  </a:moveTo>
                  <a:lnTo>
                    <a:pt x="18959" y="1514849"/>
                  </a:lnTo>
                </a:path>
                <a:path w="38735" h="1524634">
                  <a:moveTo>
                    <a:pt x="18959" y="1524345"/>
                  </a:moveTo>
                  <a:lnTo>
                    <a:pt x="18959" y="1143247"/>
                  </a:lnTo>
                </a:path>
                <a:path w="38735" h="1524634">
                  <a:moveTo>
                    <a:pt x="18959" y="1133751"/>
                  </a:moveTo>
                  <a:lnTo>
                    <a:pt x="18959" y="438246"/>
                  </a:lnTo>
                </a:path>
                <a:path w="38735" h="1524634">
                  <a:moveTo>
                    <a:pt x="18959" y="428749"/>
                  </a:moveTo>
                  <a:lnTo>
                    <a:pt x="28533" y="505003"/>
                  </a:lnTo>
                </a:path>
                <a:path w="38735" h="1524634">
                  <a:moveTo>
                    <a:pt x="28533" y="514499"/>
                  </a:moveTo>
                  <a:lnTo>
                    <a:pt x="28533" y="924067"/>
                  </a:lnTo>
                </a:path>
                <a:path w="38735" h="1524634">
                  <a:moveTo>
                    <a:pt x="28533" y="933563"/>
                  </a:moveTo>
                  <a:lnTo>
                    <a:pt x="28533" y="771654"/>
                  </a:lnTo>
                </a:path>
                <a:path w="38735" h="1524634">
                  <a:moveTo>
                    <a:pt x="28533" y="762158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2579916" y="629116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2584665" y="6057746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247658"/>
                  </a:moveTo>
                  <a:lnTo>
                    <a:pt x="0" y="57166"/>
                  </a:lnTo>
                </a:path>
                <a:path w="9525" h="248285">
                  <a:moveTo>
                    <a:pt x="0" y="47670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2589404" y="6043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2594145" y="5533940"/>
              <a:ext cx="57150" cy="1972310"/>
            </a:xfrm>
            <a:custGeom>
              <a:avLst/>
              <a:gdLst/>
              <a:ahLst/>
              <a:cxnLst/>
              <a:rect l="l" t="t" r="r" b="b"/>
              <a:pathLst>
                <a:path w="57150" h="1972309">
                  <a:moveTo>
                    <a:pt x="0" y="514309"/>
                  </a:moveTo>
                  <a:lnTo>
                    <a:pt x="0" y="495317"/>
                  </a:lnTo>
                </a:path>
                <a:path w="57150" h="1972309">
                  <a:moveTo>
                    <a:pt x="0" y="485821"/>
                  </a:moveTo>
                  <a:lnTo>
                    <a:pt x="0" y="9496"/>
                  </a:lnTo>
                </a:path>
                <a:path w="57150" h="1972309">
                  <a:moveTo>
                    <a:pt x="0" y="0"/>
                  </a:moveTo>
                  <a:lnTo>
                    <a:pt x="9479" y="152412"/>
                  </a:lnTo>
                </a:path>
                <a:path w="57150" h="1972309">
                  <a:moveTo>
                    <a:pt x="9479" y="161908"/>
                  </a:moveTo>
                  <a:lnTo>
                    <a:pt x="9479" y="733385"/>
                  </a:lnTo>
                </a:path>
                <a:path w="57150" h="1972309">
                  <a:moveTo>
                    <a:pt x="9479" y="742976"/>
                  </a:moveTo>
                  <a:lnTo>
                    <a:pt x="9479" y="561980"/>
                  </a:lnTo>
                </a:path>
                <a:path w="57150" h="1972309">
                  <a:moveTo>
                    <a:pt x="9479" y="552484"/>
                  </a:moveTo>
                  <a:lnTo>
                    <a:pt x="18959" y="104647"/>
                  </a:lnTo>
                </a:path>
                <a:path w="57150" h="1972309">
                  <a:moveTo>
                    <a:pt x="18959" y="95151"/>
                  </a:moveTo>
                  <a:lnTo>
                    <a:pt x="18959" y="199893"/>
                  </a:lnTo>
                </a:path>
                <a:path w="57150" h="1972309">
                  <a:moveTo>
                    <a:pt x="18959" y="209389"/>
                  </a:moveTo>
                  <a:lnTo>
                    <a:pt x="18959" y="1390707"/>
                  </a:lnTo>
                </a:path>
                <a:path w="57150" h="1972309">
                  <a:moveTo>
                    <a:pt x="18959" y="1400203"/>
                  </a:moveTo>
                  <a:lnTo>
                    <a:pt x="28438" y="1019313"/>
                  </a:lnTo>
                </a:path>
                <a:path w="57150" h="1972309">
                  <a:moveTo>
                    <a:pt x="28438" y="1009627"/>
                  </a:moveTo>
                  <a:lnTo>
                    <a:pt x="28438" y="809639"/>
                  </a:lnTo>
                </a:path>
                <a:path w="57150" h="1972309">
                  <a:moveTo>
                    <a:pt x="28438" y="800143"/>
                  </a:moveTo>
                  <a:lnTo>
                    <a:pt x="28438" y="828631"/>
                  </a:lnTo>
                </a:path>
                <a:path w="57150" h="1972309">
                  <a:moveTo>
                    <a:pt x="28438" y="838127"/>
                  </a:moveTo>
                  <a:lnTo>
                    <a:pt x="28438" y="1962440"/>
                  </a:lnTo>
                </a:path>
                <a:path w="57150" h="1972309">
                  <a:moveTo>
                    <a:pt x="28438" y="1971936"/>
                  </a:moveTo>
                  <a:lnTo>
                    <a:pt x="37918" y="1829000"/>
                  </a:lnTo>
                </a:path>
                <a:path w="57150" h="1972309">
                  <a:moveTo>
                    <a:pt x="37918" y="1819494"/>
                  </a:moveTo>
                  <a:lnTo>
                    <a:pt x="37918" y="1514631"/>
                  </a:lnTo>
                </a:path>
                <a:path w="57150" h="1972309">
                  <a:moveTo>
                    <a:pt x="37918" y="1505135"/>
                  </a:moveTo>
                  <a:lnTo>
                    <a:pt x="37918" y="1562301"/>
                  </a:lnTo>
                </a:path>
                <a:path w="57150" h="1972309">
                  <a:moveTo>
                    <a:pt x="37918" y="1571798"/>
                  </a:moveTo>
                  <a:lnTo>
                    <a:pt x="47398" y="1914712"/>
                  </a:lnTo>
                </a:path>
                <a:path w="57150" h="1972309">
                  <a:moveTo>
                    <a:pt x="47398" y="1924208"/>
                  </a:moveTo>
                  <a:lnTo>
                    <a:pt x="47398" y="1790769"/>
                  </a:lnTo>
                </a:path>
                <a:path w="57150" h="1972309">
                  <a:moveTo>
                    <a:pt x="47398" y="1781282"/>
                  </a:moveTo>
                  <a:lnTo>
                    <a:pt x="56877" y="1228703"/>
                  </a:lnTo>
                </a:path>
                <a:path w="57150" h="1972309">
                  <a:moveTo>
                    <a:pt x="56877" y="1219207"/>
                  </a:moveTo>
                  <a:lnTo>
                    <a:pt x="56877" y="1152544"/>
                  </a:lnTo>
                </a:path>
                <a:path w="57150" h="1972309">
                  <a:moveTo>
                    <a:pt x="56877" y="1143048"/>
                  </a:moveTo>
                  <a:lnTo>
                    <a:pt x="56877" y="1295460"/>
                  </a:lnTo>
                </a:path>
                <a:path w="57150" h="1972309">
                  <a:moveTo>
                    <a:pt x="56877" y="1304957"/>
                  </a:moveTo>
                  <a:lnTo>
                    <a:pt x="56877" y="1333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2646282" y="68724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651023" y="5343258"/>
              <a:ext cx="28575" cy="1534160"/>
            </a:xfrm>
            <a:custGeom>
              <a:avLst/>
              <a:gdLst/>
              <a:ahLst/>
              <a:cxnLst/>
              <a:rect l="l" t="t" r="r" b="b"/>
              <a:pathLst>
                <a:path w="28575" h="1534159">
                  <a:moveTo>
                    <a:pt x="0" y="1533908"/>
                  </a:moveTo>
                  <a:lnTo>
                    <a:pt x="0" y="1362408"/>
                  </a:lnTo>
                </a:path>
                <a:path w="28575" h="1534159">
                  <a:moveTo>
                    <a:pt x="0" y="1352722"/>
                  </a:moveTo>
                  <a:lnTo>
                    <a:pt x="9479" y="428844"/>
                  </a:lnTo>
                </a:path>
                <a:path w="28575" h="1534159">
                  <a:moveTo>
                    <a:pt x="9479" y="419348"/>
                  </a:moveTo>
                  <a:lnTo>
                    <a:pt x="9479" y="695495"/>
                  </a:lnTo>
                </a:path>
                <a:path w="28575" h="1534159">
                  <a:moveTo>
                    <a:pt x="9479" y="704992"/>
                  </a:moveTo>
                  <a:lnTo>
                    <a:pt x="18959" y="1038305"/>
                  </a:lnTo>
                </a:path>
                <a:path w="28575" h="1534159">
                  <a:moveTo>
                    <a:pt x="18959" y="1048086"/>
                  </a:moveTo>
                  <a:lnTo>
                    <a:pt x="18959" y="838412"/>
                  </a:lnTo>
                </a:path>
                <a:path w="28575" h="1534159">
                  <a:moveTo>
                    <a:pt x="18959" y="828916"/>
                  </a:moveTo>
                  <a:lnTo>
                    <a:pt x="18959" y="9496"/>
                  </a:lnTo>
                </a:path>
                <a:path w="28575" h="1534159">
                  <a:moveTo>
                    <a:pt x="18959" y="0"/>
                  </a:moveTo>
                  <a:lnTo>
                    <a:pt x="18959" y="38174"/>
                  </a:lnTo>
                </a:path>
                <a:path w="28575" h="1534159">
                  <a:moveTo>
                    <a:pt x="18959" y="47670"/>
                  </a:moveTo>
                  <a:lnTo>
                    <a:pt x="28438" y="924067"/>
                  </a:lnTo>
                </a:path>
                <a:path w="28575" h="1534159">
                  <a:moveTo>
                    <a:pt x="28438" y="933658"/>
                  </a:moveTo>
                  <a:lnTo>
                    <a:pt x="28438" y="914571"/>
                  </a:lnTo>
                </a:path>
                <a:path w="28575" h="1534159">
                  <a:moveTo>
                    <a:pt x="28438" y="905075"/>
                  </a:moveTo>
                  <a:lnTo>
                    <a:pt x="28438" y="4193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674721" y="5748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2679462" y="5752826"/>
              <a:ext cx="9525" cy="876935"/>
            </a:xfrm>
            <a:custGeom>
              <a:avLst/>
              <a:gdLst/>
              <a:ahLst/>
              <a:cxnLst/>
              <a:rect l="l" t="t" r="r" b="b"/>
              <a:pathLst>
                <a:path w="9525" h="876934">
                  <a:moveTo>
                    <a:pt x="0" y="0"/>
                  </a:moveTo>
                  <a:lnTo>
                    <a:pt x="9479" y="257344"/>
                  </a:lnTo>
                </a:path>
                <a:path w="9525" h="876934">
                  <a:moveTo>
                    <a:pt x="9479" y="266935"/>
                  </a:moveTo>
                  <a:lnTo>
                    <a:pt x="9479" y="87668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2684195" y="66342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2688941" y="5457686"/>
              <a:ext cx="209550" cy="2277110"/>
            </a:xfrm>
            <a:custGeom>
              <a:avLst/>
              <a:gdLst/>
              <a:ahLst/>
              <a:cxnLst/>
              <a:rect l="l" t="t" r="r" b="b"/>
              <a:pathLst>
                <a:path w="209550" h="2277109">
                  <a:moveTo>
                    <a:pt x="0" y="1171821"/>
                  </a:moveTo>
                  <a:lnTo>
                    <a:pt x="0" y="1190813"/>
                  </a:lnTo>
                </a:path>
                <a:path w="209550" h="2277109">
                  <a:moveTo>
                    <a:pt x="0" y="1200309"/>
                  </a:moveTo>
                  <a:lnTo>
                    <a:pt x="9479" y="1819551"/>
                  </a:lnTo>
                </a:path>
                <a:path w="209550" h="2277109">
                  <a:moveTo>
                    <a:pt x="9479" y="1829048"/>
                  </a:moveTo>
                  <a:lnTo>
                    <a:pt x="19243" y="2086184"/>
                  </a:lnTo>
                </a:path>
                <a:path w="209550" h="2277109">
                  <a:moveTo>
                    <a:pt x="19243" y="2095680"/>
                  </a:moveTo>
                  <a:lnTo>
                    <a:pt x="19243" y="1876756"/>
                  </a:lnTo>
                </a:path>
                <a:path w="209550" h="2277109">
                  <a:moveTo>
                    <a:pt x="19243" y="1867023"/>
                  </a:moveTo>
                  <a:lnTo>
                    <a:pt x="19243" y="1533623"/>
                  </a:lnTo>
                </a:path>
                <a:path w="209550" h="2277109">
                  <a:moveTo>
                    <a:pt x="19243" y="1524127"/>
                  </a:moveTo>
                  <a:lnTo>
                    <a:pt x="19243" y="1686131"/>
                  </a:lnTo>
                </a:path>
                <a:path w="209550" h="2277109">
                  <a:moveTo>
                    <a:pt x="19243" y="1695627"/>
                  </a:moveTo>
                  <a:lnTo>
                    <a:pt x="28723" y="2171905"/>
                  </a:lnTo>
                </a:path>
                <a:path w="209550" h="2277109">
                  <a:moveTo>
                    <a:pt x="28723" y="2181401"/>
                  </a:moveTo>
                  <a:lnTo>
                    <a:pt x="28723" y="1829048"/>
                  </a:lnTo>
                </a:path>
                <a:path w="209550" h="2277109">
                  <a:moveTo>
                    <a:pt x="28723" y="1819551"/>
                  </a:moveTo>
                  <a:lnTo>
                    <a:pt x="28723" y="1009817"/>
                  </a:lnTo>
                </a:path>
                <a:path w="209550" h="2277109">
                  <a:moveTo>
                    <a:pt x="28723" y="1000131"/>
                  </a:moveTo>
                  <a:lnTo>
                    <a:pt x="38203" y="1171821"/>
                  </a:lnTo>
                </a:path>
                <a:path w="209550" h="2277109">
                  <a:moveTo>
                    <a:pt x="38203" y="1181317"/>
                  </a:moveTo>
                  <a:lnTo>
                    <a:pt x="38203" y="1552615"/>
                  </a:lnTo>
                </a:path>
                <a:path w="209550" h="2277109">
                  <a:moveTo>
                    <a:pt x="38203" y="1562396"/>
                  </a:moveTo>
                  <a:lnTo>
                    <a:pt x="38203" y="1219302"/>
                  </a:lnTo>
                </a:path>
                <a:path w="209550" h="2277109">
                  <a:moveTo>
                    <a:pt x="38203" y="1209805"/>
                  </a:moveTo>
                  <a:lnTo>
                    <a:pt x="47682" y="390575"/>
                  </a:lnTo>
                </a:path>
                <a:path w="209550" h="2277109">
                  <a:moveTo>
                    <a:pt x="47682" y="380889"/>
                  </a:moveTo>
                  <a:lnTo>
                    <a:pt x="47682" y="676218"/>
                  </a:lnTo>
                </a:path>
                <a:path w="209550" h="2277109">
                  <a:moveTo>
                    <a:pt x="47682" y="685714"/>
                  </a:moveTo>
                  <a:lnTo>
                    <a:pt x="47682" y="742976"/>
                  </a:lnTo>
                </a:path>
                <a:path w="209550" h="2277109">
                  <a:moveTo>
                    <a:pt x="47682" y="752472"/>
                  </a:moveTo>
                  <a:lnTo>
                    <a:pt x="47682" y="695495"/>
                  </a:lnTo>
                </a:path>
                <a:path w="209550" h="2277109">
                  <a:moveTo>
                    <a:pt x="47682" y="685714"/>
                  </a:moveTo>
                  <a:lnTo>
                    <a:pt x="57162" y="238162"/>
                  </a:lnTo>
                </a:path>
                <a:path w="209550" h="2277109">
                  <a:moveTo>
                    <a:pt x="57162" y="228666"/>
                  </a:moveTo>
                  <a:lnTo>
                    <a:pt x="57162" y="266651"/>
                  </a:lnTo>
                </a:path>
                <a:path w="209550" h="2277109">
                  <a:moveTo>
                    <a:pt x="57162" y="276147"/>
                  </a:moveTo>
                  <a:lnTo>
                    <a:pt x="66641" y="790647"/>
                  </a:lnTo>
                </a:path>
                <a:path w="209550" h="2277109">
                  <a:moveTo>
                    <a:pt x="66641" y="800143"/>
                  </a:moveTo>
                  <a:lnTo>
                    <a:pt x="66641" y="733480"/>
                  </a:lnTo>
                </a:path>
                <a:path w="209550" h="2277109">
                  <a:moveTo>
                    <a:pt x="66641" y="723984"/>
                  </a:moveTo>
                  <a:lnTo>
                    <a:pt x="76121" y="638234"/>
                  </a:lnTo>
                </a:path>
                <a:path w="209550" h="2277109">
                  <a:moveTo>
                    <a:pt x="76121" y="628738"/>
                  </a:moveTo>
                  <a:lnTo>
                    <a:pt x="76121" y="771464"/>
                  </a:lnTo>
                </a:path>
                <a:path w="209550" h="2277109">
                  <a:moveTo>
                    <a:pt x="76121" y="781150"/>
                  </a:moveTo>
                  <a:lnTo>
                    <a:pt x="76121" y="1686131"/>
                  </a:lnTo>
                </a:path>
                <a:path w="209550" h="2277109">
                  <a:moveTo>
                    <a:pt x="76121" y="1695627"/>
                  </a:moveTo>
                  <a:lnTo>
                    <a:pt x="76121" y="1676635"/>
                  </a:lnTo>
                </a:path>
                <a:path w="209550" h="2277109">
                  <a:moveTo>
                    <a:pt x="76121" y="1667139"/>
                  </a:moveTo>
                  <a:lnTo>
                    <a:pt x="85601" y="1200309"/>
                  </a:lnTo>
                </a:path>
                <a:path w="209550" h="2277109">
                  <a:moveTo>
                    <a:pt x="85601" y="1190813"/>
                  </a:moveTo>
                  <a:lnTo>
                    <a:pt x="85601" y="1381210"/>
                  </a:lnTo>
                </a:path>
                <a:path w="209550" h="2277109">
                  <a:moveTo>
                    <a:pt x="85601" y="1390707"/>
                  </a:moveTo>
                  <a:lnTo>
                    <a:pt x="85601" y="2267351"/>
                  </a:lnTo>
                </a:path>
                <a:path w="209550" h="2277109">
                  <a:moveTo>
                    <a:pt x="85601" y="2276847"/>
                  </a:moveTo>
                  <a:lnTo>
                    <a:pt x="95080" y="2086184"/>
                  </a:lnTo>
                </a:path>
                <a:path w="209550" h="2277109">
                  <a:moveTo>
                    <a:pt x="95080" y="2076687"/>
                  </a:moveTo>
                  <a:lnTo>
                    <a:pt x="95080" y="1505135"/>
                  </a:lnTo>
                </a:path>
                <a:path w="209550" h="2277109">
                  <a:moveTo>
                    <a:pt x="95080" y="1495639"/>
                  </a:moveTo>
                  <a:lnTo>
                    <a:pt x="95080" y="1514631"/>
                  </a:lnTo>
                </a:path>
                <a:path w="209550" h="2277109">
                  <a:moveTo>
                    <a:pt x="95080" y="1524127"/>
                  </a:moveTo>
                  <a:lnTo>
                    <a:pt x="95080" y="2067191"/>
                  </a:lnTo>
                </a:path>
                <a:path w="209550" h="2277109">
                  <a:moveTo>
                    <a:pt x="95080" y="2076687"/>
                  </a:moveTo>
                  <a:lnTo>
                    <a:pt x="104560" y="2009968"/>
                  </a:lnTo>
                </a:path>
                <a:path w="209550" h="2277109">
                  <a:moveTo>
                    <a:pt x="104560" y="2000462"/>
                  </a:moveTo>
                  <a:lnTo>
                    <a:pt x="104560" y="1276468"/>
                  </a:lnTo>
                </a:path>
                <a:path w="209550" h="2277109">
                  <a:moveTo>
                    <a:pt x="104560" y="1266972"/>
                  </a:moveTo>
                  <a:lnTo>
                    <a:pt x="104560" y="1276468"/>
                  </a:lnTo>
                </a:path>
                <a:path w="209550" h="2277109">
                  <a:moveTo>
                    <a:pt x="104560" y="1285964"/>
                  </a:moveTo>
                  <a:lnTo>
                    <a:pt x="114040" y="1266972"/>
                  </a:lnTo>
                </a:path>
                <a:path w="209550" h="2277109">
                  <a:moveTo>
                    <a:pt x="114040" y="1257476"/>
                  </a:moveTo>
                  <a:lnTo>
                    <a:pt x="123519" y="638234"/>
                  </a:lnTo>
                </a:path>
                <a:path w="209550" h="2277109">
                  <a:moveTo>
                    <a:pt x="123519" y="628738"/>
                  </a:moveTo>
                  <a:lnTo>
                    <a:pt x="123519" y="285643"/>
                  </a:lnTo>
                </a:path>
                <a:path w="209550" h="2277109">
                  <a:moveTo>
                    <a:pt x="123519" y="276147"/>
                  </a:moveTo>
                  <a:lnTo>
                    <a:pt x="123519" y="285643"/>
                  </a:lnTo>
                </a:path>
                <a:path w="209550" h="2277109">
                  <a:moveTo>
                    <a:pt x="123519" y="295139"/>
                  </a:moveTo>
                  <a:lnTo>
                    <a:pt x="133189" y="666722"/>
                  </a:lnTo>
                </a:path>
                <a:path w="209550" h="2277109">
                  <a:moveTo>
                    <a:pt x="133189" y="676218"/>
                  </a:moveTo>
                  <a:lnTo>
                    <a:pt x="133189" y="438056"/>
                  </a:lnTo>
                </a:path>
                <a:path w="209550" h="2277109">
                  <a:moveTo>
                    <a:pt x="133189" y="428559"/>
                  </a:moveTo>
                  <a:lnTo>
                    <a:pt x="133189" y="9496"/>
                  </a:lnTo>
                </a:path>
                <a:path w="209550" h="2277109">
                  <a:moveTo>
                    <a:pt x="133189" y="0"/>
                  </a:moveTo>
                  <a:lnTo>
                    <a:pt x="133189" y="85749"/>
                  </a:lnTo>
                </a:path>
                <a:path w="209550" h="2277109">
                  <a:moveTo>
                    <a:pt x="133189" y="95246"/>
                  </a:moveTo>
                  <a:lnTo>
                    <a:pt x="142668" y="1009817"/>
                  </a:lnTo>
                </a:path>
                <a:path w="209550" h="2277109">
                  <a:moveTo>
                    <a:pt x="142668" y="1019313"/>
                  </a:moveTo>
                  <a:lnTo>
                    <a:pt x="142668" y="943154"/>
                  </a:lnTo>
                </a:path>
                <a:path w="209550" h="2277109">
                  <a:moveTo>
                    <a:pt x="142668" y="933658"/>
                  </a:moveTo>
                  <a:lnTo>
                    <a:pt x="142668" y="495317"/>
                  </a:lnTo>
                </a:path>
                <a:path w="209550" h="2277109">
                  <a:moveTo>
                    <a:pt x="142668" y="485821"/>
                  </a:moveTo>
                  <a:lnTo>
                    <a:pt x="142668" y="676218"/>
                  </a:lnTo>
                </a:path>
                <a:path w="209550" h="2277109">
                  <a:moveTo>
                    <a:pt x="142668" y="685714"/>
                  </a:moveTo>
                  <a:lnTo>
                    <a:pt x="152148" y="1628869"/>
                  </a:lnTo>
                </a:path>
                <a:path w="209550" h="2277109">
                  <a:moveTo>
                    <a:pt x="152148" y="1638555"/>
                  </a:moveTo>
                  <a:lnTo>
                    <a:pt x="152148" y="1590885"/>
                  </a:lnTo>
                </a:path>
                <a:path w="209550" h="2277109">
                  <a:moveTo>
                    <a:pt x="152148" y="1581389"/>
                  </a:moveTo>
                  <a:lnTo>
                    <a:pt x="152148" y="1343226"/>
                  </a:lnTo>
                </a:path>
                <a:path w="209550" h="2277109">
                  <a:moveTo>
                    <a:pt x="152148" y="1333730"/>
                  </a:moveTo>
                  <a:lnTo>
                    <a:pt x="161628" y="1390707"/>
                  </a:lnTo>
                </a:path>
                <a:path w="209550" h="2277109">
                  <a:moveTo>
                    <a:pt x="161628" y="1400488"/>
                  </a:moveTo>
                  <a:lnTo>
                    <a:pt x="161628" y="1952972"/>
                  </a:lnTo>
                </a:path>
                <a:path w="209550" h="2277109">
                  <a:moveTo>
                    <a:pt x="161628" y="1962468"/>
                  </a:moveTo>
                  <a:lnTo>
                    <a:pt x="171107" y="1857536"/>
                  </a:lnTo>
                </a:path>
                <a:path w="209550" h="2277109">
                  <a:moveTo>
                    <a:pt x="171107" y="1848040"/>
                  </a:moveTo>
                  <a:lnTo>
                    <a:pt x="171107" y="1628869"/>
                  </a:lnTo>
                </a:path>
                <a:path w="209550" h="2277109">
                  <a:moveTo>
                    <a:pt x="171107" y="1619373"/>
                  </a:moveTo>
                  <a:lnTo>
                    <a:pt x="180682" y="1676635"/>
                  </a:lnTo>
                </a:path>
                <a:path w="209550" h="2277109">
                  <a:moveTo>
                    <a:pt x="180682" y="1686131"/>
                  </a:moveTo>
                  <a:lnTo>
                    <a:pt x="180682" y="1771786"/>
                  </a:lnTo>
                </a:path>
                <a:path w="209550" h="2277109">
                  <a:moveTo>
                    <a:pt x="180682" y="1781282"/>
                  </a:moveTo>
                  <a:lnTo>
                    <a:pt x="180682" y="1724305"/>
                  </a:lnTo>
                </a:path>
                <a:path w="209550" h="2277109">
                  <a:moveTo>
                    <a:pt x="180682" y="1714809"/>
                  </a:moveTo>
                  <a:lnTo>
                    <a:pt x="180682" y="809639"/>
                  </a:lnTo>
                </a:path>
                <a:path w="209550" h="2277109">
                  <a:moveTo>
                    <a:pt x="180682" y="800143"/>
                  </a:moveTo>
                  <a:lnTo>
                    <a:pt x="190161" y="1000131"/>
                  </a:lnTo>
                </a:path>
                <a:path w="209550" h="2277109">
                  <a:moveTo>
                    <a:pt x="190161" y="1009817"/>
                  </a:moveTo>
                  <a:lnTo>
                    <a:pt x="190161" y="1200309"/>
                  </a:lnTo>
                </a:path>
                <a:path w="209550" h="2277109">
                  <a:moveTo>
                    <a:pt x="190161" y="1209805"/>
                  </a:moveTo>
                  <a:lnTo>
                    <a:pt x="190161" y="1114559"/>
                  </a:lnTo>
                </a:path>
                <a:path w="209550" h="2277109">
                  <a:moveTo>
                    <a:pt x="190161" y="1105063"/>
                  </a:moveTo>
                  <a:lnTo>
                    <a:pt x="199641" y="114238"/>
                  </a:lnTo>
                </a:path>
                <a:path w="209550" h="2277109">
                  <a:moveTo>
                    <a:pt x="199641" y="104742"/>
                  </a:moveTo>
                  <a:lnTo>
                    <a:pt x="199641" y="371393"/>
                  </a:lnTo>
                </a:path>
                <a:path w="209550" h="2277109">
                  <a:moveTo>
                    <a:pt x="199641" y="380889"/>
                  </a:moveTo>
                  <a:lnTo>
                    <a:pt x="199641" y="723984"/>
                  </a:lnTo>
                </a:path>
                <a:path w="209550" h="2277109">
                  <a:moveTo>
                    <a:pt x="199641" y="733480"/>
                  </a:moveTo>
                  <a:lnTo>
                    <a:pt x="199641" y="714488"/>
                  </a:lnTo>
                </a:path>
                <a:path w="209550" h="2277109">
                  <a:moveTo>
                    <a:pt x="199641" y="704992"/>
                  </a:moveTo>
                  <a:lnTo>
                    <a:pt x="209121" y="95246"/>
                  </a:lnTo>
                </a:path>
                <a:path w="209550" h="2277109">
                  <a:moveTo>
                    <a:pt x="209121" y="85749"/>
                  </a:moveTo>
                  <a:lnTo>
                    <a:pt x="209121" y="218885"/>
                  </a:lnTo>
                </a:path>
                <a:path w="209550" h="2277109">
                  <a:moveTo>
                    <a:pt x="209121" y="228666"/>
                  </a:moveTo>
                  <a:lnTo>
                    <a:pt x="209121" y="7811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2893322" y="62435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2907542" y="6219655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5">
                  <a:moveTo>
                    <a:pt x="0" y="1918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2902801" y="62054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2907542" y="5838576"/>
              <a:ext cx="47625" cy="1867535"/>
            </a:xfrm>
            <a:custGeom>
              <a:avLst/>
              <a:gdLst/>
              <a:ahLst/>
              <a:cxnLst/>
              <a:rect l="l" t="t" r="r" b="b"/>
              <a:pathLst>
                <a:path w="47625" h="1867534">
                  <a:moveTo>
                    <a:pt x="0" y="371583"/>
                  </a:moveTo>
                  <a:lnTo>
                    <a:pt x="0" y="657416"/>
                  </a:lnTo>
                </a:path>
                <a:path w="47625" h="1867534">
                  <a:moveTo>
                    <a:pt x="0" y="666912"/>
                  </a:moveTo>
                  <a:lnTo>
                    <a:pt x="9479" y="1400393"/>
                  </a:lnTo>
                </a:path>
                <a:path w="47625" h="1867534">
                  <a:moveTo>
                    <a:pt x="9479" y="1409889"/>
                  </a:moveTo>
                  <a:lnTo>
                    <a:pt x="9479" y="1400393"/>
                  </a:lnTo>
                </a:path>
                <a:path w="47625" h="1867534">
                  <a:moveTo>
                    <a:pt x="9479" y="1390896"/>
                  </a:moveTo>
                  <a:lnTo>
                    <a:pt x="18959" y="1152734"/>
                  </a:lnTo>
                </a:path>
                <a:path w="47625" h="1867534">
                  <a:moveTo>
                    <a:pt x="18959" y="1143238"/>
                  </a:moveTo>
                  <a:lnTo>
                    <a:pt x="18959" y="1152734"/>
                  </a:lnTo>
                </a:path>
                <a:path w="47625" h="1867534">
                  <a:moveTo>
                    <a:pt x="18959" y="1162230"/>
                  </a:moveTo>
                  <a:lnTo>
                    <a:pt x="18959" y="1857735"/>
                  </a:lnTo>
                </a:path>
                <a:path w="47625" h="1867534">
                  <a:moveTo>
                    <a:pt x="18959" y="1867231"/>
                  </a:moveTo>
                  <a:lnTo>
                    <a:pt x="28628" y="1695798"/>
                  </a:lnTo>
                </a:path>
                <a:path w="47625" h="1867534">
                  <a:moveTo>
                    <a:pt x="28628" y="1686302"/>
                  </a:moveTo>
                  <a:lnTo>
                    <a:pt x="28628" y="1019598"/>
                  </a:lnTo>
                </a:path>
                <a:path w="47625" h="1867534">
                  <a:moveTo>
                    <a:pt x="28628" y="1009817"/>
                  </a:moveTo>
                  <a:lnTo>
                    <a:pt x="28628" y="1029094"/>
                  </a:lnTo>
                </a:path>
                <a:path w="47625" h="1867534">
                  <a:moveTo>
                    <a:pt x="28628" y="1038590"/>
                  </a:moveTo>
                  <a:lnTo>
                    <a:pt x="28628" y="1533861"/>
                  </a:lnTo>
                </a:path>
                <a:path w="47625" h="1867534">
                  <a:moveTo>
                    <a:pt x="28628" y="1543357"/>
                  </a:moveTo>
                  <a:lnTo>
                    <a:pt x="38108" y="1524364"/>
                  </a:lnTo>
                </a:path>
                <a:path w="47625" h="1867534">
                  <a:moveTo>
                    <a:pt x="38108" y="1514859"/>
                  </a:moveTo>
                  <a:lnTo>
                    <a:pt x="38108" y="457333"/>
                  </a:lnTo>
                </a:path>
                <a:path w="47625" h="1867534">
                  <a:moveTo>
                    <a:pt x="38108" y="447837"/>
                  </a:moveTo>
                  <a:lnTo>
                    <a:pt x="38108" y="638424"/>
                  </a:lnTo>
                </a:path>
                <a:path w="47625" h="1867534">
                  <a:moveTo>
                    <a:pt x="38108" y="647920"/>
                  </a:moveTo>
                  <a:lnTo>
                    <a:pt x="47587" y="704992"/>
                  </a:lnTo>
                </a:path>
                <a:path w="47625" h="1867534">
                  <a:moveTo>
                    <a:pt x="47587" y="714678"/>
                  </a:moveTo>
                  <a:lnTo>
                    <a:pt x="47587" y="657416"/>
                  </a:lnTo>
                </a:path>
                <a:path w="47625" h="1867534">
                  <a:moveTo>
                    <a:pt x="47587" y="647920"/>
                  </a:moveTo>
                  <a:lnTo>
                    <a:pt x="4758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2950389" y="58243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2964610" y="5829079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5">
                  <a:moveTo>
                    <a:pt x="0" y="0"/>
                  </a:moveTo>
                  <a:lnTo>
                    <a:pt x="0" y="9496"/>
                  </a:lnTo>
                </a:path>
                <a:path w="0" h="19685">
                  <a:moveTo>
                    <a:pt x="0" y="19182"/>
                  </a:moveTo>
                  <a:lnTo>
                    <a:pt x="0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2959869" y="58243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2964610" y="5829079"/>
              <a:ext cx="9525" cy="114935"/>
            </a:xfrm>
            <a:custGeom>
              <a:avLst/>
              <a:gdLst/>
              <a:ahLst/>
              <a:cxnLst/>
              <a:rect l="l" t="t" r="r" b="b"/>
              <a:pathLst>
                <a:path w="9525" h="114935">
                  <a:moveTo>
                    <a:pt x="0" y="0"/>
                  </a:moveTo>
                  <a:lnTo>
                    <a:pt x="9479" y="11442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2969349" y="59482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974089" y="5781599"/>
              <a:ext cx="0" cy="161925"/>
            </a:xfrm>
            <a:custGeom>
              <a:avLst/>
              <a:gdLst/>
              <a:ahLst/>
              <a:cxnLst/>
              <a:rect l="l" t="t" r="r" b="b"/>
              <a:pathLst>
                <a:path w="0" h="161925">
                  <a:moveTo>
                    <a:pt x="0" y="16190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2969349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974089" y="5505167"/>
              <a:ext cx="95250" cy="2134235"/>
            </a:xfrm>
            <a:custGeom>
              <a:avLst/>
              <a:gdLst/>
              <a:ahLst/>
              <a:cxnLst/>
              <a:rect l="l" t="t" r="r" b="b"/>
              <a:pathLst>
                <a:path w="95250" h="2134234">
                  <a:moveTo>
                    <a:pt x="0" y="266935"/>
                  </a:moveTo>
                  <a:lnTo>
                    <a:pt x="0" y="466829"/>
                  </a:lnTo>
                </a:path>
                <a:path w="95250" h="2134234">
                  <a:moveTo>
                    <a:pt x="0" y="476325"/>
                  </a:moveTo>
                  <a:lnTo>
                    <a:pt x="9479" y="1133836"/>
                  </a:lnTo>
                </a:path>
                <a:path w="95250" h="2134234">
                  <a:moveTo>
                    <a:pt x="9479" y="1143333"/>
                  </a:moveTo>
                  <a:lnTo>
                    <a:pt x="9479" y="1086071"/>
                  </a:lnTo>
                </a:path>
                <a:path w="95250" h="2134234">
                  <a:moveTo>
                    <a:pt x="9479" y="1076575"/>
                  </a:moveTo>
                  <a:lnTo>
                    <a:pt x="9479" y="800238"/>
                  </a:lnTo>
                </a:path>
                <a:path w="95250" h="2134234">
                  <a:moveTo>
                    <a:pt x="9479" y="790742"/>
                  </a:moveTo>
                  <a:lnTo>
                    <a:pt x="9479" y="876397"/>
                  </a:lnTo>
                </a:path>
                <a:path w="95250" h="2134234">
                  <a:moveTo>
                    <a:pt x="9479" y="886178"/>
                  </a:moveTo>
                  <a:lnTo>
                    <a:pt x="18959" y="1895767"/>
                  </a:lnTo>
                </a:path>
                <a:path w="95250" h="2134234">
                  <a:moveTo>
                    <a:pt x="18959" y="1905491"/>
                  </a:moveTo>
                  <a:lnTo>
                    <a:pt x="18959" y="1886262"/>
                  </a:lnTo>
                </a:path>
                <a:path w="95250" h="2134234">
                  <a:moveTo>
                    <a:pt x="18959" y="1876766"/>
                  </a:moveTo>
                  <a:lnTo>
                    <a:pt x="18959" y="1419480"/>
                  </a:lnTo>
                </a:path>
                <a:path w="95250" h="2134234">
                  <a:moveTo>
                    <a:pt x="18959" y="1409984"/>
                  </a:moveTo>
                  <a:lnTo>
                    <a:pt x="18959" y="1419480"/>
                  </a:lnTo>
                </a:path>
                <a:path w="95250" h="2134234">
                  <a:moveTo>
                    <a:pt x="18959" y="1428976"/>
                  </a:moveTo>
                  <a:lnTo>
                    <a:pt x="28438" y="2124424"/>
                  </a:lnTo>
                </a:path>
                <a:path w="95250" h="2134234">
                  <a:moveTo>
                    <a:pt x="28438" y="2133921"/>
                  </a:moveTo>
                  <a:lnTo>
                    <a:pt x="28438" y="1933989"/>
                  </a:lnTo>
                </a:path>
                <a:path w="95250" h="2134234">
                  <a:moveTo>
                    <a:pt x="28438" y="1924493"/>
                  </a:moveTo>
                  <a:lnTo>
                    <a:pt x="37918" y="1552900"/>
                  </a:lnTo>
                </a:path>
                <a:path w="95250" h="2134234">
                  <a:moveTo>
                    <a:pt x="37918" y="1543404"/>
                  </a:moveTo>
                  <a:lnTo>
                    <a:pt x="37918" y="1600571"/>
                  </a:lnTo>
                </a:path>
                <a:path w="95250" h="2134234">
                  <a:moveTo>
                    <a:pt x="37918" y="1610162"/>
                  </a:moveTo>
                  <a:lnTo>
                    <a:pt x="37918" y="1619658"/>
                  </a:lnTo>
                </a:path>
                <a:path w="95250" h="2134234">
                  <a:moveTo>
                    <a:pt x="37918" y="1629154"/>
                  </a:moveTo>
                  <a:lnTo>
                    <a:pt x="37918" y="1571893"/>
                  </a:lnTo>
                </a:path>
                <a:path w="95250" h="2134234">
                  <a:moveTo>
                    <a:pt x="37918" y="1562396"/>
                  </a:moveTo>
                  <a:lnTo>
                    <a:pt x="56877" y="619242"/>
                  </a:lnTo>
                </a:path>
                <a:path w="95250" h="2134234">
                  <a:moveTo>
                    <a:pt x="56877" y="609745"/>
                  </a:moveTo>
                  <a:lnTo>
                    <a:pt x="56877" y="628738"/>
                  </a:lnTo>
                </a:path>
                <a:path w="95250" h="2134234">
                  <a:moveTo>
                    <a:pt x="56877" y="638234"/>
                  </a:moveTo>
                  <a:lnTo>
                    <a:pt x="56877" y="762158"/>
                  </a:lnTo>
                </a:path>
                <a:path w="95250" h="2134234">
                  <a:moveTo>
                    <a:pt x="56877" y="771749"/>
                  </a:moveTo>
                  <a:lnTo>
                    <a:pt x="56877" y="714488"/>
                  </a:lnTo>
                </a:path>
                <a:path w="95250" h="2134234">
                  <a:moveTo>
                    <a:pt x="56877" y="704992"/>
                  </a:moveTo>
                  <a:lnTo>
                    <a:pt x="66357" y="9496"/>
                  </a:lnTo>
                </a:path>
                <a:path w="95250" h="2134234">
                  <a:moveTo>
                    <a:pt x="66357" y="0"/>
                  </a:moveTo>
                  <a:lnTo>
                    <a:pt x="66357" y="247658"/>
                  </a:lnTo>
                </a:path>
                <a:path w="95250" h="2134234">
                  <a:moveTo>
                    <a:pt x="66357" y="257439"/>
                  </a:moveTo>
                  <a:lnTo>
                    <a:pt x="66357" y="676503"/>
                  </a:lnTo>
                </a:path>
                <a:path w="95250" h="2134234">
                  <a:moveTo>
                    <a:pt x="66357" y="685999"/>
                  </a:moveTo>
                  <a:lnTo>
                    <a:pt x="66357" y="667007"/>
                  </a:lnTo>
                </a:path>
                <a:path w="95250" h="2134234">
                  <a:moveTo>
                    <a:pt x="66357" y="657511"/>
                  </a:moveTo>
                  <a:lnTo>
                    <a:pt x="75837" y="133420"/>
                  </a:lnTo>
                </a:path>
                <a:path w="95250" h="2134234">
                  <a:moveTo>
                    <a:pt x="75837" y="123924"/>
                  </a:moveTo>
                  <a:lnTo>
                    <a:pt x="75837" y="295424"/>
                  </a:lnTo>
                </a:path>
                <a:path w="95250" h="2134234">
                  <a:moveTo>
                    <a:pt x="75837" y="304920"/>
                  </a:moveTo>
                  <a:lnTo>
                    <a:pt x="75837" y="1114559"/>
                  </a:lnTo>
                </a:path>
                <a:path w="95250" h="2134234">
                  <a:moveTo>
                    <a:pt x="75837" y="1124340"/>
                  </a:moveTo>
                  <a:lnTo>
                    <a:pt x="85601" y="1076575"/>
                  </a:lnTo>
                </a:path>
                <a:path w="95250" h="2134234">
                  <a:moveTo>
                    <a:pt x="85601" y="1067079"/>
                  </a:moveTo>
                  <a:lnTo>
                    <a:pt x="85601" y="895674"/>
                  </a:lnTo>
                </a:path>
                <a:path w="95250" h="2134234">
                  <a:moveTo>
                    <a:pt x="85601" y="886178"/>
                  </a:moveTo>
                  <a:lnTo>
                    <a:pt x="85601" y="895674"/>
                  </a:lnTo>
                </a:path>
                <a:path w="95250" h="2134234">
                  <a:moveTo>
                    <a:pt x="85601" y="905170"/>
                  </a:moveTo>
                  <a:lnTo>
                    <a:pt x="85601" y="1552900"/>
                  </a:lnTo>
                </a:path>
                <a:path w="95250" h="2134234">
                  <a:moveTo>
                    <a:pt x="85601" y="1562396"/>
                  </a:moveTo>
                  <a:lnTo>
                    <a:pt x="95080" y="16768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3064421" y="7186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37"/>
                  </a:moveTo>
                  <a:lnTo>
                    <a:pt x="8089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089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3069170" y="6743651"/>
              <a:ext cx="19050" cy="734060"/>
            </a:xfrm>
            <a:custGeom>
              <a:avLst/>
              <a:gdLst/>
              <a:ahLst/>
              <a:cxnLst/>
              <a:rect l="l" t="t" r="r" b="b"/>
              <a:pathLst>
                <a:path w="19050" h="734059">
                  <a:moveTo>
                    <a:pt x="0" y="457333"/>
                  </a:moveTo>
                  <a:lnTo>
                    <a:pt x="0" y="524090"/>
                  </a:lnTo>
                </a:path>
                <a:path w="19050" h="734059">
                  <a:moveTo>
                    <a:pt x="0" y="533587"/>
                  </a:moveTo>
                  <a:lnTo>
                    <a:pt x="9479" y="524090"/>
                  </a:lnTo>
                </a:path>
                <a:path w="19050" h="734059">
                  <a:moveTo>
                    <a:pt x="9479" y="514594"/>
                  </a:moveTo>
                  <a:lnTo>
                    <a:pt x="9479" y="524090"/>
                  </a:lnTo>
                </a:path>
                <a:path w="19050" h="734059">
                  <a:moveTo>
                    <a:pt x="9479" y="533587"/>
                  </a:moveTo>
                  <a:lnTo>
                    <a:pt x="9479" y="724003"/>
                  </a:lnTo>
                </a:path>
                <a:path w="19050" h="734059">
                  <a:moveTo>
                    <a:pt x="9479" y="733499"/>
                  </a:moveTo>
                  <a:lnTo>
                    <a:pt x="9479" y="686009"/>
                  </a:lnTo>
                </a:path>
                <a:path w="19050" h="734059">
                  <a:moveTo>
                    <a:pt x="9479" y="67650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3083389" y="67294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3088130" y="5562428"/>
              <a:ext cx="104775" cy="2048510"/>
            </a:xfrm>
            <a:custGeom>
              <a:avLst/>
              <a:gdLst/>
              <a:ahLst/>
              <a:cxnLst/>
              <a:rect l="l" t="t" r="r" b="b"/>
              <a:pathLst>
                <a:path w="104775" h="2048509">
                  <a:moveTo>
                    <a:pt x="0" y="1171726"/>
                  </a:moveTo>
                  <a:lnTo>
                    <a:pt x="0" y="1476646"/>
                  </a:lnTo>
                </a:path>
                <a:path w="104775" h="2048509">
                  <a:moveTo>
                    <a:pt x="0" y="1486143"/>
                  </a:moveTo>
                  <a:lnTo>
                    <a:pt x="9479" y="1467150"/>
                  </a:lnTo>
                </a:path>
                <a:path w="104775" h="2048509">
                  <a:moveTo>
                    <a:pt x="9479" y="1457654"/>
                  </a:moveTo>
                  <a:lnTo>
                    <a:pt x="9479" y="647730"/>
                  </a:lnTo>
                </a:path>
                <a:path w="104775" h="2048509">
                  <a:moveTo>
                    <a:pt x="9479" y="638234"/>
                  </a:moveTo>
                  <a:lnTo>
                    <a:pt x="9479" y="400071"/>
                  </a:lnTo>
                </a:path>
                <a:path w="104775" h="2048509">
                  <a:moveTo>
                    <a:pt x="9479" y="390575"/>
                  </a:moveTo>
                  <a:lnTo>
                    <a:pt x="9479" y="523996"/>
                  </a:lnTo>
                </a:path>
                <a:path w="104775" h="2048509">
                  <a:moveTo>
                    <a:pt x="9479" y="533492"/>
                  </a:moveTo>
                  <a:lnTo>
                    <a:pt x="18959" y="781150"/>
                  </a:lnTo>
                </a:path>
                <a:path w="104775" h="2048509">
                  <a:moveTo>
                    <a:pt x="18959" y="790647"/>
                  </a:moveTo>
                  <a:lnTo>
                    <a:pt x="18959" y="781150"/>
                  </a:lnTo>
                </a:path>
                <a:path w="104775" h="2048509">
                  <a:moveTo>
                    <a:pt x="18959" y="771654"/>
                  </a:moveTo>
                  <a:lnTo>
                    <a:pt x="18959" y="9496"/>
                  </a:lnTo>
                </a:path>
                <a:path w="104775" h="2048509">
                  <a:moveTo>
                    <a:pt x="18959" y="0"/>
                  </a:moveTo>
                  <a:lnTo>
                    <a:pt x="28438" y="171405"/>
                  </a:lnTo>
                </a:path>
                <a:path w="104775" h="2048509">
                  <a:moveTo>
                    <a:pt x="28438" y="180901"/>
                  </a:moveTo>
                  <a:lnTo>
                    <a:pt x="28438" y="438246"/>
                  </a:lnTo>
                </a:path>
                <a:path w="104775" h="2048509">
                  <a:moveTo>
                    <a:pt x="28438" y="447742"/>
                  </a:moveTo>
                  <a:lnTo>
                    <a:pt x="28438" y="323817"/>
                  </a:lnTo>
                </a:path>
                <a:path w="104775" h="2048509">
                  <a:moveTo>
                    <a:pt x="28438" y="314321"/>
                  </a:moveTo>
                  <a:lnTo>
                    <a:pt x="28438" y="323817"/>
                  </a:lnTo>
                </a:path>
                <a:path w="104775" h="2048509">
                  <a:moveTo>
                    <a:pt x="28438" y="333313"/>
                  </a:moveTo>
                  <a:lnTo>
                    <a:pt x="37918" y="933563"/>
                  </a:lnTo>
                </a:path>
                <a:path w="104775" h="2048509">
                  <a:moveTo>
                    <a:pt x="37918" y="943059"/>
                  </a:moveTo>
                  <a:lnTo>
                    <a:pt x="47398" y="1238484"/>
                  </a:lnTo>
                </a:path>
                <a:path w="104775" h="2048509">
                  <a:moveTo>
                    <a:pt x="47398" y="1247980"/>
                  </a:moveTo>
                  <a:lnTo>
                    <a:pt x="47398" y="1228988"/>
                  </a:lnTo>
                </a:path>
                <a:path w="104775" h="2048509">
                  <a:moveTo>
                    <a:pt x="47398" y="1219491"/>
                  </a:moveTo>
                  <a:lnTo>
                    <a:pt x="47398" y="1171726"/>
                  </a:lnTo>
                </a:path>
                <a:path w="104775" h="2048509">
                  <a:moveTo>
                    <a:pt x="47398" y="1162230"/>
                  </a:moveTo>
                  <a:lnTo>
                    <a:pt x="47398" y="1266972"/>
                  </a:lnTo>
                </a:path>
                <a:path w="104775" h="2048509">
                  <a:moveTo>
                    <a:pt x="47398" y="1276468"/>
                  </a:moveTo>
                  <a:lnTo>
                    <a:pt x="56877" y="1971945"/>
                  </a:lnTo>
                </a:path>
                <a:path w="104775" h="2048509">
                  <a:moveTo>
                    <a:pt x="56877" y="1981441"/>
                  </a:moveTo>
                  <a:lnTo>
                    <a:pt x="56877" y="1962449"/>
                  </a:lnTo>
                </a:path>
                <a:path w="104775" h="2048509">
                  <a:moveTo>
                    <a:pt x="56877" y="1952943"/>
                  </a:moveTo>
                  <a:lnTo>
                    <a:pt x="56877" y="1457654"/>
                  </a:lnTo>
                </a:path>
                <a:path w="104775" h="2048509">
                  <a:moveTo>
                    <a:pt x="56877" y="1447873"/>
                  </a:moveTo>
                  <a:lnTo>
                    <a:pt x="56877" y="1467150"/>
                  </a:lnTo>
                </a:path>
                <a:path w="104775" h="2048509">
                  <a:moveTo>
                    <a:pt x="56877" y="1476646"/>
                  </a:moveTo>
                  <a:lnTo>
                    <a:pt x="66357" y="2038665"/>
                  </a:lnTo>
                </a:path>
                <a:path w="104775" h="2048509">
                  <a:moveTo>
                    <a:pt x="66357" y="2048161"/>
                  </a:moveTo>
                  <a:lnTo>
                    <a:pt x="66357" y="1781510"/>
                  </a:lnTo>
                </a:path>
                <a:path w="104775" h="2048509">
                  <a:moveTo>
                    <a:pt x="66357" y="1772014"/>
                  </a:moveTo>
                  <a:lnTo>
                    <a:pt x="75837" y="1181222"/>
                  </a:lnTo>
                </a:path>
                <a:path w="104775" h="2048509">
                  <a:moveTo>
                    <a:pt x="75837" y="1171726"/>
                  </a:moveTo>
                  <a:lnTo>
                    <a:pt x="75837" y="1181222"/>
                  </a:lnTo>
                </a:path>
                <a:path w="104775" h="2048509">
                  <a:moveTo>
                    <a:pt x="75837" y="1190718"/>
                  </a:moveTo>
                  <a:lnTo>
                    <a:pt x="75837" y="1400393"/>
                  </a:lnTo>
                </a:path>
                <a:path w="104775" h="2048509">
                  <a:moveTo>
                    <a:pt x="75837" y="1409889"/>
                  </a:moveTo>
                  <a:lnTo>
                    <a:pt x="75837" y="1295745"/>
                  </a:lnTo>
                </a:path>
                <a:path w="104775" h="2048509">
                  <a:moveTo>
                    <a:pt x="75837" y="1285964"/>
                  </a:moveTo>
                  <a:lnTo>
                    <a:pt x="85601" y="523996"/>
                  </a:lnTo>
                </a:path>
                <a:path w="104775" h="2048509">
                  <a:moveTo>
                    <a:pt x="85601" y="514499"/>
                  </a:moveTo>
                  <a:lnTo>
                    <a:pt x="104560" y="85655"/>
                  </a:lnTo>
                </a:path>
                <a:path w="104775" h="2048509">
                  <a:moveTo>
                    <a:pt x="104560" y="76158"/>
                  </a:moveTo>
                  <a:lnTo>
                    <a:pt x="104560" y="123924"/>
                  </a:lnTo>
                </a:path>
                <a:path w="104775" h="2048509">
                  <a:moveTo>
                    <a:pt x="104560" y="133420"/>
                  </a:moveTo>
                  <a:lnTo>
                    <a:pt x="104560" y="6572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3187949" y="62244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3192690" y="5924515"/>
              <a:ext cx="9525" cy="1019810"/>
            </a:xfrm>
            <a:custGeom>
              <a:avLst/>
              <a:gdLst/>
              <a:ahLst/>
              <a:cxnLst/>
              <a:rect l="l" t="t" r="r" b="b"/>
              <a:pathLst>
                <a:path w="9525" h="1019809">
                  <a:moveTo>
                    <a:pt x="0" y="304635"/>
                  </a:moveTo>
                  <a:lnTo>
                    <a:pt x="9479" y="95246"/>
                  </a:lnTo>
                </a:path>
                <a:path w="9525" h="1019809">
                  <a:moveTo>
                    <a:pt x="9479" y="85655"/>
                  </a:moveTo>
                  <a:lnTo>
                    <a:pt x="9479" y="9496"/>
                  </a:lnTo>
                </a:path>
                <a:path w="9525" h="1019809">
                  <a:moveTo>
                    <a:pt x="9479" y="0"/>
                  </a:moveTo>
                  <a:lnTo>
                    <a:pt x="9479" y="161908"/>
                  </a:lnTo>
                </a:path>
                <a:path w="9525" h="1019809">
                  <a:moveTo>
                    <a:pt x="9479" y="171405"/>
                  </a:moveTo>
                  <a:lnTo>
                    <a:pt x="9479" y="10193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3197429" y="6948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3202170" y="6581742"/>
              <a:ext cx="38100" cy="915035"/>
            </a:xfrm>
            <a:custGeom>
              <a:avLst/>
              <a:gdLst/>
              <a:ahLst/>
              <a:cxnLst/>
              <a:rect l="l" t="t" r="r" b="b"/>
              <a:pathLst>
                <a:path w="38100" h="915034">
                  <a:moveTo>
                    <a:pt x="0" y="371583"/>
                  </a:moveTo>
                  <a:lnTo>
                    <a:pt x="9479" y="66757"/>
                  </a:lnTo>
                </a:path>
                <a:path w="38100" h="915034">
                  <a:moveTo>
                    <a:pt x="9479" y="57261"/>
                  </a:moveTo>
                  <a:lnTo>
                    <a:pt x="9479" y="66757"/>
                  </a:lnTo>
                </a:path>
                <a:path w="38100" h="915034">
                  <a:moveTo>
                    <a:pt x="9479" y="76253"/>
                  </a:moveTo>
                  <a:lnTo>
                    <a:pt x="18959" y="905141"/>
                  </a:lnTo>
                </a:path>
                <a:path w="38100" h="915034">
                  <a:moveTo>
                    <a:pt x="18959" y="914637"/>
                  </a:moveTo>
                  <a:lnTo>
                    <a:pt x="18959" y="676503"/>
                  </a:lnTo>
                </a:path>
                <a:path w="38100" h="915034">
                  <a:moveTo>
                    <a:pt x="18959" y="666722"/>
                  </a:moveTo>
                  <a:lnTo>
                    <a:pt x="18959" y="581067"/>
                  </a:lnTo>
                </a:path>
                <a:path w="38100" h="915034">
                  <a:moveTo>
                    <a:pt x="18959" y="571571"/>
                  </a:moveTo>
                  <a:lnTo>
                    <a:pt x="18959" y="600249"/>
                  </a:lnTo>
                </a:path>
                <a:path w="38100" h="915034">
                  <a:moveTo>
                    <a:pt x="18959" y="609745"/>
                  </a:moveTo>
                  <a:lnTo>
                    <a:pt x="28438" y="790694"/>
                  </a:lnTo>
                </a:path>
                <a:path w="38100" h="915034">
                  <a:moveTo>
                    <a:pt x="28438" y="800190"/>
                  </a:moveTo>
                  <a:lnTo>
                    <a:pt x="28438" y="762196"/>
                  </a:lnTo>
                </a:path>
                <a:path w="38100" h="915034">
                  <a:moveTo>
                    <a:pt x="28438" y="752700"/>
                  </a:moveTo>
                  <a:lnTo>
                    <a:pt x="37918" y="9496"/>
                  </a:lnTo>
                </a:path>
                <a:path w="38100" h="915034">
                  <a:moveTo>
                    <a:pt x="37918" y="0"/>
                  </a:moveTo>
                  <a:lnTo>
                    <a:pt x="37918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3235348" y="6605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3240089" y="5505167"/>
              <a:ext cx="28575" cy="1115060"/>
            </a:xfrm>
            <a:custGeom>
              <a:avLst/>
              <a:gdLst/>
              <a:ahLst/>
              <a:cxnLst/>
              <a:rect l="l" t="t" r="r" b="b"/>
              <a:pathLst>
                <a:path w="28575" h="1115059">
                  <a:moveTo>
                    <a:pt x="0" y="1114559"/>
                  </a:moveTo>
                  <a:lnTo>
                    <a:pt x="0" y="1086071"/>
                  </a:lnTo>
                </a:path>
                <a:path w="28575" h="1115059">
                  <a:moveTo>
                    <a:pt x="0" y="1076575"/>
                  </a:moveTo>
                  <a:lnTo>
                    <a:pt x="9479" y="276432"/>
                  </a:lnTo>
                </a:path>
                <a:path w="28575" h="1115059">
                  <a:moveTo>
                    <a:pt x="9479" y="266935"/>
                  </a:moveTo>
                  <a:lnTo>
                    <a:pt x="9479" y="314416"/>
                  </a:lnTo>
                </a:path>
                <a:path w="28575" h="1115059">
                  <a:moveTo>
                    <a:pt x="9479" y="323912"/>
                  </a:moveTo>
                  <a:lnTo>
                    <a:pt x="18959" y="648015"/>
                  </a:lnTo>
                </a:path>
                <a:path w="28575" h="1115059">
                  <a:moveTo>
                    <a:pt x="18959" y="657511"/>
                  </a:moveTo>
                  <a:lnTo>
                    <a:pt x="18959" y="590753"/>
                  </a:lnTo>
                </a:path>
                <a:path w="28575" h="1115059">
                  <a:moveTo>
                    <a:pt x="18959" y="581257"/>
                  </a:moveTo>
                  <a:lnTo>
                    <a:pt x="18959" y="9496"/>
                  </a:lnTo>
                </a:path>
                <a:path w="28575" h="1115059">
                  <a:moveTo>
                    <a:pt x="18959" y="0"/>
                  </a:moveTo>
                  <a:lnTo>
                    <a:pt x="18959" y="9496"/>
                  </a:lnTo>
                </a:path>
                <a:path w="28575" h="1115059">
                  <a:moveTo>
                    <a:pt x="18959" y="18992"/>
                  </a:moveTo>
                  <a:lnTo>
                    <a:pt x="28438" y="723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3263787" y="62340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3268528" y="5724337"/>
              <a:ext cx="66675" cy="1772285"/>
            </a:xfrm>
            <a:custGeom>
              <a:avLst/>
              <a:gdLst/>
              <a:ahLst/>
              <a:cxnLst/>
              <a:rect l="l" t="t" r="r" b="b"/>
              <a:pathLst>
                <a:path w="66675" h="1772284">
                  <a:moveTo>
                    <a:pt x="0" y="504813"/>
                  </a:moveTo>
                  <a:lnTo>
                    <a:pt x="0" y="266651"/>
                  </a:lnTo>
                </a:path>
                <a:path w="66675" h="1772284">
                  <a:moveTo>
                    <a:pt x="0" y="257154"/>
                  </a:moveTo>
                  <a:lnTo>
                    <a:pt x="0" y="266651"/>
                  </a:lnTo>
                </a:path>
                <a:path w="66675" h="1772284">
                  <a:moveTo>
                    <a:pt x="0" y="276337"/>
                  </a:moveTo>
                  <a:lnTo>
                    <a:pt x="9479" y="924162"/>
                  </a:lnTo>
                </a:path>
                <a:path w="66675" h="1772284">
                  <a:moveTo>
                    <a:pt x="9479" y="933658"/>
                  </a:moveTo>
                  <a:lnTo>
                    <a:pt x="19148" y="1247980"/>
                  </a:lnTo>
                </a:path>
                <a:path w="66675" h="1772284">
                  <a:moveTo>
                    <a:pt x="19148" y="1257476"/>
                  </a:moveTo>
                  <a:lnTo>
                    <a:pt x="28628" y="1762546"/>
                  </a:lnTo>
                </a:path>
                <a:path w="66675" h="1772284">
                  <a:moveTo>
                    <a:pt x="28628" y="1772042"/>
                  </a:moveTo>
                  <a:lnTo>
                    <a:pt x="28628" y="1733811"/>
                  </a:lnTo>
                </a:path>
                <a:path w="66675" h="1772284">
                  <a:moveTo>
                    <a:pt x="28628" y="1724315"/>
                  </a:moveTo>
                  <a:lnTo>
                    <a:pt x="28628" y="1352722"/>
                  </a:lnTo>
                </a:path>
                <a:path w="66675" h="1772284">
                  <a:moveTo>
                    <a:pt x="28628" y="1343226"/>
                  </a:moveTo>
                  <a:lnTo>
                    <a:pt x="38108" y="1352722"/>
                  </a:lnTo>
                </a:path>
                <a:path w="66675" h="1772284">
                  <a:moveTo>
                    <a:pt x="38108" y="1362218"/>
                  </a:moveTo>
                  <a:lnTo>
                    <a:pt x="38108" y="1648099"/>
                  </a:lnTo>
                </a:path>
                <a:path w="66675" h="1772284">
                  <a:moveTo>
                    <a:pt x="38108" y="1657595"/>
                  </a:moveTo>
                  <a:lnTo>
                    <a:pt x="38108" y="1600371"/>
                  </a:lnTo>
                </a:path>
                <a:path w="66675" h="1772284">
                  <a:moveTo>
                    <a:pt x="38108" y="1590885"/>
                  </a:moveTo>
                  <a:lnTo>
                    <a:pt x="47587" y="723984"/>
                  </a:lnTo>
                </a:path>
                <a:path w="66675" h="1772284">
                  <a:moveTo>
                    <a:pt x="47587" y="714488"/>
                  </a:moveTo>
                  <a:lnTo>
                    <a:pt x="47587" y="857404"/>
                  </a:lnTo>
                </a:path>
                <a:path w="66675" h="1772284">
                  <a:moveTo>
                    <a:pt x="47587" y="866900"/>
                  </a:moveTo>
                  <a:lnTo>
                    <a:pt x="47587" y="981329"/>
                  </a:lnTo>
                </a:path>
                <a:path w="66675" h="1772284">
                  <a:moveTo>
                    <a:pt x="47587" y="990825"/>
                  </a:moveTo>
                  <a:lnTo>
                    <a:pt x="47587" y="981329"/>
                  </a:lnTo>
                </a:path>
                <a:path w="66675" h="1772284">
                  <a:moveTo>
                    <a:pt x="47587" y="971643"/>
                  </a:moveTo>
                  <a:lnTo>
                    <a:pt x="57067" y="304920"/>
                  </a:lnTo>
                </a:path>
                <a:path w="66675" h="1772284">
                  <a:moveTo>
                    <a:pt x="57067" y="295424"/>
                  </a:moveTo>
                  <a:lnTo>
                    <a:pt x="57067" y="85749"/>
                  </a:lnTo>
                </a:path>
                <a:path w="66675" h="1772284">
                  <a:moveTo>
                    <a:pt x="57067" y="76253"/>
                  </a:moveTo>
                  <a:lnTo>
                    <a:pt x="57067" y="85749"/>
                  </a:lnTo>
                </a:path>
                <a:path w="66675" h="1772284">
                  <a:moveTo>
                    <a:pt x="57067" y="95246"/>
                  </a:moveTo>
                  <a:lnTo>
                    <a:pt x="57067" y="314416"/>
                  </a:lnTo>
                </a:path>
                <a:path w="66675" h="1772284">
                  <a:moveTo>
                    <a:pt x="57067" y="323912"/>
                  </a:moveTo>
                  <a:lnTo>
                    <a:pt x="66547" y="247658"/>
                  </a:lnTo>
                </a:path>
                <a:path w="66675" h="1772284">
                  <a:moveTo>
                    <a:pt x="66547" y="238162"/>
                  </a:moveTo>
                  <a:lnTo>
                    <a:pt x="6654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3330334" y="57100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3335075" y="5657579"/>
              <a:ext cx="104775" cy="1972310"/>
            </a:xfrm>
            <a:custGeom>
              <a:avLst/>
              <a:gdLst/>
              <a:ahLst/>
              <a:cxnLst/>
              <a:rect l="l" t="t" r="r" b="b"/>
              <a:pathLst>
                <a:path w="104775" h="1972309">
                  <a:moveTo>
                    <a:pt x="0" y="66757"/>
                  </a:moveTo>
                  <a:lnTo>
                    <a:pt x="9479" y="362182"/>
                  </a:lnTo>
                </a:path>
                <a:path w="104775" h="1972309">
                  <a:moveTo>
                    <a:pt x="9479" y="371678"/>
                  </a:moveTo>
                  <a:lnTo>
                    <a:pt x="9479" y="676503"/>
                  </a:lnTo>
                </a:path>
                <a:path w="104775" h="1972309">
                  <a:moveTo>
                    <a:pt x="9479" y="685999"/>
                  </a:moveTo>
                  <a:lnTo>
                    <a:pt x="18959" y="676503"/>
                  </a:lnTo>
                </a:path>
                <a:path w="104775" h="1972309">
                  <a:moveTo>
                    <a:pt x="18959" y="667007"/>
                  </a:moveTo>
                  <a:lnTo>
                    <a:pt x="18959" y="695495"/>
                  </a:lnTo>
                </a:path>
                <a:path w="104775" h="1972309">
                  <a:moveTo>
                    <a:pt x="18959" y="704992"/>
                  </a:moveTo>
                  <a:lnTo>
                    <a:pt x="18959" y="1343226"/>
                  </a:lnTo>
                </a:path>
                <a:path w="104775" h="1972309">
                  <a:moveTo>
                    <a:pt x="18959" y="1352722"/>
                  </a:moveTo>
                  <a:lnTo>
                    <a:pt x="18959" y="1514916"/>
                  </a:lnTo>
                </a:path>
                <a:path w="104775" h="1972309">
                  <a:moveTo>
                    <a:pt x="18959" y="1524412"/>
                  </a:moveTo>
                  <a:lnTo>
                    <a:pt x="28438" y="1438662"/>
                  </a:lnTo>
                </a:path>
                <a:path w="104775" h="1972309">
                  <a:moveTo>
                    <a:pt x="28438" y="1428976"/>
                  </a:moveTo>
                  <a:lnTo>
                    <a:pt x="28438" y="1257571"/>
                  </a:lnTo>
                </a:path>
                <a:path w="104775" h="1972309">
                  <a:moveTo>
                    <a:pt x="28438" y="1248075"/>
                  </a:moveTo>
                  <a:lnTo>
                    <a:pt x="28438" y="1371999"/>
                  </a:lnTo>
                </a:path>
                <a:path w="104775" h="1972309">
                  <a:moveTo>
                    <a:pt x="28438" y="1381495"/>
                  </a:moveTo>
                  <a:lnTo>
                    <a:pt x="37918" y="1962506"/>
                  </a:lnTo>
                </a:path>
                <a:path w="104775" h="1972309">
                  <a:moveTo>
                    <a:pt x="37918" y="1972012"/>
                  </a:moveTo>
                  <a:lnTo>
                    <a:pt x="37918" y="1905520"/>
                  </a:lnTo>
                </a:path>
                <a:path w="104775" h="1972309">
                  <a:moveTo>
                    <a:pt x="37918" y="1895786"/>
                  </a:moveTo>
                  <a:lnTo>
                    <a:pt x="37918" y="1381495"/>
                  </a:lnTo>
                </a:path>
                <a:path w="104775" h="1972309">
                  <a:moveTo>
                    <a:pt x="37918" y="1371999"/>
                  </a:moveTo>
                  <a:lnTo>
                    <a:pt x="37918" y="1381495"/>
                  </a:lnTo>
                </a:path>
                <a:path w="104775" h="1972309">
                  <a:moveTo>
                    <a:pt x="37918" y="1390991"/>
                  </a:moveTo>
                  <a:lnTo>
                    <a:pt x="47398" y="1667129"/>
                  </a:lnTo>
                </a:path>
                <a:path w="104775" h="1972309">
                  <a:moveTo>
                    <a:pt x="47398" y="1676863"/>
                  </a:moveTo>
                  <a:lnTo>
                    <a:pt x="47398" y="1629154"/>
                  </a:lnTo>
                </a:path>
                <a:path w="104775" h="1972309">
                  <a:moveTo>
                    <a:pt x="47398" y="1619658"/>
                  </a:moveTo>
                  <a:lnTo>
                    <a:pt x="56877" y="524090"/>
                  </a:lnTo>
                </a:path>
                <a:path w="104775" h="1972309">
                  <a:moveTo>
                    <a:pt x="56877" y="514594"/>
                  </a:moveTo>
                  <a:lnTo>
                    <a:pt x="66641" y="85749"/>
                  </a:lnTo>
                </a:path>
                <a:path w="104775" h="1972309">
                  <a:moveTo>
                    <a:pt x="66641" y="76253"/>
                  </a:moveTo>
                  <a:lnTo>
                    <a:pt x="66641" y="105027"/>
                  </a:lnTo>
                </a:path>
                <a:path w="104775" h="1972309">
                  <a:moveTo>
                    <a:pt x="66641" y="114523"/>
                  </a:moveTo>
                  <a:lnTo>
                    <a:pt x="76121" y="343094"/>
                  </a:lnTo>
                </a:path>
                <a:path w="104775" h="1972309">
                  <a:moveTo>
                    <a:pt x="76121" y="352591"/>
                  </a:moveTo>
                  <a:lnTo>
                    <a:pt x="76121" y="314416"/>
                  </a:lnTo>
                </a:path>
                <a:path w="104775" h="1972309">
                  <a:moveTo>
                    <a:pt x="76121" y="304920"/>
                  </a:moveTo>
                  <a:lnTo>
                    <a:pt x="76121" y="9496"/>
                  </a:lnTo>
                </a:path>
                <a:path w="104775" h="1972309">
                  <a:moveTo>
                    <a:pt x="76121" y="0"/>
                  </a:moveTo>
                  <a:lnTo>
                    <a:pt x="76121" y="133515"/>
                  </a:lnTo>
                </a:path>
                <a:path w="104775" h="1972309">
                  <a:moveTo>
                    <a:pt x="76121" y="143011"/>
                  </a:moveTo>
                  <a:lnTo>
                    <a:pt x="85601" y="819420"/>
                  </a:lnTo>
                </a:path>
                <a:path w="104775" h="1972309">
                  <a:moveTo>
                    <a:pt x="85601" y="828916"/>
                  </a:moveTo>
                  <a:lnTo>
                    <a:pt x="85601" y="781245"/>
                  </a:lnTo>
                </a:path>
                <a:path w="104775" h="1972309">
                  <a:moveTo>
                    <a:pt x="85601" y="771749"/>
                  </a:moveTo>
                  <a:lnTo>
                    <a:pt x="85601" y="590753"/>
                  </a:lnTo>
                </a:path>
                <a:path w="104775" h="1972309">
                  <a:moveTo>
                    <a:pt x="85601" y="581257"/>
                  </a:moveTo>
                  <a:lnTo>
                    <a:pt x="95080" y="723984"/>
                  </a:lnTo>
                </a:path>
                <a:path w="104775" h="1972309">
                  <a:moveTo>
                    <a:pt x="95080" y="733765"/>
                  </a:moveTo>
                  <a:lnTo>
                    <a:pt x="95080" y="1495734"/>
                  </a:lnTo>
                </a:path>
                <a:path w="104775" h="1972309">
                  <a:moveTo>
                    <a:pt x="95080" y="1505230"/>
                  </a:moveTo>
                  <a:lnTo>
                    <a:pt x="95080" y="1476741"/>
                  </a:lnTo>
                </a:path>
                <a:path w="104775" h="1972309">
                  <a:moveTo>
                    <a:pt x="95080" y="1467245"/>
                  </a:moveTo>
                  <a:lnTo>
                    <a:pt x="104560" y="135272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3434894" y="69960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3439635" y="7000806"/>
              <a:ext cx="19050" cy="438784"/>
            </a:xfrm>
            <a:custGeom>
              <a:avLst/>
              <a:gdLst/>
              <a:ahLst/>
              <a:cxnLst/>
              <a:rect l="l" t="t" r="r" b="b"/>
              <a:pathLst>
                <a:path w="19050" h="438784">
                  <a:moveTo>
                    <a:pt x="0" y="0"/>
                  </a:moveTo>
                  <a:lnTo>
                    <a:pt x="0" y="124019"/>
                  </a:lnTo>
                </a:path>
                <a:path w="19050" h="438784">
                  <a:moveTo>
                    <a:pt x="0" y="133515"/>
                  </a:moveTo>
                  <a:lnTo>
                    <a:pt x="0" y="428854"/>
                  </a:lnTo>
                </a:path>
                <a:path w="19050" h="438784">
                  <a:moveTo>
                    <a:pt x="0" y="438350"/>
                  </a:moveTo>
                  <a:lnTo>
                    <a:pt x="0" y="428854"/>
                  </a:lnTo>
                </a:path>
                <a:path w="19050" h="438784">
                  <a:moveTo>
                    <a:pt x="0" y="419348"/>
                  </a:moveTo>
                  <a:lnTo>
                    <a:pt x="18959" y="287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3453854" y="7015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3458595" y="5600413"/>
              <a:ext cx="47625" cy="1686560"/>
            </a:xfrm>
            <a:custGeom>
              <a:avLst/>
              <a:gdLst/>
              <a:ahLst/>
              <a:cxnLst/>
              <a:rect l="l" t="t" r="r" b="b"/>
              <a:pathLst>
                <a:path w="47625" h="1686559">
                  <a:moveTo>
                    <a:pt x="0" y="1429166"/>
                  </a:moveTo>
                  <a:lnTo>
                    <a:pt x="0" y="1409889"/>
                  </a:lnTo>
                </a:path>
                <a:path w="47625" h="1686559">
                  <a:moveTo>
                    <a:pt x="0" y="1400393"/>
                  </a:moveTo>
                  <a:lnTo>
                    <a:pt x="0" y="876587"/>
                  </a:lnTo>
                </a:path>
                <a:path w="47625" h="1686559">
                  <a:moveTo>
                    <a:pt x="0" y="867090"/>
                  </a:moveTo>
                  <a:lnTo>
                    <a:pt x="9479" y="609745"/>
                  </a:lnTo>
                </a:path>
                <a:path w="47625" h="1686559">
                  <a:moveTo>
                    <a:pt x="9479" y="600249"/>
                  </a:moveTo>
                  <a:lnTo>
                    <a:pt x="9479" y="781150"/>
                  </a:lnTo>
                </a:path>
                <a:path w="47625" h="1686559">
                  <a:moveTo>
                    <a:pt x="9479" y="790932"/>
                  </a:moveTo>
                  <a:lnTo>
                    <a:pt x="9479" y="666912"/>
                  </a:lnTo>
                </a:path>
                <a:path w="47625" h="1686559">
                  <a:moveTo>
                    <a:pt x="9479" y="657416"/>
                  </a:moveTo>
                  <a:lnTo>
                    <a:pt x="18959" y="9686"/>
                  </a:lnTo>
                </a:path>
                <a:path w="47625" h="1686559">
                  <a:moveTo>
                    <a:pt x="18959" y="0"/>
                  </a:moveTo>
                  <a:lnTo>
                    <a:pt x="18959" y="114428"/>
                  </a:lnTo>
                </a:path>
                <a:path w="47625" h="1686559">
                  <a:moveTo>
                    <a:pt x="18959" y="123924"/>
                  </a:moveTo>
                  <a:lnTo>
                    <a:pt x="18959" y="447837"/>
                  </a:lnTo>
                </a:path>
                <a:path w="47625" h="1686559">
                  <a:moveTo>
                    <a:pt x="18959" y="457333"/>
                  </a:moveTo>
                  <a:lnTo>
                    <a:pt x="18959" y="419348"/>
                  </a:lnTo>
                </a:path>
                <a:path w="47625" h="1686559">
                  <a:moveTo>
                    <a:pt x="18959" y="409757"/>
                  </a:moveTo>
                  <a:lnTo>
                    <a:pt x="28438" y="104932"/>
                  </a:lnTo>
                </a:path>
                <a:path w="47625" h="1686559">
                  <a:moveTo>
                    <a:pt x="28438" y="95436"/>
                  </a:moveTo>
                  <a:lnTo>
                    <a:pt x="28438" y="200178"/>
                  </a:lnTo>
                </a:path>
                <a:path w="47625" h="1686559">
                  <a:moveTo>
                    <a:pt x="28438" y="209674"/>
                  </a:moveTo>
                  <a:lnTo>
                    <a:pt x="37918" y="867090"/>
                  </a:lnTo>
                </a:path>
                <a:path w="47625" h="1686559">
                  <a:moveTo>
                    <a:pt x="37918" y="876587"/>
                  </a:moveTo>
                  <a:lnTo>
                    <a:pt x="47398" y="16863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3501252" y="7291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3505993" y="7153314"/>
              <a:ext cx="9525" cy="143510"/>
            </a:xfrm>
            <a:custGeom>
              <a:avLst/>
              <a:gdLst/>
              <a:ahLst/>
              <a:cxnLst/>
              <a:rect l="l" t="t" r="r" b="b"/>
              <a:pathLst>
                <a:path w="9525" h="143509">
                  <a:moveTo>
                    <a:pt x="0" y="142916"/>
                  </a:moveTo>
                  <a:lnTo>
                    <a:pt x="9479" y="19182"/>
                  </a:lnTo>
                </a:path>
                <a:path w="9525" h="143509">
                  <a:moveTo>
                    <a:pt x="9479" y="949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3510732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3515473" y="5762607"/>
              <a:ext cx="48260" cy="1791335"/>
            </a:xfrm>
            <a:custGeom>
              <a:avLst/>
              <a:gdLst/>
              <a:ahLst/>
              <a:cxnLst/>
              <a:rect l="l" t="t" r="r" b="b"/>
              <a:pathLst>
                <a:path w="48260" h="1791334">
                  <a:moveTo>
                    <a:pt x="0" y="1390707"/>
                  </a:moveTo>
                  <a:lnTo>
                    <a:pt x="0" y="1781263"/>
                  </a:lnTo>
                </a:path>
                <a:path w="48260" h="1791334">
                  <a:moveTo>
                    <a:pt x="0" y="1790759"/>
                  </a:moveTo>
                  <a:lnTo>
                    <a:pt x="9764" y="1600333"/>
                  </a:lnTo>
                </a:path>
                <a:path w="48260" h="1791334">
                  <a:moveTo>
                    <a:pt x="9764" y="1590828"/>
                  </a:moveTo>
                  <a:lnTo>
                    <a:pt x="9764" y="1114559"/>
                  </a:lnTo>
                </a:path>
                <a:path w="48260" h="1791334">
                  <a:moveTo>
                    <a:pt x="9764" y="1105063"/>
                  </a:moveTo>
                  <a:lnTo>
                    <a:pt x="9764" y="1114559"/>
                  </a:lnTo>
                </a:path>
                <a:path w="48260" h="1791334">
                  <a:moveTo>
                    <a:pt x="9764" y="1124055"/>
                  </a:moveTo>
                  <a:lnTo>
                    <a:pt x="19243" y="1343131"/>
                  </a:lnTo>
                </a:path>
                <a:path w="48260" h="1791334">
                  <a:moveTo>
                    <a:pt x="19243" y="1352722"/>
                  </a:moveTo>
                  <a:lnTo>
                    <a:pt x="19243" y="1295460"/>
                  </a:lnTo>
                </a:path>
                <a:path w="48260" h="1791334">
                  <a:moveTo>
                    <a:pt x="19243" y="1285964"/>
                  </a:moveTo>
                  <a:lnTo>
                    <a:pt x="19243" y="447552"/>
                  </a:lnTo>
                </a:path>
                <a:path w="48260" h="1791334">
                  <a:moveTo>
                    <a:pt x="19243" y="438056"/>
                  </a:moveTo>
                  <a:lnTo>
                    <a:pt x="28723" y="514309"/>
                  </a:lnTo>
                </a:path>
                <a:path w="48260" h="1791334">
                  <a:moveTo>
                    <a:pt x="28723" y="523806"/>
                  </a:moveTo>
                  <a:lnTo>
                    <a:pt x="28723" y="552484"/>
                  </a:lnTo>
                </a:path>
                <a:path w="48260" h="1791334">
                  <a:moveTo>
                    <a:pt x="28723" y="561980"/>
                  </a:moveTo>
                  <a:lnTo>
                    <a:pt x="28723" y="533302"/>
                  </a:lnTo>
                </a:path>
                <a:path w="48260" h="1791334">
                  <a:moveTo>
                    <a:pt x="28723" y="523806"/>
                  </a:moveTo>
                  <a:lnTo>
                    <a:pt x="38203" y="9496"/>
                  </a:lnTo>
                </a:path>
                <a:path w="48260" h="1791334">
                  <a:moveTo>
                    <a:pt x="38203" y="0"/>
                  </a:moveTo>
                  <a:lnTo>
                    <a:pt x="38203" y="9496"/>
                  </a:lnTo>
                </a:path>
                <a:path w="48260" h="1791334">
                  <a:moveTo>
                    <a:pt x="38203" y="18992"/>
                  </a:moveTo>
                  <a:lnTo>
                    <a:pt x="47682" y="199893"/>
                  </a:lnTo>
                </a:path>
                <a:path w="48260" h="1791334">
                  <a:moveTo>
                    <a:pt x="47682" y="209389"/>
                  </a:moveTo>
                  <a:lnTo>
                    <a:pt x="47682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3558413" y="59482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3563155" y="5953004"/>
              <a:ext cx="38100" cy="1572260"/>
            </a:xfrm>
            <a:custGeom>
              <a:avLst/>
              <a:gdLst/>
              <a:ahLst/>
              <a:cxnLst/>
              <a:rect l="l" t="t" r="r" b="b"/>
              <a:pathLst>
                <a:path w="38100" h="1572259">
                  <a:moveTo>
                    <a:pt x="0" y="0"/>
                  </a:moveTo>
                  <a:lnTo>
                    <a:pt x="0" y="209674"/>
                  </a:lnTo>
                </a:path>
                <a:path w="38100" h="1572259">
                  <a:moveTo>
                    <a:pt x="0" y="219170"/>
                  </a:moveTo>
                  <a:lnTo>
                    <a:pt x="9479" y="752662"/>
                  </a:lnTo>
                </a:path>
                <a:path w="38100" h="1572259">
                  <a:moveTo>
                    <a:pt x="9479" y="762158"/>
                  </a:moveTo>
                  <a:lnTo>
                    <a:pt x="9479" y="733480"/>
                  </a:lnTo>
                </a:path>
                <a:path w="38100" h="1572259">
                  <a:moveTo>
                    <a:pt x="9479" y="723984"/>
                  </a:moveTo>
                  <a:lnTo>
                    <a:pt x="9479" y="638234"/>
                  </a:lnTo>
                </a:path>
                <a:path w="38100" h="1572259">
                  <a:moveTo>
                    <a:pt x="9479" y="628738"/>
                  </a:moveTo>
                  <a:lnTo>
                    <a:pt x="18959" y="742976"/>
                  </a:lnTo>
                </a:path>
                <a:path w="38100" h="1572259">
                  <a:moveTo>
                    <a:pt x="18959" y="752662"/>
                  </a:moveTo>
                  <a:lnTo>
                    <a:pt x="18959" y="1457654"/>
                  </a:lnTo>
                </a:path>
                <a:path w="38100" h="1572259">
                  <a:moveTo>
                    <a:pt x="18959" y="1467150"/>
                  </a:moveTo>
                  <a:lnTo>
                    <a:pt x="18959" y="1314738"/>
                  </a:lnTo>
                </a:path>
                <a:path w="38100" h="1572259">
                  <a:moveTo>
                    <a:pt x="18959" y="1305241"/>
                  </a:moveTo>
                  <a:lnTo>
                    <a:pt x="28438" y="1143238"/>
                  </a:lnTo>
                </a:path>
                <a:path w="38100" h="1572259">
                  <a:moveTo>
                    <a:pt x="28438" y="1133552"/>
                  </a:moveTo>
                  <a:lnTo>
                    <a:pt x="28438" y="1228988"/>
                  </a:lnTo>
                </a:path>
                <a:path w="38100" h="1572259">
                  <a:moveTo>
                    <a:pt x="28438" y="1238484"/>
                  </a:moveTo>
                  <a:lnTo>
                    <a:pt x="28438" y="1562368"/>
                  </a:lnTo>
                </a:path>
                <a:path w="38100" h="1572259">
                  <a:moveTo>
                    <a:pt x="28438" y="1571874"/>
                  </a:moveTo>
                  <a:lnTo>
                    <a:pt x="28438" y="1476656"/>
                  </a:lnTo>
                </a:path>
                <a:path w="38100" h="1572259">
                  <a:moveTo>
                    <a:pt x="28438" y="1467150"/>
                  </a:moveTo>
                  <a:lnTo>
                    <a:pt x="37918" y="10288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3596333" y="6967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3601074" y="6029258"/>
              <a:ext cx="19050" cy="943610"/>
            </a:xfrm>
            <a:custGeom>
              <a:avLst/>
              <a:gdLst/>
              <a:ahLst/>
              <a:cxnLst/>
              <a:rect l="l" t="t" r="r" b="b"/>
              <a:pathLst>
                <a:path w="19050" h="943609">
                  <a:moveTo>
                    <a:pt x="0" y="943059"/>
                  </a:moveTo>
                  <a:lnTo>
                    <a:pt x="0" y="895389"/>
                  </a:lnTo>
                </a:path>
                <a:path w="19050" h="943609">
                  <a:moveTo>
                    <a:pt x="0" y="885893"/>
                  </a:moveTo>
                  <a:lnTo>
                    <a:pt x="18959" y="9496"/>
                  </a:lnTo>
                </a:path>
                <a:path w="19050" h="943609">
                  <a:moveTo>
                    <a:pt x="18959" y="0"/>
                  </a:moveTo>
                  <a:lnTo>
                    <a:pt x="18959" y="18992"/>
                  </a:lnTo>
                </a:path>
                <a:path w="19050" h="943609">
                  <a:moveTo>
                    <a:pt x="18959" y="28488"/>
                  </a:moveTo>
                  <a:lnTo>
                    <a:pt x="18959" y="476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3615292" y="60816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3620033" y="5590917"/>
              <a:ext cx="19685" cy="543560"/>
            </a:xfrm>
            <a:custGeom>
              <a:avLst/>
              <a:gdLst/>
              <a:ahLst/>
              <a:cxnLst/>
              <a:rect l="l" t="t" r="r" b="b"/>
              <a:pathLst>
                <a:path w="19685" h="543560">
                  <a:moveTo>
                    <a:pt x="0" y="495507"/>
                  </a:moveTo>
                  <a:lnTo>
                    <a:pt x="0" y="419253"/>
                  </a:lnTo>
                </a:path>
                <a:path w="19685" h="543560">
                  <a:moveTo>
                    <a:pt x="0" y="409757"/>
                  </a:moveTo>
                  <a:lnTo>
                    <a:pt x="9479" y="9496"/>
                  </a:lnTo>
                </a:path>
                <a:path w="19685" h="543560">
                  <a:moveTo>
                    <a:pt x="9479" y="0"/>
                  </a:moveTo>
                  <a:lnTo>
                    <a:pt x="9479" y="9496"/>
                  </a:lnTo>
                </a:path>
                <a:path w="19685" h="543560">
                  <a:moveTo>
                    <a:pt x="9479" y="19182"/>
                  </a:moveTo>
                  <a:lnTo>
                    <a:pt x="9479" y="533492"/>
                  </a:lnTo>
                </a:path>
                <a:path w="19685" h="543560">
                  <a:moveTo>
                    <a:pt x="9479" y="542988"/>
                  </a:moveTo>
                  <a:lnTo>
                    <a:pt x="9479" y="505003"/>
                  </a:lnTo>
                </a:path>
                <a:path w="19685" h="543560">
                  <a:moveTo>
                    <a:pt x="9479" y="495507"/>
                  </a:moveTo>
                  <a:lnTo>
                    <a:pt x="19148" y="2858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3634441" y="58625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3639182" y="5867254"/>
              <a:ext cx="19050" cy="1419860"/>
            </a:xfrm>
            <a:custGeom>
              <a:avLst/>
              <a:gdLst/>
              <a:ahLst/>
              <a:cxnLst/>
              <a:rect l="l" t="t" r="r" b="b"/>
              <a:pathLst>
                <a:path w="19050" h="1419859">
                  <a:moveTo>
                    <a:pt x="0" y="0"/>
                  </a:moveTo>
                  <a:lnTo>
                    <a:pt x="0" y="199988"/>
                  </a:lnTo>
                </a:path>
                <a:path w="19050" h="1419859">
                  <a:moveTo>
                    <a:pt x="0" y="209674"/>
                  </a:moveTo>
                  <a:lnTo>
                    <a:pt x="9479" y="838412"/>
                  </a:lnTo>
                </a:path>
                <a:path w="19050" h="1419859">
                  <a:moveTo>
                    <a:pt x="9479" y="847908"/>
                  </a:moveTo>
                  <a:lnTo>
                    <a:pt x="9479" y="771749"/>
                  </a:lnTo>
                </a:path>
                <a:path w="19050" h="1419859">
                  <a:moveTo>
                    <a:pt x="9479" y="762253"/>
                  </a:moveTo>
                  <a:lnTo>
                    <a:pt x="9479" y="790742"/>
                  </a:lnTo>
                </a:path>
                <a:path w="19050" h="1419859">
                  <a:moveTo>
                    <a:pt x="9479" y="800238"/>
                  </a:moveTo>
                  <a:lnTo>
                    <a:pt x="18959" y="1419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3653396" y="72819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19050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3667621" y="6676988"/>
              <a:ext cx="19050" cy="657860"/>
            </a:xfrm>
            <a:custGeom>
              <a:avLst/>
              <a:gdLst/>
              <a:ahLst/>
              <a:cxnLst/>
              <a:rect l="l" t="t" r="r" b="b"/>
              <a:pathLst>
                <a:path w="19050" h="657859">
                  <a:moveTo>
                    <a:pt x="0" y="600249"/>
                  </a:moveTo>
                  <a:lnTo>
                    <a:pt x="0" y="609745"/>
                  </a:lnTo>
                </a:path>
                <a:path w="19050" h="657859">
                  <a:moveTo>
                    <a:pt x="0" y="619242"/>
                  </a:moveTo>
                  <a:lnTo>
                    <a:pt x="0" y="647720"/>
                  </a:lnTo>
                </a:path>
                <a:path w="19050" h="657859">
                  <a:moveTo>
                    <a:pt x="0" y="657454"/>
                  </a:moveTo>
                  <a:lnTo>
                    <a:pt x="0" y="647720"/>
                  </a:lnTo>
                </a:path>
                <a:path w="19050" h="657859">
                  <a:moveTo>
                    <a:pt x="0" y="638234"/>
                  </a:moveTo>
                  <a:lnTo>
                    <a:pt x="9479" y="209674"/>
                  </a:lnTo>
                </a:path>
                <a:path w="19050" h="657859">
                  <a:moveTo>
                    <a:pt x="9479" y="200178"/>
                  </a:moveTo>
                  <a:lnTo>
                    <a:pt x="9479" y="9496"/>
                  </a:lnTo>
                </a:path>
                <a:path w="19050" h="657859">
                  <a:moveTo>
                    <a:pt x="9479" y="0"/>
                  </a:moveTo>
                  <a:lnTo>
                    <a:pt x="18959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3681839" y="67771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3686580" y="5610099"/>
              <a:ext cx="19050" cy="1172210"/>
            </a:xfrm>
            <a:custGeom>
              <a:avLst/>
              <a:gdLst/>
              <a:ahLst/>
              <a:cxnLst/>
              <a:rect l="l" t="t" r="r" b="b"/>
              <a:pathLst>
                <a:path w="19050" h="1172209">
                  <a:moveTo>
                    <a:pt x="0" y="1171821"/>
                  </a:moveTo>
                  <a:lnTo>
                    <a:pt x="0" y="1057393"/>
                  </a:lnTo>
                </a:path>
                <a:path w="19050" h="1172209">
                  <a:moveTo>
                    <a:pt x="0" y="1047897"/>
                  </a:moveTo>
                  <a:lnTo>
                    <a:pt x="0" y="314416"/>
                  </a:lnTo>
                </a:path>
                <a:path w="19050" h="1172209">
                  <a:moveTo>
                    <a:pt x="0" y="304635"/>
                  </a:moveTo>
                  <a:lnTo>
                    <a:pt x="9479" y="495317"/>
                  </a:lnTo>
                </a:path>
                <a:path w="19050" h="1172209">
                  <a:moveTo>
                    <a:pt x="9479" y="504813"/>
                  </a:moveTo>
                  <a:lnTo>
                    <a:pt x="9479" y="523806"/>
                  </a:lnTo>
                </a:path>
                <a:path w="19050" h="1172209">
                  <a:moveTo>
                    <a:pt x="9479" y="533302"/>
                  </a:moveTo>
                  <a:lnTo>
                    <a:pt x="9479" y="371393"/>
                  </a:lnTo>
                </a:path>
                <a:path w="19050" h="1172209">
                  <a:moveTo>
                    <a:pt x="9479" y="361897"/>
                  </a:moveTo>
                  <a:lnTo>
                    <a:pt x="9479" y="9496"/>
                  </a:lnTo>
                </a:path>
                <a:path w="19050" h="1172209">
                  <a:moveTo>
                    <a:pt x="9479" y="0"/>
                  </a:moveTo>
                  <a:lnTo>
                    <a:pt x="19054" y="85749"/>
                  </a:lnTo>
                </a:path>
                <a:path w="19050" h="1172209">
                  <a:moveTo>
                    <a:pt x="19054" y="95246"/>
                  </a:moveTo>
                  <a:lnTo>
                    <a:pt x="19054" y="419158"/>
                  </a:lnTo>
                </a:path>
                <a:path w="19050" h="1172209">
                  <a:moveTo>
                    <a:pt x="19054" y="428654"/>
                  </a:moveTo>
                  <a:lnTo>
                    <a:pt x="19054" y="4000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3700894" y="59959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3715114" y="6010170"/>
              <a:ext cx="9525" cy="915035"/>
            </a:xfrm>
            <a:custGeom>
              <a:avLst/>
              <a:gdLst/>
              <a:ahLst/>
              <a:cxnLst/>
              <a:rect l="l" t="t" r="r" b="b"/>
              <a:pathLst>
                <a:path w="9525" h="915034">
                  <a:moveTo>
                    <a:pt x="0" y="0"/>
                  </a:moveTo>
                  <a:lnTo>
                    <a:pt x="0" y="180996"/>
                  </a:lnTo>
                </a:path>
                <a:path w="9525" h="915034">
                  <a:moveTo>
                    <a:pt x="0" y="190492"/>
                  </a:moveTo>
                  <a:lnTo>
                    <a:pt x="9479" y="9144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3719853" y="69293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3724594" y="5743329"/>
              <a:ext cx="57150" cy="1762760"/>
            </a:xfrm>
            <a:custGeom>
              <a:avLst/>
              <a:gdLst/>
              <a:ahLst/>
              <a:cxnLst/>
              <a:rect l="l" t="t" r="r" b="b"/>
              <a:pathLst>
                <a:path w="57150" h="1762759">
                  <a:moveTo>
                    <a:pt x="0" y="1181317"/>
                  </a:moveTo>
                  <a:lnTo>
                    <a:pt x="0" y="1190813"/>
                  </a:lnTo>
                </a:path>
                <a:path w="57150" h="1762759">
                  <a:moveTo>
                    <a:pt x="0" y="1200499"/>
                  </a:moveTo>
                  <a:lnTo>
                    <a:pt x="9479" y="1600609"/>
                  </a:lnTo>
                </a:path>
                <a:path w="57150" h="1762759">
                  <a:moveTo>
                    <a:pt x="9479" y="1610105"/>
                  </a:moveTo>
                  <a:lnTo>
                    <a:pt x="9479" y="1753050"/>
                  </a:lnTo>
                </a:path>
                <a:path w="57150" h="1762759">
                  <a:moveTo>
                    <a:pt x="9479" y="1762546"/>
                  </a:moveTo>
                  <a:lnTo>
                    <a:pt x="9479" y="1753050"/>
                  </a:lnTo>
                </a:path>
                <a:path w="57150" h="1762759">
                  <a:moveTo>
                    <a:pt x="9479" y="1743554"/>
                  </a:moveTo>
                  <a:lnTo>
                    <a:pt x="18959" y="1381495"/>
                  </a:lnTo>
                </a:path>
                <a:path w="57150" h="1762759">
                  <a:moveTo>
                    <a:pt x="18959" y="1371999"/>
                  </a:moveTo>
                  <a:lnTo>
                    <a:pt x="18959" y="1448158"/>
                  </a:lnTo>
                </a:path>
                <a:path w="57150" h="1762759">
                  <a:moveTo>
                    <a:pt x="18959" y="1457654"/>
                  </a:moveTo>
                  <a:lnTo>
                    <a:pt x="18959" y="1676825"/>
                  </a:lnTo>
                </a:path>
                <a:path w="57150" h="1762759">
                  <a:moveTo>
                    <a:pt x="18959" y="1686330"/>
                  </a:moveTo>
                  <a:lnTo>
                    <a:pt x="18959" y="1638603"/>
                  </a:lnTo>
                </a:path>
                <a:path w="57150" h="1762759">
                  <a:moveTo>
                    <a:pt x="18959" y="1629107"/>
                  </a:moveTo>
                  <a:lnTo>
                    <a:pt x="28628" y="924162"/>
                  </a:lnTo>
                </a:path>
                <a:path w="57150" h="1762759">
                  <a:moveTo>
                    <a:pt x="28628" y="914666"/>
                  </a:moveTo>
                  <a:lnTo>
                    <a:pt x="28628" y="990825"/>
                  </a:lnTo>
                </a:path>
                <a:path w="57150" h="1762759">
                  <a:moveTo>
                    <a:pt x="28628" y="1000321"/>
                  </a:moveTo>
                  <a:lnTo>
                    <a:pt x="28628" y="990825"/>
                  </a:lnTo>
                </a:path>
                <a:path w="57150" h="1762759">
                  <a:moveTo>
                    <a:pt x="28628" y="981329"/>
                  </a:moveTo>
                  <a:lnTo>
                    <a:pt x="38108" y="628738"/>
                  </a:lnTo>
                </a:path>
                <a:path w="57150" h="1762759">
                  <a:moveTo>
                    <a:pt x="38108" y="619242"/>
                  </a:moveTo>
                  <a:lnTo>
                    <a:pt x="38108" y="238162"/>
                  </a:lnTo>
                </a:path>
                <a:path w="57150" h="1762759">
                  <a:moveTo>
                    <a:pt x="38108" y="228666"/>
                  </a:moveTo>
                  <a:lnTo>
                    <a:pt x="5706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3776920" y="5729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3781661" y="5743329"/>
              <a:ext cx="19050" cy="1276985"/>
            </a:xfrm>
            <a:custGeom>
              <a:avLst/>
              <a:gdLst/>
              <a:ahLst/>
              <a:cxnLst/>
              <a:rect l="l" t="t" r="r" b="b"/>
              <a:pathLst>
                <a:path w="19050" h="1276984">
                  <a:moveTo>
                    <a:pt x="0" y="0"/>
                  </a:moveTo>
                  <a:lnTo>
                    <a:pt x="0" y="228666"/>
                  </a:lnTo>
                </a:path>
                <a:path w="19050" h="1276984">
                  <a:moveTo>
                    <a:pt x="0" y="238162"/>
                  </a:moveTo>
                  <a:lnTo>
                    <a:pt x="0" y="514499"/>
                  </a:lnTo>
                </a:path>
                <a:path w="19050" h="1276984">
                  <a:moveTo>
                    <a:pt x="0" y="523996"/>
                  </a:moveTo>
                  <a:lnTo>
                    <a:pt x="9479" y="438340"/>
                  </a:lnTo>
                </a:path>
                <a:path w="19050" h="1276984">
                  <a:moveTo>
                    <a:pt x="9479" y="428844"/>
                  </a:moveTo>
                  <a:lnTo>
                    <a:pt x="9479" y="523996"/>
                  </a:lnTo>
                </a:path>
                <a:path w="19050" h="1276984">
                  <a:moveTo>
                    <a:pt x="9479" y="533587"/>
                  </a:moveTo>
                  <a:lnTo>
                    <a:pt x="18959" y="12767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3795880" y="70248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3800620" y="5638587"/>
              <a:ext cx="95250" cy="1858010"/>
            </a:xfrm>
            <a:custGeom>
              <a:avLst/>
              <a:gdLst/>
              <a:ahLst/>
              <a:cxnLst/>
              <a:rect l="l" t="t" r="r" b="b"/>
              <a:pathLst>
                <a:path w="95250" h="1858009">
                  <a:moveTo>
                    <a:pt x="0" y="1381495"/>
                  </a:moveTo>
                  <a:lnTo>
                    <a:pt x="0" y="1238579"/>
                  </a:lnTo>
                </a:path>
                <a:path w="95250" h="1858009">
                  <a:moveTo>
                    <a:pt x="0" y="1229083"/>
                  </a:moveTo>
                  <a:lnTo>
                    <a:pt x="0" y="1238579"/>
                  </a:lnTo>
                </a:path>
                <a:path w="95250" h="1858009">
                  <a:moveTo>
                    <a:pt x="0" y="1248075"/>
                  </a:moveTo>
                  <a:lnTo>
                    <a:pt x="9479" y="1848296"/>
                  </a:lnTo>
                </a:path>
                <a:path w="95250" h="1858009">
                  <a:moveTo>
                    <a:pt x="9479" y="1857792"/>
                  </a:moveTo>
                  <a:lnTo>
                    <a:pt x="9479" y="1781567"/>
                  </a:lnTo>
                </a:path>
                <a:path w="95250" h="1858009">
                  <a:moveTo>
                    <a:pt x="9479" y="1772071"/>
                  </a:moveTo>
                  <a:lnTo>
                    <a:pt x="9479" y="1571893"/>
                  </a:lnTo>
                </a:path>
                <a:path w="95250" h="1858009">
                  <a:moveTo>
                    <a:pt x="9479" y="1562396"/>
                  </a:moveTo>
                  <a:lnTo>
                    <a:pt x="18959" y="1600381"/>
                  </a:lnTo>
                </a:path>
                <a:path w="95250" h="1858009">
                  <a:moveTo>
                    <a:pt x="18959" y="1609877"/>
                  </a:moveTo>
                  <a:lnTo>
                    <a:pt x="18959" y="1638650"/>
                  </a:lnTo>
                </a:path>
                <a:path w="95250" h="1858009">
                  <a:moveTo>
                    <a:pt x="18959" y="1648146"/>
                  </a:moveTo>
                  <a:lnTo>
                    <a:pt x="18959" y="1638650"/>
                  </a:lnTo>
                </a:path>
                <a:path w="95250" h="1858009">
                  <a:moveTo>
                    <a:pt x="18959" y="1629154"/>
                  </a:moveTo>
                  <a:lnTo>
                    <a:pt x="28438" y="1229083"/>
                  </a:lnTo>
                </a:path>
                <a:path w="95250" h="1858009">
                  <a:moveTo>
                    <a:pt x="28438" y="1219586"/>
                  </a:moveTo>
                  <a:lnTo>
                    <a:pt x="37918" y="124019"/>
                  </a:lnTo>
                </a:path>
                <a:path w="95250" h="1858009">
                  <a:moveTo>
                    <a:pt x="37918" y="114238"/>
                  </a:moveTo>
                  <a:lnTo>
                    <a:pt x="37918" y="124019"/>
                  </a:lnTo>
                </a:path>
                <a:path w="95250" h="1858009">
                  <a:moveTo>
                    <a:pt x="37918" y="133515"/>
                  </a:moveTo>
                  <a:lnTo>
                    <a:pt x="47398" y="371583"/>
                  </a:lnTo>
                </a:path>
                <a:path w="95250" h="1858009">
                  <a:moveTo>
                    <a:pt x="47398" y="381174"/>
                  </a:moveTo>
                  <a:lnTo>
                    <a:pt x="47398" y="238162"/>
                  </a:lnTo>
                </a:path>
                <a:path w="95250" h="1858009">
                  <a:moveTo>
                    <a:pt x="47398" y="228666"/>
                  </a:moveTo>
                  <a:lnTo>
                    <a:pt x="47398" y="9496"/>
                  </a:lnTo>
                </a:path>
                <a:path w="95250" h="1858009">
                  <a:moveTo>
                    <a:pt x="47398" y="0"/>
                  </a:moveTo>
                  <a:lnTo>
                    <a:pt x="56877" y="47765"/>
                  </a:lnTo>
                </a:path>
                <a:path w="95250" h="1858009">
                  <a:moveTo>
                    <a:pt x="56877" y="57261"/>
                  </a:moveTo>
                  <a:lnTo>
                    <a:pt x="56877" y="638329"/>
                  </a:lnTo>
                </a:path>
                <a:path w="95250" h="1858009">
                  <a:moveTo>
                    <a:pt x="56877" y="647825"/>
                  </a:moveTo>
                  <a:lnTo>
                    <a:pt x="56877" y="590563"/>
                  </a:lnTo>
                </a:path>
                <a:path w="95250" h="1858009">
                  <a:moveTo>
                    <a:pt x="56877" y="581067"/>
                  </a:moveTo>
                  <a:lnTo>
                    <a:pt x="56877" y="571571"/>
                  </a:lnTo>
                </a:path>
                <a:path w="95250" h="1858009">
                  <a:moveTo>
                    <a:pt x="56877" y="562075"/>
                  </a:moveTo>
                  <a:lnTo>
                    <a:pt x="66357" y="638329"/>
                  </a:lnTo>
                </a:path>
                <a:path w="95250" h="1858009">
                  <a:moveTo>
                    <a:pt x="66357" y="647825"/>
                  </a:moveTo>
                  <a:lnTo>
                    <a:pt x="76121" y="1524222"/>
                  </a:lnTo>
                </a:path>
                <a:path w="95250" h="1858009">
                  <a:moveTo>
                    <a:pt x="76121" y="1533908"/>
                  </a:moveTo>
                  <a:lnTo>
                    <a:pt x="85601" y="1800569"/>
                  </a:lnTo>
                </a:path>
                <a:path w="95250" h="1858009">
                  <a:moveTo>
                    <a:pt x="85601" y="1810065"/>
                  </a:moveTo>
                  <a:lnTo>
                    <a:pt x="85601" y="1762347"/>
                  </a:lnTo>
                </a:path>
                <a:path w="95250" h="1858009">
                  <a:moveTo>
                    <a:pt x="85601" y="1752841"/>
                  </a:moveTo>
                  <a:lnTo>
                    <a:pt x="95080" y="14384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3890961" y="706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3895701" y="5762607"/>
              <a:ext cx="57150" cy="1467485"/>
            </a:xfrm>
            <a:custGeom>
              <a:avLst/>
              <a:gdLst/>
              <a:ahLst/>
              <a:cxnLst/>
              <a:rect l="l" t="t" r="r" b="b"/>
              <a:pathLst>
                <a:path w="57150" h="1467484">
                  <a:moveTo>
                    <a:pt x="0" y="1304957"/>
                  </a:moveTo>
                  <a:lnTo>
                    <a:pt x="0" y="1400203"/>
                  </a:lnTo>
                </a:path>
                <a:path w="57150" h="1467484">
                  <a:moveTo>
                    <a:pt x="0" y="1409889"/>
                  </a:moveTo>
                  <a:lnTo>
                    <a:pt x="0" y="1371714"/>
                  </a:lnTo>
                </a:path>
                <a:path w="57150" h="1467484">
                  <a:moveTo>
                    <a:pt x="0" y="1362218"/>
                  </a:moveTo>
                  <a:lnTo>
                    <a:pt x="9479" y="599964"/>
                  </a:lnTo>
                </a:path>
                <a:path w="57150" h="1467484">
                  <a:moveTo>
                    <a:pt x="9479" y="590468"/>
                  </a:moveTo>
                  <a:lnTo>
                    <a:pt x="9479" y="638234"/>
                  </a:lnTo>
                </a:path>
                <a:path w="57150" h="1467484">
                  <a:moveTo>
                    <a:pt x="9479" y="647730"/>
                  </a:moveTo>
                  <a:lnTo>
                    <a:pt x="9479" y="695211"/>
                  </a:lnTo>
                </a:path>
                <a:path w="57150" h="1467484">
                  <a:moveTo>
                    <a:pt x="9479" y="704897"/>
                  </a:moveTo>
                  <a:lnTo>
                    <a:pt x="9479" y="666722"/>
                  </a:lnTo>
                </a:path>
                <a:path w="57150" h="1467484">
                  <a:moveTo>
                    <a:pt x="9479" y="657226"/>
                  </a:moveTo>
                  <a:lnTo>
                    <a:pt x="18959" y="9496"/>
                  </a:lnTo>
                </a:path>
                <a:path w="57150" h="1467484">
                  <a:moveTo>
                    <a:pt x="18959" y="0"/>
                  </a:moveTo>
                  <a:lnTo>
                    <a:pt x="18959" y="47480"/>
                  </a:lnTo>
                </a:path>
                <a:path w="57150" h="1467484">
                  <a:moveTo>
                    <a:pt x="18959" y="56976"/>
                  </a:moveTo>
                  <a:lnTo>
                    <a:pt x="28438" y="171405"/>
                  </a:lnTo>
                </a:path>
                <a:path w="57150" h="1467484">
                  <a:moveTo>
                    <a:pt x="28438" y="180901"/>
                  </a:moveTo>
                  <a:lnTo>
                    <a:pt x="28438" y="142631"/>
                  </a:lnTo>
                </a:path>
                <a:path w="57150" h="1467484">
                  <a:moveTo>
                    <a:pt x="28438" y="133135"/>
                  </a:moveTo>
                  <a:lnTo>
                    <a:pt x="28438" y="18992"/>
                  </a:lnTo>
                </a:path>
                <a:path w="57150" h="1467484">
                  <a:moveTo>
                    <a:pt x="28438" y="9496"/>
                  </a:moveTo>
                  <a:lnTo>
                    <a:pt x="28438" y="37984"/>
                  </a:lnTo>
                </a:path>
                <a:path w="57150" h="1467484">
                  <a:moveTo>
                    <a:pt x="28438" y="47480"/>
                  </a:moveTo>
                  <a:lnTo>
                    <a:pt x="47398" y="1038305"/>
                  </a:lnTo>
                </a:path>
                <a:path w="57150" h="1467484">
                  <a:moveTo>
                    <a:pt x="47398" y="1047802"/>
                  </a:moveTo>
                  <a:lnTo>
                    <a:pt x="56877" y="14668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3947839" y="72342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3952579" y="7029579"/>
              <a:ext cx="19050" cy="514350"/>
            </a:xfrm>
            <a:custGeom>
              <a:avLst/>
              <a:gdLst/>
              <a:ahLst/>
              <a:cxnLst/>
              <a:rect l="l" t="t" r="r" b="b"/>
              <a:pathLst>
                <a:path w="19050" h="514350">
                  <a:moveTo>
                    <a:pt x="0" y="209389"/>
                  </a:moveTo>
                  <a:lnTo>
                    <a:pt x="0" y="66662"/>
                  </a:lnTo>
                </a:path>
                <a:path w="19050" h="514350">
                  <a:moveTo>
                    <a:pt x="0" y="56976"/>
                  </a:moveTo>
                  <a:lnTo>
                    <a:pt x="0" y="95246"/>
                  </a:lnTo>
                </a:path>
                <a:path w="19050" h="514350">
                  <a:moveTo>
                    <a:pt x="0" y="104742"/>
                  </a:moveTo>
                  <a:lnTo>
                    <a:pt x="9479" y="504794"/>
                  </a:lnTo>
                </a:path>
                <a:path w="19050" h="514350">
                  <a:moveTo>
                    <a:pt x="9479" y="514290"/>
                  </a:moveTo>
                  <a:lnTo>
                    <a:pt x="9479" y="428569"/>
                  </a:lnTo>
                </a:path>
                <a:path w="19050" h="514350">
                  <a:moveTo>
                    <a:pt x="9479" y="419073"/>
                  </a:moveTo>
                  <a:lnTo>
                    <a:pt x="9479" y="9496"/>
                  </a:lnTo>
                </a:path>
                <a:path w="19050" h="514350">
                  <a:moveTo>
                    <a:pt x="9479" y="0"/>
                  </a:moveTo>
                  <a:lnTo>
                    <a:pt x="18959" y="104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3966798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3971539" y="5743329"/>
              <a:ext cx="19685" cy="1391285"/>
            </a:xfrm>
            <a:custGeom>
              <a:avLst/>
              <a:gdLst/>
              <a:ahLst/>
              <a:cxnLst/>
              <a:rect l="l" t="t" r="r" b="b"/>
              <a:pathLst>
                <a:path w="19685" h="1391284">
                  <a:moveTo>
                    <a:pt x="0" y="1390991"/>
                  </a:moveTo>
                  <a:lnTo>
                    <a:pt x="0" y="1048086"/>
                  </a:lnTo>
                </a:path>
                <a:path w="19685" h="1391284">
                  <a:moveTo>
                    <a:pt x="0" y="1038590"/>
                  </a:moveTo>
                  <a:lnTo>
                    <a:pt x="9479" y="552579"/>
                  </a:lnTo>
                </a:path>
                <a:path w="19685" h="1391284">
                  <a:moveTo>
                    <a:pt x="9479" y="543083"/>
                  </a:moveTo>
                  <a:lnTo>
                    <a:pt x="191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3985947" y="5729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3990688" y="5743329"/>
              <a:ext cx="66675" cy="1686560"/>
            </a:xfrm>
            <a:custGeom>
              <a:avLst/>
              <a:gdLst/>
              <a:ahLst/>
              <a:cxnLst/>
              <a:rect l="l" t="t" r="r" b="b"/>
              <a:pathLst>
                <a:path w="66675" h="1686559">
                  <a:moveTo>
                    <a:pt x="0" y="0"/>
                  </a:moveTo>
                  <a:lnTo>
                    <a:pt x="9574" y="219170"/>
                  </a:lnTo>
                </a:path>
                <a:path w="66675" h="1686559">
                  <a:moveTo>
                    <a:pt x="9574" y="228666"/>
                  </a:moveTo>
                  <a:lnTo>
                    <a:pt x="9574" y="190682"/>
                  </a:lnTo>
                </a:path>
                <a:path w="66675" h="1686559">
                  <a:moveTo>
                    <a:pt x="9574" y="181186"/>
                  </a:moveTo>
                  <a:lnTo>
                    <a:pt x="9574" y="95246"/>
                  </a:lnTo>
                </a:path>
                <a:path w="66675" h="1686559">
                  <a:moveTo>
                    <a:pt x="9574" y="85749"/>
                  </a:moveTo>
                  <a:lnTo>
                    <a:pt x="9574" y="171405"/>
                  </a:lnTo>
                </a:path>
                <a:path w="66675" h="1686559">
                  <a:moveTo>
                    <a:pt x="9574" y="181186"/>
                  </a:moveTo>
                  <a:lnTo>
                    <a:pt x="19054" y="809924"/>
                  </a:lnTo>
                </a:path>
                <a:path w="66675" h="1686559">
                  <a:moveTo>
                    <a:pt x="19054" y="819420"/>
                  </a:moveTo>
                  <a:lnTo>
                    <a:pt x="19054" y="752662"/>
                  </a:lnTo>
                </a:path>
                <a:path w="66675" h="1686559">
                  <a:moveTo>
                    <a:pt x="19054" y="743166"/>
                  </a:moveTo>
                  <a:lnTo>
                    <a:pt x="28533" y="781150"/>
                  </a:lnTo>
                </a:path>
                <a:path w="66675" h="1686559">
                  <a:moveTo>
                    <a:pt x="28533" y="790647"/>
                  </a:moveTo>
                  <a:lnTo>
                    <a:pt x="28533" y="1495639"/>
                  </a:lnTo>
                </a:path>
                <a:path w="66675" h="1686559">
                  <a:moveTo>
                    <a:pt x="28533" y="1505135"/>
                  </a:moveTo>
                  <a:lnTo>
                    <a:pt x="28533" y="1486143"/>
                  </a:lnTo>
                </a:path>
                <a:path w="66675" h="1686559">
                  <a:moveTo>
                    <a:pt x="28533" y="1476646"/>
                  </a:moveTo>
                  <a:lnTo>
                    <a:pt x="38013" y="1409984"/>
                  </a:lnTo>
                </a:path>
                <a:path w="66675" h="1686559">
                  <a:moveTo>
                    <a:pt x="38013" y="1400488"/>
                  </a:moveTo>
                  <a:lnTo>
                    <a:pt x="38013" y="1419480"/>
                  </a:lnTo>
                </a:path>
                <a:path w="66675" h="1686559">
                  <a:moveTo>
                    <a:pt x="38013" y="1429166"/>
                  </a:moveTo>
                  <a:lnTo>
                    <a:pt x="38013" y="1676825"/>
                  </a:lnTo>
                </a:path>
                <a:path w="66675" h="1686559">
                  <a:moveTo>
                    <a:pt x="38013" y="1686330"/>
                  </a:moveTo>
                  <a:lnTo>
                    <a:pt x="47493" y="1657605"/>
                  </a:lnTo>
                </a:path>
                <a:path w="66675" h="1686559">
                  <a:moveTo>
                    <a:pt x="47493" y="1648099"/>
                  </a:moveTo>
                  <a:lnTo>
                    <a:pt x="56972" y="838412"/>
                  </a:lnTo>
                </a:path>
                <a:path w="66675" h="1686559">
                  <a:moveTo>
                    <a:pt x="56972" y="828916"/>
                  </a:moveTo>
                  <a:lnTo>
                    <a:pt x="66452" y="371583"/>
                  </a:lnTo>
                </a:path>
                <a:path w="66675" h="1686559">
                  <a:moveTo>
                    <a:pt x="66452" y="362087"/>
                  </a:moveTo>
                  <a:lnTo>
                    <a:pt x="66452" y="42884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4052399" y="61769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4057140" y="5638587"/>
              <a:ext cx="19050" cy="534035"/>
            </a:xfrm>
            <a:custGeom>
              <a:avLst/>
              <a:gdLst/>
              <a:ahLst/>
              <a:cxnLst/>
              <a:rect l="l" t="t" r="r" b="b"/>
              <a:pathLst>
                <a:path w="19050" h="534035">
                  <a:moveTo>
                    <a:pt x="0" y="533587"/>
                  </a:moveTo>
                  <a:lnTo>
                    <a:pt x="9479" y="190492"/>
                  </a:lnTo>
                </a:path>
                <a:path w="19050" h="534035">
                  <a:moveTo>
                    <a:pt x="9479" y="180996"/>
                  </a:moveTo>
                  <a:lnTo>
                    <a:pt x="9479" y="9496"/>
                  </a:lnTo>
                </a:path>
                <a:path w="19050" h="534035">
                  <a:moveTo>
                    <a:pt x="9479" y="0"/>
                  </a:moveTo>
                  <a:lnTo>
                    <a:pt x="9479" y="76253"/>
                  </a:lnTo>
                </a:path>
                <a:path w="19050" h="534035">
                  <a:moveTo>
                    <a:pt x="9479" y="85749"/>
                  </a:moveTo>
                  <a:lnTo>
                    <a:pt x="18959" y="36208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4071358" y="60054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4076099" y="5848262"/>
              <a:ext cx="19050" cy="1477010"/>
            </a:xfrm>
            <a:custGeom>
              <a:avLst/>
              <a:gdLst/>
              <a:ahLst/>
              <a:cxnLst/>
              <a:rect l="l" t="t" r="r" b="b"/>
              <a:pathLst>
                <a:path w="19050" h="1477009">
                  <a:moveTo>
                    <a:pt x="0" y="152412"/>
                  </a:moveTo>
                  <a:lnTo>
                    <a:pt x="0" y="9496"/>
                  </a:lnTo>
                </a:path>
                <a:path w="19050" h="1477009">
                  <a:moveTo>
                    <a:pt x="0" y="0"/>
                  </a:moveTo>
                  <a:lnTo>
                    <a:pt x="0" y="9496"/>
                  </a:lnTo>
                </a:path>
                <a:path w="19050" h="1477009">
                  <a:moveTo>
                    <a:pt x="0" y="18992"/>
                  </a:moveTo>
                  <a:lnTo>
                    <a:pt x="0" y="400071"/>
                  </a:lnTo>
                </a:path>
                <a:path w="19050" h="1477009">
                  <a:moveTo>
                    <a:pt x="0" y="409567"/>
                  </a:moveTo>
                  <a:lnTo>
                    <a:pt x="9479" y="866900"/>
                  </a:lnTo>
                </a:path>
                <a:path w="19050" h="1477009">
                  <a:moveTo>
                    <a:pt x="9479" y="876397"/>
                  </a:moveTo>
                  <a:lnTo>
                    <a:pt x="18959" y="14764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4090318" y="73296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4104728" y="6105417"/>
              <a:ext cx="28575" cy="1324610"/>
            </a:xfrm>
            <a:custGeom>
              <a:avLst/>
              <a:gdLst/>
              <a:ahLst/>
              <a:cxnLst/>
              <a:rect l="l" t="t" r="r" b="b"/>
              <a:pathLst>
                <a:path w="28575" h="1324609">
                  <a:moveTo>
                    <a:pt x="0" y="1219292"/>
                  </a:moveTo>
                  <a:lnTo>
                    <a:pt x="0" y="1133552"/>
                  </a:lnTo>
                </a:path>
                <a:path w="28575" h="1324609">
                  <a:moveTo>
                    <a:pt x="0" y="1124055"/>
                  </a:moveTo>
                  <a:lnTo>
                    <a:pt x="0" y="1162325"/>
                  </a:lnTo>
                </a:path>
                <a:path w="28575" h="1324609">
                  <a:moveTo>
                    <a:pt x="0" y="1171821"/>
                  </a:moveTo>
                  <a:lnTo>
                    <a:pt x="9479" y="1314738"/>
                  </a:lnTo>
                </a:path>
                <a:path w="28575" h="1324609">
                  <a:moveTo>
                    <a:pt x="9479" y="1324243"/>
                  </a:moveTo>
                  <a:lnTo>
                    <a:pt x="9479" y="1238522"/>
                  </a:lnTo>
                </a:path>
                <a:path w="28575" h="1324609">
                  <a:moveTo>
                    <a:pt x="9479" y="1229026"/>
                  </a:moveTo>
                  <a:lnTo>
                    <a:pt x="9479" y="714488"/>
                  </a:lnTo>
                </a:path>
                <a:path w="28575" h="1324609">
                  <a:moveTo>
                    <a:pt x="9479" y="704992"/>
                  </a:moveTo>
                  <a:lnTo>
                    <a:pt x="18959" y="771749"/>
                  </a:lnTo>
                </a:path>
                <a:path w="28575" h="1324609">
                  <a:moveTo>
                    <a:pt x="18959" y="781245"/>
                  </a:moveTo>
                  <a:lnTo>
                    <a:pt x="18959" y="752757"/>
                  </a:lnTo>
                </a:path>
                <a:path w="28575" h="1324609">
                  <a:moveTo>
                    <a:pt x="18959" y="74297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4128426" y="60911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4133167" y="5733833"/>
              <a:ext cx="28575" cy="1096010"/>
            </a:xfrm>
            <a:custGeom>
              <a:avLst/>
              <a:gdLst/>
              <a:ahLst/>
              <a:cxnLst/>
              <a:rect l="l" t="t" r="r" b="b"/>
              <a:pathLst>
                <a:path w="28575" h="1096009">
                  <a:moveTo>
                    <a:pt x="0" y="371583"/>
                  </a:moveTo>
                  <a:lnTo>
                    <a:pt x="0" y="400071"/>
                  </a:lnTo>
                </a:path>
                <a:path w="28575" h="1096009">
                  <a:moveTo>
                    <a:pt x="0" y="409567"/>
                  </a:moveTo>
                  <a:lnTo>
                    <a:pt x="0" y="390575"/>
                  </a:lnTo>
                </a:path>
                <a:path w="28575" h="1096009">
                  <a:moveTo>
                    <a:pt x="0" y="381079"/>
                  </a:moveTo>
                  <a:lnTo>
                    <a:pt x="9479" y="9496"/>
                  </a:lnTo>
                </a:path>
                <a:path w="28575" h="1096009">
                  <a:moveTo>
                    <a:pt x="9479" y="0"/>
                  </a:moveTo>
                  <a:lnTo>
                    <a:pt x="9479" y="18992"/>
                  </a:lnTo>
                </a:path>
                <a:path w="28575" h="1096009">
                  <a:moveTo>
                    <a:pt x="9479" y="28773"/>
                  </a:moveTo>
                  <a:lnTo>
                    <a:pt x="18959" y="562075"/>
                  </a:lnTo>
                </a:path>
                <a:path w="28575" h="1096009">
                  <a:moveTo>
                    <a:pt x="18959" y="571571"/>
                  </a:moveTo>
                  <a:lnTo>
                    <a:pt x="28438" y="1086071"/>
                  </a:lnTo>
                </a:path>
                <a:path w="28575" h="1096009">
                  <a:moveTo>
                    <a:pt x="28438" y="1095567"/>
                  </a:moveTo>
                  <a:lnTo>
                    <a:pt x="28438" y="10765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4156865" y="67961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4161606" y="6800913"/>
              <a:ext cx="19050" cy="629285"/>
            </a:xfrm>
            <a:custGeom>
              <a:avLst/>
              <a:gdLst/>
              <a:ahLst/>
              <a:cxnLst/>
              <a:rect l="l" t="t" r="r" b="b"/>
              <a:pathLst>
                <a:path w="19050" h="629284">
                  <a:moveTo>
                    <a:pt x="0" y="0"/>
                  </a:moveTo>
                  <a:lnTo>
                    <a:pt x="9479" y="66757"/>
                  </a:lnTo>
                </a:path>
                <a:path w="19050" h="629284">
                  <a:moveTo>
                    <a:pt x="9479" y="76253"/>
                  </a:moveTo>
                  <a:lnTo>
                    <a:pt x="9479" y="619242"/>
                  </a:lnTo>
                </a:path>
                <a:path w="19050" h="629284">
                  <a:moveTo>
                    <a:pt x="9479" y="628747"/>
                  </a:moveTo>
                  <a:lnTo>
                    <a:pt x="9479" y="571524"/>
                  </a:lnTo>
                </a:path>
                <a:path w="19050" h="629284">
                  <a:moveTo>
                    <a:pt x="9479" y="562027"/>
                  </a:moveTo>
                  <a:lnTo>
                    <a:pt x="18959" y="390575"/>
                  </a:lnTo>
                </a:path>
                <a:path w="19050" h="629284">
                  <a:moveTo>
                    <a:pt x="18959" y="381079"/>
                  </a:moveTo>
                  <a:lnTo>
                    <a:pt x="18959" y="466829"/>
                  </a:lnTo>
                </a:path>
                <a:path w="19050" h="629284">
                  <a:moveTo>
                    <a:pt x="18959" y="476325"/>
                  </a:moveTo>
                  <a:lnTo>
                    <a:pt x="18959" y="6000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4175824" y="74059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4180565" y="5676572"/>
              <a:ext cx="57785" cy="1724660"/>
            </a:xfrm>
            <a:custGeom>
              <a:avLst/>
              <a:gdLst/>
              <a:ahLst/>
              <a:cxnLst/>
              <a:rect l="l" t="t" r="r" b="b"/>
              <a:pathLst>
                <a:path w="57785" h="1724659">
                  <a:moveTo>
                    <a:pt x="0" y="1724362"/>
                  </a:moveTo>
                  <a:lnTo>
                    <a:pt x="9479" y="1333730"/>
                  </a:lnTo>
                </a:path>
                <a:path w="57785" h="1724659">
                  <a:moveTo>
                    <a:pt x="9479" y="1324234"/>
                  </a:moveTo>
                  <a:lnTo>
                    <a:pt x="28438" y="352685"/>
                  </a:lnTo>
                </a:path>
                <a:path w="57785" h="1724659">
                  <a:moveTo>
                    <a:pt x="28438" y="343189"/>
                  </a:moveTo>
                  <a:lnTo>
                    <a:pt x="28438" y="266935"/>
                  </a:lnTo>
                </a:path>
                <a:path w="57785" h="1724659">
                  <a:moveTo>
                    <a:pt x="28438" y="257439"/>
                  </a:moveTo>
                  <a:lnTo>
                    <a:pt x="28438" y="276432"/>
                  </a:lnTo>
                </a:path>
                <a:path w="57785" h="1724659">
                  <a:moveTo>
                    <a:pt x="28438" y="285928"/>
                  </a:moveTo>
                  <a:lnTo>
                    <a:pt x="28438" y="276432"/>
                  </a:lnTo>
                </a:path>
                <a:path w="57785" h="1724659">
                  <a:moveTo>
                    <a:pt x="28438" y="266935"/>
                  </a:moveTo>
                  <a:lnTo>
                    <a:pt x="37918" y="9781"/>
                  </a:lnTo>
                </a:path>
                <a:path w="57785" h="1724659">
                  <a:moveTo>
                    <a:pt x="37918" y="0"/>
                  </a:moveTo>
                  <a:lnTo>
                    <a:pt x="37918" y="66757"/>
                  </a:lnTo>
                </a:path>
                <a:path w="57785" h="1724659">
                  <a:moveTo>
                    <a:pt x="37918" y="76253"/>
                  </a:moveTo>
                  <a:lnTo>
                    <a:pt x="47682" y="466829"/>
                  </a:lnTo>
                </a:path>
                <a:path w="57785" h="1724659">
                  <a:moveTo>
                    <a:pt x="47682" y="476610"/>
                  </a:moveTo>
                  <a:lnTo>
                    <a:pt x="47682" y="409852"/>
                  </a:lnTo>
                </a:path>
                <a:path w="57785" h="1724659">
                  <a:moveTo>
                    <a:pt x="47682" y="400356"/>
                  </a:moveTo>
                  <a:lnTo>
                    <a:pt x="47682" y="476610"/>
                  </a:lnTo>
                </a:path>
                <a:path w="57785" h="1724659">
                  <a:moveTo>
                    <a:pt x="47682" y="486106"/>
                  </a:moveTo>
                  <a:lnTo>
                    <a:pt x="57162" y="1162325"/>
                  </a:lnTo>
                </a:path>
                <a:path w="57785" h="1724659">
                  <a:moveTo>
                    <a:pt x="57162" y="1171821"/>
                  </a:moveTo>
                  <a:lnTo>
                    <a:pt x="57162" y="1162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4232986" y="68246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4237727" y="6838897"/>
              <a:ext cx="9525" cy="514984"/>
            </a:xfrm>
            <a:custGeom>
              <a:avLst/>
              <a:gdLst/>
              <a:ahLst/>
              <a:cxnLst/>
              <a:rect l="l" t="t" r="r" b="b"/>
              <a:pathLst>
                <a:path w="9525" h="514984">
                  <a:moveTo>
                    <a:pt x="0" y="0"/>
                  </a:moveTo>
                  <a:lnTo>
                    <a:pt x="0" y="190682"/>
                  </a:lnTo>
                </a:path>
                <a:path w="9525" h="514984">
                  <a:moveTo>
                    <a:pt x="0" y="200178"/>
                  </a:moveTo>
                  <a:lnTo>
                    <a:pt x="9479" y="5145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4242466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4247207" y="6562750"/>
              <a:ext cx="19050" cy="800735"/>
            </a:xfrm>
            <a:custGeom>
              <a:avLst/>
              <a:gdLst/>
              <a:ahLst/>
              <a:cxnLst/>
              <a:rect l="l" t="t" r="r" b="b"/>
              <a:pathLst>
                <a:path w="19050" h="800734">
                  <a:moveTo>
                    <a:pt x="0" y="800190"/>
                  </a:moveTo>
                  <a:lnTo>
                    <a:pt x="18959" y="619242"/>
                  </a:lnTo>
                </a:path>
                <a:path w="19050" h="800734">
                  <a:moveTo>
                    <a:pt x="18959" y="609745"/>
                  </a:moveTo>
                  <a:lnTo>
                    <a:pt x="18959" y="95246"/>
                  </a:lnTo>
                </a:path>
                <a:path w="19050" h="800734">
                  <a:moveTo>
                    <a:pt x="18959" y="85749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4261425" y="65485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4275646" y="5686353"/>
              <a:ext cx="57150" cy="1791335"/>
            </a:xfrm>
            <a:custGeom>
              <a:avLst/>
              <a:gdLst/>
              <a:ahLst/>
              <a:cxnLst/>
              <a:rect l="l" t="t" r="r" b="b"/>
              <a:pathLst>
                <a:path w="57150" h="1791334">
                  <a:moveTo>
                    <a:pt x="0" y="876397"/>
                  </a:moveTo>
                  <a:lnTo>
                    <a:pt x="0" y="828631"/>
                  </a:lnTo>
                </a:path>
                <a:path w="57150" h="1791334">
                  <a:moveTo>
                    <a:pt x="0" y="819135"/>
                  </a:moveTo>
                  <a:lnTo>
                    <a:pt x="0" y="180901"/>
                  </a:lnTo>
                </a:path>
                <a:path w="57150" h="1791334">
                  <a:moveTo>
                    <a:pt x="0" y="171405"/>
                  </a:moveTo>
                  <a:lnTo>
                    <a:pt x="9479" y="190397"/>
                  </a:lnTo>
                </a:path>
                <a:path w="57150" h="1791334">
                  <a:moveTo>
                    <a:pt x="9479" y="199893"/>
                  </a:moveTo>
                  <a:lnTo>
                    <a:pt x="9479" y="304635"/>
                  </a:lnTo>
                </a:path>
                <a:path w="57150" h="1791334">
                  <a:moveTo>
                    <a:pt x="9479" y="314321"/>
                  </a:moveTo>
                  <a:lnTo>
                    <a:pt x="9479" y="266651"/>
                  </a:lnTo>
                </a:path>
                <a:path w="57150" h="1791334">
                  <a:moveTo>
                    <a:pt x="9479" y="257154"/>
                  </a:moveTo>
                  <a:lnTo>
                    <a:pt x="18959" y="9496"/>
                  </a:lnTo>
                </a:path>
                <a:path w="57150" h="1791334">
                  <a:moveTo>
                    <a:pt x="18959" y="0"/>
                  </a:moveTo>
                  <a:lnTo>
                    <a:pt x="18959" y="104742"/>
                  </a:lnTo>
                </a:path>
                <a:path w="57150" h="1791334">
                  <a:moveTo>
                    <a:pt x="18959" y="114238"/>
                  </a:moveTo>
                  <a:lnTo>
                    <a:pt x="28438" y="542798"/>
                  </a:lnTo>
                </a:path>
                <a:path w="57150" h="1791334">
                  <a:moveTo>
                    <a:pt x="28438" y="552484"/>
                  </a:moveTo>
                  <a:lnTo>
                    <a:pt x="47398" y="1781301"/>
                  </a:lnTo>
                </a:path>
                <a:path w="57150" h="1791334">
                  <a:moveTo>
                    <a:pt x="47398" y="1790797"/>
                  </a:moveTo>
                  <a:lnTo>
                    <a:pt x="47398" y="1733801"/>
                  </a:lnTo>
                </a:path>
                <a:path w="57150" h="1791334">
                  <a:moveTo>
                    <a:pt x="47398" y="1724305"/>
                  </a:moveTo>
                  <a:lnTo>
                    <a:pt x="56877" y="1457464"/>
                  </a:lnTo>
                </a:path>
                <a:path w="57150" h="1791334">
                  <a:moveTo>
                    <a:pt x="56877" y="1447968"/>
                  </a:moveTo>
                  <a:lnTo>
                    <a:pt x="56877" y="1466960"/>
                  </a:lnTo>
                </a:path>
                <a:path w="57150" h="1791334">
                  <a:moveTo>
                    <a:pt x="56877" y="1476457"/>
                  </a:moveTo>
                  <a:lnTo>
                    <a:pt x="56877" y="155261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4327783" y="72437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4332524" y="6543568"/>
              <a:ext cx="10160" cy="695960"/>
            </a:xfrm>
            <a:custGeom>
              <a:avLst/>
              <a:gdLst/>
              <a:ahLst/>
              <a:cxnLst/>
              <a:rect l="l" t="t" r="r" b="b"/>
              <a:pathLst>
                <a:path w="10160" h="695959">
                  <a:moveTo>
                    <a:pt x="0" y="695401"/>
                  </a:moveTo>
                  <a:lnTo>
                    <a:pt x="9764" y="333598"/>
                  </a:lnTo>
                </a:path>
                <a:path w="10160" h="695959">
                  <a:moveTo>
                    <a:pt x="9764" y="324102"/>
                  </a:moveTo>
                  <a:lnTo>
                    <a:pt x="9764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4337547" y="6529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4342288" y="5829079"/>
              <a:ext cx="28575" cy="705485"/>
            </a:xfrm>
            <a:custGeom>
              <a:avLst/>
              <a:gdLst/>
              <a:ahLst/>
              <a:cxnLst/>
              <a:rect l="l" t="t" r="r" b="b"/>
              <a:pathLst>
                <a:path w="28575" h="705484">
                  <a:moveTo>
                    <a:pt x="0" y="704897"/>
                  </a:moveTo>
                  <a:lnTo>
                    <a:pt x="0" y="676408"/>
                  </a:lnTo>
                </a:path>
                <a:path w="28575" h="705484">
                  <a:moveTo>
                    <a:pt x="0" y="666912"/>
                  </a:moveTo>
                  <a:lnTo>
                    <a:pt x="18959" y="19182"/>
                  </a:lnTo>
                </a:path>
                <a:path w="28575" h="705484">
                  <a:moveTo>
                    <a:pt x="18959" y="949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4365986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4370727" y="5829079"/>
              <a:ext cx="9525" cy="534035"/>
            </a:xfrm>
            <a:custGeom>
              <a:avLst/>
              <a:gdLst/>
              <a:ahLst/>
              <a:cxnLst/>
              <a:rect l="l" t="t" r="r" b="b"/>
              <a:pathLst>
                <a:path w="9525" h="534035">
                  <a:moveTo>
                    <a:pt x="0" y="0"/>
                  </a:moveTo>
                  <a:lnTo>
                    <a:pt x="0" y="161908"/>
                  </a:lnTo>
                </a:path>
                <a:path w="9525" h="534035">
                  <a:moveTo>
                    <a:pt x="0" y="171594"/>
                  </a:moveTo>
                  <a:lnTo>
                    <a:pt x="9479" y="5334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4375466" y="63673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4380207" y="6372068"/>
              <a:ext cx="9525" cy="743585"/>
            </a:xfrm>
            <a:custGeom>
              <a:avLst/>
              <a:gdLst/>
              <a:ahLst/>
              <a:cxnLst/>
              <a:rect l="l" t="t" r="r" b="b"/>
              <a:pathLst>
                <a:path w="9525" h="743584">
                  <a:moveTo>
                    <a:pt x="0" y="0"/>
                  </a:moveTo>
                  <a:lnTo>
                    <a:pt x="0" y="9496"/>
                  </a:lnTo>
                </a:path>
                <a:path w="9525" h="743584">
                  <a:moveTo>
                    <a:pt x="0" y="19277"/>
                  </a:moveTo>
                  <a:lnTo>
                    <a:pt x="0" y="266935"/>
                  </a:lnTo>
                </a:path>
                <a:path w="9525" h="743584">
                  <a:moveTo>
                    <a:pt x="0" y="276432"/>
                  </a:moveTo>
                  <a:lnTo>
                    <a:pt x="9479" y="743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4384945" y="71200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4389686" y="7048571"/>
              <a:ext cx="19050" cy="428625"/>
            </a:xfrm>
            <a:custGeom>
              <a:avLst/>
              <a:gdLst/>
              <a:ahLst/>
              <a:cxnLst/>
              <a:rect l="l" t="t" r="r" b="b"/>
              <a:pathLst>
                <a:path w="19050" h="428625">
                  <a:moveTo>
                    <a:pt x="0" y="66757"/>
                  </a:moveTo>
                  <a:lnTo>
                    <a:pt x="0" y="9496"/>
                  </a:lnTo>
                </a:path>
                <a:path w="19050" h="428625">
                  <a:moveTo>
                    <a:pt x="0" y="0"/>
                  </a:moveTo>
                  <a:lnTo>
                    <a:pt x="0" y="18992"/>
                  </a:lnTo>
                </a:path>
                <a:path w="19050" h="428625">
                  <a:moveTo>
                    <a:pt x="0" y="28488"/>
                  </a:moveTo>
                  <a:lnTo>
                    <a:pt x="9479" y="419082"/>
                  </a:lnTo>
                </a:path>
                <a:path w="19050" h="428625">
                  <a:moveTo>
                    <a:pt x="9479" y="428578"/>
                  </a:moveTo>
                  <a:lnTo>
                    <a:pt x="9479" y="371583"/>
                  </a:lnTo>
                </a:path>
                <a:path w="19050" h="428625">
                  <a:moveTo>
                    <a:pt x="9479" y="362087"/>
                  </a:moveTo>
                  <a:lnTo>
                    <a:pt x="18959" y="133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4403902" y="7167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4408646" y="5752826"/>
              <a:ext cx="19050" cy="1410335"/>
            </a:xfrm>
            <a:custGeom>
              <a:avLst/>
              <a:gdLst/>
              <a:ahLst/>
              <a:cxnLst/>
              <a:rect l="l" t="t" r="r" b="b"/>
              <a:pathLst>
                <a:path w="19050" h="1410334">
                  <a:moveTo>
                    <a:pt x="0" y="1409984"/>
                  </a:moveTo>
                  <a:lnTo>
                    <a:pt x="0" y="1200499"/>
                  </a:lnTo>
                </a:path>
                <a:path w="19050" h="1410334">
                  <a:moveTo>
                    <a:pt x="0" y="119100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4422864" y="5738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4427605" y="5752826"/>
              <a:ext cx="9525" cy="181610"/>
            </a:xfrm>
            <a:custGeom>
              <a:avLst/>
              <a:gdLst/>
              <a:ahLst/>
              <a:cxnLst/>
              <a:rect l="l" t="t" r="r" b="b"/>
              <a:pathLst>
                <a:path w="9525" h="181610">
                  <a:moveTo>
                    <a:pt x="0" y="0"/>
                  </a:moveTo>
                  <a:lnTo>
                    <a:pt x="9479" y="18118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4432343" y="59387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4437084" y="5772103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60">
                  <a:moveTo>
                    <a:pt x="0" y="171405"/>
                  </a:moveTo>
                  <a:lnTo>
                    <a:pt x="0" y="9496"/>
                  </a:lnTo>
                </a:path>
                <a:path w="9525" h="619760">
                  <a:moveTo>
                    <a:pt x="0" y="0"/>
                  </a:moveTo>
                  <a:lnTo>
                    <a:pt x="9479" y="9496"/>
                  </a:lnTo>
                </a:path>
                <a:path w="9525" h="619760">
                  <a:moveTo>
                    <a:pt x="9479" y="18992"/>
                  </a:moveTo>
                  <a:lnTo>
                    <a:pt x="9479" y="409567"/>
                  </a:lnTo>
                </a:path>
                <a:path w="9525" h="619760">
                  <a:moveTo>
                    <a:pt x="9479" y="419063"/>
                  </a:moveTo>
                  <a:lnTo>
                    <a:pt x="9479" y="6192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4441823" y="63960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4456233" y="6400841"/>
              <a:ext cx="19050" cy="981710"/>
            </a:xfrm>
            <a:custGeom>
              <a:avLst/>
              <a:gdLst/>
              <a:ahLst/>
              <a:cxnLst/>
              <a:rect l="l" t="t" r="r" b="b"/>
              <a:pathLst>
                <a:path w="19050" h="981709">
                  <a:moveTo>
                    <a:pt x="0" y="0"/>
                  </a:moveTo>
                  <a:lnTo>
                    <a:pt x="0" y="9496"/>
                  </a:lnTo>
                </a:path>
                <a:path w="19050" h="981709">
                  <a:moveTo>
                    <a:pt x="0" y="18992"/>
                  </a:moveTo>
                  <a:lnTo>
                    <a:pt x="0" y="352306"/>
                  </a:lnTo>
                </a:path>
                <a:path w="19050" h="981709">
                  <a:moveTo>
                    <a:pt x="0" y="361802"/>
                  </a:moveTo>
                  <a:lnTo>
                    <a:pt x="9479" y="752472"/>
                  </a:lnTo>
                </a:path>
                <a:path w="19050" h="981709">
                  <a:moveTo>
                    <a:pt x="9479" y="761968"/>
                  </a:moveTo>
                  <a:lnTo>
                    <a:pt x="18959" y="98109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4470452" y="73866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4475193" y="6991310"/>
              <a:ext cx="9525" cy="400685"/>
            </a:xfrm>
            <a:custGeom>
              <a:avLst/>
              <a:gdLst/>
              <a:ahLst/>
              <a:cxnLst/>
              <a:rect l="l" t="t" r="r" b="b"/>
              <a:pathLst>
                <a:path w="9525" h="400684">
                  <a:moveTo>
                    <a:pt x="0" y="400119"/>
                  </a:moveTo>
                  <a:lnTo>
                    <a:pt x="0" y="304920"/>
                  </a:lnTo>
                </a:path>
                <a:path w="9525" h="400684">
                  <a:moveTo>
                    <a:pt x="0" y="29542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4479931" y="69770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4484672" y="6238837"/>
              <a:ext cx="9525" cy="752475"/>
            </a:xfrm>
            <a:custGeom>
              <a:avLst/>
              <a:gdLst/>
              <a:ahLst/>
              <a:cxnLst/>
              <a:rect l="l" t="t" r="r" b="b"/>
              <a:pathLst>
                <a:path w="9525" h="752475">
                  <a:moveTo>
                    <a:pt x="0" y="752472"/>
                  </a:moveTo>
                  <a:lnTo>
                    <a:pt x="0" y="714488"/>
                  </a:lnTo>
                </a:path>
                <a:path w="9525" h="752475">
                  <a:moveTo>
                    <a:pt x="0" y="704992"/>
                  </a:moveTo>
                  <a:lnTo>
                    <a:pt x="9479" y="9496"/>
                  </a:lnTo>
                </a:path>
                <a:path w="9525" h="752475">
                  <a:moveTo>
                    <a:pt x="9479" y="0"/>
                  </a:moveTo>
                  <a:lnTo>
                    <a:pt x="9479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4489411" y="62530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4494152" y="5733833"/>
              <a:ext cx="47625" cy="1572260"/>
            </a:xfrm>
            <a:custGeom>
              <a:avLst/>
              <a:gdLst/>
              <a:ahLst/>
              <a:cxnLst/>
              <a:rect l="l" t="t" r="r" b="b"/>
              <a:pathLst>
                <a:path w="47625" h="1572259">
                  <a:moveTo>
                    <a:pt x="0" y="514499"/>
                  </a:moveTo>
                  <a:lnTo>
                    <a:pt x="9479" y="295424"/>
                  </a:lnTo>
                </a:path>
                <a:path w="47625" h="1572259">
                  <a:moveTo>
                    <a:pt x="9479" y="285928"/>
                  </a:moveTo>
                  <a:lnTo>
                    <a:pt x="9479" y="9496"/>
                  </a:lnTo>
                </a:path>
                <a:path w="47625" h="1572259">
                  <a:moveTo>
                    <a:pt x="9479" y="0"/>
                  </a:moveTo>
                  <a:lnTo>
                    <a:pt x="9479" y="9496"/>
                  </a:lnTo>
                </a:path>
                <a:path w="47625" h="1572259">
                  <a:moveTo>
                    <a:pt x="9479" y="18992"/>
                  </a:moveTo>
                  <a:lnTo>
                    <a:pt x="18959" y="161908"/>
                  </a:lnTo>
                </a:path>
                <a:path w="47625" h="1572259">
                  <a:moveTo>
                    <a:pt x="18959" y="171405"/>
                  </a:moveTo>
                  <a:lnTo>
                    <a:pt x="18959" y="152412"/>
                  </a:lnTo>
                </a:path>
                <a:path w="47625" h="1572259">
                  <a:moveTo>
                    <a:pt x="18959" y="142916"/>
                  </a:moveTo>
                  <a:lnTo>
                    <a:pt x="18959" y="133420"/>
                  </a:lnTo>
                </a:path>
                <a:path w="47625" h="1572259">
                  <a:moveTo>
                    <a:pt x="18959" y="123924"/>
                  </a:moveTo>
                  <a:lnTo>
                    <a:pt x="18959" y="152412"/>
                  </a:lnTo>
                </a:path>
                <a:path w="47625" h="1572259">
                  <a:moveTo>
                    <a:pt x="18959" y="161908"/>
                  </a:moveTo>
                  <a:lnTo>
                    <a:pt x="28438" y="714488"/>
                  </a:lnTo>
                </a:path>
                <a:path w="47625" h="1572259">
                  <a:moveTo>
                    <a:pt x="28438" y="723984"/>
                  </a:moveTo>
                  <a:lnTo>
                    <a:pt x="47493" y="1562396"/>
                  </a:lnTo>
                </a:path>
                <a:path w="47625" h="1572259">
                  <a:moveTo>
                    <a:pt x="47493" y="1571893"/>
                  </a:moveTo>
                  <a:lnTo>
                    <a:pt x="47493" y="1524412"/>
                  </a:lnTo>
                </a:path>
                <a:path w="47625" h="1572259">
                  <a:moveTo>
                    <a:pt x="47493" y="1514631"/>
                  </a:moveTo>
                  <a:lnTo>
                    <a:pt x="47493" y="14766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4536904" y="7196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4541645" y="7210480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4">
                  <a:moveTo>
                    <a:pt x="0" y="0"/>
                  </a:moveTo>
                  <a:lnTo>
                    <a:pt x="9479" y="22867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4546384" y="74439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4551125" y="6962821"/>
              <a:ext cx="9525" cy="476884"/>
            </a:xfrm>
            <a:custGeom>
              <a:avLst/>
              <a:gdLst/>
              <a:ahLst/>
              <a:cxnLst/>
              <a:rect l="l" t="t" r="r" b="b"/>
              <a:pathLst>
                <a:path w="9525" h="476884">
                  <a:moveTo>
                    <a:pt x="0" y="476334"/>
                  </a:moveTo>
                  <a:lnTo>
                    <a:pt x="0" y="104742"/>
                  </a:lnTo>
                </a:path>
                <a:path w="9525" h="476884">
                  <a:moveTo>
                    <a:pt x="0" y="9524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4555863" y="6948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4560604" y="5752826"/>
              <a:ext cx="38735" cy="1210310"/>
            </a:xfrm>
            <a:custGeom>
              <a:avLst/>
              <a:gdLst/>
              <a:ahLst/>
              <a:cxnLst/>
              <a:rect l="l" t="t" r="r" b="b"/>
              <a:pathLst>
                <a:path w="38735" h="1210309">
                  <a:moveTo>
                    <a:pt x="0" y="1209995"/>
                  </a:moveTo>
                  <a:lnTo>
                    <a:pt x="0" y="1171821"/>
                  </a:lnTo>
                </a:path>
                <a:path w="38735" h="1210309">
                  <a:moveTo>
                    <a:pt x="0" y="1162325"/>
                  </a:moveTo>
                  <a:lnTo>
                    <a:pt x="19148" y="9781"/>
                  </a:lnTo>
                </a:path>
                <a:path w="38735" h="1210309">
                  <a:moveTo>
                    <a:pt x="19148" y="0"/>
                  </a:moveTo>
                  <a:lnTo>
                    <a:pt x="19148" y="19277"/>
                  </a:lnTo>
                </a:path>
                <a:path w="38735" h="1210309">
                  <a:moveTo>
                    <a:pt x="19148" y="28773"/>
                  </a:moveTo>
                  <a:lnTo>
                    <a:pt x="28628" y="247848"/>
                  </a:lnTo>
                </a:path>
                <a:path w="38735" h="1210309">
                  <a:moveTo>
                    <a:pt x="28628" y="257344"/>
                  </a:moveTo>
                  <a:lnTo>
                    <a:pt x="28628" y="247848"/>
                  </a:lnTo>
                </a:path>
                <a:path w="38735" h="1210309">
                  <a:moveTo>
                    <a:pt x="28628" y="238162"/>
                  </a:moveTo>
                  <a:lnTo>
                    <a:pt x="38108" y="276432"/>
                  </a:lnTo>
                </a:path>
                <a:path w="38735" h="1210309">
                  <a:moveTo>
                    <a:pt x="38108" y="285928"/>
                  </a:moveTo>
                  <a:lnTo>
                    <a:pt x="38108" y="933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4593971" y="668173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4608192" y="5676572"/>
              <a:ext cx="57150" cy="1705610"/>
            </a:xfrm>
            <a:custGeom>
              <a:avLst/>
              <a:gdLst/>
              <a:ahLst/>
              <a:cxnLst/>
              <a:rect l="l" t="t" r="r" b="b"/>
              <a:pathLst>
                <a:path w="57150" h="1705609">
                  <a:moveTo>
                    <a:pt x="0" y="1019408"/>
                  </a:moveTo>
                  <a:lnTo>
                    <a:pt x="0" y="1171821"/>
                  </a:lnTo>
                </a:path>
                <a:path w="57150" h="1705609">
                  <a:moveTo>
                    <a:pt x="0" y="1181602"/>
                  </a:moveTo>
                  <a:lnTo>
                    <a:pt x="0" y="1629154"/>
                  </a:lnTo>
                </a:path>
                <a:path w="57150" h="1705609">
                  <a:moveTo>
                    <a:pt x="0" y="1638650"/>
                  </a:moveTo>
                  <a:lnTo>
                    <a:pt x="9479" y="1591170"/>
                  </a:lnTo>
                </a:path>
                <a:path w="57150" h="1705609">
                  <a:moveTo>
                    <a:pt x="9479" y="1581674"/>
                  </a:moveTo>
                  <a:lnTo>
                    <a:pt x="9479" y="1571893"/>
                  </a:lnTo>
                </a:path>
                <a:path w="57150" h="1705609">
                  <a:moveTo>
                    <a:pt x="9479" y="1562396"/>
                  </a:moveTo>
                  <a:lnTo>
                    <a:pt x="9479" y="1571893"/>
                  </a:lnTo>
                </a:path>
                <a:path w="57150" h="1705609">
                  <a:moveTo>
                    <a:pt x="9479" y="1581674"/>
                  </a:moveTo>
                  <a:lnTo>
                    <a:pt x="9479" y="1695864"/>
                  </a:lnTo>
                </a:path>
                <a:path w="57150" h="1705609">
                  <a:moveTo>
                    <a:pt x="9479" y="1705361"/>
                  </a:moveTo>
                  <a:lnTo>
                    <a:pt x="18959" y="1676863"/>
                  </a:lnTo>
                </a:path>
                <a:path w="57150" h="1705609">
                  <a:moveTo>
                    <a:pt x="18959" y="1667367"/>
                  </a:moveTo>
                  <a:lnTo>
                    <a:pt x="28438" y="886178"/>
                  </a:lnTo>
                </a:path>
                <a:path w="57150" h="1705609">
                  <a:moveTo>
                    <a:pt x="28438" y="876681"/>
                  </a:moveTo>
                  <a:lnTo>
                    <a:pt x="37918" y="333598"/>
                  </a:lnTo>
                </a:path>
                <a:path w="57150" h="1705609">
                  <a:moveTo>
                    <a:pt x="37918" y="324102"/>
                  </a:moveTo>
                  <a:lnTo>
                    <a:pt x="37918" y="343189"/>
                  </a:lnTo>
                </a:path>
                <a:path w="57150" h="1705609">
                  <a:moveTo>
                    <a:pt x="37918" y="352685"/>
                  </a:moveTo>
                  <a:lnTo>
                    <a:pt x="37918" y="343189"/>
                  </a:lnTo>
                </a:path>
                <a:path w="57150" h="1705609">
                  <a:moveTo>
                    <a:pt x="37918" y="333598"/>
                  </a:moveTo>
                  <a:lnTo>
                    <a:pt x="47398" y="9781"/>
                  </a:lnTo>
                </a:path>
                <a:path w="57150" h="1705609">
                  <a:moveTo>
                    <a:pt x="47398" y="0"/>
                  </a:moveTo>
                  <a:lnTo>
                    <a:pt x="47398" y="105027"/>
                  </a:lnTo>
                </a:path>
                <a:path w="57150" h="1705609">
                  <a:moveTo>
                    <a:pt x="47398" y="114523"/>
                  </a:moveTo>
                  <a:lnTo>
                    <a:pt x="56877" y="35268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4660329" y="60340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4665070" y="6010170"/>
              <a:ext cx="29209" cy="1343660"/>
            </a:xfrm>
            <a:custGeom>
              <a:avLst/>
              <a:gdLst/>
              <a:ahLst/>
              <a:cxnLst/>
              <a:rect l="l" t="t" r="r" b="b"/>
              <a:pathLst>
                <a:path w="29210" h="1343659">
                  <a:moveTo>
                    <a:pt x="0" y="19087"/>
                  </a:moveTo>
                  <a:lnTo>
                    <a:pt x="0" y="9591"/>
                  </a:lnTo>
                </a:path>
                <a:path w="29210" h="1343659">
                  <a:moveTo>
                    <a:pt x="0" y="0"/>
                  </a:moveTo>
                  <a:lnTo>
                    <a:pt x="0" y="38079"/>
                  </a:lnTo>
                </a:path>
                <a:path w="29210" h="1343659">
                  <a:moveTo>
                    <a:pt x="0" y="47575"/>
                  </a:moveTo>
                  <a:lnTo>
                    <a:pt x="28723" y="134326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4689053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4693793" y="7258246"/>
              <a:ext cx="0" cy="104775"/>
            </a:xfrm>
            <a:custGeom>
              <a:avLst/>
              <a:gdLst/>
              <a:ahLst/>
              <a:cxnLst/>
              <a:rect l="l" t="t" r="r" b="b"/>
              <a:pathLst>
                <a:path w="0" h="104775">
                  <a:moveTo>
                    <a:pt x="0" y="10469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4689053" y="72437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4693793" y="5981492"/>
              <a:ext cx="28575" cy="1324610"/>
            </a:xfrm>
            <a:custGeom>
              <a:avLst/>
              <a:gdLst/>
              <a:ahLst/>
              <a:cxnLst/>
              <a:rect l="l" t="t" r="r" b="b"/>
              <a:pathLst>
                <a:path w="28575" h="1324609">
                  <a:moveTo>
                    <a:pt x="0" y="1276753"/>
                  </a:moveTo>
                  <a:lnTo>
                    <a:pt x="9479" y="1314738"/>
                  </a:lnTo>
                </a:path>
                <a:path w="28575" h="1324609">
                  <a:moveTo>
                    <a:pt x="9479" y="1324234"/>
                  </a:moveTo>
                  <a:lnTo>
                    <a:pt x="9479" y="1305241"/>
                  </a:lnTo>
                </a:path>
                <a:path w="28575" h="1324609">
                  <a:moveTo>
                    <a:pt x="9479" y="1295745"/>
                  </a:moveTo>
                  <a:lnTo>
                    <a:pt x="9479" y="847908"/>
                  </a:lnTo>
                </a:path>
                <a:path w="28575" h="1324609">
                  <a:moveTo>
                    <a:pt x="9479" y="838412"/>
                  </a:moveTo>
                  <a:lnTo>
                    <a:pt x="28438" y="9496"/>
                  </a:lnTo>
                </a:path>
                <a:path w="28575" h="1324609">
                  <a:moveTo>
                    <a:pt x="28438" y="0"/>
                  </a:moveTo>
                  <a:lnTo>
                    <a:pt x="2843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4717492" y="59959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4722232" y="5743329"/>
              <a:ext cx="85725" cy="1696085"/>
            </a:xfrm>
            <a:custGeom>
              <a:avLst/>
              <a:gdLst/>
              <a:ahLst/>
              <a:cxnLst/>
              <a:rect l="l" t="t" r="r" b="b"/>
              <a:pathLst>
                <a:path w="85725" h="1696084">
                  <a:moveTo>
                    <a:pt x="0" y="247658"/>
                  </a:moveTo>
                  <a:lnTo>
                    <a:pt x="0" y="114428"/>
                  </a:lnTo>
                </a:path>
                <a:path w="85725" h="1696084">
                  <a:moveTo>
                    <a:pt x="0" y="104932"/>
                  </a:moveTo>
                  <a:lnTo>
                    <a:pt x="9479" y="9496"/>
                  </a:lnTo>
                </a:path>
                <a:path w="85725" h="1696084">
                  <a:moveTo>
                    <a:pt x="9479" y="0"/>
                  </a:moveTo>
                  <a:lnTo>
                    <a:pt x="9479" y="9496"/>
                  </a:lnTo>
                </a:path>
                <a:path w="85725" h="1696084">
                  <a:moveTo>
                    <a:pt x="9479" y="19277"/>
                  </a:moveTo>
                  <a:lnTo>
                    <a:pt x="18959" y="371583"/>
                  </a:lnTo>
                </a:path>
                <a:path w="85725" h="1696084">
                  <a:moveTo>
                    <a:pt x="18959" y="381079"/>
                  </a:moveTo>
                  <a:lnTo>
                    <a:pt x="28438" y="828916"/>
                  </a:lnTo>
                </a:path>
                <a:path w="85725" h="1696084">
                  <a:moveTo>
                    <a:pt x="28438" y="838412"/>
                  </a:moveTo>
                  <a:lnTo>
                    <a:pt x="37918" y="1238484"/>
                  </a:lnTo>
                </a:path>
                <a:path w="85725" h="1696084">
                  <a:moveTo>
                    <a:pt x="37918" y="1247980"/>
                  </a:moveTo>
                  <a:lnTo>
                    <a:pt x="37918" y="1476646"/>
                  </a:lnTo>
                </a:path>
                <a:path w="85725" h="1696084">
                  <a:moveTo>
                    <a:pt x="37918" y="1486143"/>
                  </a:moveTo>
                  <a:lnTo>
                    <a:pt x="37918" y="1686330"/>
                  </a:lnTo>
                </a:path>
                <a:path w="85725" h="1696084">
                  <a:moveTo>
                    <a:pt x="37918" y="1695826"/>
                  </a:moveTo>
                  <a:lnTo>
                    <a:pt x="47398" y="1648099"/>
                  </a:lnTo>
                </a:path>
                <a:path w="85725" h="1696084">
                  <a:moveTo>
                    <a:pt x="47398" y="1638603"/>
                  </a:moveTo>
                  <a:lnTo>
                    <a:pt x="47398" y="1476646"/>
                  </a:lnTo>
                </a:path>
                <a:path w="85725" h="1696084">
                  <a:moveTo>
                    <a:pt x="47398" y="1467150"/>
                  </a:moveTo>
                  <a:lnTo>
                    <a:pt x="47398" y="1476646"/>
                  </a:lnTo>
                </a:path>
                <a:path w="85725" h="1696084">
                  <a:moveTo>
                    <a:pt x="47398" y="1486143"/>
                  </a:moveTo>
                  <a:lnTo>
                    <a:pt x="47398" y="1533908"/>
                  </a:lnTo>
                </a:path>
                <a:path w="85725" h="1696084">
                  <a:moveTo>
                    <a:pt x="47398" y="1543404"/>
                  </a:moveTo>
                  <a:lnTo>
                    <a:pt x="47398" y="1533908"/>
                  </a:lnTo>
                </a:path>
                <a:path w="85725" h="1696084">
                  <a:moveTo>
                    <a:pt x="47398" y="1524412"/>
                  </a:moveTo>
                  <a:lnTo>
                    <a:pt x="56877" y="1000321"/>
                  </a:lnTo>
                </a:path>
                <a:path w="85725" h="1696084">
                  <a:moveTo>
                    <a:pt x="56877" y="990825"/>
                  </a:moveTo>
                  <a:lnTo>
                    <a:pt x="75837" y="133420"/>
                  </a:lnTo>
                </a:path>
                <a:path w="85725" h="1696084">
                  <a:moveTo>
                    <a:pt x="75837" y="123924"/>
                  </a:moveTo>
                  <a:lnTo>
                    <a:pt x="75837" y="133420"/>
                  </a:lnTo>
                </a:path>
                <a:path w="85725" h="1696084">
                  <a:moveTo>
                    <a:pt x="75837" y="142916"/>
                  </a:moveTo>
                  <a:lnTo>
                    <a:pt x="75837" y="123924"/>
                  </a:lnTo>
                </a:path>
                <a:path w="85725" h="1696084">
                  <a:moveTo>
                    <a:pt x="75837" y="114428"/>
                  </a:moveTo>
                  <a:lnTo>
                    <a:pt x="85506" y="287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4802998" y="57578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4807739" y="5762607"/>
              <a:ext cx="9525" cy="485775"/>
            </a:xfrm>
            <a:custGeom>
              <a:avLst/>
              <a:gdLst/>
              <a:ahLst/>
              <a:cxnLst/>
              <a:rect l="l" t="t" r="r" b="b"/>
              <a:pathLst>
                <a:path w="9525" h="485775">
                  <a:moveTo>
                    <a:pt x="0" y="0"/>
                  </a:moveTo>
                  <a:lnTo>
                    <a:pt x="0" y="199893"/>
                  </a:lnTo>
                </a:path>
                <a:path w="9525" h="485775">
                  <a:moveTo>
                    <a:pt x="0" y="209389"/>
                  </a:moveTo>
                  <a:lnTo>
                    <a:pt x="9479" y="4857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4812474" y="62530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817219" y="5810087"/>
              <a:ext cx="57150" cy="1581785"/>
            </a:xfrm>
            <a:custGeom>
              <a:avLst/>
              <a:gdLst/>
              <a:ahLst/>
              <a:cxnLst/>
              <a:rect l="l" t="t" r="r" b="b"/>
              <a:pathLst>
                <a:path w="57150" h="1581784">
                  <a:moveTo>
                    <a:pt x="0" y="457238"/>
                  </a:moveTo>
                  <a:lnTo>
                    <a:pt x="0" y="685904"/>
                  </a:lnTo>
                </a:path>
                <a:path w="57150" h="1581784">
                  <a:moveTo>
                    <a:pt x="0" y="695401"/>
                  </a:moveTo>
                  <a:lnTo>
                    <a:pt x="9479" y="1200214"/>
                  </a:lnTo>
                </a:path>
                <a:path w="57150" h="1581784">
                  <a:moveTo>
                    <a:pt x="9479" y="1209995"/>
                  </a:moveTo>
                  <a:lnTo>
                    <a:pt x="19054" y="1486143"/>
                  </a:lnTo>
                </a:path>
                <a:path w="57150" h="1581784">
                  <a:moveTo>
                    <a:pt x="19054" y="1495639"/>
                  </a:moveTo>
                  <a:lnTo>
                    <a:pt x="19054" y="1571845"/>
                  </a:lnTo>
                </a:path>
                <a:path w="57150" h="1581784">
                  <a:moveTo>
                    <a:pt x="19054" y="1581341"/>
                  </a:moveTo>
                  <a:lnTo>
                    <a:pt x="19054" y="1543347"/>
                  </a:lnTo>
                </a:path>
                <a:path w="57150" h="1581784">
                  <a:moveTo>
                    <a:pt x="19054" y="1533851"/>
                  </a:moveTo>
                  <a:lnTo>
                    <a:pt x="38013" y="1086071"/>
                  </a:lnTo>
                </a:path>
                <a:path w="57150" h="1581784">
                  <a:moveTo>
                    <a:pt x="38013" y="1076575"/>
                  </a:moveTo>
                  <a:lnTo>
                    <a:pt x="56972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869450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4874191" y="5800591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w="0" h="95250">
                  <a:moveTo>
                    <a:pt x="0" y="0"/>
                  </a:moveTo>
                  <a:lnTo>
                    <a:pt x="0" y="9515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4869450" y="5900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4874191" y="5762607"/>
              <a:ext cx="47625" cy="1667510"/>
            </a:xfrm>
            <a:custGeom>
              <a:avLst/>
              <a:gdLst/>
              <a:ahLst/>
              <a:cxnLst/>
              <a:rect l="l" t="t" r="r" b="b"/>
              <a:pathLst>
                <a:path w="47625" h="1667509">
                  <a:moveTo>
                    <a:pt x="0" y="152127"/>
                  </a:moveTo>
                  <a:lnTo>
                    <a:pt x="0" y="123639"/>
                  </a:lnTo>
                </a:path>
                <a:path w="47625" h="1667509">
                  <a:moveTo>
                    <a:pt x="0" y="114143"/>
                  </a:moveTo>
                  <a:lnTo>
                    <a:pt x="9479" y="9496"/>
                  </a:lnTo>
                </a:path>
                <a:path w="47625" h="1667509">
                  <a:moveTo>
                    <a:pt x="9479" y="0"/>
                  </a:moveTo>
                  <a:lnTo>
                    <a:pt x="9479" y="47480"/>
                  </a:lnTo>
                </a:path>
                <a:path w="47625" h="1667509">
                  <a:moveTo>
                    <a:pt x="9479" y="56976"/>
                  </a:moveTo>
                  <a:lnTo>
                    <a:pt x="37918" y="1476362"/>
                  </a:lnTo>
                </a:path>
                <a:path w="47625" h="1667509">
                  <a:moveTo>
                    <a:pt x="37918" y="1485858"/>
                  </a:moveTo>
                  <a:lnTo>
                    <a:pt x="37918" y="1657548"/>
                  </a:lnTo>
                </a:path>
                <a:path w="47625" h="1667509">
                  <a:moveTo>
                    <a:pt x="37918" y="1667053"/>
                  </a:moveTo>
                  <a:lnTo>
                    <a:pt x="37918" y="1657548"/>
                  </a:lnTo>
                </a:path>
                <a:path w="47625" h="1667509">
                  <a:moveTo>
                    <a:pt x="37918" y="1648051"/>
                  </a:moveTo>
                  <a:lnTo>
                    <a:pt x="47587" y="13239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4917038" y="70723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4921779" y="5819583"/>
              <a:ext cx="57150" cy="1391285"/>
            </a:xfrm>
            <a:custGeom>
              <a:avLst/>
              <a:gdLst/>
              <a:ahLst/>
              <a:cxnLst/>
              <a:rect l="l" t="t" r="r" b="b"/>
              <a:pathLst>
                <a:path w="57150" h="1391284">
                  <a:moveTo>
                    <a:pt x="0" y="1266972"/>
                  </a:moveTo>
                  <a:lnTo>
                    <a:pt x="0" y="1257476"/>
                  </a:lnTo>
                </a:path>
                <a:path w="57150" h="1391284">
                  <a:moveTo>
                    <a:pt x="0" y="1247980"/>
                  </a:moveTo>
                  <a:lnTo>
                    <a:pt x="9479" y="971833"/>
                  </a:lnTo>
                </a:path>
                <a:path w="57150" h="1391284">
                  <a:moveTo>
                    <a:pt x="9479" y="962337"/>
                  </a:moveTo>
                  <a:lnTo>
                    <a:pt x="18959" y="476325"/>
                  </a:lnTo>
                </a:path>
                <a:path w="57150" h="1391284">
                  <a:moveTo>
                    <a:pt x="18959" y="466829"/>
                  </a:moveTo>
                  <a:lnTo>
                    <a:pt x="28438" y="9496"/>
                  </a:lnTo>
                </a:path>
                <a:path w="57150" h="1391284">
                  <a:moveTo>
                    <a:pt x="28438" y="0"/>
                  </a:moveTo>
                  <a:lnTo>
                    <a:pt x="28438" y="9496"/>
                  </a:lnTo>
                </a:path>
                <a:path w="57150" h="1391284">
                  <a:moveTo>
                    <a:pt x="28438" y="18992"/>
                  </a:moveTo>
                  <a:lnTo>
                    <a:pt x="37918" y="95151"/>
                  </a:lnTo>
                </a:path>
                <a:path w="57150" h="1391284">
                  <a:moveTo>
                    <a:pt x="37918" y="104932"/>
                  </a:moveTo>
                  <a:lnTo>
                    <a:pt x="37918" y="428749"/>
                  </a:lnTo>
                </a:path>
                <a:path w="57150" h="1391284">
                  <a:moveTo>
                    <a:pt x="37918" y="438246"/>
                  </a:moveTo>
                  <a:lnTo>
                    <a:pt x="56877" y="13908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973916" y="7215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4978657" y="719148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89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4973916" y="71772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4978657" y="7191488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4">
                  <a:moveTo>
                    <a:pt x="0" y="0"/>
                  </a:moveTo>
                  <a:lnTo>
                    <a:pt x="9479" y="161946"/>
                  </a:lnTo>
                </a:path>
                <a:path w="9525" h="229234">
                  <a:moveTo>
                    <a:pt x="9479" y="171452"/>
                  </a:moveTo>
                  <a:lnTo>
                    <a:pt x="9479" y="228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4983396" y="7424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4988137" y="5733833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59">
                  <a:moveTo>
                    <a:pt x="0" y="1686321"/>
                  </a:moveTo>
                  <a:lnTo>
                    <a:pt x="9479" y="1219491"/>
                  </a:lnTo>
                </a:path>
                <a:path w="38100" h="1686559">
                  <a:moveTo>
                    <a:pt x="9479" y="1209995"/>
                  </a:moveTo>
                  <a:lnTo>
                    <a:pt x="37918" y="9496"/>
                  </a:lnTo>
                </a:path>
                <a:path w="38100" h="1686559">
                  <a:moveTo>
                    <a:pt x="37918" y="0"/>
                  </a:moveTo>
                  <a:lnTo>
                    <a:pt x="37918" y="38269"/>
                  </a:lnTo>
                </a:path>
                <a:path w="38100" h="1686559">
                  <a:moveTo>
                    <a:pt x="37918" y="47765"/>
                  </a:moveTo>
                  <a:lnTo>
                    <a:pt x="37918" y="2001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5021315" y="59387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5026055" y="5905238"/>
              <a:ext cx="38735" cy="1438910"/>
            </a:xfrm>
            <a:custGeom>
              <a:avLst/>
              <a:gdLst/>
              <a:ahLst/>
              <a:cxnLst/>
              <a:rect l="l" t="t" r="r" b="b"/>
              <a:pathLst>
                <a:path w="38735" h="1438909">
                  <a:moveTo>
                    <a:pt x="0" y="28773"/>
                  </a:moveTo>
                  <a:lnTo>
                    <a:pt x="9479" y="9496"/>
                  </a:lnTo>
                </a:path>
                <a:path w="38735" h="1438909">
                  <a:moveTo>
                    <a:pt x="9479" y="0"/>
                  </a:moveTo>
                  <a:lnTo>
                    <a:pt x="9479" y="47765"/>
                  </a:lnTo>
                </a:path>
                <a:path w="38735" h="1438909">
                  <a:moveTo>
                    <a:pt x="9479" y="57261"/>
                  </a:moveTo>
                  <a:lnTo>
                    <a:pt x="28723" y="1390991"/>
                  </a:lnTo>
                </a:path>
                <a:path w="38735" h="1438909">
                  <a:moveTo>
                    <a:pt x="28723" y="1400488"/>
                  </a:moveTo>
                  <a:lnTo>
                    <a:pt x="38203" y="14387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5059517" y="73486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5064258" y="5724337"/>
              <a:ext cx="104775" cy="1629410"/>
            </a:xfrm>
            <a:custGeom>
              <a:avLst/>
              <a:gdLst/>
              <a:ahLst/>
              <a:cxnLst/>
              <a:rect l="l" t="t" r="r" b="b"/>
              <a:pathLst>
                <a:path w="104775" h="1629409">
                  <a:moveTo>
                    <a:pt x="0" y="1619601"/>
                  </a:moveTo>
                  <a:lnTo>
                    <a:pt x="0" y="1524127"/>
                  </a:lnTo>
                </a:path>
                <a:path w="104775" h="1629409">
                  <a:moveTo>
                    <a:pt x="0" y="1514631"/>
                  </a:moveTo>
                  <a:lnTo>
                    <a:pt x="28438" y="9496"/>
                  </a:lnTo>
                </a:path>
                <a:path w="104775" h="1629409">
                  <a:moveTo>
                    <a:pt x="28438" y="0"/>
                  </a:moveTo>
                  <a:lnTo>
                    <a:pt x="28438" y="38269"/>
                  </a:lnTo>
                </a:path>
                <a:path w="104775" h="1629409">
                  <a:moveTo>
                    <a:pt x="28438" y="47765"/>
                  </a:moveTo>
                  <a:lnTo>
                    <a:pt x="56877" y="1448158"/>
                  </a:lnTo>
                </a:path>
                <a:path w="104775" h="1629409">
                  <a:moveTo>
                    <a:pt x="56877" y="1457654"/>
                  </a:moveTo>
                  <a:lnTo>
                    <a:pt x="66357" y="1619601"/>
                  </a:lnTo>
                </a:path>
                <a:path w="104775" h="1629409">
                  <a:moveTo>
                    <a:pt x="66357" y="1629097"/>
                  </a:moveTo>
                  <a:lnTo>
                    <a:pt x="66357" y="1590885"/>
                  </a:lnTo>
                </a:path>
                <a:path w="104775" h="1629409">
                  <a:moveTo>
                    <a:pt x="66357" y="1581389"/>
                  </a:moveTo>
                  <a:lnTo>
                    <a:pt x="66357" y="1543404"/>
                  </a:lnTo>
                </a:path>
                <a:path w="104775" h="1629409">
                  <a:moveTo>
                    <a:pt x="66357" y="1533908"/>
                  </a:moveTo>
                  <a:lnTo>
                    <a:pt x="75837" y="1590885"/>
                  </a:lnTo>
                </a:path>
                <a:path w="104775" h="1629409">
                  <a:moveTo>
                    <a:pt x="75837" y="1600371"/>
                  </a:moveTo>
                  <a:lnTo>
                    <a:pt x="75837" y="1619601"/>
                  </a:lnTo>
                </a:path>
                <a:path w="104775" h="1629409">
                  <a:moveTo>
                    <a:pt x="75837" y="1629097"/>
                  </a:moveTo>
                  <a:lnTo>
                    <a:pt x="75837" y="1619601"/>
                  </a:lnTo>
                </a:path>
                <a:path w="104775" h="1629409">
                  <a:moveTo>
                    <a:pt x="75837" y="1610105"/>
                  </a:moveTo>
                  <a:lnTo>
                    <a:pt x="85316" y="790647"/>
                  </a:lnTo>
                </a:path>
                <a:path w="104775" h="1629409">
                  <a:moveTo>
                    <a:pt x="85316" y="781150"/>
                  </a:moveTo>
                  <a:lnTo>
                    <a:pt x="95080" y="266651"/>
                  </a:lnTo>
                </a:path>
                <a:path w="104775" h="1629409">
                  <a:moveTo>
                    <a:pt x="95080" y="257154"/>
                  </a:moveTo>
                  <a:lnTo>
                    <a:pt x="104560" y="57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5164078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5168819" y="5781599"/>
              <a:ext cx="66675" cy="1591310"/>
            </a:xfrm>
            <a:custGeom>
              <a:avLst/>
              <a:gdLst/>
              <a:ahLst/>
              <a:cxnLst/>
              <a:rect l="l" t="t" r="r" b="b"/>
              <a:pathLst>
                <a:path w="66675" h="1591309">
                  <a:moveTo>
                    <a:pt x="0" y="0"/>
                  </a:moveTo>
                  <a:lnTo>
                    <a:pt x="9479" y="152412"/>
                  </a:lnTo>
                </a:path>
                <a:path w="66675" h="1591309">
                  <a:moveTo>
                    <a:pt x="9479" y="161908"/>
                  </a:moveTo>
                  <a:lnTo>
                    <a:pt x="37918" y="1581341"/>
                  </a:lnTo>
                </a:path>
                <a:path w="66675" h="1591309">
                  <a:moveTo>
                    <a:pt x="37918" y="1590837"/>
                  </a:moveTo>
                  <a:lnTo>
                    <a:pt x="37918" y="1571836"/>
                  </a:lnTo>
                </a:path>
                <a:path w="66675" h="1591309">
                  <a:moveTo>
                    <a:pt x="37918" y="1562339"/>
                  </a:moveTo>
                  <a:lnTo>
                    <a:pt x="37918" y="1505135"/>
                  </a:lnTo>
                </a:path>
                <a:path w="66675" h="1591309">
                  <a:moveTo>
                    <a:pt x="37918" y="1495639"/>
                  </a:moveTo>
                  <a:lnTo>
                    <a:pt x="47398" y="1514631"/>
                  </a:lnTo>
                </a:path>
                <a:path w="66675" h="1591309">
                  <a:moveTo>
                    <a:pt x="47398" y="1524127"/>
                  </a:moveTo>
                  <a:lnTo>
                    <a:pt x="47398" y="1514631"/>
                  </a:lnTo>
                </a:path>
                <a:path w="66675" h="1591309">
                  <a:moveTo>
                    <a:pt x="47398" y="1505135"/>
                  </a:moveTo>
                  <a:lnTo>
                    <a:pt x="47398" y="1171726"/>
                  </a:lnTo>
                </a:path>
                <a:path w="66675" h="1591309">
                  <a:moveTo>
                    <a:pt x="47398" y="1162230"/>
                  </a:moveTo>
                  <a:lnTo>
                    <a:pt x="66357" y="142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5230431" y="5909995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528"/>
                  </a:moveTo>
                  <a:lnTo>
                    <a:pt x="8089" y="11163"/>
                  </a:lnTo>
                  <a:lnTo>
                    <a:pt x="4737" y="9779"/>
                  </a:lnTo>
                  <a:lnTo>
                    <a:pt x="1384" y="11163"/>
                  </a:lnTo>
                  <a:lnTo>
                    <a:pt x="0" y="14528"/>
                  </a:lnTo>
                  <a:lnTo>
                    <a:pt x="1384" y="17881"/>
                  </a:lnTo>
                  <a:lnTo>
                    <a:pt x="4737" y="19278"/>
                  </a:lnTo>
                  <a:lnTo>
                    <a:pt x="8089" y="17881"/>
                  </a:lnTo>
                  <a:lnTo>
                    <a:pt x="9474" y="14528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5244656" y="5733833"/>
              <a:ext cx="38735" cy="1638935"/>
            </a:xfrm>
            <a:custGeom>
              <a:avLst/>
              <a:gdLst/>
              <a:ahLst/>
              <a:cxnLst/>
              <a:rect l="l" t="t" r="r" b="b"/>
              <a:pathLst>
                <a:path w="38735" h="1638934">
                  <a:moveTo>
                    <a:pt x="0" y="180901"/>
                  </a:moveTo>
                  <a:lnTo>
                    <a:pt x="0" y="9496"/>
                  </a:lnTo>
                </a:path>
                <a:path w="38735" h="1638934">
                  <a:moveTo>
                    <a:pt x="0" y="0"/>
                  </a:moveTo>
                  <a:lnTo>
                    <a:pt x="0" y="47765"/>
                  </a:lnTo>
                </a:path>
                <a:path w="38735" h="1638934">
                  <a:moveTo>
                    <a:pt x="0" y="57261"/>
                  </a:moveTo>
                  <a:lnTo>
                    <a:pt x="38108" y="163860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5278023" y="7377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5282764" y="5886246"/>
              <a:ext cx="28575" cy="1486535"/>
            </a:xfrm>
            <a:custGeom>
              <a:avLst/>
              <a:gdLst/>
              <a:ahLst/>
              <a:cxnLst/>
              <a:rect l="l" t="t" r="r" b="b"/>
              <a:pathLst>
                <a:path w="28575" h="1486534">
                  <a:moveTo>
                    <a:pt x="0" y="1486190"/>
                  </a:moveTo>
                  <a:lnTo>
                    <a:pt x="0" y="1390991"/>
                  </a:lnTo>
                </a:path>
                <a:path w="28575" h="1486534">
                  <a:moveTo>
                    <a:pt x="0" y="1381495"/>
                  </a:moveTo>
                  <a:lnTo>
                    <a:pt x="9479" y="905170"/>
                  </a:lnTo>
                </a:path>
                <a:path w="28575" h="1486534">
                  <a:moveTo>
                    <a:pt x="9479" y="895674"/>
                  </a:moveTo>
                  <a:lnTo>
                    <a:pt x="28438" y="47765"/>
                  </a:lnTo>
                </a:path>
                <a:path w="28575" h="1486534">
                  <a:moveTo>
                    <a:pt x="28438" y="38269"/>
                  </a:moveTo>
                  <a:lnTo>
                    <a:pt x="28438" y="9496"/>
                  </a:lnTo>
                </a:path>
                <a:path w="28575" h="1486534">
                  <a:moveTo>
                    <a:pt x="28438" y="0"/>
                  </a:moveTo>
                  <a:lnTo>
                    <a:pt x="2843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5306462" y="5900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5311203" y="5781599"/>
              <a:ext cx="38100" cy="1638935"/>
            </a:xfrm>
            <a:custGeom>
              <a:avLst/>
              <a:gdLst/>
              <a:ahLst/>
              <a:cxnLst/>
              <a:rect l="l" t="t" r="r" b="b"/>
              <a:pathLst>
                <a:path w="38100" h="1638934">
                  <a:moveTo>
                    <a:pt x="0" y="114143"/>
                  </a:moveTo>
                  <a:lnTo>
                    <a:pt x="9479" y="28488"/>
                  </a:lnTo>
                </a:path>
                <a:path w="38100" h="1638934">
                  <a:moveTo>
                    <a:pt x="9479" y="18992"/>
                  </a:moveTo>
                  <a:lnTo>
                    <a:pt x="9479" y="9496"/>
                  </a:lnTo>
                </a:path>
                <a:path w="38100" h="1638934">
                  <a:moveTo>
                    <a:pt x="9479" y="0"/>
                  </a:moveTo>
                  <a:lnTo>
                    <a:pt x="9479" y="18992"/>
                  </a:lnTo>
                </a:path>
                <a:path w="38100" h="1638934">
                  <a:moveTo>
                    <a:pt x="9479" y="28488"/>
                  </a:moveTo>
                  <a:lnTo>
                    <a:pt x="18959" y="590468"/>
                  </a:lnTo>
                </a:path>
                <a:path w="38100" h="1638934">
                  <a:moveTo>
                    <a:pt x="18959" y="599964"/>
                  </a:moveTo>
                  <a:lnTo>
                    <a:pt x="37918" y="16385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5344381" y="7424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5349122" y="5829079"/>
              <a:ext cx="38100" cy="1591310"/>
            </a:xfrm>
            <a:custGeom>
              <a:avLst/>
              <a:gdLst/>
              <a:ahLst/>
              <a:cxnLst/>
              <a:rect l="l" t="t" r="r" b="b"/>
              <a:pathLst>
                <a:path w="38100" h="1591309">
                  <a:moveTo>
                    <a:pt x="0" y="1591075"/>
                  </a:moveTo>
                  <a:lnTo>
                    <a:pt x="19054" y="1181222"/>
                  </a:lnTo>
                </a:path>
                <a:path w="38100" h="1591309">
                  <a:moveTo>
                    <a:pt x="19054" y="1171726"/>
                  </a:moveTo>
                  <a:lnTo>
                    <a:pt x="38013" y="76158"/>
                  </a:lnTo>
                </a:path>
                <a:path w="38100" h="1591309">
                  <a:moveTo>
                    <a:pt x="38013" y="66662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5382395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5387135" y="5829079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0" y="0"/>
                  </a:moveTo>
                  <a:lnTo>
                    <a:pt x="9669" y="19182"/>
                  </a:lnTo>
                </a:path>
              </a:pathLst>
            </a:custGeom>
            <a:ln w="948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5392064" y="5853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5396805" y="5848262"/>
              <a:ext cx="28575" cy="1534160"/>
            </a:xfrm>
            <a:custGeom>
              <a:avLst/>
              <a:gdLst/>
              <a:ahLst/>
              <a:cxnLst/>
              <a:rect l="l" t="t" r="r" b="b"/>
              <a:pathLst>
                <a:path w="28575" h="1534159">
                  <a:moveTo>
                    <a:pt x="0" y="0"/>
                  </a:moveTo>
                  <a:lnTo>
                    <a:pt x="0" y="18992"/>
                  </a:lnTo>
                </a:path>
                <a:path w="28575" h="1534159">
                  <a:moveTo>
                    <a:pt x="0" y="28488"/>
                  </a:moveTo>
                  <a:lnTo>
                    <a:pt x="9479" y="438151"/>
                  </a:lnTo>
                </a:path>
                <a:path w="28575" h="1534159">
                  <a:moveTo>
                    <a:pt x="9479" y="447647"/>
                  </a:moveTo>
                  <a:lnTo>
                    <a:pt x="28438" y="1514678"/>
                  </a:lnTo>
                </a:path>
                <a:path w="28575" h="1534159">
                  <a:moveTo>
                    <a:pt x="28438" y="1524175"/>
                  </a:moveTo>
                  <a:lnTo>
                    <a:pt x="28438" y="15336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5420503" y="73866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5425244" y="5781599"/>
              <a:ext cx="38100" cy="1610360"/>
            </a:xfrm>
            <a:custGeom>
              <a:avLst/>
              <a:gdLst/>
              <a:ahLst/>
              <a:cxnLst/>
              <a:rect l="l" t="t" r="r" b="b"/>
              <a:pathLst>
                <a:path w="38100" h="1610359">
                  <a:moveTo>
                    <a:pt x="0" y="1609830"/>
                  </a:moveTo>
                  <a:lnTo>
                    <a:pt x="9479" y="1495639"/>
                  </a:lnTo>
                </a:path>
                <a:path w="38100" h="1610359">
                  <a:moveTo>
                    <a:pt x="9479" y="1486143"/>
                  </a:moveTo>
                  <a:lnTo>
                    <a:pt x="18959" y="790647"/>
                  </a:lnTo>
                </a:path>
                <a:path w="38100" h="1610359">
                  <a:moveTo>
                    <a:pt x="18959" y="781150"/>
                  </a:moveTo>
                  <a:lnTo>
                    <a:pt x="28438" y="66662"/>
                  </a:lnTo>
                </a:path>
                <a:path w="38100" h="1610359">
                  <a:moveTo>
                    <a:pt x="28438" y="56976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5458421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5463162" y="5772103"/>
              <a:ext cx="76200" cy="1610360"/>
            </a:xfrm>
            <a:custGeom>
              <a:avLst/>
              <a:gdLst/>
              <a:ahLst/>
              <a:cxnLst/>
              <a:rect l="l" t="t" r="r" b="b"/>
              <a:pathLst>
                <a:path w="76200" h="1610359">
                  <a:moveTo>
                    <a:pt x="0" y="0"/>
                  </a:moveTo>
                  <a:lnTo>
                    <a:pt x="0" y="114143"/>
                  </a:lnTo>
                </a:path>
                <a:path w="76200" h="1610359">
                  <a:moveTo>
                    <a:pt x="0" y="123639"/>
                  </a:moveTo>
                  <a:lnTo>
                    <a:pt x="9479" y="114143"/>
                  </a:lnTo>
                </a:path>
                <a:path w="76200" h="1610359">
                  <a:moveTo>
                    <a:pt x="9479" y="104647"/>
                  </a:moveTo>
                  <a:lnTo>
                    <a:pt x="9479" y="95151"/>
                  </a:lnTo>
                </a:path>
                <a:path w="76200" h="1610359">
                  <a:moveTo>
                    <a:pt x="9479" y="85655"/>
                  </a:moveTo>
                  <a:lnTo>
                    <a:pt x="9479" y="114143"/>
                  </a:lnTo>
                </a:path>
                <a:path w="76200" h="1610359">
                  <a:moveTo>
                    <a:pt x="9479" y="123639"/>
                  </a:moveTo>
                  <a:lnTo>
                    <a:pt x="18959" y="923877"/>
                  </a:lnTo>
                </a:path>
                <a:path w="76200" h="1610359">
                  <a:moveTo>
                    <a:pt x="18959" y="933563"/>
                  </a:moveTo>
                  <a:lnTo>
                    <a:pt x="37918" y="1495639"/>
                  </a:lnTo>
                </a:path>
                <a:path w="76200" h="1610359">
                  <a:moveTo>
                    <a:pt x="37918" y="1505135"/>
                  </a:moveTo>
                  <a:lnTo>
                    <a:pt x="37918" y="1581332"/>
                  </a:lnTo>
                </a:path>
                <a:path w="76200" h="1610359">
                  <a:moveTo>
                    <a:pt x="37918" y="1590837"/>
                  </a:moveTo>
                  <a:lnTo>
                    <a:pt x="37918" y="1600333"/>
                  </a:lnTo>
                </a:path>
                <a:path w="76200" h="1610359">
                  <a:moveTo>
                    <a:pt x="37918" y="1609830"/>
                  </a:moveTo>
                  <a:lnTo>
                    <a:pt x="37918" y="1600333"/>
                  </a:lnTo>
                </a:path>
                <a:path w="76200" h="1610359">
                  <a:moveTo>
                    <a:pt x="37918" y="1590837"/>
                  </a:moveTo>
                  <a:lnTo>
                    <a:pt x="47682" y="1314453"/>
                  </a:lnTo>
                </a:path>
                <a:path w="76200" h="1610359">
                  <a:moveTo>
                    <a:pt x="47682" y="1304957"/>
                  </a:moveTo>
                  <a:lnTo>
                    <a:pt x="76121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5534543" y="57768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5539284" y="5781599"/>
              <a:ext cx="28575" cy="1515110"/>
            </a:xfrm>
            <a:custGeom>
              <a:avLst/>
              <a:gdLst/>
              <a:ahLst/>
              <a:cxnLst/>
              <a:rect l="l" t="t" r="r" b="b"/>
              <a:pathLst>
                <a:path w="28575" h="1515109">
                  <a:moveTo>
                    <a:pt x="0" y="0"/>
                  </a:moveTo>
                  <a:lnTo>
                    <a:pt x="0" y="104647"/>
                  </a:lnTo>
                </a:path>
                <a:path w="28575" h="1515109">
                  <a:moveTo>
                    <a:pt x="0" y="114143"/>
                  </a:moveTo>
                  <a:lnTo>
                    <a:pt x="9479" y="314321"/>
                  </a:lnTo>
                </a:path>
                <a:path w="28575" h="1515109">
                  <a:moveTo>
                    <a:pt x="9479" y="323817"/>
                  </a:moveTo>
                  <a:lnTo>
                    <a:pt x="28438" y="1505135"/>
                  </a:lnTo>
                </a:path>
                <a:path w="28575" h="1515109">
                  <a:moveTo>
                    <a:pt x="28438" y="1514631"/>
                  </a:moveTo>
                  <a:lnTo>
                    <a:pt x="28438" y="14956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5562982" y="72629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5577202" y="5752826"/>
              <a:ext cx="66675" cy="1619885"/>
            </a:xfrm>
            <a:custGeom>
              <a:avLst/>
              <a:gdLst/>
              <a:ahLst/>
              <a:cxnLst/>
              <a:rect l="l" t="t" r="r" b="b"/>
              <a:pathLst>
                <a:path w="66675" h="1619884">
                  <a:moveTo>
                    <a:pt x="0" y="1514916"/>
                  </a:moveTo>
                  <a:lnTo>
                    <a:pt x="0" y="1610114"/>
                  </a:lnTo>
                </a:path>
                <a:path w="66675" h="1619884">
                  <a:moveTo>
                    <a:pt x="0" y="1619611"/>
                  </a:moveTo>
                  <a:lnTo>
                    <a:pt x="0" y="1610114"/>
                  </a:lnTo>
                </a:path>
                <a:path w="66675" h="1619884">
                  <a:moveTo>
                    <a:pt x="0" y="1600609"/>
                  </a:moveTo>
                  <a:lnTo>
                    <a:pt x="9479" y="1057583"/>
                  </a:lnTo>
                </a:path>
                <a:path w="66675" h="1619884">
                  <a:moveTo>
                    <a:pt x="9479" y="1048086"/>
                  </a:moveTo>
                  <a:lnTo>
                    <a:pt x="37918" y="9781"/>
                  </a:lnTo>
                </a:path>
                <a:path w="66675" h="1619884">
                  <a:moveTo>
                    <a:pt x="37918" y="0"/>
                  </a:moveTo>
                  <a:lnTo>
                    <a:pt x="37918" y="47765"/>
                  </a:lnTo>
                </a:path>
                <a:path w="66675" h="1619884">
                  <a:moveTo>
                    <a:pt x="37918" y="57261"/>
                  </a:moveTo>
                  <a:lnTo>
                    <a:pt x="66547" y="15529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5639003" y="7310475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74" y="4737"/>
                  </a:ln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75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5653229" y="5743329"/>
              <a:ext cx="76200" cy="1638935"/>
            </a:xfrm>
            <a:custGeom>
              <a:avLst/>
              <a:gdLst/>
              <a:ahLst/>
              <a:cxnLst/>
              <a:rect l="l" t="t" r="r" b="b"/>
              <a:pathLst>
                <a:path w="76200" h="1638934">
                  <a:moveTo>
                    <a:pt x="0" y="1571893"/>
                  </a:moveTo>
                  <a:lnTo>
                    <a:pt x="0" y="1514916"/>
                  </a:lnTo>
                </a:path>
                <a:path w="76200" h="1638934">
                  <a:moveTo>
                    <a:pt x="0" y="1505135"/>
                  </a:moveTo>
                  <a:lnTo>
                    <a:pt x="9574" y="1114844"/>
                  </a:lnTo>
                </a:path>
                <a:path w="76200" h="1638934">
                  <a:moveTo>
                    <a:pt x="9574" y="1105063"/>
                  </a:moveTo>
                  <a:lnTo>
                    <a:pt x="28533" y="85749"/>
                  </a:lnTo>
                </a:path>
                <a:path w="76200" h="1638934">
                  <a:moveTo>
                    <a:pt x="28533" y="76253"/>
                  </a:moveTo>
                  <a:lnTo>
                    <a:pt x="28533" y="9496"/>
                  </a:lnTo>
                </a:path>
                <a:path w="76200" h="1638934">
                  <a:moveTo>
                    <a:pt x="28533" y="0"/>
                  </a:moveTo>
                  <a:lnTo>
                    <a:pt x="28533" y="9496"/>
                  </a:lnTo>
                </a:path>
                <a:path w="76200" h="1638934">
                  <a:moveTo>
                    <a:pt x="28533" y="19277"/>
                  </a:moveTo>
                  <a:lnTo>
                    <a:pt x="47493" y="552579"/>
                  </a:lnTo>
                </a:path>
                <a:path w="76200" h="1638934">
                  <a:moveTo>
                    <a:pt x="47493" y="562075"/>
                  </a:moveTo>
                  <a:lnTo>
                    <a:pt x="66452" y="1610105"/>
                  </a:lnTo>
                </a:path>
                <a:path w="76200" h="1638934">
                  <a:moveTo>
                    <a:pt x="66452" y="1619611"/>
                  </a:moveTo>
                  <a:lnTo>
                    <a:pt x="66452" y="1629107"/>
                  </a:lnTo>
                </a:path>
                <a:path w="76200" h="1638934">
                  <a:moveTo>
                    <a:pt x="66452" y="1638603"/>
                  </a:moveTo>
                  <a:lnTo>
                    <a:pt x="66452" y="1619611"/>
                  </a:lnTo>
                </a:path>
                <a:path w="76200" h="1638934">
                  <a:moveTo>
                    <a:pt x="66452" y="1610105"/>
                  </a:moveTo>
                  <a:lnTo>
                    <a:pt x="75932" y="152441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5724411" y="72535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5729161" y="5800591"/>
              <a:ext cx="29209" cy="1448435"/>
            </a:xfrm>
            <a:custGeom>
              <a:avLst/>
              <a:gdLst/>
              <a:ahLst/>
              <a:cxnLst/>
              <a:rect l="l" t="t" r="r" b="b"/>
              <a:pathLst>
                <a:path w="29210" h="1448434">
                  <a:moveTo>
                    <a:pt x="0" y="1447873"/>
                  </a:moveTo>
                  <a:lnTo>
                    <a:pt x="0" y="1295650"/>
                  </a:lnTo>
                </a:path>
                <a:path w="29210" h="1448434">
                  <a:moveTo>
                    <a:pt x="0" y="1285964"/>
                  </a:moveTo>
                  <a:lnTo>
                    <a:pt x="19148" y="171405"/>
                  </a:lnTo>
                </a:path>
                <a:path w="29210" h="1448434">
                  <a:moveTo>
                    <a:pt x="19148" y="161908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5753049" y="57863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5757790" y="5800591"/>
              <a:ext cx="38100" cy="1581785"/>
            </a:xfrm>
            <a:custGeom>
              <a:avLst/>
              <a:gdLst/>
              <a:ahLst/>
              <a:cxnLst/>
              <a:rect l="l" t="t" r="r" b="b"/>
              <a:pathLst>
                <a:path w="38100" h="1581784">
                  <a:moveTo>
                    <a:pt x="0" y="0"/>
                  </a:moveTo>
                  <a:lnTo>
                    <a:pt x="9479" y="104647"/>
                  </a:lnTo>
                </a:path>
                <a:path w="38100" h="1581784">
                  <a:moveTo>
                    <a:pt x="9479" y="114143"/>
                  </a:moveTo>
                  <a:lnTo>
                    <a:pt x="37918" y="158134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5790967" y="73866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5795709" y="5857758"/>
              <a:ext cx="28575" cy="1524635"/>
            </a:xfrm>
            <a:custGeom>
              <a:avLst/>
              <a:gdLst/>
              <a:ahLst/>
              <a:cxnLst/>
              <a:rect l="l" t="t" r="r" b="b"/>
              <a:pathLst>
                <a:path w="28575" h="1524634">
                  <a:moveTo>
                    <a:pt x="0" y="1524175"/>
                  </a:moveTo>
                  <a:lnTo>
                    <a:pt x="9479" y="1286059"/>
                  </a:lnTo>
                </a:path>
                <a:path w="28575" h="1524634">
                  <a:moveTo>
                    <a:pt x="9479" y="1276563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5819406" y="58435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36"/>
                  </a:moveTo>
                  <a:lnTo>
                    <a:pt x="17564" y="10883"/>
                  </a:lnTo>
                  <a:lnTo>
                    <a:pt x="14211" y="9486"/>
                  </a:lnTo>
                  <a:lnTo>
                    <a:pt x="10858" y="10883"/>
                  </a:lnTo>
                  <a:lnTo>
                    <a:pt x="9474" y="14236"/>
                  </a:lnTo>
                  <a:lnTo>
                    <a:pt x="10858" y="17602"/>
                  </a:lnTo>
                  <a:lnTo>
                    <a:pt x="14211" y="18986"/>
                  </a:lnTo>
                  <a:lnTo>
                    <a:pt x="17564" y="17602"/>
                  </a:lnTo>
                  <a:lnTo>
                    <a:pt x="18961" y="1423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5833627" y="5800591"/>
              <a:ext cx="66675" cy="1572260"/>
            </a:xfrm>
            <a:custGeom>
              <a:avLst/>
              <a:gdLst/>
              <a:ahLst/>
              <a:cxnLst/>
              <a:rect l="l" t="t" r="r" b="b"/>
              <a:pathLst>
                <a:path w="66675" h="1572259">
                  <a:moveTo>
                    <a:pt x="0" y="47670"/>
                  </a:moveTo>
                  <a:lnTo>
                    <a:pt x="0" y="9496"/>
                  </a:lnTo>
                </a:path>
                <a:path w="66675" h="1572259">
                  <a:moveTo>
                    <a:pt x="0" y="0"/>
                  </a:moveTo>
                  <a:lnTo>
                    <a:pt x="0" y="28488"/>
                  </a:lnTo>
                </a:path>
                <a:path w="66675" h="1572259">
                  <a:moveTo>
                    <a:pt x="0" y="37984"/>
                  </a:moveTo>
                  <a:lnTo>
                    <a:pt x="18959" y="809639"/>
                  </a:lnTo>
                </a:path>
                <a:path w="66675" h="1572259">
                  <a:moveTo>
                    <a:pt x="18959" y="819135"/>
                  </a:moveTo>
                  <a:lnTo>
                    <a:pt x="28723" y="1400393"/>
                  </a:lnTo>
                </a:path>
                <a:path w="66675" h="1572259">
                  <a:moveTo>
                    <a:pt x="28723" y="1409889"/>
                  </a:moveTo>
                  <a:lnTo>
                    <a:pt x="38203" y="1562349"/>
                  </a:lnTo>
                </a:path>
                <a:path w="66675" h="1572259">
                  <a:moveTo>
                    <a:pt x="38203" y="1571845"/>
                  </a:moveTo>
                  <a:lnTo>
                    <a:pt x="38203" y="1552843"/>
                  </a:lnTo>
                </a:path>
                <a:path w="66675" h="1572259">
                  <a:moveTo>
                    <a:pt x="38203" y="1543347"/>
                  </a:moveTo>
                  <a:lnTo>
                    <a:pt x="47682" y="1114559"/>
                  </a:lnTo>
                </a:path>
                <a:path w="66675" h="1572259">
                  <a:moveTo>
                    <a:pt x="47682" y="1105063"/>
                  </a:moveTo>
                  <a:lnTo>
                    <a:pt x="66641" y="28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5895528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5900269" y="582907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5895528" y="58435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5909749" y="583857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0" y="968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5905008" y="58243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5909749" y="5838576"/>
              <a:ext cx="28575" cy="1543685"/>
            </a:xfrm>
            <a:custGeom>
              <a:avLst/>
              <a:gdLst/>
              <a:ahLst/>
              <a:cxnLst/>
              <a:rect l="l" t="t" r="r" b="b"/>
              <a:pathLst>
                <a:path w="28575" h="1543684">
                  <a:moveTo>
                    <a:pt x="0" y="0"/>
                  </a:moveTo>
                  <a:lnTo>
                    <a:pt x="0" y="162098"/>
                  </a:lnTo>
                </a:path>
                <a:path w="28575" h="1543684">
                  <a:moveTo>
                    <a:pt x="0" y="171594"/>
                  </a:moveTo>
                  <a:lnTo>
                    <a:pt x="28438" y="1476646"/>
                  </a:lnTo>
                </a:path>
                <a:path w="28575" h="1543684">
                  <a:moveTo>
                    <a:pt x="28438" y="1486133"/>
                  </a:moveTo>
                  <a:lnTo>
                    <a:pt x="28438" y="15433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5933447" y="73866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5947667" y="5810087"/>
              <a:ext cx="29209" cy="1572260"/>
            </a:xfrm>
            <a:custGeom>
              <a:avLst/>
              <a:gdLst/>
              <a:ahLst/>
              <a:cxnLst/>
              <a:rect l="l" t="t" r="r" b="b"/>
              <a:pathLst>
                <a:path w="29210" h="1572259">
                  <a:moveTo>
                    <a:pt x="0" y="1571845"/>
                  </a:moveTo>
                  <a:lnTo>
                    <a:pt x="9479" y="1105063"/>
                  </a:lnTo>
                </a:path>
                <a:path w="29210" h="1572259">
                  <a:moveTo>
                    <a:pt x="9479" y="1095567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5971650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5976391" y="5791095"/>
              <a:ext cx="38100" cy="1572260"/>
            </a:xfrm>
            <a:custGeom>
              <a:avLst/>
              <a:gdLst/>
              <a:ahLst/>
              <a:cxnLst/>
              <a:rect l="l" t="t" r="r" b="b"/>
              <a:pathLst>
                <a:path w="38100" h="1572259">
                  <a:moveTo>
                    <a:pt x="0" y="0"/>
                  </a:moveTo>
                  <a:lnTo>
                    <a:pt x="0" y="18992"/>
                  </a:lnTo>
                </a:path>
                <a:path w="38100" h="1572259">
                  <a:moveTo>
                    <a:pt x="0" y="28488"/>
                  </a:moveTo>
                  <a:lnTo>
                    <a:pt x="9479" y="276147"/>
                  </a:lnTo>
                </a:path>
                <a:path w="38100" h="1572259">
                  <a:moveTo>
                    <a:pt x="9479" y="285833"/>
                  </a:moveTo>
                  <a:lnTo>
                    <a:pt x="37918" y="1447873"/>
                  </a:lnTo>
                </a:path>
                <a:path w="38100" h="1572259">
                  <a:moveTo>
                    <a:pt x="37918" y="1457369"/>
                  </a:moveTo>
                  <a:lnTo>
                    <a:pt x="37918" y="15718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6009568" y="73676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6014309" y="5762607"/>
              <a:ext cx="76200" cy="1610360"/>
            </a:xfrm>
            <a:custGeom>
              <a:avLst/>
              <a:gdLst/>
              <a:ahLst/>
              <a:cxnLst/>
              <a:rect l="l" t="t" r="r" b="b"/>
              <a:pathLst>
                <a:path w="76200" h="1610359">
                  <a:moveTo>
                    <a:pt x="0" y="1609830"/>
                  </a:moveTo>
                  <a:lnTo>
                    <a:pt x="9479" y="1524127"/>
                  </a:lnTo>
                </a:path>
                <a:path w="76200" h="1610359">
                  <a:moveTo>
                    <a:pt x="9479" y="1514631"/>
                  </a:moveTo>
                  <a:lnTo>
                    <a:pt x="18959" y="580972"/>
                  </a:lnTo>
                </a:path>
                <a:path w="76200" h="1610359">
                  <a:moveTo>
                    <a:pt x="18959" y="571476"/>
                  </a:moveTo>
                  <a:lnTo>
                    <a:pt x="37918" y="47480"/>
                  </a:lnTo>
                </a:path>
                <a:path w="76200" h="1610359">
                  <a:moveTo>
                    <a:pt x="37918" y="37984"/>
                  </a:moveTo>
                  <a:lnTo>
                    <a:pt x="37918" y="9496"/>
                  </a:lnTo>
                </a:path>
                <a:path w="76200" h="1610359">
                  <a:moveTo>
                    <a:pt x="37918" y="0"/>
                  </a:moveTo>
                  <a:lnTo>
                    <a:pt x="37918" y="37984"/>
                  </a:lnTo>
                </a:path>
                <a:path w="76200" h="1610359">
                  <a:moveTo>
                    <a:pt x="37918" y="47480"/>
                  </a:moveTo>
                  <a:lnTo>
                    <a:pt x="56877" y="780961"/>
                  </a:lnTo>
                </a:path>
                <a:path w="76200" h="1610359">
                  <a:moveTo>
                    <a:pt x="56877" y="790647"/>
                  </a:moveTo>
                  <a:lnTo>
                    <a:pt x="76026" y="154311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6085586" y="731047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24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lnTo>
                    <a:pt x="8102" y="10883"/>
                  </a:lnTo>
                  <a:lnTo>
                    <a:pt x="4762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6090336" y="5772103"/>
              <a:ext cx="66675" cy="1562735"/>
            </a:xfrm>
            <a:custGeom>
              <a:avLst/>
              <a:gdLst/>
              <a:ahLst/>
              <a:cxnLst/>
              <a:rect l="l" t="t" r="r" b="b"/>
              <a:pathLst>
                <a:path w="66675" h="1562734">
                  <a:moveTo>
                    <a:pt x="0" y="1543119"/>
                  </a:moveTo>
                  <a:lnTo>
                    <a:pt x="9479" y="1447873"/>
                  </a:lnTo>
                </a:path>
                <a:path w="66675" h="1562734">
                  <a:moveTo>
                    <a:pt x="9479" y="1438377"/>
                  </a:moveTo>
                  <a:lnTo>
                    <a:pt x="37918" y="9496"/>
                  </a:lnTo>
                </a:path>
                <a:path w="66675" h="1562734">
                  <a:moveTo>
                    <a:pt x="37918" y="0"/>
                  </a:moveTo>
                  <a:lnTo>
                    <a:pt x="37918" y="18992"/>
                  </a:lnTo>
                </a:path>
                <a:path w="66675" h="1562734">
                  <a:moveTo>
                    <a:pt x="37918" y="28488"/>
                  </a:moveTo>
                  <a:lnTo>
                    <a:pt x="47398" y="447552"/>
                  </a:lnTo>
                </a:path>
                <a:path w="66675" h="1562734">
                  <a:moveTo>
                    <a:pt x="47398" y="457048"/>
                  </a:moveTo>
                  <a:lnTo>
                    <a:pt x="66357" y="15623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6151953" y="73391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6156694" y="7305726"/>
              <a:ext cx="9525" cy="38735"/>
            </a:xfrm>
            <a:custGeom>
              <a:avLst/>
              <a:gdLst/>
              <a:ahLst/>
              <a:cxnLst/>
              <a:rect l="l" t="t" r="r" b="b"/>
              <a:pathLst>
                <a:path w="9525" h="38734">
                  <a:moveTo>
                    <a:pt x="0" y="38212"/>
                  </a:moveTo>
                  <a:lnTo>
                    <a:pt x="9479" y="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6161430" y="729148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6166174" y="5791095"/>
              <a:ext cx="38100" cy="1505585"/>
            </a:xfrm>
            <a:custGeom>
              <a:avLst/>
              <a:gdLst/>
              <a:ahLst/>
              <a:cxnLst/>
              <a:rect l="l" t="t" r="r" b="b"/>
              <a:pathLst>
                <a:path w="38100" h="1505584">
                  <a:moveTo>
                    <a:pt x="0" y="1505135"/>
                  </a:moveTo>
                  <a:lnTo>
                    <a:pt x="9479" y="1352722"/>
                  </a:lnTo>
                </a:path>
                <a:path w="38100" h="1505584">
                  <a:moveTo>
                    <a:pt x="9479" y="1343226"/>
                  </a:moveTo>
                  <a:lnTo>
                    <a:pt x="28438" y="114143"/>
                  </a:lnTo>
                </a:path>
                <a:path w="38100" h="1505584">
                  <a:moveTo>
                    <a:pt x="28438" y="104647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6199446" y="57768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6204187" y="5791095"/>
              <a:ext cx="19685" cy="1143635"/>
            </a:xfrm>
            <a:custGeom>
              <a:avLst/>
              <a:gdLst/>
              <a:ahLst/>
              <a:cxnLst/>
              <a:rect l="l" t="t" r="r" b="b"/>
              <a:pathLst>
                <a:path w="19685" h="1143634">
                  <a:moveTo>
                    <a:pt x="0" y="0"/>
                  </a:moveTo>
                  <a:lnTo>
                    <a:pt x="0" y="180901"/>
                  </a:lnTo>
                </a:path>
                <a:path w="19685" h="1143634">
                  <a:moveTo>
                    <a:pt x="0" y="190397"/>
                  </a:moveTo>
                  <a:lnTo>
                    <a:pt x="19148" y="1124055"/>
                  </a:lnTo>
                </a:path>
                <a:path w="19685" h="1143634">
                  <a:moveTo>
                    <a:pt x="19148" y="1133552"/>
                  </a:moveTo>
                  <a:lnTo>
                    <a:pt x="19148" y="11430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0" name="object 510" descr=""/>
          <p:cNvSpPr txBox="1"/>
          <p:nvPr/>
        </p:nvSpPr>
        <p:spPr>
          <a:xfrm>
            <a:off x="1369822" y="8066655"/>
            <a:ext cx="5033645" cy="41529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16839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v:LB2FA2-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t=96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12" name="object 5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13" name="object 5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50</a:t>
            </a:r>
          </a:p>
        </p:txBody>
      </p:sp>
      <p:sp>
        <p:nvSpPr>
          <p:cNvPr id="511" name="object 511" descr=""/>
          <p:cNvSpPr txBox="1"/>
          <p:nvPr/>
        </p:nvSpPr>
        <p:spPr>
          <a:xfrm>
            <a:off x="3821099" y="5078179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34175" y="1422167"/>
            <a:ext cx="4494530" cy="2710815"/>
            <a:chOff x="1734175" y="1422167"/>
            <a:chExt cx="449453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781833" y="1426930"/>
              <a:ext cx="4437380" cy="2658745"/>
            </a:xfrm>
            <a:custGeom>
              <a:avLst/>
              <a:gdLst/>
              <a:ahLst/>
              <a:cxnLst/>
              <a:rect l="l" t="t" r="r" b="b"/>
              <a:pathLst>
                <a:path w="4437380" h="2658745">
                  <a:moveTo>
                    <a:pt x="0" y="2658499"/>
                  </a:moveTo>
                  <a:lnTo>
                    <a:pt x="4436762" y="2658499"/>
                  </a:lnTo>
                  <a:lnTo>
                    <a:pt x="4436762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86583" y="4090178"/>
              <a:ext cx="4437380" cy="38100"/>
            </a:xfrm>
            <a:custGeom>
              <a:avLst/>
              <a:gdLst/>
              <a:ahLst/>
              <a:cxnLst/>
              <a:rect l="l" t="t" r="r" b="b"/>
              <a:pathLst>
                <a:path w="4437380" h="38100">
                  <a:moveTo>
                    <a:pt x="0" y="0"/>
                  </a:moveTo>
                  <a:lnTo>
                    <a:pt x="0" y="38001"/>
                  </a:lnTo>
                </a:path>
                <a:path w="4437380" h="38100">
                  <a:moveTo>
                    <a:pt x="446558" y="0"/>
                  </a:moveTo>
                  <a:lnTo>
                    <a:pt x="446558" y="38001"/>
                  </a:lnTo>
                </a:path>
                <a:path w="4437380" h="38100">
                  <a:moveTo>
                    <a:pt x="883399" y="0"/>
                  </a:moveTo>
                  <a:lnTo>
                    <a:pt x="883399" y="38001"/>
                  </a:lnTo>
                </a:path>
                <a:path w="4437380" h="38100">
                  <a:moveTo>
                    <a:pt x="1329985" y="0"/>
                  </a:moveTo>
                  <a:lnTo>
                    <a:pt x="1329985" y="38001"/>
                  </a:lnTo>
                </a:path>
                <a:path w="4437380" h="38100">
                  <a:moveTo>
                    <a:pt x="1776572" y="0"/>
                  </a:moveTo>
                  <a:lnTo>
                    <a:pt x="1776572" y="38001"/>
                  </a:lnTo>
                </a:path>
                <a:path w="4437380" h="38100">
                  <a:moveTo>
                    <a:pt x="2223158" y="0"/>
                  </a:moveTo>
                  <a:lnTo>
                    <a:pt x="2223158" y="38001"/>
                  </a:lnTo>
                </a:path>
                <a:path w="4437380" h="38100">
                  <a:moveTo>
                    <a:pt x="2659981" y="0"/>
                  </a:moveTo>
                  <a:lnTo>
                    <a:pt x="2659981" y="38001"/>
                  </a:lnTo>
                </a:path>
                <a:path w="4437380" h="38100">
                  <a:moveTo>
                    <a:pt x="3106567" y="0"/>
                  </a:moveTo>
                  <a:lnTo>
                    <a:pt x="3106567" y="38001"/>
                  </a:lnTo>
                </a:path>
                <a:path w="4437380" h="38100">
                  <a:moveTo>
                    <a:pt x="3553059" y="0"/>
                  </a:moveTo>
                  <a:lnTo>
                    <a:pt x="3553059" y="38001"/>
                  </a:lnTo>
                </a:path>
                <a:path w="4437380" h="38100">
                  <a:moveTo>
                    <a:pt x="3990166" y="0"/>
                  </a:moveTo>
                  <a:lnTo>
                    <a:pt x="3990166" y="38001"/>
                  </a:lnTo>
                </a:path>
                <a:path w="4437380" h="38100">
                  <a:moveTo>
                    <a:pt x="4436752" y="0"/>
                  </a:moveTo>
                  <a:lnTo>
                    <a:pt x="4436752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28401" y="1426939"/>
              <a:ext cx="3543935" cy="2658745"/>
            </a:xfrm>
            <a:custGeom>
              <a:avLst/>
              <a:gdLst/>
              <a:ahLst/>
              <a:cxnLst/>
              <a:rect l="l" t="t" r="r" b="b"/>
              <a:pathLst>
                <a:path w="3543935" h="2658745">
                  <a:moveTo>
                    <a:pt x="0" y="0"/>
                  </a:moveTo>
                  <a:lnTo>
                    <a:pt x="0" y="2658489"/>
                  </a:lnTo>
                </a:path>
                <a:path w="3543935" h="2658745">
                  <a:moveTo>
                    <a:pt x="436841" y="0"/>
                  </a:moveTo>
                  <a:lnTo>
                    <a:pt x="436841" y="2658489"/>
                  </a:lnTo>
                </a:path>
                <a:path w="3543935" h="2658745">
                  <a:moveTo>
                    <a:pt x="883427" y="0"/>
                  </a:moveTo>
                  <a:lnTo>
                    <a:pt x="883427" y="2658489"/>
                  </a:lnTo>
                </a:path>
                <a:path w="3543935" h="2658745">
                  <a:moveTo>
                    <a:pt x="1330014" y="0"/>
                  </a:moveTo>
                  <a:lnTo>
                    <a:pt x="1330014" y="2658489"/>
                  </a:lnTo>
                </a:path>
                <a:path w="3543935" h="2658745">
                  <a:moveTo>
                    <a:pt x="1776600" y="0"/>
                  </a:moveTo>
                  <a:lnTo>
                    <a:pt x="1776600" y="2658489"/>
                  </a:lnTo>
                </a:path>
                <a:path w="3543935" h="2658745">
                  <a:moveTo>
                    <a:pt x="2213423" y="0"/>
                  </a:moveTo>
                  <a:lnTo>
                    <a:pt x="2213423" y="2658489"/>
                  </a:lnTo>
                </a:path>
                <a:path w="3543935" h="2658745">
                  <a:moveTo>
                    <a:pt x="2660009" y="0"/>
                  </a:moveTo>
                  <a:lnTo>
                    <a:pt x="2660009" y="2658489"/>
                  </a:lnTo>
                </a:path>
                <a:path w="3543935" h="2658745">
                  <a:moveTo>
                    <a:pt x="3106501" y="0"/>
                  </a:moveTo>
                  <a:lnTo>
                    <a:pt x="3106501" y="2658489"/>
                  </a:lnTo>
                </a:path>
                <a:path w="3543935" h="2658745">
                  <a:moveTo>
                    <a:pt x="3543608" y="0"/>
                  </a:moveTo>
                  <a:lnTo>
                    <a:pt x="3543608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38938" y="4090178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38155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835146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93474" y="3996498"/>
            <a:ext cx="4815205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  <a:p>
            <a:pPr marL="221615">
              <a:lnSpc>
                <a:spcPct val="100000"/>
              </a:lnSpc>
              <a:spcBef>
                <a:spcPts val="15"/>
              </a:spcBef>
              <a:tabLst>
                <a:tab pos="1104900" algn="l"/>
                <a:tab pos="1997710" algn="l"/>
                <a:tab pos="2881630" algn="l"/>
                <a:tab pos="3774440" algn="l"/>
                <a:tab pos="46583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38938" y="1431688"/>
            <a:ext cx="38735" cy="2220595"/>
          </a:xfrm>
          <a:custGeom>
            <a:avLst/>
            <a:gdLst/>
            <a:ahLst/>
            <a:cxnLst/>
            <a:rect l="l" t="t" r="r" b="b"/>
            <a:pathLst>
              <a:path w="38735" h="2220595">
                <a:moveTo>
                  <a:pt x="38155" y="2220088"/>
                </a:moveTo>
                <a:lnTo>
                  <a:pt x="0" y="2220088"/>
                </a:lnTo>
              </a:path>
              <a:path w="38735" h="2220595">
                <a:moveTo>
                  <a:pt x="38155" y="1772427"/>
                </a:moveTo>
                <a:lnTo>
                  <a:pt x="0" y="1772427"/>
                </a:lnTo>
              </a:path>
              <a:path w="38735" h="2220595">
                <a:moveTo>
                  <a:pt x="38155" y="1333998"/>
                </a:moveTo>
                <a:lnTo>
                  <a:pt x="0" y="1333998"/>
                </a:lnTo>
              </a:path>
              <a:path w="38735" h="2220595">
                <a:moveTo>
                  <a:pt x="38155" y="886071"/>
                </a:moveTo>
                <a:lnTo>
                  <a:pt x="0" y="886071"/>
                </a:lnTo>
              </a:path>
              <a:path w="38735" h="2220595">
                <a:moveTo>
                  <a:pt x="38155" y="447927"/>
                </a:moveTo>
                <a:lnTo>
                  <a:pt x="0" y="447927"/>
                </a:lnTo>
              </a:path>
              <a:path w="38735" h="2220595">
                <a:moveTo>
                  <a:pt x="38155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493474" y="3558325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50599" y="2671997"/>
            <a:ext cx="179070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31631" y="1785926"/>
            <a:ext cx="196215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69215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31631" y="1337998"/>
            <a:ext cx="244475" cy="3708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  <a:p>
            <a:pPr marL="97790">
              <a:lnSpc>
                <a:spcPct val="100000"/>
              </a:lnSpc>
              <a:spcBef>
                <a:spcPts val="765"/>
              </a:spcBef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781833" y="1526954"/>
            <a:ext cx="4446270" cy="2487295"/>
            <a:chOff x="1781833" y="1526954"/>
            <a:chExt cx="4446270" cy="2487295"/>
          </a:xfrm>
        </p:grpSpPr>
        <p:sp>
          <p:nvSpPr>
            <p:cNvPr id="17" name="object 17" descr=""/>
            <p:cNvSpPr/>
            <p:nvPr/>
          </p:nvSpPr>
          <p:spPr>
            <a:xfrm>
              <a:off x="1781833" y="1874867"/>
              <a:ext cx="4417695" cy="1772285"/>
            </a:xfrm>
            <a:custGeom>
              <a:avLst/>
              <a:gdLst/>
              <a:ahLst/>
              <a:cxnLst/>
              <a:rect l="l" t="t" r="r" b="b"/>
              <a:pathLst>
                <a:path w="4417695" h="1772285">
                  <a:moveTo>
                    <a:pt x="0" y="1772161"/>
                  </a:moveTo>
                  <a:lnTo>
                    <a:pt x="4417518" y="1772161"/>
                  </a:lnTo>
                </a:path>
                <a:path w="4417695" h="1772285">
                  <a:moveTo>
                    <a:pt x="0" y="1324500"/>
                  </a:moveTo>
                  <a:lnTo>
                    <a:pt x="4417518" y="1324500"/>
                  </a:lnTo>
                </a:path>
                <a:path w="4417695" h="1772285">
                  <a:moveTo>
                    <a:pt x="0" y="886071"/>
                  </a:moveTo>
                  <a:lnTo>
                    <a:pt x="4417518" y="886071"/>
                  </a:lnTo>
                </a:path>
                <a:path w="4417695" h="1772285">
                  <a:moveTo>
                    <a:pt x="0" y="438144"/>
                  </a:moveTo>
                  <a:lnTo>
                    <a:pt x="4417518" y="438144"/>
                  </a:lnTo>
                </a:path>
                <a:path w="4417695" h="1772285">
                  <a:moveTo>
                    <a:pt x="0" y="0"/>
                  </a:moveTo>
                  <a:lnTo>
                    <a:pt x="4417518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781842" y="27514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786583" y="2756189"/>
              <a:ext cx="19050" cy="629285"/>
            </a:xfrm>
            <a:custGeom>
              <a:avLst/>
              <a:gdLst/>
              <a:ahLst/>
              <a:cxnLst/>
              <a:rect l="l" t="t" r="r" b="b"/>
              <a:pathLst>
                <a:path w="19050" h="629285">
                  <a:moveTo>
                    <a:pt x="0" y="0"/>
                  </a:moveTo>
                  <a:lnTo>
                    <a:pt x="0" y="47490"/>
                  </a:lnTo>
                </a:path>
                <a:path w="19050" h="629285">
                  <a:moveTo>
                    <a:pt x="0" y="57273"/>
                  </a:moveTo>
                  <a:lnTo>
                    <a:pt x="18959" y="6288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00796" y="338980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805542" y="2136822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1257729"/>
                  </a:moveTo>
                  <a:lnTo>
                    <a:pt x="9479" y="1143468"/>
                  </a:lnTo>
                </a:path>
                <a:path w="38100" h="1257935">
                  <a:moveTo>
                    <a:pt x="9479" y="1133780"/>
                  </a:moveTo>
                  <a:lnTo>
                    <a:pt x="18959" y="590682"/>
                  </a:lnTo>
                </a:path>
                <a:path w="38100" h="1257935">
                  <a:moveTo>
                    <a:pt x="18959" y="581089"/>
                  </a:moveTo>
                  <a:lnTo>
                    <a:pt x="379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838718" y="2113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15"/>
                  </a:lnTo>
                  <a:lnTo>
                    <a:pt x="4724" y="9512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lnTo>
                    <a:pt x="8102" y="10896"/>
                  </a:lnTo>
                  <a:lnTo>
                    <a:pt x="4762" y="9512"/>
                  </a:lnTo>
                  <a:lnTo>
                    <a:pt x="8102" y="8115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43470" y="2127324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0"/>
                  </a:moveTo>
                  <a:lnTo>
                    <a:pt x="0" y="66676"/>
                  </a:lnTo>
                </a:path>
                <a:path w="38100" h="1257935">
                  <a:moveTo>
                    <a:pt x="0" y="76269"/>
                  </a:moveTo>
                  <a:lnTo>
                    <a:pt x="9479" y="466923"/>
                  </a:lnTo>
                </a:path>
                <a:path w="38100" h="1257935">
                  <a:moveTo>
                    <a:pt x="9479" y="476421"/>
                  </a:moveTo>
                  <a:lnTo>
                    <a:pt x="37928" y="12577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876653" y="338980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81398" y="2127324"/>
              <a:ext cx="38735" cy="1276985"/>
            </a:xfrm>
            <a:custGeom>
              <a:avLst/>
              <a:gdLst/>
              <a:ahLst/>
              <a:cxnLst/>
              <a:rect l="l" t="t" r="r" b="b"/>
              <a:pathLst>
                <a:path w="38735" h="1276985">
                  <a:moveTo>
                    <a:pt x="0" y="1276725"/>
                  </a:moveTo>
                  <a:lnTo>
                    <a:pt x="0" y="1238733"/>
                  </a:lnTo>
                </a:path>
                <a:path w="38735" h="1276985">
                  <a:moveTo>
                    <a:pt x="0" y="1229235"/>
                  </a:moveTo>
                  <a:lnTo>
                    <a:pt x="9707" y="971838"/>
                  </a:lnTo>
                </a:path>
                <a:path w="38735" h="1276985">
                  <a:moveTo>
                    <a:pt x="9707" y="962340"/>
                  </a:moveTo>
                  <a:lnTo>
                    <a:pt x="38155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914813" y="21130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919554" y="2127324"/>
              <a:ext cx="28575" cy="1257935"/>
            </a:xfrm>
            <a:custGeom>
              <a:avLst/>
              <a:gdLst/>
              <a:ahLst/>
              <a:cxnLst/>
              <a:rect l="l" t="t" r="r" b="b"/>
              <a:pathLst>
                <a:path w="28575" h="1257935">
                  <a:moveTo>
                    <a:pt x="0" y="0"/>
                  </a:moveTo>
                  <a:lnTo>
                    <a:pt x="0" y="114261"/>
                  </a:lnTo>
                </a:path>
                <a:path w="28575" h="1257935">
                  <a:moveTo>
                    <a:pt x="0" y="123759"/>
                  </a:moveTo>
                  <a:lnTo>
                    <a:pt x="18959" y="666856"/>
                  </a:lnTo>
                </a:path>
                <a:path w="28575" h="1257935">
                  <a:moveTo>
                    <a:pt x="18959" y="676354"/>
                  </a:moveTo>
                  <a:lnTo>
                    <a:pt x="28448" y="12577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943252" y="338980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957482" y="2136822"/>
              <a:ext cx="28575" cy="1257935"/>
            </a:xfrm>
            <a:custGeom>
              <a:avLst/>
              <a:gdLst/>
              <a:ahLst/>
              <a:cxnLst/>
              <a:rect l="l" t="t" r="r" b="b"/>
              <a:pathLst>
                <a:path w="28575" h="1257935">
                  <a:moveTo>
                    <a:pt x="0" y="1257729"/>
                  </a:moveTo>
                  <a:lnTo>
                    <a:pt x="0" y="1191053"/>
                  </a:lnTo>
                </a:path>
                <a:path w="28575" h="1257935">
                  <a:moveTo>
                    <a:pt x="0" y="1181555"/>
                  </a:moveTo>
                  <a:lnTo>
                    <a:pt x="9479" y="790806"/>
                  </a:lnTo>
                </a:path>
                <a:path w="28575" h="1257935">
                  <a:moveTo>
                    <a:pt x="9479" y="781308"/>
                  </a:moveTo>
                  <a:lnTo>
                    <a:pt x="284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981187" y="2113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62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15"/>
                  </a:lnTo>
                  <a:lnTo>
                    <a:pt x="4711" y="9512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lnTo>
                    <a:pt x="8089" y="10896"/>
                  </a:lnTo>
                  <a:lnTo>
                    <a:pt x="4749" y="9512"/>
                  </a:lnTo>
                  <a:lnTo>
                    <a:pt x="8089" y="8115"/>
                  </a:lnTo>
                  <a:lnTo>
                    <a:pt x="9474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995410" y="2117826"/>
              <a:ext cx="29209" cy="1276985"/>
            </a:xfrm>
            <a:custGeom>
              <a:avLst/>
              <a:gdLst/>
              <a:ahLst/>
              <a:cxnLst/>
              <a:rect l="l" t="t" r="r" b="b"/>
              <a:pathLst>
                <a:path w="29210" h="1276985">
                  <a:moveTo>
                    <a:pt x="0" y="0"/>
                  </a:moveTo>
                  <a:lnTo>
                    <a:pt x="0" y="37992"/>
                  </a:lnTo>
                </a:path>
                <a:path w="29210" h="1276985">
                  <a:moveTo>
                    <a:pt x="0" y="47490"/>
                  </a:moveTo>
                  <a:lnTo>
                    <a:pt x="9707" y="304886"/>
                  </a:lnTo>
                </a:path>
                <a:path w="29210" h="1276985">
                  <a:moveTo>
                    <a:pt x="9707" y="314384"/>
                  </a:moveTo>
                  <a:lnTo>
                    <a:pt x="28675" y="127672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019345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033566" y="2136822"/>
              <a:ext cx="28575" cy="1257935"/>
            </a:xfrm>
            <a:custGeom>
              <a:avLst/>
              <a:gdLst/>
              <a:ahLst/>
              <a:cxnLst/>
              <a:rect l="l" t="t" r="r" b="b"/>
              <a:pathLst>
                <a:path w="28575" h="1257935">
                  <a:moveTo>
                    <a:pt x="0" y="1257729"/>
                  </a:moveTo>
                  <a:lnTo>
                    <a:pt x="0" y="1143468"/>
                  </a:lnTo>
                </a:path>
                <a:path w="28575" h="1257935">
                  <a:moveTo>
                    <a:pt x="0" y="1133780"/>
                  </a:moveTo>
                  <a:lnTo>
                    <a:pt x="9479" y="590682"/>
                  </a:lnTo>
                </a:path>
                <a:path w="28575" h="1257935">
                  <a:moveTo>
                    <a:pt x="9479" y="581089"/>
                  </a:moveTo>
                  <a:lnTo>
                    <a:pt x="284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057273" y="2113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62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15"/>
                  </a:lnTo>
                  <a:lnTo>
                    <a:pt x="4711" y="9512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lnTo>
                    <a:pt x="8089" y="10896"/>
                  </a:lnTo>
                  <a:lnTo>
                    <a:pt x="4749" y="9512"/>
                  </a:lnTo>
                  <a:lnTo>
                    <a:pt x="8089" y="8115"/>
                  </a:lnTo>
                  <a:lnTo>
                    <a:pt x="9474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062014" y="2127324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0"/>
                  </a:moveTo>
                  <a:lnTo>
                    <a:pt x="9479" y="66676"/>
                  </a:lnTo>
                </a:path>
                <a:path w="38100" h="1257935">
                  <a:moveTo>
                    <a:pt x="9479" y="76269"/>
                  </a:moveTo>
                  <a:lnTo>
                    <a:pt x="18959" y="466923"/>
                  </a:lnTo>
                </a:path>
                <a:path w="38100" h="1257935">
                  <a:moveTo>
                    <a:pt x="18959" y="476421"/>
                  </a:moveTo>
                  <a:lnTo>
                    <a:pt x="37928" y="12577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095195" y="338980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099942" y="2127324"/>
              <a:ext cx="38735" cy="1276985"/>
            </a:xfrm>
            <a:custGeom>
              <a:avLst/>
              <a:gdLst/>
              <a:ahLst/>
              <a:cxnLst/>
              <a:rect l="l" t="t" r="r" b="b"/>
              <a:pathLst>
                <a:path w="38735" h="1276985">
                  <a:moveTo>
                    <a:pt x="0" y="1276725"/>
                  </a:moveTo>
                  <a:lnTo>
                    <a:pt x="9479" y="1238733"/>
                  </a:lnTo>
                </a:path>
                <a:path w="38735" h="1276985">
                  <a:moveTo>
                    <a:pt x="9479" y="1229235"/>
                  </a:moveTo>
                  <a:lnTo>
                    <a:pt x="9479" y="971838"/>
                  </a:lnTo>
                </a:path>
                <a:path w="38735" h="1276985">
                  <a:moveTo>
                    <a:pt x="9479" y="962340"/>
                  </a:moveTo>
                  <a:lnTo>
                    <a:pt x="38155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133357" y="21130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138098" y="2127324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0"/>
                  </a:moveTo>
                  <a:lnTo>
                    <a:pt x="9479" y="114261"/>
                  </a:lnTo>
                </a:path>
                <a:path w="38100" h="1257935">
                  <a:moveTo>
                    <a:pt x="9479" y="123759"/>
                  </a:moveTo>
                  <a:lnTo>
                    <a:pt x="18959" y="666856"/>
                  </a:lnTo>
                </a:path>
                <a:path w="38100" h="1257935">
                  <a:moveTo>
                    <a:pt x="18959" y="676354"/>
                  </a:moveTo>
                  <a:lnTo>
                    <a:pt x="37928" y="12577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171280" y="338980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176026" y="2136822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1257729"/>
                  </a:moveTo>
                  <a:lnTo>
                    <a:pt x="9479" y="1191053"/>
                  </a:lnTo>
                </a:path>
                <a:path w="38100" h="1257935">
                  <a:moveTo>
                    <a:pt x="9479" y="1181555"/>
                  </a:moveTo>
                  <a:lnTo>
                    <a:pt x="9479" y="790806"/>
                  </a:lnTo>
                </a:path>
                <a:path w="38100" h="1257935">
                  <a:moveTo>
                    <a:pt x="9479" y="781308"/>
                  </a:moveTo>
                  <a:lnTo>
                    <a:pt x="379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209203" y="2113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15"/>
                  </a:lnTo>
                  <a:lnTo>
                    <a:pt x="4724" y="9512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lnTo>
                    <a:pt x="8102" y="10896"/>
                  </a:lnTo>
                  <a:lnTo>
                    <a:pt x="4762" y="9512"/>
                  </a:lnTo>
                  <a:lnTo>
                    <a:pt x="8102" y="8115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213954" y="1936604"/>
              <a:ext cx="57150" cy="2077720"/>
            </a:xfrm>
            <a:custGeom>
              <a:avLst/>
              <a:gdLst/>
              <a:ahLst/>
              <a:cxnLst/>
              <a:rect l="l" t="t" r="r" b="b"/>
              <a:pathLst>
                <a:path w="57150" h="2077720">
                  <a:moveTo>
                    <a:pt x="0" y="181222"/>
                  </a:moveTo>
                  <a:lnTo>
                    <a:pt x="0" y="343163"/>
                  </a:lnTo>
                </a:path>
                <a:path w="57150" h="2077720">
                  <a:moveTo>
                    <a:pt x="0" y="352661"/>
                  </a:moveTo>
                  <a:lnTo>
                    <a:pt x="0" y="181222"/>
                  </a:lnTo>
                </a:path>
                <a:path w="57150" h="2077720">
                  <a:moveTo>
                    <a:pt x="0" y="171724"/>
                  </a:moveTo>
                  <a:lnTo>
                    <a:pt x="9479" y="9782"/>
                  </a:lnTo>
                </a:path>
                <a:path w="57150" h="2077720">
                  <a:moveTo>
                    <a:pt x="9479" y="0"/>
                  </a:moveTo>
                  <a:lnTo>
                    <a:pt x="9479" y="209716"/>
                  </a:lnTo>
                </a:path>
                <a:path w="57150" h="2077720">
                  <a:moveTo>
                    <a:pt x="9479" y="219214"/>
                  </a:moveTo>
                  <a:lnTo>
                    <a:pt x="9479" y="1124566"/>
                  </a:lnTo>
                </a:path>
                <a:path w="57150" h="2077720">
                  <a:moveTo>
                    <a:pt x="9479" y="1134065"/>
                  </a:moveTo>
                  <a:lnTo>
                    <a:pt x="19186" y="733817"/>
                  </a:lnTo>
                </a:path>
                <a:path w="57150" h="2077720">
                  <a:moveTo>
                    <a:pt x="19186" y="724319"/>
                  </a:moveTo>
                  <a:lnTo>
                    <a:pt x="19186" y="257396"/>
                  </a:lnTo>
                </a:path>
                <a:path w="57150" h="2077720">
                  <a:moveTo>
                    <a:pt x="19186" y="247898"/>
                  </a:moveTo>
                  <a:lnTo>
                    <a:pt x="19186" y="581374"/>
                  </a:lnTo>
                </a:path>
                <a:path w="57150" h="2077720">
                  <a:moveTo>
                    <a:pt x="19186" y="590872"/>
                  </a:moveTo>
                  <a:lnTo>
                    <a:pt x="19186" y="1896377"/>
                  </a:lnTo>
                </a:path>
                <a:path w="57150" h="2077720">
                  <a:moveTo>
                    <a:pt x="19186" y="1905875"/>
                  </a:moveTo>
                  <a:lnTo>
                    <a:pt x="28675" y="1858137"/>
                  </a:lnTo>
                </a:path>
                <a:path w="57150" h="2077720">
                  <a:moveTo>
                    <a:pt x="28675" y="1848639"/>
                  </a:moveTo>
                  <a:lnTo>
                    <a:pt x="28675" y="705133"/>
                  </a:lnTo>
                </a:path>
                <a:path w="57150" h="2077720">
                  <a:moveTo>
                    <a:pt x="28675" y="695635"/>
                  </a:moveTo>
                  <a:lnTo>
                    <a:pt x="28675" y="752814"/>
                  </a:lnTo>
                </a:path>
                <a:path w="57150" h="2077720">
                  <a:moveTo>
                    <a:pt x="28675" y="762312"/>
                  </a:moveTo>
                  <a:lnTo>
                    <a:pt x="38155" y="2067845"/>
                  </a:lnTo>
                </a:path>
                <a:path w="57150" h="2077720">
                  <a:moveTo>
                    <a:pt x="38155" y="2077343"/>
                  </a:moveTo>
                  <a:lnTo>
                    <a:pt x="38155" y="1934378"/>
                  </a:lnTo>
                </a:path>
                <a:path w="57150" h="2077720">
                  <a:moveTo>
                    <a:pt x="38155" y="1924871"/>
                  </a:moveTo>
                  <a:lnTo>
                    <a:pt x="38155" y="962530"/>
                  </a:lnTo>
                </a:path>
                <a:path w="57150" h="2077720">
                  <a:moveTo>
                    <a:pt x="38155" y="953032"/>
                  </a:moveTo>
                  <a:lnTo>
                    <a:pt x="38155" y="1124566"/>
                  </a:lnTo>
                </a:path>
                <a:path w="57150" h="2077720">
                  <a:moveTo>
                    <a:pt x="38155" y="1134065"/>
                  </a:moveTo>
                  <a:lnTo>
                    <a:pt x="47635" y="1476943"/>
                  </a:lnTo>
                </a:path>
                <a:path w="57150" h="2077720">
                  <a:moveTo>
                    <a:pt x="47635" y="1486441"/>
                  </a:moveTo>
                  <a:lnTo>
                    <a:pt x="47635" y="1343686"/>
                  </a:lnTo>
                </a:path>
                <a:path w="57150" h="2077720">
                  <a:moveTo>
                    <a:pt x="47635" y="1333998"/>
                  </a:moveTo>
                  <a:lnTo>
                    <a:pt x="57114" y="36215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266328" y="22845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271069" y="1574634"/>
              <a:ext cx="9525" cy="1124585"/>
            </a:xfrm>
            <a:custGeom>
              <a:avLst/>
              <a:gdLst/>
              <a:ahLst/>
              <a:cxnLst/>
              <a:rect l="l" t="t" r="r" b="b"/>
              <a:pathLst>
                <a:path w="9525" h="1124585">
                  <a:moveTo>
                    <a:pt x="0" y="705133"/>
                  </a:moveTo>
                  <a:lnTo>
                    <a:pt x="0" y="828893"/>
                  </a:lnTo>
                </a:path>
                <a:path w="9525" h="1124585">
                  <a:moveTo>
                    <a:pt x="0" y="838391"/>
                  </a:moveTo>
                  <a:lnTo>
                    <a:pt x="9489" y="1114784"/>
                  </a:lnTo>
                </a:path>
                <a:path w="9525" h="1124585">
                  <a:moveTo>
                    <a:pt x="9489" y="1124282"/>
                  </a:moveTo>
                  <a:lnTo>
                    <a:pt x="9489" y="1029111"/>
                  </a:lnTo>
                </a:path>
                <a:path w="9525" h="1124585">
                  <a:moveTo>
                    <a:pt x="9489" y="1019613"/>
                  </a:moveTo>
                  <a:lnTo>
                    <a:pt x="948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275817" y="15603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280558" y="1574634"/>
              <a:ext cx="38100" cy="1887220"/>
            </a:xfrm>
            <a:custGeom>
              <a:avLst/>
              <a:gdLst/>
              <a:ahLst/>
              <a:cxnLst/>
              <a:rect l="l" t="t" r="r" b="b"/>
              <a:pathLst>
                <a:path w="38100" h="1887220">
                  <a:moveTo>
                    <a:pt x="0" y="0"/>
                  </a:moveTo>
                  <a:lnTo>
                    <a:pt x="9479" y="628959"/>
                  </a:lnTo>
                </a:path>
                <a:path w="38100" h="1887220">
                  <a:moveTo>
                    <a:pt x="9479" y="638457"/>
                  </a:moveTo>
                  <a:lnTo>
                    <a:pt x="9479" y="1210049"/>
                  </a:lnTo>
                </a:path>
                <a:path w="38100" h="1887220">
                  <a:moveTo>
                    <a:pt x="9479" y="1219547"/>
                  </a:moveTo>
                  <a:lnTo>
                    <a:pt x="9479" y="924348"/>
                  </a:lnTo>
                </a:path>
                <a:path w="38100" h="1887220">
                  <a:moveTo>
                    <a:pt x="9479" y="914660"/>
                  </a:moveTo>
                  <a:lnTo>
                    <a:pt x="9479" y="9498"/>
                  </a:lnTo>
                </a:path>
                <a:path w="38100" h="1887220">
                  <a:moveTo>
                    <a:pt x="9479" y="0"/>
                  </a:moveTo>
                  <a:lnTo>
                    <a:pt x="18959" y="171534"/>
                  </a:lnTo>
                </a:path>
                <a:path w="38100" h="1887220">
                  <a:moveTo>
                    <a:pt x="18959" y="181032"/>
                  </a:moveTo>
                  <a:lnTo>
                    <a:pt x="18959" y="1562711"/>
                  </a:lnTo>
                </a:path>
                <a:path w="38100" h="1887220">
                  <a:moveTo>
                    <a:pt x="18959" y="1572209"/>
                  </a:moveTo>
                  <a:lnTo>
                    <a:pt x="18959" y="1048107"/>
                  </a:lnTo>
                </a:path>
                <a:path w="38100" h="1887220">
                  <a:moveTo>
                    <a:pt x="18959" y="1038609"/>
                  </a:moveTo>
                  <a:lnTo>
                    <a:pt x="28438" y="714631"/>
                  </a:lnTo>
                </a:path>
                <a:path w="38100" h="1887220">
                  <a:moveTo>
                    <a:pt x="28438" y="705133"/>
                  </a:moveTo>
                  <a:lnTo>
                    <a:pt x="28438" y="952842"/>
                  </a:lnTo>
                </a:path>
                <a:path w="38100" h="1887220">
                  <a:moveTo>
                    <a:pt x="28438" y="962340"/>
                  </a:moveTo>
                  <a:lnTo>
                    <a:pt x="28438" y="1877191"/>
                  </a:lnTo>
                </a:path>
                <a:path w="38100" h="1887220">
                  <a:moveTo>
                    <a:pt x="28438" y="1886689"/>
                  </a:moveTo>
                  <a:lnTo>
                    <a:pt x="28438" y="1762739"/>
                  </a:lnTo>
                </a:path>
                <a:path w="38100" h="1887220">
                  <a:moveTo>
                    <a:pt x="28438" y="1753241"/>
                  </a:moveTo>
                  <a:lnTo>
                    <a:pt x="37918" y="1572209"/>
                  </a:lnTo>
                </a:path>
                <a:path w="38100" h="1887220">
                  <a:moveTo>
                    <a:pt x="37918" y="1562711"/>
                  </a:moveTo>
                  <a:lnTo>
                    <a:pt x="37918" y="1686470"/>
                  </a:lnTo>
                </a:path>
                <a:path w="38100" h="1887220">
                  <a:moveTo>
                    <a:pt x="37918" y="1695968"/>
                  </a:moveTo>
                  <a:lnTo>
                    <a:pt x="37918" y="181041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313736" y="33898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318477" y="1898612"/>
              <a:ext cx="28575" cy="1743710"/>
            </a:xfrm>
            <a:custGeom>
              <a:avLst/>
              <a:gdLst/>
              <a:ahLst/>
              <a:cxnLst/>
              <a:rect l="l" t="t" r="r" b="b"/>
              <a:pathLst>
                <a:path w="28575" h="1743710">
                  <a:moveTo>
                    <a:pt x="0" y="1486441"/>
                  </a:moveTo>
                  <a:lnTo>
                    <a:pt x="9489" y="1419765"/>
                  </a:lnTo>
                </a:path>
                <a:path w="28575" h="1743710">
                  <a:moveTo>
                    <a:pt x="9489" y="1410267"/>
                  </a:moveTo>
                  <a:lnTo>
                    <a:pt x="9489" y="1553213"/>
                  </a:lnTo>
                </a:path>
                <a:path w="28575" h="1743710">
                  <a:moveTo>
                    <a:pt x="9489" y="1562711"/>
                  </a:moveTo>
                  <a:lnTo>
                    <a:pt x="9489" y="1734160"/>
                  </a:lnTo>
                </a:path>
                <a:path w="28575" h="1743710">
                  <a:moveTo>
                    <a:pt x="9489" y="1743658"/>
                  </a:moveTo>
                  <a:lnTo>
                    <a:pt x="9489" y="1715164"/>
                  </a:lnTo>
                </a:path>
                <a:path w="28575" h="1743710">
                  <a:moveTo>
                    <a:pt x="9489" y="1705656"/>
                  </a:moveTo>
                  <a:lnTo>
                    <a:pt x="18968" y="781308"/>
                  </a:lnTo>
                </a:path>
                <a:path w="28575" h="1743710">
                  <a:moveTo>
                    <a:pt x="18968" y="771810"/>
                  </a:moveTo>
                  <a:lnTo>
                    <a:pt x="18968" y="991024"/>
                  </a:lnTo>
                </a:path>
                <a:path w="28575" h="1743710">
                  <a:moveTo>
                    <a:pt x="18968" y="1000522"/>
                  </a:moveTo>
                  <a:lnTo>
                    <a:pt x="18968" y="1562711"/>
                  </a:lnTo>
                </a:path>
                <a:path w="28575" h="1743710">
                  <a:moveTo>
                    <a:pt x="18968" y="1572209"/>
                  </a:moveTo>
                  <a:lnTo>
                    <a:pt x="18968" y="1419765"/>
                  </a:lnTo>
                </a:path>
                <a:path w="28575" h="1743710">
                  <a:moveTo>
                    <a:pt x="18968" y="1410267"/>
                  </a:moveTo>
                  <a:lnTo>
                    <a:pt x="28448" y="9498"/>
                  </a:lnTo>
                </a:path>
                <a:path w="28575" h="1743710">
                  <a:moveTo>
                    <a:pt x="28448" y="0"/>
                  </a:moveTo>
                  <a:lnTo>
                    <a:pt x="28448" y="285890"/>
                  </a:lnTo>
                </a:path>
                <a:path w="28575" h="1743710">
                  <a:moveTo>
                    <a:pt x="28448" y="295388"/>
                  </a:moveTo>
                  <a:lnTo>
                    <a:pt x="28448" y="10385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342184" y="29418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346925" y="1574634"/>
              <a:ext cx="123825" cy="2420620"/>
            </a:xfrm>
            <a:custGeom>
              <a:avLst/>
              <a:gdLst/>
              <a:ahLst/>
              <a:cxnLst/>
              <a:rect l="l" t="t" r="r" b="b"/>
              <a:pathLst>
                <a:path w="123825" h="2420620">
                  <a:moveTo>
                    <a:pt x="0" y="1371990"/>
                  </a:moveTo>
                  <a:lnTo>
                    <a:pt x="9716" y="867075"/>
                  </a:lnTo>
                </a:path>
                <a:path w="123825" h="2420620">
                  <a:moveTo>
                    <a:pt x="9716" y="857577"/>
                  </a:moveTo>
                  <a:lnTo>
                    <a:pt x="9716" y="9498"/>
                  </a:lnTo>
                </a:path>
                <a:path w="123825" h="2420620">
                  <a:moveTo>
                    <a:pt x="9716" y="0"/>
                  </a:moveTo>
                  <a:lnTo>
                    <a:pt x="9716" y="390749"/>
                  </a:lnTo>
                </a:path>
                <a:path w="123825" h="2420620">
                  <a:moveTo>
                    <a:pt x="9716" y="400247"/>
                  </a:moveTo>
                  <a:lnTo>
                    <a:pt x="19196" y="971838"/>
                  </a:lnTo>
                </a:path>
                <a:path w="123825" h="2420620">
                  <a:moveTo>
                    <a:pt x="19196" y="981336"/>
                  </a:moveTo>
                  <a:lnTo>
                    <a:pt x="19196" y="905162"/>
                  </a:lnTo>
                </a:path>
                <a:path w="123825" h="2420620">
                  <a:moveTo>
                    <a:pt x="19196" y="895664"/>
                  </a:moveTo>
                  <a:lnTo>
                    <a:pt x="19196" y="409745"/>
                  </a:lnTo>
                </a:path>
                <a:path w="123825" h="2420620">
                  <a:moveTo>
                    <a:pt x="19196" y="400247"/>
                  </a:moveTo>
                  <a:lnTo>
                    <a:pt x="19196" y="609868"/>
                  </a:lnTo>
                </a:path>
                <a:path w="123825" h="2420620">
                  <a:moveTo>
                    <a:pt x="19196" y="619366"/>
                  </a:moveTo>
                  <a:lnTo>
                    <a:pt x="28675" y="1419765"/>
                  </a:lnTo>
                </a:path>
                <a:path w="123825" h="2420620">
                  <a:moveTo>
                    <a:pt x="28675" y="1429263"/>
                  </a:moveTo>
                  <a:lnTo>
                    <a:pt x="28675" y="1438761"/>
                  </a:lnTo>
                </a:path>
                <a:path w="123825" h="2420620">
                  <a:moveTo>
                    <a:pt x="28675" y="1448259"/>
                  </a:moveTo>
                  <a:lnTo>
                    <a:pt x="38155" y="1295816"/>
                  </a:lnTo>
                </a:path>
                <a:path w="123825" h="2420620">
                  <a:moveTo>
                    <a:pt x="38155" y="1286318"/>
                  </a:moveTo>
                  <a:lnTo>
                    <a:pt x="38155" y="1162559"/>
                  </a:lnTo>
                </a:path>
                <a:path w="123825" h="2420620">
                  <a:moveTo>
                    <a:pt x="38155" y="1152871"/>
                  </a:moveTo>
                  <a:lnTo>
                    <a:pt x="38155" y="1238828"/>
                  </a:lnTo>
                </a:path>
                <a:path w="123825" h="2420620">
                  <a:moveTo>
                    <a:pt x="38155" y="1248326"/>
                  </a:moveTo>
                  <a:lnTo>
                    <a:pt x="47644" y="2248611"/>
                  </a:lnTo>
                </a:path>
                <a:path w="123825" h="2420620">
                  <a:moveTo>
                    <a:pt x="47644" y="2258347"/>
                  </a:moveTo>
                  <a:lnTo>
                    <a:pt x="47644" y="2020136"/>
                  </a:lnTo>
                </a:path>
                <a:path w="123825" h="2420620">
                  <a:moveTo>
                    <a:pt x="47644" y="2010410"/>
                  </a:moveTo>
                  <a:lnTo>
                    <a:pt x="47644" y="1229045"/>
                  </a:lnTo>
                </a:path>
                <a:path w="123825" h="2420620">
                  <a:moveTo>
                    <a:pt x="47644" y="1219547"/>
                  </a:moveTo>
                  <a:lnTo>
                    <a:pt x="47644" y="1362492"/>
                  </a:lnTo>
                </a:path>
                <a:path w="123825" h="2420620">
                  <a:moveTo>
                    <a:pt x="47644" y="1371990"/>
                  </a:moveTo>
                  <a:lnTo>
                    <a:pt x="57124" y="2410809"/>
                  </a:lnTo>
                </a:path>
                <a:path w="123825" h="2420620">
                  <a:moveTo>
                    <a:pt x="57124" y="2420316"/>
                  </a:moveTo>
                  <a:lnTo>
                    <a:pt x="57124" y="1905685"/>
                  </a:lnTo>
                </a:path>
                <a:path w="123825" h="2420620">
                  <a:moveTo>
                    <a:pt x="57124" y="1896187"/>
                  </a:moveTo>
                  <a:lnTo>
                    <a:pt x="57124" y="1000617"/>
                  </a:lnTo>
                </a:path>
                <a:path w="123825" h="2420620">
                  <a:moveTo>
                    <a:pt x="57124" y="990834"/>
                  </a:moveTo>
                  <a:lnTo>
                    <a:pt x="66604" y="1229045"/>
                  </a:lnTo>
                </a:path>
                <a:path w="123825" h="2420620">
                  <a:moveTo>
                    <a:pt x="66604" y="1238828"/>
                  </a:moveTo>
                  <a:lnTo>
                    <a:pt x="66604" y="1819917"/>
                  </a:lnTo>
                </a:path>
                <a:path w="123825" h="2420620">
                  <a:moveTo>
                    <a:pt x="66604" y="1829415"/>
                  </a:moveTo>
                  <a:lnTo>
                    <a:pt x="66604" y="1791423"/>
                  </a:lnTo>
                </a:path>
                <a:path w="123825" h="2420620">
                  <a:moveTo>
                    <a:pt x="66604" y="1781925"/>
                  </a:moveTo>
                  <a:lnTo>
                    <a:pt x="76112" y="676449"/>
                  </a:lnTo>
                </a:path>
                <a:path w="123825" h="2420620">
                  <a:moveTo>
                    <a:pt x="76112" y="666951"/>
                  </a:moveTo>
                  <a:lnTo>
                    <a:pt x="76112" y="933846"/>
                  </a:lnTo>
                </a:path>
                <a:path w="123825" h="2420620">
                  <a:moveTo>
                    <a:pt x="76112" y="943344"/>
                  </a:moveTo>
                  <a:lnTo>
                    <a:pt x="76112" y="895664"/>
                  </a:lnTo>
                </a:path>
                <a:path w="123825" h="2420620">
                  <a:moveTo>
                    <a:pt x="76112" y="886166"/>
                  </a:moveTo>
                  <a:lnTo>
                    <a:pt x="85591" y="619366"/>
                  </a:lnTo>
                </a:path>
                <a:path w="123825" h="2420620">
                  <a:moveTo>
                    <a:pt x="85591" y="609868"/>
                  </a:moveTo>
                  <a:lnTo>
                    <a:pt x="85591" y="619366"/>
                  </a:lnTo>
                </a:path>
                <a:path w="123825" h="2420620">
                  <a:moveTo>
                    <a:pt x="85591" y="628959"/>
                  </a:moveTo>
                  <a:lnTo>
                    <a:pt x="85591" y="609868"/>
                  </a:lnTo>
                </a:path>
                <a:path w="123825" h="2420620">
                  <a:moveTo>
                    <a:pt x="85591" y="600180"/>
                  </a:moveTo>
                  <a:lnTo>
                    <a:pt x="85591" y="304981"/>
                  </a:lnTo>
                </a:path>
                <a:path w="123825" h="2420620">
                  <a:moveTo>
                    <a:pt x="85591" y="295483"/>
                  </a:moveTo>
                  <a:lnTo>
                    <a:pt x="95071" y="438239"/>
                  </a:lnTo>
                </a:path>
                <a:path w="123825" h="2420620">
                  <a:moveTo>
                    <a:pt x="95071" y="447737"/>
                  </a:moveTo>
                  <a:lnTo>
                    <a:pt x="95071" y="1086289"/>
                  </a:lnTo>
                </a:path>
                <a:path w="123825" h="2420620">
                  <a:moveTo>
                    <a:pt x="95071" y="1095787"/>
                  </a:moveTo>
                  <a:lnTo>
                    <a:pt x="95071" y="990834"/>
                  </a:lnTo>
                </a:path>
                <a:path w="123825" h="2420620">
                  <a:moveTo>
                    <a:pt x="95071" y="981336"/>
                  </a:moveTo>
                  <a:lnTo>
                    <a:pt x="95071" y="361969"/>
                  </a:lnTo>
                </a:path>
                <a:path w="123825" h="2420620">
                  <a:moveTo>
                    <a:pt x="95071" y="352471"/>
                  </a:moveTo>
                  <a:lnTo>
                    <a:pt x="104551" y="390749"/>
                  </a:lnTo>
                </a:path>
                <a:path w="123825" h="2420620">
                  <a:moveTo>
                    <a:pt x="104551" y="400247"/>
                  </a:moveTo>
                  <a:lnTo>
                    <a:pt x="104551" y="1810419"/>
                  </a:lnTo>
                </a:path>
                <a:path w="123825" h="2420620">
                  <a:moveTo>
                    <a:pt x="104551" y="1819917"/>
                  </a:moveTo>
                  <a:lnTo>
                    <a:pt x="104551" y="1772237"/>
                  </a:lnTo>
                </a:path>
                <a:path w="123825" h="2420620">
                  <a:moveTo>
                    <a:pt x="104551" y="1762739"/>
                  </a:moveTo>
                  <a:lnTo>
                    <a:pt x="114030" y="895664"/>
                  </a:lnTo>
                </a:path>
                <a:path w="123825" h="2420620">
                  <a:moveTo>
                    <a:pt x="114030" y="886166"/>
                  </a:moveTo>
                  <a:lnTo>
                    <a:pt x="114030" y="1191053"/>
                  </a:lnTo>
                </a:path>
                <a:path w="123825" h="2420620">
                  <a:moveTo>
                    <a:pt x="114030" y="1200551"/>
                  </a:moveTo>
                  <a:lnTo>
                    <a:pt x="114030" y="2258347"/>
                  </a:lnTo>
                </a:path>
                <a:path w="123825" h="2420620">
                  <a:moveTo>
                    <a:pt x="114030" y="2267845"/>
                  </a:moveTo>
                  <a:lnTo>
                    <a:pt x="114030" y="2229605"/>
                  </a:lnTo>
                </a:path>
                <a:path w="123825" h="2420620">
                  <a:moveTo>
                    <a:pt x="114030" y="2220107"/>
                  </a:moveTo>
                  <a:lnTo>
                    <a:pt x="123700" y="1419765"/>
                  </a:lnTo>
                </a:path>
                <a:path w="123825" h="2420620">
                  <a:moveTo>
                    <a:pt x="123700" y="1410267"/>
                  </a:moveTo>
                  <a:lnTo>
                    <a:pt x="123700" y="1429263"/>
                  </a:lnTo>
                </a:path>
                <a:path w="123825" h="2420620">
                  <a:moveTo>
                    <a:pt x="123700" y="1438761"/>
                  </a:moveTo>
                  <a:lnTo>
                    <a:pt x="123700" y="20391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465884" y="36185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470625" y="2727505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5">
                  <a:moveTo>
                    <a:pt x="0" y="895768"/>
                  </a:moveTo>
                  <a:lnTo>
                    <a:pt x="9479" y="581374"/>
                  </a:lnTo>
                </a:path>
                <a:path w="19050" h="895985">
                  <a:moveTo>
                    <a:pt x="9479" y="571876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484844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489584" y="1526954"/>
              <a:ext cx="38100" cy="1572260"/>
            </a:xfrm>
            <a:custGeom>
              <a:avLst/>
              <a:gdLst/>
              <a:ahLst/>
              <a:cxnLst/>
              <a:rect l="l" t="t" r="r" b="b"/>
              <a:pathLst>
                <a:path w="38100" h="1572260">
                  <a:moveTo>
                    <a:pt x="0" y="1200551"/>
                  </a:moveTo>
                  <a:lnTo>
                    <a:pt x="0" y="1391176"/>
                  </a:lnTo>
                </a:path>
                <a:path w="38100" h="1572260">
                  <a:moveTo>
                    <a:pt x="0" y="1400674"/>
                  </a:moveTo>
                  <a:lnTo>
                    <a:pt x="0" y="1324500"/>
                  </a:lnTo>
                </a:path>
                <a:path w="38100" h="1572260">
                  <a:moveTo>
                    <a:pt x="0" y="1315002"/>
                  </a:moveTo>
                  <a:lnTo>
                    <a:pt x="9479" y="343163"/>
                  </a:lnTo>
                </a:path>
                <a:path w="38100" h="1572260">
                  <a:moveTo>
                    <a:pt x="9479" y="333380"/>
                  </a:moveTo>
                  <a:lnTo>
                    <a:pt x="9479" y="695635"/>
                  </a:lnTo>
                </a:path>
                <a:path w="38100" h="1572260">
                  <a:moveTo>
                    <a:pt x="9479" y="705133"/>
                  </a:moveTo>
                  <a:lnTo>
                    <a:pt x="9479" y="1171962"/>
                  </a:lnTo>
                </a:path>
                <a:path w="38100" h="1572260">
                  <a:moveTo>
                    <a:pt x="9479" y="1181460"/>
                  </a:moveTo>
                  <a:lnTo>
                    <a:pt x="18959" y="1143468"/>
                  </a:lnTo>
                </a:path>
                <a:path w="38100" h="1572260">
                  <a:moveTo>
                    <a:pt x="18959" y="1133970"/>
                  </a:moveTo>
                  <a:lnTo>
                    <a:pt x="18959" y="9498"/>
                  </a:lnTo>
                </a:path>
                <a:path w="38100" h="1572260">
                  <a:moveTo>
                    <a:pt x="18959" y="0"/>
                  </a:moveTo>
                  <a:lnTo>
                    <a:pt x="18959" y="142945"/>
                  </a:lnTo>
                </a:path>
                <a:path w="38100" h="1572260">
                  <a:moveTo>
                    <a:pt x="18959" y="152443"/>
                  </a:moveTo>
                  <a:lnTo>
                    <a:pt x="28438" y="1257729"/>
                  </a:lnTo>
                </a:path>
                <a:path w="38100" h="1572260">
                  <a:moveTo>
                    <a:pt x="28438" y="1267227"/>
                  </a:moveTo>
                  <a:lnTo>
                    <a:pt x="28438" y="1152966"/>
                  </a:lnTo>
                </a:path>
                <a:path w="38100" h="1572260">
                  <a:moveTo>
                    <a:pt x="28438" y="1143468"/>
                  </a:moveTo>
                  <a:lnTo>
                    <a:pt x="28438" y="447927"/>
                  </a:lnTo>
                </a:path>
                <a:path w="38100" h="1572260">
                  <a:moveTo>
                    <a:pt x="28438" y="438429"/>
                  </a:moveTo>
                  <a:lnTo>
                    <a:pt x="28438" y="800304"/>
                  </a:lnTo>
                </a:path>
                <a:path w="38100" h="1572260">
                  <a:moveTo>
                    <a:pt x="28438" y="810087"/>
                  </a:moveTo>
                  <a:lnTo>
                    <a:pt x="37918" y="1562711"/>
                  </a:lnTo>
                </a:path>
                <a:path w="38100" h="1572260">
                  <a:moveTo>
                    <a:pt x="37918" y="1572209"/>
                  </a:moveTo>
                  <a:lnTo>
                    <a:pt x="37918" y="1524719"/>
                  </a:lnTo>
                </a:path>
                <a:path w="38100" h="1572260">
                  <a:moveTo>
                    <a:pt x="37918" y="1515221"/>
                  </a:moveTo>
                  <a:lnTo>
                    <a:pt x="37918" y="132450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522762" y="28372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527503" y="2841956"/>
              <a:ext cx="19050" cy="762635"/>
            </a:xfrm>
            <a:custGeom>
              <a:avLst/>
              <a:gdLst/>
              <a:ahLst/>
              <a:cxnLst/>
              <a:rect l="l" t="t" r="r" b="b"/>
              <a:pathLst>
                <a:path w="19050" h="762635">
                  <a:moveTo>
                    <a:pt x="0" y="0"/>
                  </a:moveTo>
                  <a:lnTo>
                    <a:pt x="9479" y="209716"/>
                  </a:lnTo>
                </a:path>
                <a:path w="19050" h="762635">
                  <a:moveTo>
                    <a:pt x="9479" y="219214"/>
                  </a:moveTo>
                  <a:lnTo>
                    <a:pt x="18959" y="7623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541721" y="3609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546462" y="1755666"/>
              <a:ext cx="133350" cy="2192020"/>
            </a:xfrm>
            <a:custGeom>
              <a:avLst/>
              <a:gdLst/>
              <a:ahLst/>
              <a:cxnLst/>
              <a:rect l="l" t="t" r="r" b="b"/>
              <a:pathLst>
                <a:path w="133350" h="2192020">
                  <a:moveTo>
                    <a:pt x="0" y="1858109"/>
                  </a:moveTo>
                  <a:lnTo>
                    <a:pt x="0" y="1648383"/>
                  </a:lnTo>
                </a:path>
                <a:path w="133350" h="2192020">
                  <a:moveTo>
                    <a:pt x="0" y="1638885"/>
                  </a:moveTo>
                  <a:lnTo>
                    <a:pt x="0" y="1248231"/>
                  </a:lnTo>
                </a:path>
                <a:path w="133350" h="2192020">
                  <a:moveTo>
                    <a:pt x="0" y="1238733"/>
                  </a:moveTo>
                  <a:lnTo>
                    <a:pt x="0" y="1315002"/>
                  </a:lnTo>
                </a:path>
                <a:path w="133350" h="2192020">
                  <a:moveTo>
                    <a:pt x="0" y="1324500"/>
                  </a:moveTo>
                  <a:lnTo>
                    <a:pt x="9479" y="1934340"/>
                  </a:lnTo>
                </a:path>
                <a:path w="133350" h="2192020">
                  <a:moveTo>
                    <a:pt x="9479" y="1943838"/>
                  </a:moveTo>
                  <a:lnTo>
                    <a:pt x="9479" y="1676877"/>
                  </a:lnTo>
                </a:path>
                <a:path w="133350" h="2192020">
                  <a:moveTo>
                    <a:pt x="9479" y="1667379"/>
                  </a:moveTo>
                  <a:lnTo>
                    <a:pt x="9479" y="619366"/>
                  </a:lnTo>
                </a:path>
                <a:path w="133350" h="2192020">
                  <a:moveTo>
                    <a:pt x="9479" y="609868"/>
                  </a:moveTo>
                  <a:lnTo>
                    <a:pt x="18959" y="981526"/>
                  </a:lnTo>
                </a:path>
                <a:path w="133350" h="2192020">
                  <a:moveTo>
                    <a:pt x="18959" y="991024"/>
                  </a:moveTo>
                  <a:lnTo>
                    <a:pt x="18959" y="1438666"/>
                  </a:lnTo>
                </a:path>
                <a:path w="133350" h="2192020">
                  <a:moveTo>
                    <a:pt x="18959" y="1448449"/>
                  </a:moveTo>
                  <a:lnTo>
                    <a:pt x="18959" y="1181460"/>
                  </a:lnTo>
                </a:path>
                <a:path w="133350" h="2192020">
                  <a:moveTo>
                    <a:pt x="18959" y="1171962"/>
                  </a:moveTo>
                  <a:lnTo>
                    <a:pt x="28533" y="85672"/>
                  </a:lnTo>
                </a:path>
                <a:path w="133350" h="2192020">
                  <a:moveTo>
                    <a:pt x="28533" y="76174"/>
                  </a:moveTo>
                  <a:lnTo>
                    <a:pt x="28533" y="285890"/>
                  </a:lnTo>
                </a:path>
                <a:path w="133350" h="2192020">
                  <a:moveTo>
                    <a:pt x="28533" y="295388"/>
                  </a:moveTo>
                  <a:lnTo>
                    <a:pt x="28533" y="809802"/>
                  </a:lnTo>
                </a:path>
                <a:path w="133350" h="2192020">
                  <a:moveTo>
                    <a:pt x="28533" y="819585"/>
                  </a:moveTo>
                  <a:lnTo>
                    <a:pt x="28533" y="438334"/>
                  </a:lnTo>
                </a:path>
                <a:path w="133350" h="2192020">
                  <a:moveTo>
                    <a:pt x="28533" y="428836"/>
                  </a:moveTo>
                  <a:lnTo>
                    <a:pt x="38203" y="114451"/>
                  </a:lnTo>
                </a:path>
                <a:path w="133350" h="2192020">
                  <a:moveTo>
                    <a:pt x="38203" y="104668"/>
                  </a:moveTo>
                  <a:lnTo>
                    <a:pt x="38203" y="114451"/>
                  </a:lnTo>
                </a:path>
                <a:path w="133350" h="2192020">
                  <a:moveTo>
                    <a:pt x="38203" y="123949"/>
                  </a:moveTo>
                  <a:lnTo>
                    <a:pt x="47682" y="838581"/>
                  </a:lnTo>
                </a:path>
                <a:path w="133350" h="2192020">
                  <a:moveTo>
                    <a:pt x="47682" y="848079"/>
                  </a:moveTo>
                  <a:lnTo>
                    <a:pt x="47682" y="781308"/>
                  </a:lnTo>
                </a:path>
                <a:path w="133350" h="2192020">
                  <a:moveTo>
                    <a:pt x="47682" y="771810"/>
                  </a:moveTo>
                  <a:lnTo>
                    <a:pt x="57162" y="705133"/>
                  </a:lnTo>
                </a:path>
                <a:path w="133350" h="2192020">
                  <a:moveTo>
                    <a:pt x="57162" y="695540"/>
                  </a:moveTo>
                  <a:lnTo>
                    <a:pt x="57162" y="752814"/>
                  </a:lnTo>
                </a:path>
                <a:path w="133350" h="2192020">
                  <a:moveTo>
                    <a:pt x="57162" y="762312"/>
                  </a:moveTo>
                  <a:lnTo>
                    <a:pt x="57162" y="1705656"/>
                  </a:lnTo>
                </a:path>
                <a:path w="133350" h="2192020">
                  <a:moveTo>
                    <a:pt x="57162" y="1715154"/>
                  </a:moveTo>
                  <a:lnTo>
                    <a:pt x="57162" y="1610391"/>
                  </a:lnTo>
                </a:path>
                <a:path w="133350" h="2192020">
                  <a:moveTo>
                    <a:pt x="57162" y="1600893"/>
                  </a:moveTo>
                  <a:lnTo>
                    <a:pt x="66641" y="1019518"/>
                  </a:lnTo>
                </a:path>
                <a:path w="133350" h="2192020">
                  <a:moveTo>
                    <a:pt x="66641" y="1010020"/>
                  </a:moveTo>
                  <a:lnTo>
                    <a:pt x="66641" y="1038514"/>
                  </a:lnTo>
                </a:path>
                <a:path w="133350" h="2192020">
                  <a:moveTo>
                    <a:pt x="66641" y="1048012"/>
                  </a:moveTo>
                  <a:lnTo>
                    <a:pt x="66641" y="2182049"/>
                  </a:lnTo>
                </a:path>
                <a:path w="133350" h="2192020">
                  <a:moveTo>
                    <a:pt x="66641" y="2191547"/>
                  </a:moveTo>
                  <a:lnTo>
                    <a:pt x="76121" y="1781868"/>
                  </a:lnTo>
                </a:path>
                <a:path w="133350" h="2192020">
                  <a:moveTo>
                    <a:pt x="76121" y="1772370"/>
                  </a:moveTo>
                  <a:lnTo>
                    <a:pt x="76121" y="1105285"/>
                  </a:lnTo>
                </a:path>
                <a:path w="133350" h="2192020">
                  <a:moveTo>
                    <a:pt x="76121" y="1095787"/>
                  </a:moveTo>
                  <a:lnTo>
                    <a:pt x="76121" y="1124282"/>
                  </a:lnTo>
                </a:path>
                <a:path w="133350" h="2192020">
                  <a:moveTo>
                    <a:pt x="76121" y="1133970"/>
                  </a:moveTo>
                  <a:lnTo>
                    <a:pt x="76121" y="1915344"/>
                  </a:lnTo>
                </a:path>
                <a:path w="133350" h="2192020">
                  <a:moveTo>
                    <a:pt x="76121" y="1924842"/>
                  </a:moveTo>
                  <a:lnTo>
                    <a:pt x="85601" y="1829377"/>
                  </a:lnTo>
                </a:path>
                <a:path w="133350" h="2192020">
                  <a:moveTo>
                    <a:pt x="85601" y="1819870"/>
                  </a:moveTo>
                  <a:lnTo>
                    <a:pt x="85601" y="867075"/>
                  </a:lnTo>
                </a:path>
                <a:path w="133350" h="2192020">
                  <a:moveTo>
                    <a:pt x="85601" y="857577"/>
                  </a:moveTo>
                  <a:lnTo>
                    <a:pt x="95080" y="1095787"/>
                  </a:lnTo>
                </a:path>
                <a:path w="133350" h="2192020">
                  <a:moveTo>
                    <a:pt x="95080" y="1105285"/>
                  </a:moveTo>
                  <a:lnTo>
                    <a:pt x="95080" y="1010020"/>
                  </a:lnTo>
                </a:path>
                <a:path w="133350" h="2192020">
                  <a:moveTo>
                    <a:pt x="95080" y="1000522"/>
                  </a:moveTo>
                  <a:lnTo>
                    <a:pt x="104560" y="238210"/>
                  </a:lnTo>
                </a:path>
                <a:path w="133350" h="2192020">
                  <a:moveTo>
                    <a:pt x="104560" y="228712"/>
                  </a:moveTo>
                  <a:lnTo>
                    <a:pt x="104560" y="238210"/>
                  </a:lnTo>
                </a:path>
                <a:path w="133350" h="2192020">
                  <a:moveTo>
                    <a:pt x="104560" y="247708"/>
                  </a:moveTo>
                  <a:lnTo>
                    <a:pt x="114040" y="676544"/>
                  </a:lnTo>
                </a:path>
                <a:path w="133350" h="2192020">
                  <a:moveTo>
                    <a:pt x="114040" y="686042"/>
                  </a:moveTo>
                  <a:lnTo>
                    <a:pt x="114040" y="619366"/>
                  </a:lnTo>
                </a:path>
                <a:path w="133350" h="2192020">
                  <a:moveTo>
                    <a:pt x="114040" y="609868"/>
                  </a:moveTo>
                  <a:lnTo>
                    <a:pt x="114040" y="9498"/>
                  </a:lnTo>
                </a:path>
                <a:path w="133350" h="2192020">
                  <a:moveTo>
                    <a:pt x="114040" y="0"/>
                  </a:moveTo>
                  <a:lnTo>
                    <a:pt x="114040" y="95170"/>
                  </a:lnTo>
                </a:path>
                <a:path w="133350" h="2192020">
                  <a:moveTo>
                    <a:pt x="114040" y="104668"/>
                  </a:moveTo>
                  <a:lnTo>
                    <a:pt x="123519" y="1181460"/>
                  </a:lnTo>
                </a:path>
                <a:path w="133350" h="2192020">
                  <a:moveTo>
                    <a:pt x="123519" y="1190958"/>
                  </a:moveTo>
                  <a:lnTo>
                    <a:pt x="123519" y="981526"/>
                  </a:lnTo>
                </a:path>
                <a:path w="133350" h="2192020">
                  <a:moveTo>
                    <a:pt x="123519" y="971838"/>
                  </a:moveTo>
                  <a:lnTo>
                    <a:pt x="123519" y="428836"/>
                  </a:lnTo>
                </a:path>
                <a:path w="133350" h="2192020">
                  <a:moveTo>
                    <a:pt x="123519" y="419148"/>
                  </a:moveTo>
                  <a:lnTo>
                    <a:pt x="123519" y="457425"/>
                  </a:lnTo>
                </a:path>
                <a:path w="133350" h="2192020">
                  <a:moveTo>
                    <a:pt x="123519" y="466923"/>
                  </a:moveTo>
                  <a:lnTo>
                    <a:pt x="132999" y="174364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674721" y="35040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679462" y="2860952"/>
              <a:ext cx="19050" cy="791210"/>
            </a:xfrm>
            <a:custGeom>
              <a:avLst/>
              <a:gdLst/>
              <a:ahLst/>
              <a:cxnLst/>
              <a:rect l="l" t="t" r="r" b="b"/>
              <a:pathLst>
                <a:path w="19050" h="791210">
                  <a:moveTo>
                    <a:pt x="0" y="638362"/>
                  </a:moveTo>
                  <a:lnTo>
                    <a:pt x="0" y="161941"/>
                  </a:lnTo>
                </a:path>
                <a:path w="19050" h="791210">
                  <a:moveTo>
                    <a:pt x="0" y="152443"/>
                  </a:moveTo>
                  <a:lnTo>
                    <a:pt x="0" y="9498"/>
                  </a:lnTo>
                </a:path>
                <a:path w="19050" h="791210">
                  <a:moveTo>
                    <a:pt x="0" y="0"/>
                  </a:moveTo>
                  <a:lnTo>
                    <a:pt x="9479" y="276392"/>
                  </a:lnTo>
                </a:path>
                <a:path w="19050" h="791210">
                  <a:moveTo>
                    <a:pt x="9479" y="285890"/>
                  </a:moveTo>
                  <a:lnTo>
                    <a:pt x="9479" y="781317"/>
                  </a:lnTo>
                </a:path>
                <a:path w="19050" h="791210">
                  <a:moveTo>
                    <a:pt x="9479" y="790825"/>
                  </a:moveTo>
                  <a:lnTo>
                    <a:pt x="9479" y="743315"/>
                  </a:lnTo>
                </a:path>
                <a:path w="19050" h="791210">
                  <a:moveTo>
                    <a:pt x="9479" y="733817"/>
                  </a:moveTo>
                  <a:lnTo>
                    <a:pt x="18959" y="438429"/>
                  </a:lnTo>
                </a:path>
                <a:path w="19050" h="791210">
                  <a:moveTo>
                    <a:pt x="18959" y="428836"/>
                  </a:moveTo>
                  <a:lnTo>
                    <a:pt x="18959" y="4384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693680" y="33041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698421" y="3118159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22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693680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2708185" y="2279768"/>
              <a:ext cx="9525" cy="943610"/>
            </a:xfrm>
            <a:custGeom>
              <a:avLst/>
              <a:gdLst/>
              <a:ahLst/>
              <a:cxnLst/>
              <a:rect l="l" t="t" r="r" b="b"/>
              <a:pathLst>
                <a:path w="9525" h="943610">
                  <a:moveTo>
                    <a:pt x="0" y="838391"/>
                  </a:moveTo>
                  <a:lnTo>
                    <a:pt x="0" y="933846"/>
                  </a:lnTo>
                </a:path>
                <a:path w="9525" h="943610">
                  <a:moveTo>
                    <a:pt x="0" y="943344"/>
                  </a:moveTo>
                  <a:lnTo>
                    <a:pt x="0" y="933846"/>
                  </a:lnTo>
                </a:path>
                <a:path w="9525" h="943610">
                  <a:moveTo>
                    <a:pt x="0" y="924348"/>
                  </a:moveTo>
                  <a:lnTo>
                    <a:pt x="0" y="419148"/>
                  </a:lnTo>
                </a:path>
                <a:path w="9525" h="943610">
                  <a:moveTo>
                    <a:pt x="0" y="409650"/>
                  </a:moveTo>
                  <a:lnTo>
                    <a:pt x="9479" y="9498"/>
                  </a:lnTo>
                </a:path>
                <a:path w="9525" h="943610">
                  <a:moveTo>
                    <a:pt x="9479" y="0"/>
                  </a:moveTo>
                  <a:lnTo>
                    <a:pt x="9479" y="352471"/>
                  </a:lnTo>
                </a:path>
                <a:path w="9525" h="943610">
                  <a:moveTo>
                    <a:pt x="9479" y="361969"/>
                  </a:moveTo>
                  <a:lnTo>
                    <a:pt x="9479" y="56218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712924" y="2846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717665" y="1669899"/>
              <a:ext cx="28575" cy="1181735"/>
            </a:xfrm>
            <a:custGeom>
              <a:avLst/>
              <a:gdLst/>
              <a:ahLst/>
              <a:cxnLst/>
              <a:rect l="l" t="t" r="r" b="b"/>
              <a:pathLst>
                <a:path w="28575" h="1181735">
                  <a:moveTo>
                    <a:pt x="0" y="1181555"/>
                  </a:moveTo>
                  <a:lnTo>
                    <a:pt x="0" y="790901"/>
                  </a:lnTo>
                </a:path>
                <a:path w="28575" h="1181735">
                  <a:moveTo>
                    <a:pt x="0" y="781308"/>
                  </a:moveTo>
                  <a:lnTo>
                    <a:pt x="9479" y="9498"/>
                  </a:lnTo>
                </a:path>
                <a:path w="28575" h="1181735">
                  <a:moveTo>
                    <a:pt x="9479" y="0"/>
                  </a:moveTo>
                  <a:lnTo>
                    <a:pt x="9479" y="104763"/>
                  </a:lnTo>
                </a:path>
                <a:path w="28575" h="1181735">
                  <a:moveTo>
                    <a:pt x="9479" y="114261"/>
                  </a:moveTo>
                  <a:lnTo>
                    <a:pt x="9479" y="924348"/>
                  </a:lnTo>
                </a:path>
                <a:path w="28575" h="1181735">
                  <a:moveTo>
                    <a:pt x="9479" y="933846"/>
                  </a:moveTo>
                  <a:lnTo>
                    <a:pt x="18959" y="590872"/>
                  </a:lnTo>
                </a:path>
                <a:path w="28575" h="1181735">
                  <a:moveTo>
                    <a:pt x="18959" y="581184"/>
                  </a:moveTo>
                  <a:lnTo>
                    <a:pt x="18959" y="95265"/>
                  </a:lnTo>
                </a:path>
                <a:path w="28575" h="1181735">
                  <a:moveTo>
                    <a:pt x="18959" y="85767"/>
                  </a:moveTo>
                  <a:lnTo>
                    <a:pt x="18959" y="295483"/>
                  </a:lnTo>
                </a:path>
                <a:path w="28575" h="1181735">
                  <a:moveTo>
                    <a:pt x="18959" y="304981"/>
                  </a:moveTo>
                  <a:lnTo>
                    <a:pt x="18959" y="1048012"/>
                  </a:lnTo>
                </a:path>
                <a:path w="28575" h="1181735">
                  <a:moveTo>
                    <a:pt x="18959" y="1057605"/>
                  </a:moveTo>
                  <a:lnTo>
                    <a:pt x="28438" y="962340"/>
                  </a:lnTo>
                </a:path>
                <a:path w="28575" h="1181735">
                  <a:moveTo>
                    <a:pt x="28438" y="952842"/>
                  </a:moveTo>
                  <a:lnTo>
                    <a:pt x="28438" y="8193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741363" y="24750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746104" y="2479796"/>
              <a:ext cx="9525" cy="924560"/>
            </a:xfrm>
            <a:custGeom>
              <a:avLst/>
              <a:gdLst/>
              <a:ahLst/>
              <a:cxnLst/>
              <a:rect l="l" t="t" r="r" b="b"/>
              <a:pathLst>
                <a:path w="9525" h="924560">
                  <a:moveTo>
                    <a:pt x="0" y="0"/>
                  </a:moveTo>
                  <a:lnTo>
                    <a:pt x="0" y="209621"/>
                  </a:lnTo>
                </a:path>
                <a:path w="9525" h="924560">
                  <a:moveTo>
                    <a:pt x="0" y="219119"/>
                  </a:moveTo>
                  <a:lnTo>
                    <a:pt x="9479" y="92425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750843" y="34087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755583" y="1936604"/>
              <a:ext cx="57150" cy="1858645"/>
            </a:xfrm>
            <a:custGeom>
              <a:avLst/>
              <a:gdLst/>
              <a:ahLst/>
              <a:cxnLst/>
              <a:rect l="l" t="t" r="r" b="b"/>
              <a:pathLst>
                <a:path w="57150" h="1858645">
                  <a:moveTo>
                    <a:pt x="0" y="1467445"/>
                  </a:moveTo>
                  <a:lnTo>
                    <a:pt x="9479" y="1172057"/>
                  </a:lnTo>
                </a:path>
                <a:path w="57150" h="1858645">
                  <a:moveTo>
                    <a:pt x="9479" y="1162559"/>
                  </a:moveTo>
                  <a:lnTo>
                    <a:pt x="9479" y="1229235"/>
                  </a:lnTo>
                </a:path>
                <a:path w="57150" h="1858645">
                  <a:moveTo>
                    <a:pt x="9479" y="1238733"/>
                  </a:moveTo>
                  <a:lnTo>
                    <a:pt x="9479" y="1848639"/>
                  </a:lnTo>
                </a:path>
                <a:path w="57150" h="1858645">
                  <a:moveTo>
                    <a:pt x="9479" y="1858137"/>
                  </a:moveTo>
                  <a:lnTo>
                    <a:pt x="18959" y="1648440"/>
                  </a:lnTo>
                </a:path>
                <a:path w="57150" h="1858645">
                  <a:moveTo>
                    <a:pt x="18959" y="1638932"/>
                  </a:moveTo>
                  <a:lnTo>
                    <a:pt x="18959" y="838581"/>
                  </a:lnTo>
                </a:path>
                <a:path w="57150" h="1858645">
                  <a:moveTo>
                    <a:pt x="18959" y="829083"/>
                  </a:moveTo>
                  <a:lnTo>
                    <a:pt x="18959" y="857577"/>
                  </a:lnTo>
                </a:path>
                <a:path w="57150" h="1858645">
                  <a:moveTo>
                    <a:pt x="18959" y="867075"/>
                  </a:moveTo>
                  <a:lnTo>
                    <a:pt x="28438" y="1543715"/>
                  </a:lnTo>
                </a:path>
                <a:path w="57150" h="1858645">
                  <a:moveTo>
                    <a:pt x="28438" y="1553213"/>
                  </a:moveTo>
                  <a:lnTo>
                    <a:pt x="28438" y="1162559"/>
                  </a:lnTo>
                </a:path>
                <a:path w="57150" h="1858645">
                  <a:moveTo>
                    <a:pt x="28438" y="1153061"/>
                  </a:moveTo>
                  <a:lnTo>
                    <a:pt x="28438" y="295483"/>
                  </a:lnTo>
                </a:path>
                <a:path w="57150" h="1858645">
                  <a:moveTo>
                    <a:pt x="28438" y="285985"/>
                  </a:moveTo>
                  <a:lnTo>
                    <a:pt x="28438" y="447927"/>
                  </a:lnTo>
                </a:path>
                <a:path w="57150" h="1858645">
                  <a:moveTo>
                    <a:pt x="28438" y="457425"/>
                  </a:moveTo>
                  <a:lnTo>
                    <a:pt x="37918" y="838581"/>
                  </a:lnTo>
                </a:path>
                <a:path w="57150" h="1858645">
                  <a:moveTo>
                    <a:pt x="37918" y="848079"/>
                  </a:moveTo>
                  <a:lnTo>
                    <a:pt x="37918" y="676639"/>
                  </a:lnTo>
                </a:path>
                <a:path w="57150" h="1858645">
                  <a:moveTo>
                    <a:pt x="37918" y="667141"/>
                  </a:moveTo>
                  <a:lnTo>
                    <a:pt x="37918" y="9782"/>
                  </a:lnTo>
                </a:path>
                <a:path w="57150" h="1858645">
                  <a:moveTo>
                    <a:pt x="37918" y="0"/>
                  </a:moveTo>
                  <a:lnTo>
                    <a:pt x="47398" y="47775"/>
                  </a:lnTo>
                </a:path>
                <a:path w="57150" h="1858645">
                  <a:moveTo>
                    <a:pt x="47398" y="57273"/>
                  </a:moveTo>
                  <a:lnTo>
                    <a:pt x="47398" y="276487"/>
                  </a:lnTo>
                </a:path>
                <a:path w="57150" h="1858645">
                  <a:moveTo>
                    <a:pt x="47398" y="285985"/>
                  </a:moveTo>
                  <a:lnTo>
                    <a:pt x="47398" y="238210"/>
                  </a:lnTo>
                </a:path>
                <a:path w="57150" h="1858645">
                  <a:moveTo>
                    <a:pt x="47398" y="228712"/>
                  </a:moveTo>
                  <a:lnTo>
                    <a:pt x="56877" y="257396"/>
                  </a:lnTo>
                </a:path>
                <a:path w="57150" h="1858645">
                  <a:moveTo>
                    <a:pt x="56877" y="266989"/>
                  </a:moveTo>
                  <a:lnTo>
                    <a:pt x="56877" y="32416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807721" y="22655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812461" y="1746168"/>
              <a:ext cx="95250" cy="2058670"/>
            </a:xfrm>
            <a:custGeom>
              <a:avLst/>
              <a:gdLst/>
              <a:ahLst/>
              <a:cxnLst/>
              <a:rect l="l" t="t" r="r" b="b"/>
              <a:pathLst>
                <a:path w="95250" h="2058670">
                  <a:moveTo>
                    <a:pt x="0" y="514603"/>
                  </a:moveTo>
                  <a:lnTo>
                    <a:pt x="0" y="428646"/>
                  </a:lnTo>
                </a:path>
                <a:path w="95250" h="2058670">
                  <a:moveTo>
                    <a:pt x="0" y="419148"/>
                  </a:moveTo>
                  <a:lnTo>
                    <a:pt x="0" y="543097"/>
                  </a:lnTo>
                </a:path>
                <a:path w="95250" h="2058670">
                  <a:moveTo>
                    <a:pt x="0" y="552595"/>
                  </a:moveTo>
                  <a:lnTo>
                    <a:pt x="9669" y="1267227"/>
                  </a:lnTo>
                </a:path>
                <a:path w="95250" h="2058670">
                  <a:moveTo>
                    <a:pt x="9669" y="1276725"/>
                  </a:moveTo>
                  <a:lnTo>
                    <a:pt x="9669" y="1143468"/>
                  </a:lnTo>
                </a:path>
                <a:path w="95250" h="2058670">
                  <a:moveTo>
                    <a:pt x="9669" y="1133780"/>
                  </a:moveTo>
                  <a:lnTo>
                    <a:pt x="9669" y="809802"/>
                  </a:lnTo>
                </a:path>
                <a:path w="95250" h="2058670">
                  <a:moveTo>
                    <a:pt x="9669" y="800304"/>
                  </a:moveTo>
                  <a:lnTo>
                    <a:pt x="19148" y="1143468"/>
                  </a:lnTo>
                </a:path>
                <a:path w="95250" h="2058670">
                  <a:moveTo>
                    <a:pt x="19148" y="1152966"/>
                  </a:moveTo>
                  <a:lnTo>
                    <a:pt x="19148" y="1953336"/>
                  </a:lnTo>
                </a:path>
                <a:path w="95250" h="2058670">
                  <a:moveTo>
                    <a:pt x="19148" y="1962844"/>
                  </a:moveTo>
                  <a:lnTo>
                    <a:pt x="19148" y="1648383"/>
                  </a:lnTo>
                </a:path>
                <a:path w="95250" h="2058670">
                  <a:moveTo>
                    <a:pt x="19148" y="1638885"/>
                  </a:moveTo>
                  <a:lnTo>
                    <a:pt x="28628" y="1181460"/>
                  </a:lnTo>
                </a:path>
                <a:path w="95250" h="2058670">
                  <a:moveTo>
                    <a:pt x="28628" y="1171962"/>
                  </a:moveTo>
                  <a:lnTo>
                    <a:pt x="28628" y="1495940"/>
                  </a:lnTo>
                </a:path>
                <a:path w="95250" h="2058670">
                  <a:moveTo>
                    <a:pt x="28628" y="1505438"/>
                  </a:moveTo>
                  <a:lnTo>
                    <a:pt x="28628" y="2048573"/>
                  </a:lnTo>
                </a:path>
                <a:path w="95250" h="2058670">
                  <a:moveTo>
                    <a:pt x="28628" y="2058071"/>
                  </a:moveTo>
                  <a:lnTo>
                    <a:pt x="28628" y="2039075"/>
                  </a:lnTo>
                </a:path>
                <a:path w="95250" h="2058670">
                  <a:moveTo>
                    <a:pt x="28628" y="2029577"/>
                  </a:moveTo>
                  <a:lnTo>
                    <a:pt x="38108" y="1200456"/>
                  </a:lnTo>
                </a:path>
                <a:path w="95250" h="2058670">
                  <a:moveTo>
                    <a:pt x="38108" y="1190958"/>
                  </a:moveTo>
                  <a:lnTo>
                    <a:pt x="38108" y="1238733"/>
                  </a:lnTo>
                </a:path>
                <a:path w="95250" h="2058670">
                  <a:moveTo>
                    <a:pt x="38108" y="1248231"/>
                  </a:moveTo>
                  <a:lnTo>
                    <a:pt x="38108" y="1467445"/>
                  </a:lnTo>
                </a:path>
                <a:path w="95250" h="2058670">
                  <a:moveTo>
                    <a:pt x="38108" y="1476943"/>
                  </a:moveTo>
                  <a:lnTo>
                    <a:pt x="38108" y="1429168"/>
                  </a:lnTo>
                </a:path>
                <a:path w="95250" h="2058670">
                  <a:moveTo>
                    <a:pt x="38108" y="1419670"/>
                  </a:moveTo>
                  <a:lnTo>
                    <a:pt x="57162" y="524101"/>
                  </a:lnTo>
                </a:path>
                <a:path w="95250" h="2058670">
                  <a:moveTo>
                    <a:pt x="57162" y="514603"/>
                  </a:moveTo>
                  <a:lnTo>
                    <a:pt x="57162" y="524101"/>
                  </a:lnTo>
                </a:path>
                <a:path w="95250" h="2058670">
                  <a:moveTo>
                    <a:pt x="57162" y="533599"/>
                  </a:moveTo>
                  <a:lnTo>
                    <a:pt x="57162" y="705038"/>
                  </a:lnTo>
                </a:path>
                <a:path w="95250" h="2058670">
                  <a:moveTo>
                    <a:pt x="57162" y="714631"/>
                  </a:moveTo>
                  <a:lnTo>
                    <a:pt x="57162" y="590872"/>
                  </a:lnTo>
                </a:path>
                <a:path w="95250" h="2058670">
                  <a:moveTo>
                    <a:pt x="57162" y="581089"/>
                  </a:moveTo>
                  <a:lnTo>
                    <a:pt x="66641" y="9498"/>
                  </a:lnTo>
                </a:path>
                <a:path w="95250" h="2058670">
                  <a:moveTo>
                    <a:pt x="66641" y="0"/>
                  </a:moveTo>
                  <a:lnTo>
                    <a:pt x="66641" y="28494"/>
                  </a:lnTo>
                </a:path>
                <a:path w="95250" h="2058670">
                  <a:moveTo>
                    <a:pt x="66641" y="37992"/>
                  </a:moveTo>
                  <a:lnTo>
                    <a:pt x="66641" y="857577"/>
                  </a:lnTo>
                </a:path>
                <a:path w="95250" h="2058670">
                  <a:moveTo>
                    <a:pt x="66641" y="867075"/>
                  </a:moveTo>
                  <a:lnTo>
                    <a:pt x="66641" y="848079"/>
                  </a:lnTo>
                </a:path>
                <a:path w="95250" h="2058670">
                  <a:moveTo>
                    <a:pt x="66641" y="838581"/>
                  </a:moveTo>
                  <a:lnTo>
                    <a:pt x="76121" y="161941"/>
                  </a:lnTo>
                </a:path>
                <a:path w="95250" h="2058670">
                  <a:moveTo>
                    <a:pt x="76121" y="152443"/>
                  </a:moveTo>
                  <a:lnTo>
                    <a:pt x="76121" y="266704"/>
                  </a:lnTo>
                </a:path>
                <a:path w="95250" h="2058670">
                  <a:moveTo>
                    <a:pt x="76121" y="276202"/>
                  </a:moveTo>
                  <a:lnTo>
                    <a:pt x="85601" y="1333998"/>
                  </a:lnTo>
                </a:path>
                <a:path w="95250" h="2058670">
                  <a:moveTo>
                    <a:pt x="85601" y="1343496"/>
                  </a:moveTo>
                  <a:lnTo>
                    <a:pt x="85601" y="1324500"/>
                  </a:lnTo>
                </a:path>
                <a:path w="95250" h="2058670">
                  <a:moveTo>
                    <a:pt x="85601" y="1315002"/>
                  </a:moveTo>
                  <a:lnTo>
                    <a:pt x="85601" y="848079"/>
                  </a:lnTo>
                </a:path>
                <a:path w="95250" h="2058670">
                  <a:moveTo>
                    <a:pt x="85601" y="838581"/>
                  </a:moveTo>
                  <a:lnTo>
                    <a:pt x="85601" y="924253"/>
                  </a:lnTo>
                </a:path>
                <a:path w="95250" h="2058670">
                  <a:moveTo>
                    <a:pt x="85601" y="933751"/>
                  </a:moveTo>
                  <a:lnTo>
                    <a:pt x="95080" y="1724652"/>
                  </a:lnTo>
                </a:path>
                <a:path w="95250" h="2058670">
                  <a:moveTo>
                    <a:pt x="95080" y="1734150"/>
                  </a:moveTo>
                  <a:lnTo>
                    <a:pt x="95080" y="1657881"/>
                  </a:lnTo>
                </a:path>
                <a:path w="95250" h="2058670">
                  <a:moveTo>
                    <a:pt x="95080" y="1648383"/>
                  </a:moveTo>
                  <a:lnTo>
                    <a:pt x="95080" y="15244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902801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907542" y="1727172"/>
              <a:ext cx="66675" cy="1724660"/>
            </a:xfrm>
            <a:custGeom>
              <a:avLst/>
              <a:gdLst/>
              <a:ahLst/>
              <a:cxnLst/>
              <a:rect l="l" t="t" r="r" b="b"/>
              <a:pathLst>
                <a:path w="66675" h="1724660">
                  <a:moveTo>
                    <a:pt x="0" y="1543430"/>
                  </a:moveTo>
                  <a:lnTo>
                    <a:pt x="9479" y="1648383"/>
                  </a:lnTo>
                </a:path>
                <a:path w="66675" h="1724660">
                  <a:moveTo>
                    <a:pt x="9479" y="1657881"/>
                  </a:moveTo>
                  <a:lnTo>
                    <a:pt x="9479" y="1638885"/>
                  </a:lnTo>
                </a:path>
                <a:path w="66675" h="1724660">
                  <a:moveTo>
                    <a:pt x="9479" y="1629387"/>
                  </a:moveTo>
                  <a:lnTo>
                    <a:pt x="9479" y="1657881"/>
                  </a:lnTo>
                </a:path>
                <a:path w="66675" h="1724660">
                  <a:moveTo>
                    <a:pt x="9479" y="1667379"/>
                  </a:moveTo>
                  <a:lnTo>
                    <a:pt x="9479" y="1715154"/>
                  </a:lnTo>
                </a:path>
                <a:path w="66675" h="1724660">
                  <a:moveTo>
                    <a:pt x="9479" y="1724652"/>
                  </a:moveTo>
                  <a:lnTo>
                    <a:pt x="18959" y="1686375"/>
                  </a:lnTo>
                </a:path>
                <a:path w="66675" h="1724660">
                  <a:moveTo>
                    <a:pt x="18959" y="1676877"/>
                  </a:moveTo>
                  <a:lnTo>
                    <a:pt x="18959" y="1000332"/>
                  </a:lnTo>
                </a:path>
                <a:path w="66675" h="1724660">
                  <a:moveTo>
                    <a:pt x="18959" y="990739"/>
                  </a:moveTo>
                  <a:lnTo>
                    <a:pt x="18959" y="1000332"/>
                  </a:lnTo>
                </a:path>
                <a:path w="66675" h="1724660">
                  <a:moveTo>
                    <a:pt x="18959" y="1010020"/>
                  </a:moveTo>
                  <a:lnTo>
                    <a:pt x="28628" y="1390986"/>
                  </a:lnTo>
                </a:path>
                <a:path w="66675" h="1724660">
                  <a:moveTo>
                    <a:pt x="28628" y="1400674"/>
                  </a:moveTo>
                  <a:lnTo>
                    <a:pt x="28628" y="1200456"/>
                  </a:lnTo>
                </a:path>
                <a:path w="66675" h="1724660">
                  <a:moveTo>
                    <a:pt x="28628" y="1190958"/>
                  </a:moveTo>
                  <a:lnTo>
                    <a:pt x="28628" y="266704"/>
                  </a:lnTo>
                </a:path>
                <a:path w="66675" h="1724660">
                  <a:moveTo>
                    <a:pt x="28628" y="257206"/>
                  </a:moveTo>
                  <a:lnTo>
                    <a:pt x="28628" y="285700"/>
                  </a:lnTo>
                </a:path>
                <a:path w="66675" h="1724660">
                  <a:moveTo>
                    <a:pt x="28628" y="295198"/>
                  </a:moveTo>
                  <a:lnTo>
                    <a:pt x="38108" y="914565"/>
                  </a:lnTo>
                </a:path>
                <a:path w="66675" h="1724660">
                  <a:moveTo>
                    <a:pt x="38108" y="924253"/>
                  </a:moveTo>
                  <a:lnTo>
                    <a:pt x="38108" y="714536"/>
                  </a:lnTo>
                </a:path>
                <a:path w="66675" h="1724660">
                  <a:moveTo>
                    <a:pt x="38108" y="705038"/>
                  </a:moveTo>
                  <a:lnTo>
                    <a:pt x="38108" y="9498"/>
                  </a:lnTo>
                </a:path>
                <a:path w="66675" h="1724660">
                  <a:moveTo>
                    <a:pt x="38108" y="0"/>
                  </a:moveTo>
                  <a:lnTo>
                    <a:pt x="47587" y="85672"/>
                  </a:lnTo>
                </a:path>
                <a:path w="66675" h="1724660">
                  <a:moveTo>
                    <a:pt x="47587" y="95170"/>
                  </a:moveTo>
                  <a:lnTo>
                    <a:pt x="47587" y="733627"/>
                  </a:lnTo>
                </a:path>
                <a:path w="66675" h="1724660">
                  <a:moveTo>
                    <a:pt x="47587" y="743126"/>
                  </a:moveTo>
                  <a:lnTo>
                    <a:pt x="47587" y="733627"/>
                  </a:lnTo>
                </a:path>
                <a:path w="66675" h="1724660">
                  <a:moveTo>
                    <a:pt x="47587" y="724034"/>
                  </a:moveTo>
                  <a:lnTo>
                    <a:pt x="57067" y="428646"/>
                  </a:lnTo>
                </a:path>
                <a:path w="66675" h="1724660">
                  <a:moveTo>
                    <a:pt x="57067" y="419148"/>
                  </a:moveTo>
                  <a:lnTo>
                    <a:pt x="57067" y="514413"/>
                  </a:lnTo>
                </a:path>
                <a:path w="66675" h="1724660">
                  <a:moveTo>
                    <a:pt x="57067" y="523911"/>
                  </a:moveTo>
                  <a:lnTo>
                    <a:pt x="66547" y="13434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969349" y="30754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974089" y="2984902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5767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969349" y="29706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974089" y="2984902"/>
              <a:ext cx="19050" cy="724535"/>
            </a:xfrm>
            <a:custGeom>
              <a:avLst/>
              <a:gdLst/>
              <a:ahLst/>
              <a:cxnLst/>
              <a:rect l="l" t="t" r="r" b="b"/>
              <a:pathLst>
                <a:path w="19050" h="724535">
                  <a:moveTo>
                    <a:pt x="0" y="0"/>
                  </a:moveTo>
                  <a:lnTo>
                    <a:pt x="9479" y="409650"/>
                  </a:lnTo>
                </a:path>
                <a:path w="19050" h="724535">
                  <a:moveTo>
                    <a:pt x="9479" y="419148"/>
                  </a:moveTo>
                  <a:lnTo>
                    <a:pt x="9479" y="714603"/>
                  </a:lnTo>
                </a:path>
                <a:path w="19050" h="724535">
                  <a:moveTo>
                    <a:pt x="9479" y="724110"/>
                  </a:moveTo>
                  <a:lnTo>
                    <a:pt x="9479" y="571639"/>
                  </a:lnTo>
                </a:path>
                <a:path w="19050" h="724535">
                  <a:moveTo>
                    <a:pt x="9479" y="562141"/>
                  </a:moveTo>
                  <a:lnTo>
                    <a:pt x="18959" y="284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988308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993049" y="2003375"/>
              <a:ext cx="85725" cy="1734185"/>
            </a:xfrm>
            <a:custGeom>
              <a:avLst/>
              <a:gdLst/>
              <a:ahLst/>
              <a:cxnLst/>
              <a:rect l="l" t="t" r="r" b="b"/>
              <a:pathLst>
                <a:path w="85725" h="1734185">
                  <a:moveTo>
                    <a:pt x="0" y="1000522"/>
                  </a:moveTo>
                  <a:lnTo>
                    <a:pt x="0" y="1296006"/>
                  </a:lnTo>
                </a:path>
                <a:path w="85725" h="1734185">
                  <a:moveTo>
                    <a:pt x="0" y="1305504"/>
                  </a:moveTo>
                  <a:lnTo>
                    <a:pt x="0" y="1696130"/>
                  </a:lnTo>
                </a:path>
                <a:path w="85725" h="1734185">
                  <a:moveTo>
                    <a:pt x="0" y="1705637"/>
                  </a:moveTo>
                  <a:lnTo>
                    <a:pt x="0" y="1362682"/>
                  </a:lnTo>
                </a:path>
                <a:path w="85725" h="1734185">
                  <a:moveTo>
                    <a:pt x="0" y="1353184"/>
                  </a:moveTo>
                  <a:lnTo>
                    <a:pt x="9479" y="638362"/>
                  </a:lnTo>
                </a:path>
                <a:path w="85725" h="1734185">
                  <a:moveTo>
                    <a:pt x="9479" y="628864"/>
                  </a:moveTo>
                  <a:lnTo>
                    <a:pt x="9479" y="857577"/>
                  </a:lnTo>
                </a:path>
                <a:path w="85725" h="1734185">
                  <a:moveTo>
                    <a:pt x="9479" y="867075"/>
                  </a:moveTo>
                  <a:lnTo>
                    <a:pt x="9479" y="1095787"/>
                  </a:lnTo>
                </a:path>
                <a:path w="85725" h="1734185">
                  <a:moveTo>
                    <a:pt x="9479" y="1105285"/>
                  </a:moveTo>
                  <a:lnTo>
                    <a:pt x="9479" y="1086289"/>
                  </a:lnTo>
                </a:path>
                <a:path w="85725" h="1734185">
                  <a:moveTo>
                    <a:pt x="9479" y="1076791"/>
                  </a:moveTo>
                  <a:lnTo>
                    <a:pt x="18959" y="200218"/>
                  </a:lnTo>
                </a:path>
                <a:path w="85725" h="1734185">
                  <a:moveTo>
                    <a:pt x="18959" y="190625"/>
                  </a:moveTo>
                  <a:lnTo>
                    <a:pt x="18959" y="304886"/>
                  </a:lnTo>
                </a:path>
                <a:path w="85725" h="1734185">
                  <a:moveTo>
                    <a:pt x="18959" y="314384"/>
                  </a:moveTo>
                  <a:lnTo>
                    <a:pt x="28438" y="343163"/>
                  </a:lnTo>
                </a:path>
                <a:path w="85725" h="1734185">
                  <a:moveTo>
                    <a:pt x="28438" y="352661"/>
                  </a:moveTo>
                  <a:lnTo>
                    <a:pt x="28438" y="333665"/>
                  </a:lnTo>
                </a:path>
                <a:path w="85725" h="1734185">
                  <a:moveTo>
                    <a:pt x="28438" y="323882"/>
                  </a:moveTo>
                  <a:lnTo>
                    <a:pt x="37918" y="9498"/>
                  </a:lnTo>
                </a:path>
                <a:path w="85725" h="1734185">
                  <a:moveTo>
                    <a:pt x="37918" y="0"/>
                  </a:moveTo>
                  <a:lnTo>
                    <a:pt x="37918" y="85672"/>
                  </a:lnTo>
                </a:path>
                <a:path w="85725" h="1734185">
                  <a:moveTo>
                    <a:pt x="37918" y="95170"/>
                  </a:moveTo>
                  <a:lnTo>
                    <a:pt x="47398" y="600370"/>
                  </a:lnTo>
                </a:path>
                <a:path w="85725" h="1734185">
                  <a:moveTo>
                    <a:pt x="47398" y="609868"/>
                  </a:moveTo>
                  <a:lnTo>
                    <a:pt x="47398" y="371657"/>
                  </a:lnTo>
                </a:path>
                <a:path w="85725" h="1734185">
                  <a:moveTo>
                    <a:pt x="47398" y="362159"/>
                  </a:moveTo>
                  <a:lnTo>
                    <a:pt x="47398" y="247708"/>
                  </a:lnTo>
                </a:path>
                <a:path w="85725" h="1734185">
                  <a:moveTo>
                    <a:pt x="47398" y="238210"/>
                  </a:moveTo>
                  <a:lnTo>
                    <a:pt x="47398" y="323882"/>
                  </a:lnTo>
                </a:path>
                <a:path w="85725" h="1734185">
                  <a:moveTo>
                    <a:pt x="47398" y="333665"/>
                  </a:moveTo>
                  <a:lnTo>
                    <a:pt x="56877" y="1315002"/>
                  </a:lnTo>
                </a:path>
                <a:path w="85725" h="1734185">
                  <a:moveTo>
                    <a:pt x="56877" y="1324500"/>
                  </a:moveTo>
                  <a:lnTo>
                    <a:pt x="56877" y="1162464"/>
                  </a:lnTo>
                </a:path>
                <a:path w="85725" h="1734185">
                  <a:moveTo>
                    <a:pt x="56877" y="1152966"/>
                  </a:moveTo>
                  <a:lnTo>
                    <a:pt x="56877" y="781308"/>
                  </a:lnTo>
                </a:path>
                <a:path w="85725" h="1734185">
                  <a:moveTo>
                    <a:pt x="56877" y="771810"/>
                  </a:moveTo>
                  <a:lnTo>
                    <a:pt x="56877" y="962530"/>
                  </a:lnTo>
                </a:path>
                <a:path w="85725" h="1734185">
                  <a:moveTo>
                    <a:pt x="56877" y="972028"/>
                  </a:moveTo>
                  <a:lnTo>
                    <a:pt x="66641" y="1724633"/>
                  </a:lnTo>
                </a:path>
                <a:path w="85725" h="1734185">
                  <a:moveTo>
                    <a:pt x="66641" y="1734131"/>
                  </a:moveTo>
                  <a:lnTo>
                    <a:pt x="66641" y="1495940"/>
                  </a:lnTo>
                </a:path>
                <a:path w="85725" h="1734185">
                  <a:moveTo>
                    <a:pt x="66641" y="1486441"/>
                  </a:moveTo>
                  <a:lnTo>
                    <a:pt x="66641" y="1114784"/>
                  </a:lnTo>
                </a:path>
                <a:path w="85725" h="1734185">
                  <a:moveTo>
                    <a:pt x="66641" y="1105285"/>
                  </a:moveTo>
                  <a:lnTo>
                    <a:pt x="66641" y="1124471"/>
                  </a:lnTo>
                </a:path>
                <a:path w="85725" h="1734185">
                  <a:moveTo>
                    <a:pt x="66641" y="1133970"/>
                  </a:moveTo>
                  <a:lnTo>
                    <a:pt x="76121" y="1476943"/>
                  </a:lnTo>
                </a:path>
                <a:path w="85725" h="1734185">
                  <a:moveTo>
                    <a:pt x="76121" y="1486441"/>
                  </a:moveTo>
                  <a:lnTo>
                    <a:pt x="76121" y="1353184"/>
                  </a:lnTo>
                </a:path>
                <a:path w="85725" h="1734185">
                  <a:moveTo>
                    <a:pt x="76121" y="1343496"/>
                  </a:moveTo>
                  <a:lnTo>
                    <a:pt x="85601" y="6480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073909" y="26369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078650" y="1936604"/>
              <a:ext cx="19050" cy="753110"/>
            </a:xfrm>
            <a:custGeom>
              <a:avLst/>
              <a:gdLst/>
              <a:ahLst/>
              <a:cxnLst/>
              <a:rect l="l" t="t" r="r" b="b"/>
              <a:pathLst>
                <a:path w="19050" h="753110">
                  <a:moveTo>
                    <a:pt x="0" y="705133"/>
                  </a:moveTo>
                  <a:lnTo>
                    <a:pt x="9479" y="743315"/>
                  </a:lnTo>
                </a:path>
                <a:path w="19050" h="753110">
                  <a:moveTo>
                    <a:pt x="9479" y="752814"/>
                  </a:moveTo>
                  <a:lnTo>
                    <a:pt x="9479" y="714821"/>
                  </a:lnTo>
                </a:path>
                <a:path w="19050" h="753110">
                  <a:moveTo>
                    <a:pt x="9479" y="705133"/>
                  </a:moveTo>
                  <a:lnTo>
                    <a:pt x="9479" y="9782"/>
                  </a:lnTo>
                </a:path>
                <a:path w="19050" h="753110">
                  <a:moveTo>
                    <a:pt x="9479" y="0"/>
                  </a:moveTo>
                  <a:lnTo>
                    <a:pt x="18959" y="219214"/>
                  </a:lnTo>
                </a:path>
                <a:path w="19050" h="753110">
                  <a:moveTo>
                    <a:pt x="18959" y="228712"/>
                  </a:moveTo>
                  <a:lnTo>
                    <a:pt x="18959" y="5336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092868" y="24750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097609" y="1755666"/>
              <a:ext cx="66675" cy="1772920"/>
            </a:xfrm>
            <a:custGeom>
              <a:avLst/>
              <a:gdLst/>
              <a:ahLst/>
              <a:cxnLst/>
              <a:rect l="l" t="t" r="r" b="b"/>
              <a:pathLst>
                <a:path w="66675" h="1772920">
                  <a:moveTo>
                    <a:pt x="0" y="724129"/>
                  </a:moveTo>
                  <a:lnTo>
                    <a:pt x="0" y="457425"/>
                  </a:lnTo>
                </a:path>
                <a:path w="66675" h="1772920">
                  <a:moveTo>
                    <a:pt x="0" y="447927"/>
                  </a:moveTo>
                  <a:lnTo>
                    <a:pt x="9479" y="9498"/>
                  </a:lnTo>
                </a:path>
                <a:path w="66675" h="1772920">
                  <a:moveTo>
                    <a:pt x="9479" y="0"/>
                  </a:moveTo>
                  <a:lnTo>
                    <a:pt x="9479" y="95170"/>
                  </a:lnTo>
                </a:path>
                <a:path w="66675" h="1772920">
                  <a:moveTo>
                    <a:pt x="9479" y="104668"/>
                  </a:moveTo>
                  <a:lnTo>
                    <a:pt x="9479" y="943249"/>
                  </a:lnTo>
                </a:path>
                <a:path w="66675" h="1772920">
                  <a:moveTo>
                    <a:pt x="9479" y="952747"/>
                  </a:moveTo>
                  <a:lnTo>
                    <a:pt x="9479" y="819585"/>
                  </a:lnTo>
                </a:path>
                <a:path w="66675" h="1772920">
                  <a:moveTo>
                    <a:pt x="9479" y="809802"/>
                  </a:moveTo>
                  <a:lnTo>
                    <a:pt x="18959" y="505105"/>
                  </a:lnTo>
                </a:path>
                <a:path w="66675" h="1772920">
                  <a:moveTo>
                    <a:pt x="18959" y="495417"/>
                  </a:moveTo>
                  <a:lnTo>
                    <a:pt x="18959" y="657358"/>
                  </a:lnTo>
                </a:path>
                <a:path w="66675" h="1772920">
                  <a:moveTo>
                    <a:pt x="18959" y="667046"/>
                  </a:moveTo>
                  <a:lnTo>
                    <a:pt x="18959" y="1391176"/>
                  </a:lnTo>
                </a:path>
                <a:path w="66675" h="1772920">
                  <a:moveTo>
                    <a:pt x="18959" y="1400674"/>
                  </a:moveTo>
                  <a:lnTo>
                    <a:pt x="28438" y="1286508"/>
                  </a:lnTo>
                </a:path>
                <a:path w="66675" h="1772920">
                  <a:moveTo>
                    <a:pt x="28438" y="1276725"/>
                  </a:moveTo>
                  <a:lnTo>
                    <a:pt x="28438" y="1296006"/>
                  </a:lnTo>
                </a:path>
                <a:path w="66675" h="1772920">
                  <a:moveTo>
                    <a:pt x="28438" y="1305504"/>
                  </a:moveTo>
                  <a:lnTo>
                    <a:pt x="37918" y="1762872"/>
                  </a:lnTo>
                </a:path>
                <a:path w="66675" h="1772920">
                  <a:moveTo>
                    <a:pt x="37918" y="1772370"/>
                  </a:moveTo>
                  <a:lnTo>
                    <a:pt x="37918" y="1696158"/>
                  </a:lnTo>
                </a:path>
                <a:path w="66675" h="1772920">
                  <a:moveTo>
                    <a:pt x="37918" y="1686660"/>
                  </a:moveTo>
                  <a:lnTo>
                    <a:pt x="47398" y="1324500"/>
                  </a:lnTo>
                </a:path>
                <a:path w="66675" h="1772920">
                  <a:moveTo>
                    <a:pt x="47398" y="1315002"/>
                  </a:moveTo>
                  <a:lnTo>
                    <a:pt x="47398" y="1467445"/>
                  </a:lnTo>
                </a:path>
                <a:path w="66675" h="1772920">
                  <a:moveTo>
                    <a:pt x="47398" y="1476943"/>
                  </a:moveTo>
                  <a:lnTo>
                    <a:pt x="47398" y="1648383"/>
                  </a:lnTo>
                </a:path>
                <a:path w="66675" h="1772920">
                  <a:moveTo>
                    <a:pt x="47398" y="1657881"/>
                  </a:moveTo>
                  <a:lnTo>
                    <a:pt x="47398" y="1648383"/>
                  </a:lnTo>
                </a:path>
                <a:path w="66675" h="1772920">
                  <a:moveTo>
                    <a:pt x="47398" y="1638885"/>
                  </a:moveTo>
                  <a:lnTo>
                    <a:pt x="56877" y="781308"/>
                  </a:lnTo>
                </a:path>
                <a:path w="66675" h="1772920">
                  <a:moveTo>
                    <a:pt x="56877" y="771810"/>
                  </a:moveTo>
                  <a:lnTo>
                    <a:pt x="56877" y="657358"/>
                  </a:lnTo>
                </a:path>
                <a:path w="66675" h="1772920">
                  <a:moveTo>
                    <a:pt x="56877" y="647860"/>
                  </a:moveTo>
                  <a:lnTo>
                    <a:pt x="56877" y="667046"/>
                  </a:lnTo>
                </a:path>
                <a:path w="66675" h="1772920">
                  <a:moveTo>
                    <a:pt x="56877" y="676544"/>
                  </a:moveTo>
                  <a:lnTo>
                    <a:pt x="56877" y="1114784"/>
                  </a:lnTo>
                </a:path>
                <a:path w="66675" h="1772920">
                  <a:moveTo>
                    <a:pt x="56877" y="1124282"/>
                  </a:moveTo>
                  <a:lnTo>
                    <a:pt x="66357" y="1029016"/>
                  </a:lnTo>
                </a:path>
                <a:path w="66675" h="1772920">
                  <a:moveTo>
                    <a:pt x="66357" y="1019518"/>
                  </a:moveTo>
                  <a:lnTo>
                    <a:pt x="66357" y="14294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159226" y="1884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163967" y="1898612"/>
              <a:ext cx="29209" cy="772160"/>
            </a:xfrm>
            <a:custGeom>
              <a:avLst/>
              <a:gdLst/>
              <a:ahLst/>
              <a:cxnLst/>
              <a:rect l="l" t="t" r="r" b="b"/>
              <a:pathLst>
                <a:path w="29210" h="772160">
                  <a:moveTo>
                    <a:pt x="0" y="0"/>
                  </a:moveTo>
                  <a:lnTo>
                    <a:pt x="9764" y="362159"/>
                  </a:lnTo>
                </a:path>
                <a:path w="29210" h="772160">
                  <a:moveTo>
                    <a:pt x="9764" y="371657"/>
                  </a:moveTo>
                  <a:lnTo>
                    <a:pt x="9764" y="495417"/>
                  </a:lnTo>
                </a:path>
                <a:path w="29210" h="772160">
                  <a:moveTo>
                    <a:pt x="9764" y="504915"/>
                  </a:moveTo>
                  <a:lnTo>
                    <a:pt x="9764" y="495417"/>
                  </a:lnTo>
                </a:path>
                <a:path w="29210" h="772160">
                  <a:moveTo>
                    <a:pt x="9764" y="485919"/>
                  </a:moveTo>
                  <a:lnTo>
                    <a:pt x="9764" y="66771"/>
                  </a:lnTo>
                </a:path>
                <a:path w="29210" h="772160">
                  <a:moveTo>
                    <a:pt x="9764" y="57273"/>
                  </a:moveTo>
                  <a:lnTo>
                    <a:pt x="19243" y="190435"/>
                  </a:lnTo>
                </a:path>
                <a:path w="29210" h="772160">
                  <a:moveTo>
                    <a:pt x="19243" y="199933"/>
                  </a:moveTo>
                  <a:lnTo>
                    <a:pt x="28723" y="752814"/>
                  </a:lnTo>
                </a:path>
                <a:path w="29210" h="772160">
                  <a:moveTo>
                    <a:pt x="28723" y="762312"/>
                  </a:moveTo>
                  <a:lnTo>
                    <a:pt x="28723" y="7718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187949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192690" y="2670422"/>
              <a:ext cx="9525" cy="762635"/>
            </a:xfrm>
            <a:custGeom>
              <a:avLst/>
              <a:gdLst/>
              <a:ahLst/>
              <a:cxnLst/>
              <a:rect l="l" t="t" r="r" b="b"/>
              <a:pathLst>
                <a:path w="9525" h="762635">
                  <a:moveTo>
                    <a:pt x="0" y="0"/>
                  </a:moveTo>
                  <a:lnTo>
                    <a:pt x="0" y="18996"/>
                  </a:lnTo>
                </a:path>
                <a:path w="9525" h="762635">
                  <a:moveTo>
                    <a:pt x="0" y="28494"/>
                  </a:moveTo>
                  <a:lnTo>
                    <a:pt x="0" y="466923"/>
                  </a:lnTo>
                </a:path>
                <a:path w="9525" h="762635">
                  <a:moveTo>
                    <a:pt x="0" y="476421"/>
                  </a:moveTo>
                  <a:lnTo>
                    <a:pt x="9479" y="752624"/>
                  </a:lnTo>
                </a:path>
                <a:path w="9525" h="762635">
                  <a:moveTo>
                    <a:pt x="9479" y="762122"/>
                  </a:moveTo>
                  <a:lnTo>
                    <a:pt x="9479" y="752624"/>
                  </a:lnTo>
                </a:path>
                <a:path w="9525" h="762635">
                  <a:moveTo>
                    <a:pt x="9479" y="743126"/>
                  </a:moveTo>
                  <a:lnTo>
                    <a:pt x="9479" y="3524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197429" y="30086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202170" y="2022371"/>
              <a:ext cx="47625" cy="1753870"/>
            </a:xfrm>
            <a:custGeom>
              <a:avLst/>
              <a:gdLst/>
              <a:ahLst/>
              <a:cxnLst/>
              <a:rect l="l" t="t" r="r" b="b"/>
              <a:pathLst>
                <a:path w="47625" h="1753870">
                  <a:moveTo>
                    <a:pt x="0" y="991024"/>
                  </a:moveTo>
                  <a:lnTo>
                    <a:pt x="9479" y="1257919"/>
                  </a:lnTo>
                </a:path>
                <a:path w="47625" h="1753870">
                  <a:moveTo>
                    <a:pt x="9479" y="1267417"/>
                  </a:moveTo>
                  <a:lnTo>
                    <a:pt x="9479" y="1743867"/>
                  </a:lnTo>
                </a:path>
                <a:path w="47625" h="1753870">
                  <a:moveTo>
                    <a:pt x="9479" y="1753374"/>
                  </a:moveTo>
                  <a:lnTo>
                    <a:pt x="9479" y="1476943"/>
                  </a:lnTo>
                </a:path>
                <a:path w="47625" h="1753870">
                  <a:moveTo>
                    <a:pt x="9479" y="1467445"/>
                  </a:moveTo>
                  <a:lnTo>
                    <a:pt x="18959" y="943534"/>
                  </a:lnTo>
                </a:path>
                <a:path w="47625" h="1753870">
                  <a:moveTo>
                    <a:pt x="18959" y="933751"/>
                  </a:moveTo>
                  <a:lnTo>
                    <a:pt x="18959" y="1000522"/>
                  </a:lnTo>
                </a:path>
                <a:path w="47625" h="1753870">
                  <a:moveTo>
                    <a:pt x="18959" y="1010020"/>
                  </a:moveTo>
                  <a:lnTo>
                    <a:pt x="18959" y="1391176"/>
                  </a:lnTo>
                </a:path>
                <a:path w="47625" h="1753870">
                  <a:moveTo>
                    <a:pt x="18959" y="1400674"/>
                  </a:moveTo>
                  <a:lnTo>
                    <a:pt x="18959" y="1381678"/>
                  </a:lnTo>
                </a:path>
                <a:path w="47625" h="1753870">
                  <a:moveTo>
                    <a:pt x="18959" y="1372180"/>
                  </a:moveTo>
                  <a:lnTo>
                    <a:pt x="28438" y="533599"/>
                  </a:lnTo>
                </a:path>
                <a:path w="47625" h="1753870">
                  <a:moveTo>
                    <a:pt x="28438" y="524101"/>
                  </a:moveTo>
                  <a:lnTo>
                    <a:pt x="28438" y="571876"/>
                  </a:lnTo>
                </a:path>
                <a:path w="47625" h="1753870">
                  <a:moveTo>
                    <a:pt x="28438" y="581374"/>
                  </a:moveTo>
                  <a:lnTo>
                    <a:pt x="28438" y="629054"/>
                  </a:lnTo>
                </a:path>
                <a:path w="47625" h="1753870">
                  <a:moveTo>
                    <a:pt x="28438" y="638552"/>
                  </a:moveTo>
                  <a:lnTo>
                    <a:pt x="28438" y="619366"/>
                  </a:lnTo>
                </a:path>
                <a:path w="47625" h="1753870">
                  <a:moveTo>
                    <a:pt x="28438" y="609868"/>
                  </a:moveTo>
                  <a:lnTo>
                    <a:pt x="47398" y="9687"/>
                  </a:lnTo>
                </a:path>
                <a:path w="47625" h="1753870">
                  <a:moveTo>
                    <a:pt x="47398" y="0"/>
                  </a:moveTo>
                  <a:lnTo>
                    <a:pt x="47398" y="66676"/>
                  </a:lnTo>
                </a:path>
                <a:path w="47625" h="1753870">
                  <a:moveTo>
                    <a:pt x="47398" y="76174"/>
                  </a:moveTo>
                  <a:lnTo>
                    <a:pt x="47398" y="31466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244827" y="23417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249568" y="1993877"/>
              <a:ext cx="47625" cy="1601470"/>
            </a:xfrm>
            <a:custGeom>
              <a:avLst/>
              <a:gdLst/>
              <a:ahLst/>
              <a:cxnLst/>
              <a:rect l="l" t="t" r="r" b="b"/>
              <a:pathLst>
                <a:path w="47625" h="1601470">
                  <a:moveTo>
                    <a:pt x="0" y="352661"/>
                  </a:moveTo>
                  <a:lnTo>
                    <a:pt x="0" y="200123"/>
                  </a:lnTo>
                </a:path>
                <a:path w="47625" h="1601470">
                  <a:moveTo>
                    <a:pt x="0" y="190625"/>
                  </a:moveTo>
                  <a:lnTo>
                    <a:pt x="9479" y="9498"/>
                  </a:lnTo>
                </a:path>
                <a:path w="47625" h="1601470">
                  <a:moveTo>
                    <a:pt x="9479" y="0"/>
                  </a:moveTo>
                  <a:lnTo>
                    <a:pt x="9479" y="142945"/>
                  </a:lnTo>
                </a:path>
                <a:path w="47625" h="1601470">
                  <a:moveTo>
                    <a:pt x="9479" y="152443"/>
                  </a:moveTo>
                  <a:lnTo>
                    <a:pt x="9479" y="895759"/>
                  </a:lnTo>
                </a:path>
                <a:path w="47625" h="1601470">
                  <a:moveTo>
                    <a:pt x="9479" y="905257"/>
                  </a:moveTo>
                  <a:lnTo>
                    <a:pt x="18959" y="705038"/>
                  </a:lnTo>
                </a:path>
                <a:path w="47625" h="1601470">
                  <a:moveTo>
                    <a:pt x="18959" y="695540"/>
                  </a:moveTo>
                  <a:lnTo>
                    <a:pt x="18959" y="505105"/>
                  </a:lnTo>
                </a:path>
                <a:path w="47625" h="1601470">
                  <a:moveTo>
                    <a:pt x="18959" y="495417"/>
                  </a:moveTo>
                  <a:lnTo>
                    <a:pt x="18959" y="571591"/>
                  </a:lnTo>
                </a:path>
                <a:path w="47625" h="1601470">
                  <a:moveTo>
                    <a:pt x="18959" y="581374"/>
                  </a:moveTo>
                  <a:lnTo>
                    <a:pt x="18959" y="1476943"/>
                  </a:lnTo>
                </a:path>
                <a:path w="47625" h="1601470">
                  <a:moveTo>
                    <a:pt x="18959" y="1486441"/>
                  </a:moveTo>
                  <a:lnTo>
                    <a:pt x="28438" y="1429168"/>
                  </a:lnTo>
                </a:path>
                <a:path w="47625" h="1601470">
                  <a:moveTo>
                    <a:pt x="28438" y="1419670"/>
                  </a:moveTo>
                  <a:lnTo>
                    <a:pt x="28438" y="1086289"/>
                  </a:lnTo>
                </a:path>
                <a:path w="47625" h="1601470">
                  <a:moveTo>
                    <a:pt x="28438" y="1076791"/>
                  </a:moveTo>
                  <a:lnTo>
                    <a:pt x="28438" y="1124282"/>
                  </a:lnTo>
                </a:path>
                <a:path w="47625" h="1601470">
                  <a:moveTo>
                    <a:pt x="28438" y="1133970"/>
                  </a:moveTo>
                  <a:lnTo>
                    <a:pt x="38108" y="1591167"/>
                  </a:lnTo>
                </a:path>
                <a:path w="47625" h="1601470">
                  <a:moveTo>
                    <a:pt x="38108" y="1600893"/>
                  </a:moveTo>
                  <a:lnTo>
                    <a:pt x="38108" y="1486441"/>
                  </a:lnTo>
                </a:path>
                <a:path w="47625" h="1601470">
                  <a:moveTo>
                    <a:pt x="38108" y="1476943"/>
                  </a:moveTo>
                  <a:lnTo>
                    <a:pt x="47587" y="1086289"/>
                  </a:lnTo>
                </a:path>
                <a:path w="47625" h="1601470">
                  <a:moveTo>
                    <a:pt x="47587" y="1076791"/>
                  </a:moveTo>
                  <a:lnTo>
                    <a:pt x="47587" y="10385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292415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297156" y="1793848"/>
              <a:ext cx="38100" cy="1229360"/>
            </a:xfrm>
            <a:custGeom>
              <a:avLst/>
              <a:gdLst/>
              <a:ahLst/>
              <a:cxnLst/>
              <a:rect l="l" t="t" r="r" b="b"/>
              <a:pathLst>
                <a:path w="38100" h="1229360">
                  <a:moveTo>
                    <a:pt x="0" y="1229045"/>
                  </a:moveTo>
                  <a:lnTo>
                    <a:pt x="0" y="1191053"/>
                  </a:lnTo>
                </a:path>
                <a:path w="38100" h="1229360">
                  <a:moveTo>
                    <a:pt x="0" y="1181555"/>
                  </a:moveTo>
                  <a:lnTo>
                    <a:pt x="9479" y="485919"/>
                  </a:lnTo>
                </a:path>
                <a:path w="38100" h="1229360">
                  <a:moveTo>
                    <a:pt x="9479" y="476421"/>
                  </a:moveTo>
                  <a:lnTo>
                    <a:pt x="9479" y="571686"/>
                  </a:lnTo>
                </a:path>
                <a:path w="38100" h="1229360">
                  <a:moveTo>
                    <a:pt x="9479" y="581184"/>
                  </a:moveTo>
                  <a:lnTo>
                    <a:pt x="18959" y="781403"/>
                  </a:lnTo>
                </a:path>
                <a:path w="38100" h="1229360">
                  <a:moveTo>
                    <a:pt x="18959" y="790901"/>
                  </a:moveTo>
                  <a:lnTo>
                    <a:pt x="18959" y="781403"/>
                  </a:lnTo>
                </a:path>
                <a:path w="38100" h="1229360">
                  <a:moveTo>
                    <a:pt x="18959" y="771620"/>
                  </a:moveTo>
                  <a:lnTo>
                    <a:pt x="18959" y="9498"/>
                  </a:lnTo>
                </a:path>
                <a:path w="38100" h="1229360">
                  <a:moveTo>
                    <a:pt x="18959" y="0"/>
                  </a:moveTo>
                  <a:lnTo>
                    <a:pt x="18959" y="18996"/>
                  </a:lnTo>
                </a:path>
                <a:path w="38100" h="1229360">
                  <a:moveTo>
                    <a:pt x="18959" y="28494"/>
                  </a:moveTo>
                  <a:lnTo>
                    <a:pt x="28438" y="666951"/>
                  </a:lnTo>
                </a:path>
                <a:path w="38100" h="1229360">
                  <a:moveTo>
                    <a:pt x="28438" y="676449"/>
                  </a:moveTo>
                  <a:lnTo>
                    <a:pt x="28438" y="619176"/>
                  </a:lnTo>
                </a:path>
                <a:path w="38100" h="1229360">
                  <a:moveTo>
                    <a:pt x="28438" y="609678"/>
                  </a:moveTo>
                  <a:lnTo>
                    <a:pt x="28438" y="190530"/>
                  </a:lnTo>
                </a:path>
                <a:path w="38100" h="1229360">
                  <a:moveTo>
                    <a:pt x="28438" y="181032"/>
                  </a:moveTo>
                  <a:lnTo>
                    <a:pt x="37918" y="323977"/>
                  </a:lnTo>
                </a:path>
                <a:path w="38100" h="1229360">
                  <a:moveTo>
                    <a:pt x="37918" y="333475"/>
                  </a:moveTo>
                  <a:lnTo>
                    <a:pt x="37918" y="9813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330334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335075" y="1955885"/>
              <a:ext cx="104775" cy="1686560"/>
            </a:xfrm>
            <a:custGeom>
              <a:avLst/>
              <a:gdLst/>
              <a:ahLst/>
              <a:cxnLst/>
              <a:rect l="l" t="t" r="r" b="b"/>
              <a:pathLst>
                <a:path w="104775" h="1686560">
                  <a:moveTo>
                    <a:pt x="0" y="828798"/>
                  </a:moveTo>
                  <a:lnTo>
                    <a:pt x="0" y="733533"/>
                  </a:lnTo>
                </a:path>
                <a:path w="104775" h="1686560">
                  <a:moveTo>
                    <a:pt x="0" y="724034"/>
                  </a:moveTo>
                  <a:lnTo>
                    <a:pt x="9479" y="828798"/>
                  </a:lnTo>
                </a:path>
                <a:path w="104775" h="1686560">
                  <a:moveTo>
                    <a:pt x="9479" y="838296"/>
                  </a:moveTo>
                  <a:lnTo>
                    <a:pt x="18959" y="1457662"/>
                  </a:lnTo>
                </a:path>
                <a:path w="104775" h="1686560">
                  <a:moveTo>
                    <a:pt x="18959" y="1467160"/>
                  </a:moveTo>
                  <a:lnTo>
                    <a:pt x="18959" y="1419670"/>
                  </a:lnTo>
                </a:path>
                <a:path w="104775" h="1686560">
                  <a:moveTo>
                    <a:pt x="18959" y="1410172"/>
                  </a:moveTo>
                  <a:lnTo>
                    <a:pt x="18959" y="1276725"/>
                  </a:lnTo>
                </a:path>
                <a:path w="104775" h="1686560">
                  <a:moveTo>
                    <a:pt x="18959" y="1267227"/>
                  </a:moveTo>
                  <a:lnTo>
                    <a:pt x="28438" y="1305219"/>
                  </a:lnTo>
                </a:path>
                <a:path w="104775" h="1686560">
                  <a:moveTo>
                    <a:pt x="28438" y="1314717"/>
                  </a:moveTo>
                  <a:lnTo>
                    <a:pt x="28438" y="1638885"/>
                  </a:lnTo>
                </a:path>
                <a:path w="104775" h="1686560">
                  <a:moveTo>
                    <a:pt x="28438" y="1648383"/>
                  </a:moveTo>
                  <a:lnTo>
                    <a:pt x="28438" y="1638885"/>
                  </a:lnTo>
                </a:path>
                <a:path w="104775" h="1686560">
                  <a:moveTo>
                    <a:pt x="28438" y="1629159"/>
                  </a:moveTo>
                  <a:lnTo>
                    <a:pt x="37918" y="867075"/>
                  </a:lnTo>
                </a:path>
                <a:path w="104775" h="1686560">
                  <a:moveTo>
                    <a:pt x="37918" y="857577"/>
                  </a:moveTo>
                  <a:lnTo>
                    <a:pt x="37918" y="971743"/>
                  </a:lnTo>
                </a:path>
                <a:path w="104775" h="1686560">
                  <a:moveTo>
                    <a:pt x="37918" y="981241"/>
                  </a:moveTo>
                  <a:lnTo>
                    <a:pt x="37918" y="1228950"/>
                  </a:lnTo>
                </a:path>
                <a:path w="104775" h="1686560">
                  <a:moveTo>
                    <a:pt x="37918" y="1238448"/>
                  </a:moveTo>
                  <a:lnTo>
                    <a:pt x="37918" y="1228950"/>
                  </a:lnTo>
                </a:path>
                <a:path w="104775" h="1686560">
                  <a:moveTo>
                    <a:pt x="37918" y="1219452"/>
                  </a:moveTo>
                  <a:lnTo>
                    <a:pt x="47398" y="266704"/>
                  </a:lnTo>
                </a:path>
                <a:path w="104775" h="1686560">
                  <a:moveTo>
                    <a:pt x="47398" y="257206"/>
                  </a:moveTo>
                  <a:lnTo>
                    <a:pt x="47398" y="428646"/>
                  </a:lnTo>
                </a:path>
                <a:path w="104775" h="1686560">
                  <a:moveTo>
                    <a:pt x="47398" y="438144"/>
                  </a:moveTo>
                  <a:lnTo>
                    <a:pt x="47398" y="590587"/>
                  </a:lnTo>
                </a:path>
                <a:path w="104775" h="1686560">
                  <a:moveTo>
                    <a:pt x="47398" y="600085"/>
                  </a:moveTo>
                  <a:lnTo>
                    <a:pt x="47398" y="552595"/>
                  </a:lnTo>
                </a:path>
                <a:path w="104775" h="1686560">
                  <a:moveTo>
                    <a:pt x="47398" y="543097"/>
                  </a:moveTo>
                  <a:lnTo>
                    <a:pt x="56877" y="9498"/>
                  </a:lnTo>
                </a:path>
                <a:path w="104775" h="1686560">
                  <a:moveTo>
                    <a:pt x="56877" y="0"/>
                  </a:moveTo>
                  <a:lnTo>
                    <a:pt x="56877" y="95170"/>
                  </a:lnTo>
                </a:path>
                <a:path w="104775" h="1686560">
                  <a:moveTo>
                    <a:pt x="56877" y="104668"/>
                  </a:moveTo>
                  <a:lnTo>
                    <a:pt x="66641" y="285700"/>
                  </a:lnTo>
                </a:path>
                <a:path w="104775" h="1686560">
                  <a:moveTo>
                    <a:pt x="66641" y="295198"/>
                  </a:moveTo>
                  <a:lnTo>
                    <a:pt x="76121" y="581089"/>
                  </a:lnTo>
                </a:path>
                <a:path w="104775" h="1686560">
                  <a:moveTo>
                    <a:pt x="76121" y="590587"/>
                  </a:moveTo>
                  <a:lnTo>
                    <a:pt x="76121" y="1076506"/>
                  </a:lnTo>
                </a:path>
                <a:path w="104775" h="1686560">
                  <a:moveTo>
                    <a:pt x="76121" y="1086289"/>
                  </a:moveTo>
                  <a:lnTo>
                    <a:pt x="85601" y="933751"/>
                  </a:lnTo>
                </a:path>
                <a:path w="104775" h="1686560">
                  <a:moveTo>
                    <a:pt x="85601" y="924063"/>
                  </a:moveTo>
                  <a:lnTo>
                    <a:pt x="85601" y="867075"/>
                  </a:lnTo>
                </a:path>
                <a:path w="104775" h="1686560">
                  <a:moveTo>
                    <a:pt x="85601" y="857577"/>
                  </a:moveTo>
                  <a:lnTo>
                    <a:pt x="85601" y="867075"/>
                  </a:lnTo>
                </a:path>
                <a:path w="104775" h="1686560">
                  <a:moveTo>
                    <a:pt x="85601" y="876573"/>
                  </a:moveTo>
                  <a:lnTo>
                    <a:pt x="95080" y="1676887"/>
                  </a:lnTo>
                </a:path>
                <a:path w="104775" h="1686560">
                  <a:moveTo>
                    <a:pt x="95080" y="1686385"/>
                  </a:moveTo>
                  <a:lnTo>
                    <a:pt x="95080" y="1610153"/>
                  </a:lnTo>
                </a:path>
                <a:path w="104775" h="1686560">
                  <a:moveTo>
                    <a:pt x="95080" y="1600655"/>
                  </a:moveTo>
                  <a:lnTo>
                    <a:pt x="95080" y="1143278"/>
                  </a:lnTo>
                </a:path>
                <a:path w="104775" h="1686560">
                  <a:moveTo>
                    <a:pt x="95080" y="1133780"/>
                  </a:moveTo>
                  <a:lnTo>
                    <a:pt x="95080" y="1200456"/>
                  </a:lnTo>
                </a:path>
                <a:path w="104775" h="1686560">
                  <a:moveTo>
                    <a:pt x="95080" y="1209954"/>
                  </a:moveTo>
                  <a:lnTo>
                    <a:pt x="104560" y="166738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434894" y="3628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439635" y="2232088"/>
              <a:ext cx="19050" cy="1400810"/>
            </a:xfrm>
            <a:custGeom>
              <a:avLst/>
              <a:gdLst/>
              <a:ahLst/>
              <a:cxnLst/>
              <a:rect l="l" t="t" r="r" b="b"/>
              <a:pathLst>
                <a:path w="19050" h="1400810">
                  <a:moveTo>
                    <a:pt x="0" y="1400684"/>
                  </a:moveTo>
                  <a:lnTo>
                    <a:pt x="0" y="1171962"/>
                  </a:lnTo>
                </a:path>
                <a:path w="19050" h="1400810">
                  <a:moveTo>
                    <a:pt x="0" y="1162464"/>
                  </a:moveTo>
                  <a:lnTo>
                    <a:pt x="0" y="695540"/>
                  </a:lnTo>
                </a:path>
                <a:path w="19050" h="1400810">
                  <a:moveTo>
                    <a:pt x="0" y="686042"/>
                  </a:moveTo>
                  <a:lnTo>
                    <a:pt x="9479" y="790806"/>
                  </a:lnTo>
                </a:path>
                <a:path w="19050" h="1400810">
                  <a:moveTo>
                    <a:pt x="9479" y="800304"/>
                  </a:moveTo>
                  <a:lnTo>
                    <a:pt x="9479" y="771810"/>
                  </a:lnTo>
                </a:path>
                <a:path w="19050" h="1400810">
                  <a:moveTo>
                    <a:pt x="9479" y="76231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453854" y="22178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458595" y="2222590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0" y="0"/>
                  </a:moveTo>
                  <a:lnTo>
                    <a:pt x="9479" y="7617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463333" y="23035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468074" y="1889114"/>
              <a:ext cx="38100" cy="1610360"/>
            </a:xfrm>
            <a:custGeom>
              <a:avLst/>
              <a:gdLst/>
              <a:ahLst/>
              <a:cxnLst/>
              <a:rect l="l" t="t" r="r" b="b"/>
              <a:pathLst>
                <a:path w="38100" h="1610360">
                  <a:moveTo>
                    <a:pt x="0" y="409650"/>
                  </a:moveTo>
                  <a:lnTo>
                    <a:pt x="0" y="104763"/>
                  </a:lnTo>
                </a:path>
                <a:path w="38100" h="1610360">
                  <a:moveTo>
                    <a:pt x="0" y="95265"/>
                  </a:moveTo>
                  <a:lnTo>
                    <a:pt x="0" y="9498"/>
                  </a:lnTo>
                </a:path>
                <a:path w="38100" h="1610360">
                  <a:moveTo>
                    <a:pt x="0" y="0"/>
                  </a:moveTo>
                  <a:lnTo>
                    <a:pt x="0" y="57273"/>
                  </a:lnTo>
                </a:path>
                <a:path w="38100" h="1610360">
                  <a:moveTo>
                    <a:pt x="0" y="66771"/>
                  </a:moveTo>
                  <a:lnTo>
                    <a:pt x="9479" y="647860"/>
                  </a:lnTo>
                </a:path>
                <a:path w="38100" h="1610360">
                  <a:moveTo>
                    <a:pt x="9479" y="657358"/>
                  </a:moveTo>
                  <a:lnTo>
                    <a:pt x="9479" y="600180"/>
                  </a:lnTo>
                </a:path>
                <a:path w="38100" h="1610360">
                  <a:moveTo>
                    <a:pt x="9479" y="590682"/>
                  </a:moveTo>
                  <a:lnTo>
                    <a:pt x="9479" y="295388"/>
                  </a:lnTo>
                </a:path>
                <a:path w="38100" h="1610360">
                  <a:moveTo>
                    <a:pt x="9479" y="285700"/>
                  </a:moveTo>
                  <a:lnTo>
                    <a:pt x="18959" y="438144"/>
                  </a:lnTo>
                </a:path>
                <a:path w="38100" h="1610360">
                  <a:moveTo>
                    <a:pt x="18959" y="447927"/>
                  </a:moveTo>
                  <a:lnTo>
                    <a:pt x="18959" y="1210049"/>
                  </a:lnTo>
                </a:path>
                <a:path w="38100" h="1610360">
                  <a:moveTo>
                    <a:pt x="18959" y="1219547"/>
                  </a:moveTo>
                  <a:lnTo>
                    <a:pt x="18959" y="1172057"/>
                  </a:lnTo>
                </a:path>
                <a:path w="38100" h="1610360">
                  <a:moveTo>
                    <a:pt x="18959" y="1162559"/>
                  </a:moveTo>
                  <a:lnTo>
                    <a:pt x="28438" y="952842"/>
                  </a:lnTo>
                </a:path>
                <a:path w="38100" h="1610360">
                  <a:moveTo>
                    <a:pt x="28438" y="943344"/>
                  </a:moveTo>
                  <a:lnTo>
                    <a:pt x="28438" y="990834"/>
                  </a:lnTo>
                </a:path>
                <a:path w="38100" h="1610360">
                  <a:moveTo>
                    <a:pt x="28438" y="1000522"/>
                  </a:moveTo>
                  <a:lnTo>
                    <a:pt x="28438" y="1600703"/>
                  </a:lnTo>
                </a:path>
                <a:path w="38100" h="1610360">
                  <a:moveTo>
                    <a:pt x="28438" y="1610201"/>
                  </a:moveTo>
                  <a:lnTo>
                    <a:pt x="37918" y="1533932"/>
                  </a:lnTo>
                </a:path>
                <a:path w="38100" h="1610360">
                  <a:moveTo>
                    <a:pt x="37918" y="1524434"/>
                  </a:moveTo>
                  <a:lnTo>
                    <a:pt x="37918" y="1438761"/>
                  </a:lnTo>
                </a:path>
                <a:path w="38100" h="1610360">
                  <a:moveTo>
                    <a:pt x="37918" y="1429263"/>
                  </a:moveTo>
                  <a:lnTo>
                    <a:pt x="37918" y="14577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501252" y="33518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505993" y="1850837"/>
              <a:ext cx="66675" cy="1496060"/>
            </a:xfrm>
            <a:custGeom>
              <a:avLst/>
              <a:gdLst/>
              <a:ahLst/>
              <a:cxnLst/>
              <a:rect l="l" t="t" r="r" b="b"/>
              <a:pathLst>
                <a:path w="66675" h="1496060">
                  <a:moveTo>
                    <a:pt x="0" y="1496034"/>
                  </a:moveTo>
                  <a:lnTo>
                    <a:pt x="9479" y="1391271"/>
                  </a:lnTo>
                </a:path>
                <a:path w="66675" h="1496060">
                  <a:moveTo>
                    <a:pt x="9479" y="1381773"/>
                  </a:moveTo>
                  <a:lnTo>
                    <a:pt x="19243" y="838581"/>
                  </a:lnTo>
                </a:path>
                <a:path w="66675" h="1496060">
                  <a:moveTo>
                    <a:pt x="19243" y="829083"/>
                  </a:moveTo>
                  <a:lnTo>
                    <a:pt x="19243" y="867075"/>
                  </a:lnTo>
                </a:path>
                <a:path w="66675" h="1496060">
                  <a:moveTo>
                    <a:pt x="19243" y="876668"/>
                  </a:moveTo>
                  <a:lnTo>
                    <a:pt x="19243" y="1000617"/>
                  </a:lnTo>
                </a:path>
                <a:path w="66675" h="1496060">
                  <a:moveTo>
                    <a:pt x="19243" y="1010115"/>
                  </a:moveTo>
                  <a:lnTo>
                    <a:pt x="19243" y="962625"/>
                  </a:lnTo>
                </a:path>
                <a:path w="66675" h="1496060">
                  <a:moveTo>
                    <a:pt x="19243" y="952842"/>
                  </a:moveTo>
                  <a:lnTo>
                    <a:pt x="28723" y="181222"/>
                  </a:lnTo>
                </a:path>
                <a:path w="66675" h="1496060">
                  <a:moveTo>
                    <a:pt x="28723" y="171534"/>
                  </a:moveTo>
                  <a:lnTo>
                    <a:pt x="28723" y="352756"/>
                  </a:lnTo>
                </a:path>
                <a:path w="66675" h="1496060">
                  <a:moveTo>
                    <a:pt x="28723" y="362254"/>
                  </a:moveTo>
                  <a:lnTo>
                    <a:pt x="28723" y="581374"/>
                  </a:lnTo>
                </a:path>
                <a:path w="66675" h="1496060">
                  <a:moveTo>
                    <a:pt x="28723" y="590872"/>
                  </a:moveTo>
                  <a:lnTo>
                    <a:pt x="38203" y="533694"/>
                  </a:lnTo>
                </a:path>
                <a:path w="66675" h="1496060">
                  <a:moveTo>
                    <a:pt x="38203" y="524196"/>
                  </a:moveTo>
                  <a:lnTo>
                    <a:pt x="38203" y="9498"/>
                  </a:lnTo>
                </a:path>
                <a:path w="66675" h="1496060">
                  <a:moveTo>
                    <a:pt x="38203" y="0"/>
                  </a:moveTo>
                  <a:lnTo>
                    <a:pt x="38203" y="57273"/>
                  </a:lnTo>
                </a:path>
                <a:path w="66675" h="1496060">
                  <a:moveTo>
                    <a:pt x="38203" y="66771"/>
                  </a:moveTo>
                  <a:lnTo>
                    <a:pt x="47682" y="600370"/>
                  </a:lnTo>
                </a:path>
                <a:path w="66675" h="1496060">
                  <a:moveTo>
                    <a:pt x="47682" y="609963"/>
                  </a:moveTo>
                  <a:lnTo>
                    <a:pt x="47682" y="476421"/>
                  </a:lnTo>
                </a:path>
                <a:path w="66675" h="1496060">
                  <a:moveTo>
                    <a:pt x="47682" y="466923"/>
                  </a:moveTo>
                  <a:lnTo>
                    <a:pt x="47682" y="533694"/>
                  </a:lnTo>
                </a:path>
                <a:path w="66675" h="1496060">
                  <a:moveTo>
                    <a:pt x="47682" y="543192"/>
                  </a:moveTo>
                  <a:lnTo>
                    <a:pt x="66641" y="129600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567894" y="31515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572635" y="31468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567894" y="3132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572635" y="2108328"/>
              <a:ext cx="47625" cy="1505585"/>
            </a:xfrm>
            <a:custGeom>
              <a:avLst/>
              <a:gdLst/>
              <a:ahLst/>
              <a:cxnLst/>
              <a:rect l="l" t="t" r="r" b="b"/>
              <a:pathLst>
                <a:path w="47625" h="1505585">
                  <a:moveTo>
                    <a:pt x="0" y="1038514"/>
                  </a:moveTo>
                  <a:lnTo>
                    <a:pt x="0" y="1267227"/>
                  </a:lnTo>
                </a:path>
                <a:path w="47625" h="1505585">
                  <a:moveTo>
                    <a:pt x="0" y="1276725"/>
                  </a:moveTo>
                  <a:lnTo>
                    <a:pt x="9479" y="1495940"/>
                  </a:lnTo>
                </a:path>
                <a:path w="47625" h="1505585">
                  <a:moveTo>
                    <a:pt x="9479" y="1505447"/>
                  </a:moveTo>
                  <a:lnTo>
                    <a:pt x="9479" y="1400475"/>
                  </a:lnTo>
                </a:path>
                <a:path w="47625" h="1505585">
                  <a:moveTo>
                    <a:pt x="9479" y="1390986"/>
                  </a:moveTo>
                  <a:lnTo>
                    <a:pt x="9479" y="1000332"/>
                  </a:lnTo>
                </a:path>
                <a:path w="47625" h="1505585">
                  <a:moveTo>
                    <a:pt x="9479" y="990834"/>
                  </a:moveTo>
                  <a:lnTo>
                    <a:pt x="9479" y="1038514"/>
                  </a:lnTo>
                </a:path>
                <a:path w="47625" h="1505585">
                  <a:moveTo>
                    <a:pt x="9479" y="1048012"/>
                  </a:moveTo>
                  <a:lnTo>
                    <a:pt x="18959" y="1362492"/>
                  </a:lnTo>
                </a:path>
                <a:path w="47625" h="1505585">
                  <a:moveTo>
                    <a:pt x="18959" y="1371990"/>
                  </a:moveTo>
                  <a:lnTo>
                    <a:pt x="18959" y="1352994"/>
                  </a:lnTo>
                </a:path>
                <a:path w="47625" h="1505585">
                  <a:moveTo>
                    <a:pt x="18959" y="1343496"/>
                  </a:moveTo>
                  <a:lnTo>
                    <a:pt x="18959" y="514413"/>
                  </a:lnTo>
                </a:path>
                <a:path w="47625" h="1505585">
                  <a:moveTo>
                    <a:pt x="18959" y="504915"/>
                  </a:moveTo>
                  <a:lnTo>
                    <a:pt x="28438" y="676354"/>
                  </a:lnTo>
                </a:path>
                <a:path w="47625" h="1505585">
                  <a:moveTo>
                    <a:pt x="28438" y="685852"/>
                  </a:moveTo>
                  <a:lnTo>
                    <a:pt x="28438" y="743126"/>
                  </a:lnTo>
                </a:path>
                <a:path w="47625" h="1505585">
                  <a:moveTo>
                    <a:pt x="28438" y="752624"/>
                  </a:moveTo>
                  <a:lnTo>
                    <a:pt x="28438" y="743126"/>
                  </a:lnTo>
                </a:path>
                <a:path w="47625" h="1505585">
                  <a:moveTo>
                    <a:pt x="28438" y="733627"/>
                  </a:moveTo>
                  <a:lnTo>
                    <a:pt x="37918" y="37992"/>
                  </a:lnTo>
                </a:path>
                <a:path w="47625" h="1505585">
                  <a:moveTo>
                    <a:pt x="37918" y="28494"/>
                  </a:moveTo>
                  <a:lnTo>
                    <a:pt x="37918" y="85672"/>
                  </a:lnTo>
                </a:path>
                <a:path w="47625" h="1505585">
                  <a:moveTo>
                    <a:pt x="37918" y="95265"/>
                  </a:moveTo>
                  <a:lnTo>
                    <a:pt x="37918" y="133257"/>
                  </a:lnTo>
                </a:path>
                <a:path w="47625" h="1505585">
                  <a:moveTo>
                    <a:pt x="37918" y="142755"/>
                  </a:moveTo>
                  <a:lnTo>
                    <a:pt x="37918" y="76174"/>
                  </a:lnTo>
                </a:path>
                <a:path w="47625" h="1505585">
                  <a:moveTo>
                    <a:pt x="37918" y="66486"/>
                  </a:moveTo>
                  <a:lnTo>
                    <a:pt x="4739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615292" y="20937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620033" y="2108328"/>
              <a:ext cx="9525" cy="524510"/>
            </a:xfrm>
            <a:custGeom>
              <a:avLst/>
              <a:gdLst/>
              <a:ahLst/>
              <a:cxnLst/>
              <a:rect l="l" t="t" r="r" b="b"/>
              <a:pathLst>
                <a:path w="9525" h="524510">
                  <a:moveTo>
                    <a:pt x="0" y="0"/>
                  </a:moveTo>
                  <a:lnTo>
                    <a:pt x="0" y="76174"/>
                  </a:lnTo>
                </a:path>
                <a:path w="9525" h="524510">
                  <a:moveTo>
                    <a:pt x="0" y="85672"/>
                  </a:moveTo>
                  <a:lnTo>
                    <a:pt x="9479" y="52391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624772" y="26369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629513" y="2498982"/>
              <a:ext cx="10160" cy="819785"/>
            </a:xfrm>
            <a:custGeom>
              <a:avLst/>
              <a:gdLst/>
              <a:ahLst/>
              <a:cxnLst/>
              <a:rect l="l" t="t" r="r" b="b"/>
              <a:pathLst>
                <a:path w="10160" h="819785">
                  <a:moveTo>
                    <a:pt x="0" y="133257"/>
                  </a:moveTo>
                  <a:lnTo>
                    <a:pt x="0" y="9498"/>
                  </a:lnTo>
                </a:path>
                <a:path w="10160" h="819785">
                  <a:moveTo>
                    <a:pt x="0" y="0"/>
                  </a:moveTo>
                  <a:lnTo>
                    <a:pt x="9669" y="9498"/>
                  </a:lnTo>
                </a:path>
                <a:path w="10160" h="819785">
                  <a:moveTo>
                    <a:pt x="9669" y="18996"/>
                  </a:moveTo>
                  <a:lnTo>
                    <a:pt x="9669" y="523911"/>
                  </a:lnTo>
                </a:path>
                <a:path w="10160" h="819785">
                  <a:moveTo>
                    <a:pt x="9669" y="533409"/>
                  </a:moveTo>
                  <a:lnTo>
                    <a:pt x="9669" y="8193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634441" y="33231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39182" y="3003898"/>
              <a:ext cx="19050" cy="648335"/>
            </a:xfrm>
            <a:custGeom>
              <a:avLst/>
              <a:gdLst/>
              <a:ahLst/>
              <a:cxnLst/>
              <a:rect l="l" t="t" r="r" b="b"/>
              <a:pathLst>
                <a:path w="19050" h="648335">
                  <a:moveTo>
                    <a:pt x="0" y="314479"/>
                  </a:moveTo>
                  <a:lnTo>
                    <a:pt x="9479" y="9498"/>
                  </a:lnTo>
                </a:path>
                <a:path w="19050" h="648335">
                  <a:moveTo>
                    <a:pt x="9479" y="0"/>
                  </a:moveTo>
                  <a:lnTo>
                    <a:pt x="9479" y="66771"/>
                  </a:lnTo>
                </a:path>
                <a:path w="19050" h="648335">
                  <a:moveTo>
                    <a:pt x="9479" y="76269"/>
                  </a:moveTo>
                  <a:lnTo>
                    <a:pt x="9479" y="638372"/>
                  </a:lnTo>
                </a:path>
                <a:path w="19050" h="648335">
                  <a:moveTo>
                    <a:pt x="9479" y="647879"/>
                  </a:moveTo>
                  <a:lnTo>
                    <a:pt x="18959" y="552642"/>
                  </a:lnTo>
                </a:path>
                <a:path w="19050" h="648335">
                  <a:moveTo>
                    <a:pt x="18959" y="543144"/>
                  </a:moveTo>
                  <a:lnTo>
                    <a:pt x="18959" y="1714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53400" y="31610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658141" y="1946387"/>
              <a:ext cx="76200" cy="1524635"/>
            </a:xfrm>
            <a:custGeom>
              <a:avLst/>
              <a:gdLst/>
              <a:ahLst/>
              <a:cxnLst/>
              <a:rect l="l" t="t" r="r" b="b"/>
              <a:pathLst>
                <a:path w="76200" h="1524635">
                  <a:moveTo>
                    <a:pt x="0" y="1219452"/>
                  </a:moveTo>
                  <a:lnTo>
                    <a:pt x="0" y="1390986"/>
                  </a:lnTo>
                </a:path>
                <a:path w="76200" h="1524635">
                  <a:moveTo>
                    <a:pt x="0" y="1400484"/>
                  </a:moveTo>
                  <a:lnTo>
                    <a:pt x="9479" y="1295721"/>
                  </a:lnTo>
                </a:path>
                <a:path w="76200" h="1524635">
                  <a:moveTo>
                    <a:pt x="9479" y="1286223"/>
                  </a:moveTo>
                  <a:lnTo>
                    <a:pt x="18959" y="590587"/>
                  </a:lnTo>
                </a:path>
                <a:path w="76200" h="1524635">
                  <a:moveTo>
                    <a:pt x="18959" y="581089"/>
                  </a:moveTo>
                  <a:lnTo>
                    <a:pt x="18959" y="562093"/>
                  </a:lnTo>
                </a:path>
                <a:path w="76200" h="1524635">
                  <a:moveTo>
                    <a:pt x="18959" y="552595"/>
                  </a:moveTo>
                  <a:lnTo>
                    <a:pt x="28438" y="247613"/>
                  </a:lnTo>
                </a:path>
                <a:path w="76200" h="1524635">
                  <a:moveTo>
                    <a:pt x="28438" y="238115"/>
                  </a:moveTo>
                  <a:lnTo>
                    <a:pt x="28438" y="37992"/>
                  </a:lnTo>
                </a:path>
                <a:path w="76200" h="1524635">
                  <a:moveTo>
                    <a:pt x="28438" y="28494"/>
                  </a:moveTo>
                  <a:lnTo>
                    <a:pt x="28438" y="171439"/>
                  </a:lnTo>
                </a:path>
                <a:path w="76200" h="1524635">
                  <a:moveTo>
                    <a:pt x="28438" y="180937"/>
                  </a:moveTo>
                  <a:lnTo>
                    <a:pt x="37918" y="400152"/>
                  </a:lnTo>
                </a:path>
                <a:path w="76200" h="1524635">
                  <a:moveTo>
                    <a:pt x="37918" y="409650"/>
                  </a:moveTo>
                  <a:lnTo>
                    <a:pt x="37918" y="314384"/>
                  </a:lnTo>
                </a:path>
                <a:path w="76200" h="1524635">
                  <a:moveTo>
                    <a:pt x="37918" y="304696"/>
                  </a:moveTo>
                  <a:lnTo>
                    <a:pt x="37918" y="9498"/>
                  </a:lnTo>
                </a:path>
                <a:path w="76200" h="1524635">
                  <a:moveTo>
                    <a:pt x="37918" y="0"/>
                  </a:moveTo>
                  <a:lnTo>
                    <a:pt x="37918" y="123664"/>
                  </a:lnTo>
                </a:path>
                <a:path w="76200" h="1524635">
                  <a:moveTo>
                    <a:pt x="37918" y="133162"/>
                  </a:moveTo>
                  <a:lnTo>
                    <a:pt x="47493" y="752529"/>
                  </a:lnTo>
                </a:path>
                <a:path w="76200" h="1524635">
                  <a:moveTo>
                    <a:pt x="47493" y="762027"/>
                  </a:moveTo>
                  <a:lnTo>
                    <a:pt x="47493" y="685852"/>
                  </a:lnTo>
                </a:path>
                <a:path w="76200" h="1524635">
                  <a:moveTo>
                    <a:pt x="47493" y="676354"/>
                  </a:moveTo>
                  <a:lnTo>
                    <a:pt x="47493" y="552595"/>
                  </a:lnTo>
                </a:path>
                <a:path w="76200" h="1524635">
                  <a:moveTo>
                    <a:pt x="47493" y="542907"/>
                  </a:moveTo>
                  <a:lnTo>
                    <a:pt x="47493" y="724034"/>
                  </a:lnTo>
                </a:path>
                <a:path w="76200" h="1524635">
                  <a:moveTo>
                    <a:pt x="47493" y="733533"/>
                  </a:moveTo>
                  <a:lnTo>
                    <a:pt x="56972" y="1286223"/>
                  </a:lnTo>
                </a:path>
                <a:path w="76200" h="1524635">
                  <a:moveTo>
                    <a:pt x="56972" y="1295721"/>
                  </a:moveTo>
                  <a:lnTo>
                    <a:pt x="56972" y="1238448"/>
                  </a:lnTo>
                </a:path>
                <a:path w="76200" h="1524635">
                  <a:moveTo>
                    <a:pt x="56972" y="1228950"/>
                  </a:moveTo>
                  <a:lnTo>
                    <a:pt x="66452" y="1257729"/>
                  </a:lnTo>
                </a:path>
                <a:path w="76200" h="1524635">
                  <a:moveTo>
                    <a:pt x="66452" y="1267227"/>
                  </a:moveTo>
                  <a:lnTo>
                    <a:pt x="75932" y="1514936"/>
                  </a:lnTo>
                </a:path>
                <a:path w="76200" h="1524635">
                  <a:moveTo>
                    <a:pt x="75932" y="1524434"/>
                  </a:moveTo>
                  <a:lnTo>
                    <a:pt x="75932" y="1514936"/>
                  </a:lnTo>
                </a:path>
                <a:path w="76200" h="1524635">
                  <a:moveTo>
                    <a:pt x="75932" y="1505438"/>
                  </a:moveTo>
                  <a:lnTo>
                    <a:pt x="75932" y="1238448"/>
                  </a:lnTo>
                </a:path>
                <a:path w="76200" h="1524635">
                  <a:moveTo>
                    <a:pt x="75932" y="1228950"/>
                  </a:moveTo>
                  <a:lnTo>
                    <a:pt x="75932" y="11242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729333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734073" y="3061171"/>
              <a:ext cx="9525" cy="123825"/>
            </a:xfrm>
            <a:custGeom>
              <a:avLst/>
              <a:gdLst/>
              <a:ahLst/>
              <a:cxnLst/>
              <a:rect l="l" t="t" r="r" b="b"/>
              <a:pathLst>
                <a:path w="9525" h="123825">
                  <a:moveTo>
                    <a:pt x="0" y="0"/>
                  </a:moveTo>
                  <a:lnTo>
                    <a:pt x="9479" y="12366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3738812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3743553" y="1927106"/>
              <a:ext cx="85725" cy="1706245"/>
            </a:xfrm>
            <a:custGeom>
              <a:avLst/>
              <a:gdLst/>
              <a:ahLst/>
              <a:cxnLst/>
              <a:rect l="l" t="t" r="r" b="b"/>
              <a:pathLst>
                <a:path w="85725" h="1706245">
                  <a:moveTo>
                    <a:pt x="0" y="1257729"/>
                  </a:moveTo>
                  <a:lnTo>
                    <a:pt x="0" y="1086289"/>
                  </a:lnTo>
                </a:path>
                <a:path w="85725" h="1706245">
                  <a:moveTo>
                    <a:pt x="0" y="1076791"/>
                  </a:moveTo>
                  <a:lnTo>
                    <a:pt x="9669" y="466923"/>
                  </a:lnTo>
                </a:path>
                <a:path w="85725" h="1706245">
                  <a:moveTo>
                    <a:pt x="9669" y="457425"/>
                  </a:moveTo>
                  <a:lnTo>
                    <a:pt x="9669" y="533694"/>
                  </a:lnTo>
                </a:path>
                <a:path w="85725" h="1706245">
                  <a:moveTo>
                    <a:pt x="9669" y="543192"/>
                  </a:moveTo>
                  <a:lnTo>
                    <a:pt x="9669" y="695635"/>
                  </a:lnTo>
                </a:path>
                <a:path w="85725" h="1706245">
                  <a:moveTo>
                    <a:pt x="9669" y="705133"/>
                  </a:moveTo>
                  <a:lnTo>
                    <a:pt x="9669" y="590872"/>
                  </a:lnTo>
                </a:path>
                <a:path w="85725" h="1706245">
                  <a:moveTo>
                    <a:pt x="9669" y="581374"/>
                  </a:moveTo>
                  <a:lnTo>
                    <a:pt x="19148" y="9498"/>
                  </a:lnTo>
                </a:path>
                <a:path w="85725" h="1706245">
                  <a:moveTo>
                    <a:pt x="19148" y="0"/>
                  </a:moveTo>
                  <a:lnTo>
                    <a:pt x="19148" y="95265"/>
                  </a:lnTo>
                </a:path>
                <a:path w="85725" h="1706245">
                  <a:moveTo>
                    <a:pt x="19148" y="104953"/>
                  </a:moveTo>
                  <a:lnTo>
                    <a:pt x="19148" y="371657"/>
                  </a:lnTo>
                </a:path>
                <a:path w="85725" h="1706245">
                  <a:moveTo>
                    <a:pt x="19148" y="381156"/>
                  </a:moveTo>
                  <a:lnTo>
                    <a:pt x="19148" y="362159"/>
                  </a:lnTo>
                </a:path>
                <a:path w="85725" h="1706245">
                  <a:moveTo>
                    <a:pt x="19148" y="352661"/>
                  </a:moveTo>
                  <a:lnTo>
                    <a:pt x="28628" y="152443"/>
                  </a:lnTo>
                </a:path>
                <a:path w="85725" h="1706245">
                  <a:moveTo>
                    <a:pt x="28628" y="142945"/>
                  </a:moveTo>
                  <a:lnTo>
                    <a:pt x="28628" y="238210"/>
                  </a:lnTo>
                </a:path>
                <a:path w="85725" h="1706245">
                  <a:moveTo>
                    <a:pt x="28628" y="247708"/>
                  </a:moveTo>
                  <a:lnTo>
                    <a:pt x="38108" y="876573"/>
                  </a:lnTo>
                </a:path>
                <a:path w="85725" h="1706245">
                  <a:moveTo>
                    <a:pt x="38108" y="886356"/>
                  </a:moveTo>
                  <a:lnTo>
                    <a:pt x="47587" y="1010020"/>
                  </a:lnTo>
                </a:path>
                <a:path w="85725" h="1706245">
                  <a:moveTo>
                    <a:pt x="47587" y="1019518"/>
                  </a:moveTo>
                  <a:lnTo>
                    <a:pt x="47587" y="1505438"/>
                  </a:lnTo>
                </a:path>
                <a:path w="85725" h="1706245">
                  <a:moveTo>
                    <a:pt x="47587" y="1515221"/>
                  </a:moveTo>
                  <a:lnTo>
                    <a:pt x="57067" y="1353184"/>
                  </a:lnTo>
                </a:path>
                <a:path w="85725" h="1706245">
                  <a:moveTo>
                    <a:pt x="57067" y="1343496"/>
                  </a:moveTo>
                  <a:lnTo>
                    <a:pt x="57067" y="1257729"/>
                  </a:lnTo>
                </a:path>
                <a:path w="85725" h="1706245">
                  <a:moveTo>
                    <a:pt x="57067" y="1248231"/>
                  </a:moveTo>
                  <a:lnTo>
                    <a:pt x="57067" y="1400769"/>
                  </a:lnTo>
                </a:path>
                <a:path w="85725" h="1706245">
                  <a:moveTo>
                    <a:pt x="57067" y="1410267"/>
                  </a:moveTo>
                  <a:lnTo>
                    <a:pt x="57067" y="1696168"/>
                  </a:lnTo>
                </a:path>
                <a:path w="85725" h="1706245">
                  <a:moveTo>
                    <a:pt x="57067" y="1705666"/>
                  </a:moveTo>
                  <a:lnTo>
                    <a:pt x="66547" y="1505438"/>
                  </a:lnTo>
                </a:path>
                <a:path w="85725" h="1706245">
                  <a:moveTo>
                    <a:pt x="66547" y="1495940"/>
                  </a:moveTo>
                  <a:lnTo>
                    <a:pt x="66547" y="1057795"/>
                  </a:lnTo>
                </a:path>
                <a:path w="85725" h="1706245">
                  <a:moveTo>
                    <a:pt x="66547" y="1048297"/>
                  </a:moveTo>
                  <a:lnTo>
                    <a:pt x="66547" y="1086289"/>
                  </a:lnTo>
                </a:path>
                <a:path w="85725" h="1706245">
                  <a:moveTo>
                    <a:pt x="66547" y="1095787"/>
                  </a:moveTo>
                  <a:lnTo>
                    <a:pt x="76026" y="1267227"/>
                  </a:lnTo>
                </a:path>
                <a:path w="85725" h="1706245">
                  <a:moveTo>
                    <a:pt x="76026" y="1277010"/>
                  </a:moveTo>
                  <a:lnTo>
                    <a:pt x="76026" y="1229235"/>
                  </a:lnTo>
                </a:path>
                <a:path w="85725" h="1706245">
                  <a:moveTo>
                    <a:pt x="76026" y="1219737"/>
                  </a:moveTo>
                  <a:lnTo>
                    <a:pt x="76026" y="533694"/>
                  </a:lnTo>
                </a:path>
                <a:path w="85725" h="1706245">
                  <a:moveTo>
                    <a:pt x="76026" y="524101"/>
                  </a:moveTo>
                  <a:lnTo>
                    <a:pt x="85506" y="56218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824319" y="249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3829059" y="2051055"/>
              <a:ext cx="76200" cy="1467485"/>
            </a:xfrm>
            <a:custGeom>
              <a:avLst/>
              <a:gdLst/>
              <a:ahLst/>
              <a:cxnLst/>
              <a:rect l="l" t="t" r="r" b="b"/>
              <a:pathLst>
                <a:path w="76200" h="1467485">
                  <a:moveTo>
                    <a:pt x="0" y="438239"/>
                  </a:moveTo>
                  <a:lnTo>
                    <a:pt x="0" y="228712"/>
                  </a:lnTo>
                </a:path>
                <a:path w="76200" h="1467485">
                  <a:moveTo>
                    <a:pt x="0" y="219214"/>
                  </a:moveTo>
                  <a:lnTo>
                    <a:pt x="9479" y="9498"/>
                  </a:lnTo>
                </a:path>
                <a:path w="76200" h="1467485">
                  <a:moveTo>
                    <a:pt x="9479" y="0"/>
                  </a:moveTo>
                  <a:lnTo>
                    <a:pt x="9479" y="9498"/>
                  </a:lnTo>
                </a:path>
                <a:path w="76200" h="1467485">
                  <a:moveTo>
                    <a:pt x="9479" y="18996"/>
                  </a:moveTo>
                  <a:lnTo>
                    <a:pt x="18959" y="266704"/>
                  </a:lnTo>
                </a:path>
                <a:path w="76200" h="1467485">
                  <a:moveTo>
                    <a:pt x="18959" y="276202"/>
                  </a:moveTo>
                  <a:lnTo>
                    <a:pt x="18959" y="257206"/>
                  </a:lnTo>
                </a:path>
                <a:path w="76200" h="1467485">
                  <a:moveTo>
                    <a:pt x="18959" y="247708"/>
                  </a:moveTo>
                  <a:lnTo>
                    <a:pt x="18959" y="142945"/>
                  </a:lnTo>
                </a:path>
                <a:path w="76200" h="1467485">
                  <a:moveTo>
                    <a:pt x="18959" y="133447"/>
                  </a:moveTo>
                  <a:lnTo>
                    <a:pt x="18959" y="219214"/>
                  </a:lnTo>
                </a:path>
                <a:path w="76200" h="1467485">
                  <a:moveTo>
                    <a:pt x="18959" y="228712"/>
                  </a:moveTo>
                  <a:lnTo>
                    <a:pt x="28438" y="876573"/>
                  </a:lnTo>
                </a:path>
                <a:path w="76200" h="1467485">
                  <a:moveTo>
                    <a:pt x="28438" y="886071"/>
                  </a:moveTo>
                  <a:lnTo>
                    <a:pt x="28438" y="695635"/>
                  </a:lnTo>
                </a:path>
                <a:path w="76200" h="1467485">
                  <a:moveTo>
                    <a:pt x="28438" y="686137"/>
                  </a:moveTo>
                  <a:lnTo>
                    <a:pt x="37918" y="790901"/>
                  </a:lnTo>
                </a:path>
                <a:path w="76200" h="1467485">
                  <a:moveTo>
                    <a:pt x="37918" y="800399"/>
                  </a:moveTo>
                  <a:lnTo>
                    <a:pt x="37918" y="1429263"/>
                  </a:lnTo>
                </a:path>
                <a:path w="76200" h="1467485">
                  <a:moveTo>
                    <a:pt x="37918" y="1438761"/>
                  </a:moveTo>
                  <a:lnTo>
                    <a:pt x="37918" y="1267322"/>
                  </a:lnTo>
                </a:path>
                <a:path w="76200" h="1467485">
                  <a:moveTo>
                    <a:pt x="37918" y="1257824"/>
                  </a:moveTo>
                  <a:lnTo>
                    <a:pt x="47682" y="1162559"/>
                  </a:lnTo>
                </a:path>
                <a:path w="76200" h="1467485">
                  <a:moveTo>
                    <a:pt x="47682" y="1153061"/>
                  </a:moveTo>
                  <a:lnTo>
                    <a:pt x="47682" y="1219547"/>
                  </a:lnTo>
                </a:path>
                <a:path w="76200" h="1467485">
                  <a:moveTo>
                    <a:pt x="47682" y="1229235"/>
                  </a:moveTo>
                  <a:lnTo>
                    <a:pt x="47682" y="1457748"/>
                  </a:lnTo>
                </a:path>
                <a:path w="76200" h="1467485">
                  <a:moveTo>
                    <a:pt x="47682" y="1467483"/>
                  </a:moveTo>
                  <a:lnTo>
                    <a:pt x="47682" y="1410267"/>
                  </a:lnTo>
                </a:path>
                <a:path w="76200" h="1467485">
                  <a:moveTo>
                    <a:pt x="47682" y="1400769"/>
                  </a:moveTo>
                  <a:lnTo>
                    <a:pt x="66641" y="838581"/>
                  </a:lnTo>
                </a:path>
                <a:path w="76200" h="1467485">
                  <a:moveTo>
                    <a:pt x="66641" y="828893"/>
                  </a:moveTo>
                  <a:lnTo>
                    <a:pt x="66641" y="581184"/>
                  </a:lnTo>
                </a:path>
                <a:path w="76200" h="1467485">
                  <a:moveTo>
                    <a:pt x="66641" y="571686"/>
                  </a:moveTo>
                  <a:lnTo>
                    <a:pt x="76121" y="19053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900440" y="2227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905181" y="1889114"/>
              <a:ext cx="28575" cy="981710"/>
            </a:xfrm>
            <a:custGeom>
              <a:avLst/>
              <a:gdLst/>
              <a:ahLst/>
              <a:cxnLst/>
              <a:rect l="l" t="t" r="r" b="b"/>
              <a:pathLst>
                <a:path w="28575" h="981710">
                  <a:moveTo>
                    <a:pt x="0" y="342973"/>
                  </a:moveTo>
                  <a:lnTo>
                    <a:pt x="0" y="504915"/>
                  </a:lnTo>
                </a:path>
                <a:path w="28575" h="981710">
                  <a:moveTo>
                    <a:pt x="0" y="514413"/>
                  </a:moveTo>
                  <a:lnTo>
                    <a:pt x="0" y="476421"/>
                  </a:lnTo>
                </a:path>
                <a:path w="28575" h="981710">
                  <a:moveTo>
                    <a:pt x="0" y="466923"/>
                  </a:moveTo>
                  <a:lnTo>
                    <a:pt x="9479" y="9498"/>
                  </a:lnTo>
                </a:path>
                <a:path w="28575" h="981710">
                  <a:moveTo>
                    <a:pt x="9479" y="0"/>
                  </a:moveTo>
                  <a:lnTo>
                    <a:pt x="9479" y="9498"/>
                  </a:lnTo>
                </a:path>
                <a:path w="28575" h="981710">
                  <a:moveTo>
                    <a:pt x="9479" y="18996"/>
                  </a:moveTo>
                  <a:lnTo>
                    <a:pt x="9479" y="514413"/>
                  </a:lnTo>
                </a:path>
                <a:path w="28575" h="981710">
                  <a:moveTo>
                    <a:pt x="9479" y="523911"/>
                  </a:moveTo>
                  <a:lnTo>
                    <a:pt x="18959" y="495417"/>
                  </a:lnTo>
                </a:path>
                <a:path w="28575" h="981710">
                  <a:moveTo>
                    <a:pt x="18959" y="485919"/>
                  </a:moveTo>
                  <a:lnTo>
                    <a:pt x="18959" y="285700"/>
                  </a:lnTo>
                </a:path>
                <a:path w="28575" h="981710">
                  <a:moveTo>
                    <a:pt x="18959" y="276202"/>
                  </a:moveTo>
                  <a:lnTo>
                    <a:pt x="18959" y="447927"/>
                  </a:lnTo>
                </a:path>
                <a:path w="28575" h="981710">
                  <a:moveTo>
                    <a:pt x="18959" y="457425"/>
                  </a:moveTo>
                  <a:lnTo>
                    <a:pt x="28438" y="9813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928879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933620" y="2851454"/>
              <a:ext cx="19050" cy="591185"/>
            </a:xfrm>
            <a:custGeom>
              <a:avLst/>
              <a:gdLst/>
              <a:ahLst/>
              <a:cxnLst/>
              <a:rect l="l" t="t" r="r" b="b"/>
              <a:pathLst>
                <a:path w="19050" h="591185">
                  <a:moveTo>
                    <a:pt x="0" y="18996"/>
                  </a:moveTo>
                  <a:lnTo>
                    <a:pt x="0" y="9498"/>
                  </a:lnTo>
                </a:path>
                <a:path w="19050" h="591185">
                  <a:moveTo>
                    <a:pt x="0" y="0"/>
                  </a:moveTo>
                  <a:lnTo>
                    <a:pt x="0" y="9498"/>
                  </a:lnTo>
                </a:path>
                <a:path w="19050" h="591185">
                  <a:moveTo>
                    <a:pt x="0" y="18996"/>
                  </a:moveTo>
                  <a:lnTo>
                    <a:pt x="9479" y="571591"/>
                  </a:lnTo>
                </a:path>
                <a:path w="19050" h="591185">
                  <a:moveTo>
                    <a:pt x="9479" y="581089"/>
                  </a:moveTo>
                  <a:lnTo>
                    <a:pt x="18959" y="562093"/>
                  </a:lnTo>
                </a:path>
                <a:path w="19050" h="591185">
                  <a:moveTo>
                    <a:pt x="18959" y="552595"/>
                  </a:moveTo>
                  <a:lnTo>
                    <a:pt x="18959" y="438334"/>
                  </a:lnTo>
                </a:path>
                <a:path w="19050" h="591185">
                  <a:moveTo>
                    <a:pt x="18959" y="428836"/>
                  </a:moveTo>
                  <a:lnTo>
                    <a:pt x="18959" y="495417"/>
                  </a:lnTo>
                </a:path>
                <a:path w="19050" h="591185">
                  <a:moveTo>
                    <a:pt x="18959" y="505105"/>
                  </a:moveTo>
                  <a:lnTo>
                    <a:pt x="18959" y="59087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947838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952579" y="2194000"/>
              <a:ext cx="19050" cy="1257935"/>
            </a:xfrm>
            <a:custGeom>
              <a:avLst/>
              <a:gdLst/>
              <a:ahLst/>
              <a:cxnLst/>
              <a:rect l="l" t="t" r="r" b="b"/>
              <a:pathLst>
                <a:path w="19050" h="1257935">
                  <a:moveTo>
                    <a:pt x="0" y="1257824"/>
                  </a:moveTo>
                  <a:lnTo>
                    <a:pt x="9479" y="1105380"/>
                  </a:lnTo>
                </a:path>
                <a:path w="19050" h="1257935">
                  <a:moveTo>
                    <a:pt x="9479" y="1095787"/>
                  </a:moveTo>
                  <a:lnTo>
                    <a:pt x="9479" y="600180"/>
                  </a:lnTo>
                </a:path>
                <a:path w="19050" h="1257935">
                  <a:moveTo>
                    <a:pt x="9479" y="590682"/>
                  </a:moveTo>
                  <a:lnTo>
                    <a:pt x="9479" y="685947"/>
                  </a:lnTo>
                </a:path>
                <a:path w="19050" h="1257935">
                  <a:moveTo>
                    <a:pt x="9479" y="695635"/>
                  </a:moveTo>
                  <a:lnTo>
                    <a:pt x="18959" y="752624"/>
                  </a:lnTo>
                </a:path>
                <a:path w="19050" h="1257935">
                  <a:moveTo>
                    <a:pt x="18959" y="762122"/>
                  </a:moveTo>
                  <a:lnTo>
                    <a:pt x="18959" y="714631"/>
                  </a:lnTo>
                </a:path>
                <a:path w="19050" h="1257935">
                  <a:moveTo>
                    <a:pt x="18959" y="705133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966798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971539" y="1984379"/>
              <a:ext cx="38735" cy="1124585"/>
            </a:xfrm>
            <a:custGeom>
              <a:avLst/>
              <a:gdLst/>
              <a:ahLst/>
              <a:cxnLst/>
              <a:rect l="l" t="t" r="r" b="b"/>
              <a:pathLst>
                <a:path w="38735" h="1124585">
                  <a:moveTo>
                    <a:pt x="0" y="200123"/>
                  </a:moveTo>
                  <a:lnTo>
                    <a:pt x="9479" y="390654"/>
                  </a:lnTo>
                </a:path>
                <a:path w="38735" h="1124585">
                  <a:moveTo>
                    <a:pt x="9479" y="400152"/>
                  </a:moveTo>
                  <a:lnTo>
                    <a:pt x="9479" y="276392"/>
                  </a:lnTo>
                </a:path>
                <a:path w="38735" h="1124585">
                  <a:moveTo>
                    <a:pt x="9479" y="266704"/>
                  </a:moveTo>
                  <a:lnTo>
                    <a:pt x="19148" y="9498"/>
                  </a:lnTo>
                </a:path>
                <a:path w="38735" h="1124585">
                  <a:moveTo>
                    <a:pt x="19148" y="0"/>
                  </a:moveTo>
                  <a:lnTo>
                    <a:pt x="19148" y="47680"/>
                  </a:lnTo>
                </a:path>
                <a:path w="38735" h="1124585">
                  <a:moveTo>
                    <a:pt x="19148" y="57178"/>
                  </a:moveTo>
                  <a:lnTo>
                    <a:pt x="28723" y="428646"/>
                  </a:lnTo>
                </a:path>
                <a:path w="38735" h="1124585">
                  <a:moveTo>
                    <a:pt x="28723" y="438334"/>
                  </a:moveTo>
                  <a:lnTo>
                    <a:pt x="28723" y="676544"/>
                  </a:lnTo>
                </a:path>
                <a:path w="38735" h="1124585">
                  <a:moveTo>
                    <a:pt x="28723" y="686042"/>
                  </a:moveTo>
                  <a:lnTo>
                    <a:pt x="38203" y="11242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005001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009742" y="2832458"/>
              <a:ext cx="28575" cy="762635"/>
            </a:xfrm>
            <a:custGeom>
              <a:avLst/>
              <a:gdLst/>
              <a:ahLst/>
              <a:cxnLst/>
              <a:rect l="l" t="t" r="r" b="b"/>
              <a:pathLst>
                <a:path w="28575" h="762635">
                  <a:moveTo>
                    <a:pt x="0" y="276202"/>
                  </a:moveTo>
                  <a:lnTo>
                    <a:pt x="0" y="190435"/>
                  </a:lnTo>
                </a:path>
                <a:path w="28575" h="762635">
                  <a:moveTo>
                    <a:pt x="0" y="180937"/>
                  </a:moveTo>
                  <a:lnTo>
                    <a:pt x="9479" y="257206"/>
                  </a:lnTo>
                </a:path>
                <a:path w="28575" h="762635">
                  <a:moveTo>
                    <a:pt x="9479" y="266704"/>
                  </a:moveTo>
                  <a:lnTo>
                    <a:pt x="9479" y="752586"/>
                  </a:lnTo>
                </a:path>
                <a:path w="28575" h="762635">
                  <a:moveTo>
                    <a:pt x="9479" y="762312"/>
                  </a:moveTo>
                  <a:lnTo>
                    <a:pt x="9479" y="714584"/>
                  </a:lnTo>
                </a:path>
                <a:path w="28575" h="762635">
                  <a:moveTo>
                    <a:pt x="9479" y="705076"/>
                  </a:moveTo>
                  <a:lnTo>
                    <a:pt x="18959" y="361875"/>
                  </a:lnTo>
                </a:path>
                <a:path w="28575" h="762635">
                  <a:moveTo>
                    <a:pt x="18959" y="352376"/>
                  </a:moveTo>
                  <a:lnTo>
                    <a:pt x="18959" y="428646"/>
                  </a:lnTo>
                </a:path>
                <a:path w="28575" h="762635">
                  <a:moveTo>
                    <a:pt x="18959" y="438144"/>
                  </a:moveTo>
                  <a:lnTo>
                    <a:pt x="18959" y="628864"/>
                  </a:lnTo>
                </a:path>
                <a:path w="28575" h="762635">
                  <a:moveTo>
                    <a:pt x="18959" y="638362"/>
                  </a:moveTo>
                  <a:lnTo>
                    <a:pt x="18959" y="600085"/>
                  </a:lnTo>
                </a:path>
                <a:path w="28575" h="762635">
                  <a:moveTo>
                    <a:pt x="18959" y="590587"/>
                  </a:moveTo>
                  <a:lnTo>
                    <a:pt x="28438" y="9498"/>
                  </a:lnTo>
                </a:path>
                <a:path w="28575" h="762635">
                  <a:moveTo>
                    <a:pt x="28438" y="0"/>
                  </a:moveTo>
                  <a:lnTo>
                    <a:pt x="28438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033440" y="2846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038181" y="2165316"/>
              <a:ext cx="19050" cy="686435"/>
            </a:xfrm>
            <a:custGeom>
              <a:avLst/>
              <a:gdLst/>
              <a:ahLst/>
              <a:cxnLst/>
              <a:rect l="l" t="t" r="r" b="b"/>
              <a:pathLst>
                <a:path w="19050" h="686435">
                  <a:moveTo>
                    <a:pt x="0" y="686137"/>
                  </a:moveTo>
                  <a:lnTo>
                    <a:pt x="9479" y="505105"/>
                  </a:lnTo>
                </a:path>
                <a:path w="19050" h="686435">
                  <a:moveTo>
                    <a:pt x="9479" y="495607"/>
                  </a:moveTo>
                  <a:lnTo>
                    <a:pt x="18959" y="9498"/>
                  </a:lnTo>
                </a:path>
                <a:path w="19050" h="686435">
                  <a:moveTo>
                    <a:pt x="18959" y="0"/>
                  </a:moveTo>
                  <a:lnTo>
                    <a:pt x="18959" y="9498"/>
                  </a:lnTo>
                </a:path>
                <a:path w="19050" h="686435">
                  <a:moveTo>
                    <a:pt x="18959" y="19186"/>
                  </a:moveTo>
                  <a:lnTo>
                    <a:pt x="18959" y="477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052399" y="22178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057140" y="2012873"/>
              <a:ext cx="9525" cy="200660"/>
            </a:xfrm>
            <a:custGeom>
              <a:avLst/>
              <a:gdLst/>
              <a:ahLst/>
              <a:cxnLst/>
              <a:rect l="l" t="t" r="r" b="b"/>
              <a:pathLst>
                <a:path w="9525" h="200660">
                  <a:moveTo>
                    <a:pt x="0" y="20021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061879" y="19986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066619" y="2012873"/>
              <a:ext cx="19050" cy="1153160"/>
            </a:xfrm>
            <a:custGeom>
              <a:avLst/>
              <a:gdLst/>
              <a:ahLst/>
              <a:cxnLst/>
              <a:rect l="l" t="t" r="r" b="b"/>
              <a:pathLst>
                <a:path w="19050" h="1153160">
                  <a:moveTo>
                    <a:pt x="0" y="0"/>
                  </a:moveTo>
                  <a:lnTo>
                    <a:pt x="0" y="400152"/>
                  </a:lnTo>
                </a:path>
                <a:path w="19050" h="1153160">
                  <a:moveTo>
                    <a:pt x="0" y="409840"/>
                  </a:moveTo>
                  <a:lnTo>
                    <a:pt x="9479" y="533599"/>
                  </a:lnTo>
                </a:path>
                <a:path w="19050" h="1153160">
                  <a:moveTo>
                    <a:pt x="9479" y="543097"/>
                  </a:moveTo>
                  <a:lnTo>
                    <a:pt x="9479" y="486109"/>
                  </a:lnTo>
                </a:path>
                <a:path w="19050" h="1153160">
                  <a:moveTo>
                    <a:pt x="9479" y="476421"/>
                  </a:moveTo>
                  <a:lnTo>
                    <a:pt x="9479" y="390654"/>
                  </a:lnTo>
                </a:path>
                <a:path w="19050" h="1153160">
                  <a:moveTo>
                    <a:pt x="9479" y="381156"/>
                  </a:moveTo>
                  <a:lnTo>
                    <a:pt x="9479" y="419338"/>
                  </a:lnTo>
                </a:path>
                <a:path w="19050" h="1153160">
                  <a:moveTo>
                    <a:pt x="9479" y="428836"/>
                  </a:moveTo>
                  <a:lnTo>
                    <a:pt x="18959" y="1143468"/>
                  </a:lnTo>
                </a:path>
                <a:path w="19050" h="1153160">
                  <a:moveTo>
                    <a:pt x="18959" y="1152966"/>
                  </a:moveTo>
                  <a:lnTo>
                    <a:pt x="18959" y="1133970"/>
                  </a:lnTo>
                </a:path>
                <a:path w="19050" h="1153160">
                  <a:moveTo>
                    <a:pt x="18959" y="1124471"/>
                  </a:moveTo>
                  <a:lnTo>
                    <a:pt x="18959" y="101951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080838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085579" y="2613244"/>
              <a:ext cx="29209" cy="895985"/>
            </a:xfrm>
            <a:custGeom>
              <a:avLst/>
              <a:gdLst/>
              <a:ahLst/>
              <a:cxnLst/>
              <a:rect l="l" t="t" r="r" b="b"/>
              <a:pathLst>
                <a:path w="29210" h="895985">
                  <a:moveTo>
                    <a:pt x="0" y="419148"/>
                  </a:moveTo>
                  <a:lnTo>
                    <a:pt x="9479" y="886071"/>
                  </a:lnTo>
                </a:path>
                <a:path w="29210" h="895985">
                  <a:moveTo>
                    <a:pt x="9479" y="895559"/>
                  </a:moveTo>
                  <a:lnTo>
                    <a:pt x="9479" y="886071"/>
                  </a:lnTo>
                </a:path>
                <a:path w="29210" h="895985">
                  <a:moveTo>
                    <a:pt x="9479" y="876573"/>
                  </a:moveTo>
                  <a:lnTo>
                    <a:pt x="19148" y="676544"/>
                  </a:lnTo>
                </a:path>
                <a:path w="29210" h="895985">
                  <a:moveTo>
                    <a:pt x="19148" y="667046"/>
                  </a:moveTo>
                  <a:lnTo>
                    <a:pt x="28628" y="504915"/>
                  </a:lnTo>
                </a:path>
                <a:path w="29210" h="895985">
                  <a:moveTo>
                    <a:pt x="28628" y="495417"/>
                  </a:moveTo>
                  <a:lnTo>
                    <a:pt x="286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109466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114207" y="2613244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0" y="0"/>
                  </a:moveTo>
                  <a:lnTo>
                    <a:pt x="9479" y="28494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118946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123687" y="1974881"/>
              <a:ext cx="133350" cy="1610360"/>
            </a:xfrm>
            <a:custGeom>
              <a:avLst/>
              <a:gdLst/>
              <a:ahLst/>
              <a:cxnLst/>
              <a:rect l="l" t="t" r="r" b="b"/>
              <a:pathLst>
                <a:path w="133350" h="1610360">
                  <a:moveTo>
                    <a:pt x="0" y="666856"/>
                  </a:moveTo>
                  <a:lnTo>
                    <a:pt x="0" y="381156"/>
                  </a:lnTo>
                </a:path>
                <a:path w="133350" h="1610360">
                  <a:moveTo>
                    <a:pt x="0" y="371657"/>
                  </a:moveTo>
                  <a:lnTo>
                    <a:pt x="0" y="57178"/>
                  </a:lnTo>
                </a:path>
                <a:path w="133350" h="1610360">
                  <a:moveTo>
                    <a:pt x="0" y="47490"/>
                  </a:moveTo>
                  <a:lnTo>
                    <a:pt x="9479" y="114166"/>
                  </a:lnTo>
                </a:path>
                <a:path w="133350" h="1610360">
                  <a:moveTo>
                    <a:pt x="9479" y="123664"/>
                  </a:moveTo>
                  <a:lnTo>
                    <a:pt x="9479" y="333380"/>
                  </a:lnTo>
                </a:path>
                <a:path w="133350" h="1610360">
                  <a:moveTo>
                    <a:pt x="9479" y="342878"/>
                  </a:moveTo>
                  <a:lnTo>
                    <a:pt x="9479" y="219119"/>
                  </a:lnTo>
                </a:path>
                <a:path w="133350" h="1610360">
                  <a:moveTo>
                    <a:pt x="9479" y="209621"/>
                  </a:moveTo>
                  <a:lnTo>
                    <a:pt x="18959" y="9498"/>
                  </a:lnTo>
                </a:path>
                <a:path w="133350" h="1610360">
                  <a:moveTo>
                    <a:pt x="18959" y="0"/>
                  </a:moveTo>
                  <a:lnTo>
                    <a:pt x="18959" y="37992"/>
                  </a:lnTo>
                </a:path>
                <a:path w="133350" h="1610360">
                  <a:moveTo>
                    <a:pt x="18959" y="47490"/>
                  </a:moveTo>
                  <a:lnTo>
                    <a:pt x="18959" y="533599"/>
                  </a:lnTo>
                </a:path>
                <a:path w="133350" h="1610360">
                  <a:moveTo>
                    <a:pt x="18959" y="543097"/>
                  </a:moveTo>
                  <a:lnTo>
                    <a:pt x="28438" y="514413"/>
                  </a:lnTo>
                </a:path>
                <a:path w="133350" h="1610360">
                  <a:moveTo>
                    <a:pt x="28438" y="504915"/>
                  </a:moveTo>
                  <a:lnTo>
                    <a:pt x="28438" y="524101"/>
                  </a:lnTo>
                </a:path>
                <a:path w="133350" h="1610360">
                  <a:moveTo>
                    <a:pt x="28438" y="533599"/>
                  </a:moveTo>
                  <a:lnTo>
                    <a:pt x="37918" y="1057510"/>
                  </a:lnTo>
                </a:path>
                <a:path w="133350" h="1610360">
                  <a:moveTo>
                    <a:pt x="37918" y="1067293"/>
                  </a:moveTo>
                  <a:lnTo>
                    <a:pt x="37918" y="1267227"/>
                  </a:lnTo>
                </a:path>
                <a:path w="133350" h="1610360">
                  <a:moveTo>
                    <a:pt x="37918" y="1276725"/>
                  </a:moveTo>
                  <a:lnTo>
                    <a:pt x="47398" y="1324500"/>
                  </a:lnTo>
                </a:path>
                <a:path w="133350" h="1610360">
                  <a:moveTo>
                    <a:pt x="47398" y="1333998"/>
                  </a:moveTo>
                  <a:lnTo>
                    <a:pt x="47398" y="1562654"/>
                  </a:lnTo>
                </a:path>
                <a:path w="133350" h="1610360">
                  <a:moveTo>
                    <a:pt x="47398" y="1572161"/>
                  </a:moveTo>
                  <a:lnTo>
                    <a:pt x="47398" y="1543658"/>
                  </a:lnTo>
                </a:path>
                <a:path w="133350" h="1610360">
                  <a:moveTo>
                    <a:pt x="47398" y="1533922"/>
                  </a:moveTo>
                  <a:lnTo>
                    <a:pt x="56877" y="1152966"/>
                  </a:lnTo>
                </a:path>
                <a:path w="133350" h="1610360">
                  <a:moveTo>
                    <a:pt x="56877" y="1143278"/>
                  </a:moveTo>
                  <a:lnTo>
                    <a:pt x="56877" y="1190958"/>
                  </a:lnTo>
                </a:path>
                <a:path w="133350" h="1610360">
                  <a:moveTo>
                    <a:pt x="56877" y="1200456"/>
                  </a:moveTo>
                  <a:lnTo>
                    <a:pt x="56877" y="1295721"/>
                  </a:lnTo>
                </a:path>
                <a:path w="133350" h="1610360">
                  <a:moveTo>
                    <a:pt x="56877" y="1305409"/>
                  </a:moveTo>
                  <a:lnTo>
                    <a:pt x="56877" y="1209954"/>
                  </a:lnTo>
                </a:path>
                <a:path w="133350" h="1610360">
                  <a:moveTo>
                    <a:pt x="56877" y="1200456"/>
                  </a:moveTo>
                  <a:lnTo>
                    <a:pt x="66357" y="581089"/>
                  </a:lnTo>
                </a:path>
                <a:path w="133350" h="1610360">
                  <a:moveTo>
                    <a:pt x="66357" y="571591"/>
                  </a:moveTo>
                  <a:lnTo>
                    <a:pt x="66357" y="638362"/>
                  </a:lnTo>
                </a:path>
                <a:path w="133350" h="1610360">
                  <a:moveTo>
                    <a:pt x="66357" y="647860"/>
                  </a:moveTo>
                  <a:lnTo>
                    <a:pt x="66357" y="666856"/>
                  </a:lnTo>
                </a:path>
                <a:path w="133350" h="1610360">
                  <a:moveTo>
                    <a:pt x="66357" y="676544"/>
                  </a:moveTo>
                  <a:lnTo>
                    <a:pt x="75837" y="647860"/>
                  </a:lnTo>
                </a:path>
                <a:path w="133350" h="1610360">
                  <a:moveTo>
                    <a:pt x="75837" y="638362"/>
                  </a:moveTo>
                  <a:lnTo>
                    <a:pt x="75837" y="123664"/>
                  </a:lnTo>
                </a:path>
                <a:path w="133350" h="1610360">
                  <a:moveTo>
                    <a:pt x="75837" y="114166"/>
                  </a:moveTo>
                  <a:lnTo>
                    <a:pt x="85316" y="209621"/>
                  </a:lnTo>
                </a:path>
                <a:path w="133350" h="1610360">
                  <a:moveTo>
                    <a:pt x="85316" y="219119"/>
                  </a:moveTo>
                  <a:lnTo>
                    <a:pt x="85316" y="190435"/>
                  </a:lnTo>
                </a:path>
                <a:path w="133350" h="1610360">
                  <a:moveTo>
                    <a:pt x="85316" y="180937"/>
                  </a:moveTo>
                  <a:lnTo>
                    <a:pt x="85316" y="171439"/>
                  </a:lnTo>
                </a:path>
                <a:path w="133350" h="1610360">
                  <a:moveTo>
                    <a:pt x="85316" y="161941"/>
                  </a:moveTo>
                  <a:lnTo>
                    <a:pt x="94796" y="171439"/>
                  </a:lnTo>
                </a:path>
                <a:path w="133350" h="1610360">
                  <a:moveTo>
                    <a:pt x="94796" y="180937"/>
                  </a:moveTo>
                  <a:lnTo>
                    <a:pt x="94796" y="276202"/>
                  </a:lnTo>
                </a:path>
                <a:path w="133350" h="1610360">
                  <a:moveTo>
                    <a:pt x="94796" y="285890"/>
                  </a:moveTo>
                  <a:lnTo>
                    <a:pt x="104560" y="743031"/>
                  </a:lnTo>
                </a:path>
                <a:path w="133350" h="1610360">
                  <a:moveTo>
                    <a:pt x="104560" y="752624"/>
                  </a:moveTo>
                  <a:lnTo>
                    <a:pt x="104560" y="733533"/>
                  </a:lnTo>
                </a:path>
                <a:path w="133350" h="1610360">
                  <a:moveTo>
                    <a:pt x="104560" y="724034"/>
                  </a:moveTo>
                  <a:lnTo>
                    <a:pt x="104560" y="743031"/>
                  </a:lnTo>
                </a:path>
                <a:path w="133350" h="1610360">
                  <a:moveTo>
                    <a:pt x="104560" y="752624"/>
                  </a:moveTo>
                  <a:lnTo>
                    <a:pt x="114040" y="1381678"/>
                  </a:lnTo>
                </a:path>
                <a:path w="133350" h="1610360">
                  <a:moveTo>
                    <a:pt x="114040" y="1391176"/>
                  </a:moveTo>
                  <a:lnTo>
                    <a:pt x="114040" y="1333998"/>
                  </a:lnTo>
                </a:path>
                <a:path w="133350" h="1610360">
                  <a:moveTo>
                    <a:pt x="114040" y="1324500"/>
                  </a:moveTo>
                  <a:lnTo>
                    <a:pt x="114040" y="1200456"/>
                  </a:lnTo>
                </a:path>
                <a:path w="133350" h="1610360">
                  <a:moveTo>
                    <a:pt x="114040" y="1190958"/>
                  </a:moveTo>
                  <a:lnTo>
                    <a:pt x="114040" y="1219452"/>
                  </a:lnTo>
                </a:path>
                <a:path w="133350" h="1610360">
                  <a:moveTo>
                    <a:pt x="114040" y="1229235"/>
                  </a:moveTo>
                  <a:lnTo>
                    <a:pt x="123519" y="1600655"/>
                  </a:lnTo>
                </a:path>
                <a:path w="133350" h="1610360">
                  <a:moveTo>
                    <a:pt x="123519" y="1610163"/>
                  </a:moveTo>
                  <a:lnTo>
                    <a:pt x="123519" y="1533922"/>
                  </a:lnTo>
                </a:path>
                <a:path w="133350" h="1610360">
                  <a:moveTo>
                    <a:pt x="123519" y="1524434"/>
                  </a:moveTo>
                  <a:lnTo>
                    <a:pt x="132999" y="11814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251946" y="3142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256687" y="2012873"/>
              <a:ext cx="19050" cy="1191260"/>
            </a:xfrm>
            <a:custGeom>
              <a:avLst/>
              <a:gdLst/>
              <a:ahLst/>
              <a:cxnLst/>
              <a:rect l="l" t="t" r="r" b="b"/>
              <a:pathLst>
                <a:path w="19050" h="1191260">
                  <a:moveTo>
                    <a:pt x="0" y="1143468"/>
                  </a:moveTo>
                  <a:lnTo>
                    <a:pt x="0" y="1181460"/>
                  </a:lnTo>
                </a:path>
                <a:path w="19050" h="1191260">
                  <a:moveTo>
                    <a:pt x="0" y="1191243"/>
                  </a:moveTo>
                  <a:lnTo>
                    <a:pt x="0" y="1152966"/>
                  </a:lnTo>
                </a:path>
                <a:path w="19050" h="1191260">
                  <a:moveTo>
                    <a:pt x="0" y="1143468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270905" y="19986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285126" y="2012873"/>
              <a:ext cx="9525" cy="753110"/>
            </a:xfrm>
            <a:custGeom>
              <a:avLst/>
              <a:gdLst/>
              <a:ahLst/>
              <a:cxnLst/>
              <a:rect l="l" t="t" r="r" b="b"/>
              <a:pathLst>
                <a:path w="9525" h="753110">
                  <a:moveTo>
                    <a:pt x="0" y="0"/>
                  </a:moveTo>
                  <a:lnTo>
                    <a:pt x="0" y="285890"/>
                  </a:lnTo>
                </a:path>
                <a:path w="9525" h="753110">
                  <a:moveTo>
                    <a:pt x="0" y="295388"/>
                  </a:moveTo>
                  <a:lnTo>
                    <a:pt x="0" y="209716"/>
                  </a:lnTo>
                </a:path>
                <a:path w="9525" h="753110">
                  <a:moveTo>
                    <a:pt x="0" y="200218"/>
                  </a:moveTo>
                  <a:lnTo>
                    <a:pt x="9479" y="104953"/>
                  </a:lnTo>
                </a:path>
                <a:path w="9525" h="753110">
                  <a:moveTo>
                    <a:pt x="9479" y="95455"/>
                  </a:moveTo>
                  <a:lnTo>
                    <a:pt x="9479" y="133447"/>
                  </a:lnTo>
                </a:path>
                <a:path w="9525" h="753110">
                  <a:moveTo>
                    <a:pt x="9479" y="142945"/>
                  </a:moveTo>
                  <a:lnTo>
                    <a:pt x="9479" y="7528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289864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294605" y="2698916"/>
              <a:ext cx="19050" cy="619760"/>
            </a:xfrm>
            <a:custGeom>
              <a:avLst/>
              <a:gdLst/>
              <a:ahLst/>
              <a:cxnLst/>
              <a:rect l="l" t="t" r="r" b="b"/>
              <a:pathLst>
                <a:path w="19050" h="619760">
                  <a:moveTo>
                    <a:pt x="0" y="66771"/>
                  </a:moveTo>
                  <a:lnTo>
                    <a:pt x="9479" y="9498"/>
                  </a:lnTo>
                </a:path>
                <a:path w="19050" h="619760">
                  <a:moveTo>
                    <a:pt x="9479" y="0"/>
                  </a:moveTo>
                  <a:lnTo>
                    <a:pt x="9479" y="18996"/>
                  </a:lnTo>
                </a:path>
                <a:path w="19050" h="619760">
                  <a:moveTo>
                    <a:pt x="9479" y="28589"/>
                  </a:moveTo>
                  <a:lnTo>
                    <a:pt x="18959" y="609963"/>
                  </a:lnTo>
                </a:path>
                <a:path w="19050" h="619760">
                  <a:moveTo>
                    <a:pt x="18959" y="619461"/>
                  </a:moveTo>
                  <a:lnTo>
                    <a:pt x="18959" y="59087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308824" y="3275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313564" y="3280290"/>
              <a:ext cx="9525" cy="142875"/>
            </a:xfrm>
            <a:custGeom>
              <a:avLst/>
              <a:gdLst/>
              <a:ahLst/>
              <a:cxnLst/>
              <a:rect l="l" t="t" r="r" b="b"/>
              <a:pathLst>
                <a:path w="9525" h="142875">
                  <a:moveTo>
                    <a:pt x="0" y="0"/>
                  </a:moveTo>
                  <a:lnTo>
                    <a:pt x="0" y="9498"/>
                  </a:lnTo>
                </a:path>
                <a:path w="9525" h="142875">
                  <a:moveTo>
                    <a:pt x="0" y="19091"/>
                  </a:moveTo>
                  <a:lnTo>
                    <a:pt x="9479" y="1427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318303" y="342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323044" y="2994400"/>
              <a:ext cx="9525" cy="429259"/>
            </a:xfrm>
            <a:custGeom>
              <a:avLst/>
              <a:gdLst/>
              <a:ahLst/>
              <a:cxnLst/>
              <a:rect l="l" t="t" r="r" b="b"/>
              <a:pathLst>
                <a:path w="9525" h="429260">
                  <a:moveTo>
                    <a:pt x="0" y="428646"/>
                  </a:moveTo>
                  <a:lnTo>
                    <a:pt x="0" y="285890"/>
                  </a:lnTo>
                </a:path>
                <a:path w="9525" h="429260">
                  <a:moveTo>
                    <a:pt x="0" y="27620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327779" y="298015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332524" y="1955885"/>
              <a:ext cx="57785" cy="1486535"/>
            </a:xfrm>
            <a:custGeom>
              <a:avLst/>
              <a:gdLst/>
              <a:ahLst/>
              <a:cxnLst/>
              <a:rect l="l" t="t" r="r" b="b"/>
              <a:pathLst>
                <a:path w="57785" h="1486535">
                  <a:moveTo>
                    <a:pt x="0" y="1048012"/>
                  </a:moveTo>
                  <a:lnTo>
                    <a:pt x="0" y="1000237"/>
                  </a:lnTo>
                </a:path>
                <a:path w="57785" h="1486535">
                  <a:moveTo>
                    <a:pt x="0" y="990739"/>
                  </a:moveTo>
                  <a:lnTo>
                    <a:pt x="9764" y="371373"/>
                  </a:lnTo>
                </a:path>
                <a:path w="57785" h="1486535">
                  <a:moveTo>
                    <a:pt x="9764" y="361875"/>
                  </a:moveTo>
                  <a:lnTo>
                    <a:pt x="9764" y="438144"/>
                  </a:lnTo>
                </a:path>
                <a:path w="57785" h="1486535">
                  <a:moveTo>
                    <a:pt x="9764" y="447642"/>
                  </a:moveTo>
                  <a:lnTo>
                    <a:pt x="19243" y="485824"/>
                  </a:lnTo>
                </a:path>
                <a:path w="57785" h="1486535">
                  <a:moveTo>
                    <a:pt x="19243" y="495322"/>
                  </a:moveTo>
                  <a:lnTo>
                    <a:pt x="19243" y="419148"/>
                  </a:lnTo>
                </a:path>
                <a:path w="57785" h="1486535">
                  <a:moveTo>
                    <a:pt x="19243" y="409650"/>
                  </a:moveTo>
                  <a:lnTo>
                    <a:pt x="19243" y="9498"/>
                  </a:lnTo>
                </a:path>
                <a:path w="57785" h="1486535">
                  <a:moveTo>
                    <a:pt x="19243" y="0"/>
                  </a:moveTo>
                  <a:lnTo>
                    <a:pt x="19243" y="66486"/>
                  </a:lnTo>
                </a:path>
                <a:path w="57785" h="1486535">
                  <a:moveTo>
                    <a:pt x="19243" y="76174"/>
                  </a:moveTo>
                  <a:lnTo>
                    <a:pt x="28723" y="314384"/>
                  </a:lnTo>
                </a:path>
                <a:path w="57785" h="1486535">
                  <a:moveTo>
                    <a:pt x="28723" y="323882"/>
                  </a:moveTo>
                  <a:lnTo>
                    <a:pt x="28723" y="238115"/>
                  </a:lnTo>
                </a:path>
                <a:path w="57785" h="1486535">
                  <a:moveTo>
                    <a:pt x="28723" y="228617"/>
                  </a:moveTo>
                  <a:lnTo>
                    <a:pt x="28723" y="247708"/>
                  </a:lnTo>
                </a:path>
                <a:path w="57785" h="1486535">
                  <a:moveTo>
                    <a:pt x="28723" y="257206"/>
                  </a:moveTo>
                  <a:lnTo>
                    <a:pt x="57162" y="14864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384945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389686" y="2927628"/>
              <a:ext cx="19050" cy="572135"/>
            </a:xfrm>
            <a:custGeom>
              <a:avLst/>
              <a:gdLst/>
              <a:ahLst/>
              <a:cxnLst/>
              <a:rect l="l" t="t" r="r" b="b"/>
              <a:pathLst>
                <a:path w="19050" h="572135">
                  <a:moveTo>
                    <a:pt x="0" y="524196"/>
                  </a:moveTo>
                  <a:lnTo>
                    <a:pt x="0" y="419243"/>
                  </a:lnTo>
                </a:path>
                <a:path w="19050" h="572135">
                  <a:moveTo>
                    <a:pt x="0" y="409745"/>
                  </a:moveTo>
                  <a:lnTo>
                    <a:pt x="0" y="342973"/>
                  </a:lnTo>
                </a:path>
                <a:path w="19050" h="572135">
                  <a:moveTo>
                    <a:pt x="0" y="333475"/>
                  </a:moveTo>
                  <a:lnTo>
                    <a:pt x="9479" y="352661"/>
                  </a:lnTo>
                </a:path>
                <a:path w="19050" h="572135">
                  <a:moveTo>
                    <a:pt x="9479" y="362159"/>
                  </a:moveTo>
                  <a:lnTo>
                    <a:pt x="9479" y="562188"/>
                  </a:lnTo>
                </a:path>
                <a:path w="19050" h="572135">
                  <a:moveTo>
                    <a:pt x="9479" y="571686"/>
                  </a:moveTo>
                  <a:lnTo>
                    <a:pt x="9479" y="533694"/>
                  </a:lnTo>
                </a:path>
                <a:path w="19050" h="572135">
                  <a:moveTo>
                    <a:pt x="9479" y="524196"/>
                  </a:moveTo>
                  <a:lnTo>
                    <a:pt x="18959" y="9498"/>
                  </a:lnTo>
                </a:path>
                <a:path w="19050" h="572135">
                  <a:moveTo>
                    <a:pt x="18959" y="0"/>
                  </a:moveTo>
                  <a:lnTo>
                    <a:pt x="18959" y="667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403905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408646" y="2356037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10">
                  <a:moveTo>
                    <a:pt x="0" y="638362"/>
                  </a:moveTo>
                  <a:lnTo>
                    <a:pt x="9479" y="314384"/>
                  </a:lnTo>
                </a:path>
                <a:path w="9525" h="638810">
                  <a:moveTo>
                    <a:pt x="9479" y="30488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413377" y="234179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418125" y="2070051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5">
                  <a:moveTo>
                    <a:pt x="0" y="285985"/>
                  </a:moveTo>
                  <a:lnTo>
                    <a:pt x="9479" y="190720"/>
                  </a:lnTo>
                </a:path>
                <a:path w="9525" h="286385">
                  <a:moveTo>
                    <a:pt x="9479" y="18103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422864" y="2055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427605" y="2070051"/>
              <a:ext cx="29209" cy="943610"/>
            </a:xfrm>
            <a:custGeom>
              <a:avLst/>
              <a:gdLst/>
              <a:ahLst/>
              <a:cxnLst/>
              <a:rect l="l" t="t" r="r" b="b"/>
              <a:pathLst>
                <a:path w="29210" h="943610">
                  <a:moveTo>
                    <a:pt x="0" y="0"/>
                  </a:moveTo>
                  <a:lnTo>
                    <a:pt x="9479" y="123949"/>
                  </a:lnTo>
                </a:path>
                <a:path w="29210" h="943610">
                  <a:moveTo>
                    <a:pt x="9479" y="133542"/>
                  </a:moveTo>
                  <a:lnTo>
                    <a:pt x="9479" y="295483"/>
                  </a:lnTo>
                </a:path>
                <a:path w="29210" h="943610">
                  <a:moveTo>
                    <a:pt x="9479" y="304981"/>
                  </a:moveTo>
                  <a:lnTo>
                    <a:pt x="18959" y="285985"/>
                  </a:lnTo>
                </a:path>
                <a:path w="29210" h="943610">
                  <a:moveTo>
                    <a:pt x="18959" y="276487"/>
                  </a:moveTo>
                  <a:lnTo>
                    <a:pt x="18959" y="295483"/>
                  </a:lnTo>
                </a:path>
                <a:path w="29210" h="943610">
                  <a:moveTo>
                    <a:pt x="18959" y="304981"/>
                  </a:moveTo>
                  <a:lnTo>
                    <a:pt x="18959" y="695635"/>
                  </a:lnTo>
                </a:path>
                <a:path w="29210" h="943610">
                  <a:moveTo>
                    <a:pt x="18959" y="705133"/>
                  </a:moveTo>
                  <a:lnTo>
                    <a:pt x="18959" y="933846"/>
                  </a:lnTo>
                </a:path>
                <a:path w="29210" h="943610">
                  <a:moveTo>
                    <a:pt x="18959" y="943344"/>
                  </a:moveTo>
                  <a:lnTo>
                    <a:pt x="28628" y="8765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451493" y="29323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456233" y="2946624"/>
              <a:ext cx="19050" cy="553085"/>
            </a:xfrm>
            <a:custGeom>
              <a:avLst/>
              <a:gdLst/>
              <a:ahLst/>
              <a:cxnLst/>
              <a:rect l="l" t="t" r="r" b="b"/>
              <a:pathLst>
                <a:path w="19050" h="553085">
                  <a:moveTo>
                    <a:pt x="0" y="0"/>
                  </a:moveTo>
                  <a:lnTo>
                    <a:pt x="0" y="323977"/>
                  </a:lnTo>
                </a:path>
                <a:path w="19050" h="553085">
                  <a:moveTo>
                    <a:pt x="0" y="333665"/>
                  </a:moveTo>
                  <a:lnTo>
                    <a:pt x="9479" y="543192"/>
                  </a:lnTo>
                </a:path>
                <a:path w="19050" h="553085">
                  <a:moveTo>
                    <a:pt x="9479" y="552690"/>
                  </a:moveTo>
                  <a:lnTo>
                    <a:pt x="9479" y="495702"/>
                  </a:lnTo>
                </a:path>
                <a:path w="19050" h="553085">
                  <a:moveTo>
                    <a:pt x="9479" y="485919"/>
                  </a:moveTo>
                  <a:lnTo>
                    <a:pt x="9479" y="333665"/>
                  </a:lnTo>
                </a:path>
                <a:path w="19050" h="553085">
                  <a:moveTo>
                    <a:pt x="9479" y="323977"/>
                  </a:moveTo>
                  <a:lnTo>
                    <a:pt x="9479" y="362254"/>
                  </a:lnTo>
                </a:path>
                <a:path w="19050" h="553085">
                  <a:moveTo>
                    <a:pt x="9479" y="371752"/>
                  </a:moveTo>
                  <a:lnTo>
                    <a:pt x="18959" y="47642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470452" y="342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475193" y="2174814"/>
              <a:ext cx="28575" cy="1248410"/>
            </a:xfrm>
            <a:custGeom>
              <a:avLst/>
              <a:gdLst/>
              <a:ahLst/>
              <a:cxnLst/>
              <a:rect l="l" t="t" r="r" b="b"/>
              <a:pathLst>
                <a:path w="28575" h="1248410">
                  <a:moveTo>
                    <a:pt x="0" y="1248231"/>
                  </a:moveTo>
                  <a:lnTo>
                    <a:pt x="0" y="1010020"/>
                  </a:lnTo>
                </a:path>
                <a:path w="28575" h="1248410">
                  <a:moveTo>
                    <a:pt x="0" y="1000522"/>
                  </a:moveTo>
                  <a:lnTo>
                    <a:pt x="18959" y="28779"/>
                  </a:lnTo>
                </a:path>
                <a:path w="28575" h="1248410">
                  <a:moveTo>
                    <a:pt x="18959" y="19186"/>
                  </a:moveTo>
                  <a:lnTo>
                    <a:pt x="18959" y="9687"/>
                  </a:lnTo>
                </a:path>
                <a:path w="28575" h="1248410">
                  <a:moveTo>
                    <a:pt x="18959" y="0"/>
                  </a:moveTo>
                  <a:lnTo>
                    <a:pt x="18959" y="47775"/>
                  </a:lnTo>
                </a:path>
                <a:path w="28575" h="1248410">
                  <a:moveTo>
                    <a:pt x="18959" y="57273"/>
                  </a:moveTo>
                  <a:lnTo>
                    <a:pt x="28438" y="954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498891" y="22750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503632" y="1974881"/>
              <a:ext cx="9525" cy="448309"/>
            </a:xfrm>
            <a:custGeom>
              <a:avLst/>
              <a:gdLst/>
              <a:ahLst/>
              <a:cxnLst/>
              <a:rect l="l" t="t" r="r" b="b"/>
              <a:pathLst>
                <a:path w="9525" h="448310">
                  <a:moveTo>
                    <a:pt x="0" y="295388"/>
                  </a:moveTo>
                  <a:lnTo>
                    <a:pt x="0" y="9498"/>
                  </a:lnTo>
                </a:path>
                <a:path w="9525" h="448310">
                  <a:moveTo>
                    <a:pt x="0" y="0"/>
                  </a:moveTo>
                  <a:lnTo>
                    <a:pt x="0" y="66676"/>
                  </a:lnTo>
                </a:path>
                <a:path w="9525" h="448310">
                  <a:moveTo>
                    <a:pt x="0" y="76174"/>
                  </a:moveTo>
                  <a:lnTo>
                    <a:pt x="9479" y="44783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508370" y="2427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513111" y="2346539"/>
              <a:ext cx="28575" cy="1086485"/>
            </a:xfrm>
            <a:custGeom>
              <a:avLst/>
              <a:gdLst/>
              <a:ahLst/>
              <a:cxnLst/>
              <a:rect l="l" t="t" r="r" b="b"/>
              <a:pathLst>
                <a:path w="28575" h="1086485">
                  <a:moveTo>
                    <a:pt x="0" y="85672"/>
                  </a:moveTo>
                  <a:lnTo>
                    <a:pt x="0" y="9498"/>
                  </a:lnTo>
                </a:path>
                <a:path w="28575" h="1086485">
                  <a:moveTo>
                    <a:pt x="0" y="0"/>
                  </a:moveTo>
                  <a:lnTo>
                    <a:pt x="9479" y="66486"/>
                  </a:lnTo>
                </a:path>
                <a:path w="28575" h="1086485">
                  <a:moveTo>
                    <a:pt x="9479" y="76174"/>
                  </a:moveTo>
                  <a:lnTo>
                    <a:pt x="18959" y="886071"/>
                  </a:lnTo>
                </a:path>
                <a:path w="28575" h="1086485">
                  <a:moveTo>
                    <a:pt x="18959" y="895569"/>
                  </a:moveTo>
                  <a:lnTo>
                    <a:pt x="28533" y="108600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536904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541645" y="2717912"/>
              <a:ext cx="19050" cy="724535"/>
            </a:xfrm>
            <a:custGeom>
              <a:avLst/>
              <a:gdLst/>
              <a:ahLst/>
              <a:cxnLst/>
              <a:rect l="l" t="t" r="r" b="b"/>
              <a:pathLst>
                <a:path w="19050" h="724535">
                  <a:moveTo>
                    <a:pt x="0" y="724414"/>
                  </a:moveTo>
                  <a:lnTo>
                    <a:pt x="0" y="648145"/>
                  </a:lnTo>
                </a:path>
                <a:path w="19050" h="724535">
                  <a:moveTo>
                    <a:pt x="0" y="638647"/>
                  </a:moveTo>
                  <a:lnTo>
                    <a:pt x="9479" y="562378"/>
                  </a:lnTo>
                </a:path>
                <a:path w="19050" h="724535">
                  <a:moveTo>
                    <a:pt x="9479" y="552690"/>
                  </a:moveTo>
                  <a:lnTo>
                    <a:pt x="9479" y="562378"/>
                  </a:lnTo>
                </a:path>
                <a:path w="19050" h="724535">
                  <a:moveTo>
                    <a:pt x="9479" y="571876"/>
                  </a:moveTo>
                  <a:lnTo>
                    <a:pt x="9479" y="581469"/>
                  </a:lnTo>
                </a:path>
                <a:path w="19050" h="724535">
                  <a:moveTo>
                    <a:pt x="9479" y="590967"/>
                  </a:moveTo>
                  <a:lnTo>
                    <a:pt x="9479" y="552690"/>
                  </a:lnTo>
                </a:path>
                <a:path w="19050" h="724535">
                  <a:moveTo>
                    <a:pt x="9479" y="54319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555863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560604" y="2032059"/>
              <a:ext cx="47625" cy="1153160"/>
            </a:xfrm>
            <a:custGeom>
              <a:avLst/>
              <a:gdLst/>
              <a:ahLst/>
              <a:cxnLst/>
              <a:rect l="l" t="t" r="r" b="b"/>
              <a:pathLst>
                <a:path w="47625" h="1153160">
                  <a:moveTo>
                    <a:pt x="0" y="676354"/>
                  </a:moveTo>
                  <a:lnTo>
                    <a:pt x="0" y="705133"/>
                  </a:lnTo>
                </a:path>
                <a:path w="47625" h="1153160">
                  <a:moveTo>
                    <a:pt x="0" y="714631"/>
                  </a:moveTo>
                  <a:lnTo>
                    <a:pt x="0" y="695445"/>
                  </a:lnTo>
                </a:path>
                <a:path w="47625" h="1153160">
                  <a:moveTo>
                    <a:pt x="0" y="685852"/>
                  </a:moveTo>
                  <a:lnTo>
                    <a:pt x="9479" y="114261"/>
                  </a:lnTo>
                </a:path>
                <a:path w="47625" h="1153160">
                  <a:moveTo>
                    <a:pt x="9479" y="104763"/>
                  </a:moveTo>
                  <a:lnTo>
                    <a:pt x="9479" y="123759"/>
                  </a:lnTo>
                </a:path>
                <a:path w="47625" h="1153160">
                  <a:moveTo>
                    <a:pt x="9479" y="133257"/>
                  </a:moveTo>
                  <a:lnTo>
                    <a:pt x="9479" y="228712"/>
                  </a:lnTo>
                </a:path>
                <a:path w="47625" h="1153160">
                  <a:moveTo>
                    <a:pt x="9479" y="238210"/>
                  </a:moveTo>
                  <a:lnTo>
                    <a:pt x="19148" y="219024"/>
                  </a:lnTo>
                </a:path>
                <a:path w="47625" h="1153160">
                  <a:moveTo>
                    <a:pt x="19148" y="209526"/>
                  </a:moveTo>
                  <a:lnTo>
                    <a:pt x="19148" y="9498"/>
                  </a:lnTo>
                </a:path>
                <a:path w="47625" h="1153160">
                  <a:moveTo>
                    <a:pt x="19148" y="0"/>
                  </a:moveTo>
                  <a:lnTo>
                    <a:pt x="19148" y="66486"/>
                  </a:lnTo>
                </a:path>
                <a:path w="47625" h="1153160">
                  <a:moveTo>
                    <a:pt x="19148" y="76269"/>
                  </a:moveTo>
                  <a:lnTo>
                    <a:pt x="47587" y="11527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603451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608192" y="3165839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28494"/>
                  </a:moveTo>
                  <a:lnTo>
                    <a:pt x="0" y="9498"/>
                  </a:lnTo>
                </a:path>
                <a:path w="19050" h="381635">
                  <a:moveTo>
                    <a:pt x="0" y="0"/>
                  </a:moveTo>
                  <a:lnTo>
                    <a:pt x="0" y="9498"/>
                  </a:lnTo>
                </a:path>
                <a:path w="19050" h="381635">
                  <a:moveTo>
                    <a:pt x="0" y="18996"/>
                  </a:moveTo>
                  <a:lnTo>
                    <a:pt x="9479" y="371695"/>
                  </a:lnTo>
                </a:path>
                <a:path w="19050" h="381635">
                  <a:moveTo>
                    <a:pt x="9479" y="381203"/>
                  </a:moveTo>
                  <a:lnTo>
                    <a:pt x="9479" y="323977"/>
                  </a:lnTo>
                </a:path>
                <a:path w="19050" h="381635">
                  <a:moveTo>
                    <a:pt x="9479" y="314479"/>
                  </a:moveTo>
                  <a:lnTo>
                    <a:pt x="9479" y="47775"/>
                  </a:lnTo>
                </a:path>
                <a:path w="19050" h="381635">
                  <a:moveTo>
                    <a:pt x="9479" y="38277"/>
                  </a:moveTo>
                  <a:lnTo>
                    <a:pt x="9479" y="57273"/>
                  </a:lnTo>
                </a:path>
                <a:path w="19050" h="381635">
                  <a:moveTo>
                    <a:pt x="9479" y="66771"/>
                  </a:moveTo>
                  <a:lnTo>
                    <a:pt x="18959" y="1430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622411" y="33136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627152" y="2127324"/>
              <a:ext cx="28575" cy="1191260"/>
            </a:xfrm>
            <a:custGeom>
              <a:avLst/>
              <a:gdLst/>
              <a:ahLst/>
              <a:cxnLst/>
              <a:rect l="l" t="t" r="r" b="b"/>
              <a:pathLst>
                <a:path w="28575" h="1191260">
                  <a:moveTo>
                    <a:pt x="0" y="1191053"/>
                  </a:moveTo>
                  <a:lnTo>
                    <a:pt x="0" y="1086289"/>
                  </a:lnTo>
                </a:path>
                <a:path w="28575" h="1191260">
                  <a:moveTo>
                    <a:pt x="0" y="1076791"/>
                  </a:moveTo>
                  <a:lnTo>
                    <a:pt x="9479" y="524101"/>
                  </a:lnTo>
                </a:path>
                <a:path w="28575" h="1191260">
                  <a:moveTo>
                    <a:pt x="9479" y="514413"/>
                  </a:moveTo>
                  <a:lnTo>
                    <a:pt x="18959" y="9498"/>
                  </a:lnTo>
                </a:path>
                <a:path w="28575" h="1191260">
                  <a:moveTo>
                    <a:pt x="18959" y="0"/>
                  </a:moveTo>
                  <a:lnTo>
                    <a:pt x="18959" y="9498"/>
                  </a:lnTo>
                </a:path>
                <a:path w="28575" h="1191260">
                  <a:moveTo>
                    <a:pt x="18959" y="18996"/>
                  </a:moveTo>
                  <a:lnTo>
                    <a:pt x="28438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650850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655591" y="2108328"/>
              <a:ext cx="28575" cy="1134110"/>
            </a:xfrm>
            <a:custGeom>
              <a:avLst/>
              <a:gdLst/>
              <a:ahLst/>
              <a:cxnLst/>
              <a:rect l="l" t="t" r="r" b="b"/>
              <a:pathLst>
                <a:path w="28575" h="1134110">
                  <a:moveTo>
                    <a:pt x="0" y="66486"/>
                  </a:moveTo>
                  <a:lnTo>
                    <a:pt x="0" y="9498"/>
                  </a:lnTo>
                </a:path>
                <a:path w="28575" h="1134110">
                  <a:moveTo>
                    <a:pt x="0" y="0"/>
                  </a:moveTo>
                  <a:lnTo>
                    <a:pt x="0" y="37992"/>
                  </a:lnTo>
                </a:path>
                <a:path w="28575" h="1134110">
                  <a:moveTo>
                    <a:pt x="0" y="47490"/>
                  </a:moveTo>
                  <a:lnTo>
                    <a:pt x="9479" y="504915"/>
                  </a:lnTo>
                </a:path>
                <a:path w="28575" h="1134110">
                  <a:moveTo>
                    <a:pt x="9479" y="514413"/>
                  </a:moveTo>
                  <a:lnTo>
                    <a:pt x="9479" y="495417"/>
                  </a:lnTo>
                </a:path>
                <a:path w="28575" h="1134110">
                  <a:moveTo>
                    <a:pt x="9479" y="485919"/>
                  </a:moveTo>
                  <a:lnTo>
                    <a:pt x="18959" y="504915"/>
                  </a:lnTo>
                </a:path>
                <a:path w="28575" h="1134110">
                  <a:moveTo>
                    <a:pt x="18959" y="514413"/>
                  </a:moveTo>
                  <a:lnTo>
                    <a:pt x="18959" y="1124282"/>
                  </a:lnTo>
                </a:path>
                <a:path w="28575" h="1134110">
                  <a:moveTo>
                    <a:pt x="18959" y="1133780"/>
                  </a:moveTo>
                  <a:lnTo>
                    <a:pt x="18959" y="1124282"/>
                  </a:lnTo>
                </a:path>
                <a:path w="28575" h="1134110">
                  <a:moveTo>
                    <a:pt x="18959" y="1114784"/>
                  </a:moveTo>
                  <a:lnTo>
                    <a:pt x="28438" y="10670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679288" y="31610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684029" y="2498982"/>
              <a:ext cx="29209" cy="1000760"/>
            </a:xfrm>
            <a:custGeom>
              <a:avLst/>
              <a:gdLst/>
              <a:ahLst/>
              <a:cxnLst/>
              <a:rect l="l" t="t" r="r" b="b"/>
              <a:pathLst>
                <a:path w="29210" h="1000760">
                  <a:moveTo>
                    <a:pt x="0" y="676354"/>
                  </a:moveTo>
                  <a:lnTo>
                    <a:pt x="0" y="914565"/>
                  </a:lnTo>
                </a:path>
                <a:path w="29210" h="1000760">
                  <a:moveTo>
                    <a:pt x="0" y="924063"/>
                  </a:moveTo>
                  <a:lnTo>
                    <a:pt x="0" y="990834"/>
                  </a:lnTo>
                </a:path>
                <a:path w="29210" h="1000760">
                  <a:moveTo>
                    <a:pt x="0" y="1000332"/>
                  </a:moveTo>
                  <a:lnTo>
                    <a:pt x="9764" y="990834"/>
                  </a:lnTo>
                </a:path>
                <a:path w="29210" h="1000760">
                  <a:moveTo>
                    <a:pt x="9764" y="981336"/>
                  </a:moveTo>
                  <a:lnTo>
                    <a:pt x="28723" y="133257"/>
                  </a:lnTo>
                </a:path>
                <a:path w="29210" h="1000760">
                  <a:moveTo>
                    <a:pt x="28723" y="123759"/>
                  </a:moveTo>
                  <a:lnTo>
                    <a:pt x="2872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708004" y="24845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712753" y="2022371"/>
              <a:ext cx="19050" cy="467359"/>
            </a:xfrm>
            <a:custGeom>
              <a:avLst/>
              <a:gdLst/>
              <a:ahLst/>
              <a:cxnLst/>
              <a:rect l="l" t="t" r="r" b="b"/>
              <a:pathLst>
                <a:path w="19050" h="467360">
                  <a:moveTo>
                    <a:pt x="0" y="466923"/>
                  </a:moveTo>
                  <a:lnTo>
                    <a:pt x="0" y="390654"/>
                  </a:lnTo>
                </a:path>
                <a:path w="19050" h="467360">
                  <a:moveTo>
                    <a:pt x="0" y="381156"/>
                  </a:moveTo>
                  <a:lnTo>
                    <a:pt x="9479" y="9687"/>
                  </a:lnTo>
                </a:path>
                <a:path w="19050" h="467360">
                  <a:moveTo>
                    <a:pt x="9479" y="0"/>
                  </a:moveTo>
                  <a:lnTo>
                    <a:pt x="9479" y="19186"/>
                  </a:lnTo>
                </a:path>
                <a:path w="19050" h="467360">
                  <a:moveTo>
                    <a:pt x="9479" y="28684"/>
                  </a:moveTo>
                  <a:lnTo>
                    <a:pt x="1895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726971" y="2246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731712" y="2098545"/>
              <a:ext cx="0" cy="153035"/>
            </a:xfrm>
            <a:custGeom>
              <a:avLst/>
              <a:gdLst/>
              <a:ahLst/>
              <a:cxnLst/>
              <a:rect l="l" t="t" r="r" b="b"/>
              <a:pathLst>
                <a:path w="0" h="153035">
                  <a:moveTo>
                    <a:pt x="0" y="152538"/>
                  </a:moveTo>
                  <a:lnTo>
                    <a:pt x="0" y="57273"/>
                  </a:lnTo>
                </a:path>
                <a:path w="0" h="153035">
                  <a:moveTo>
                    <a:pt x="0" y="47775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726971" y="2084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731712" y="2098545"/>
              <a:ext cx="47625" cy="1382395"/>
            </a:xfrm>
            <a:custGeom>
              <a:avLst/>
              <a:gdLst/>
              <a:ahLst/>
              <a:cxnLst/>
              <a:rect l="l" t="t" r="r" b="b"/>
              <a:pathLst>
                <a:path w="47625" h="1382395">
                  <a:moveTo>
                    <a:pt x="0" y="0"/>
                  </a:moveTo>
                  <a:lnTo>
                    <a:pt x="9479" y="276487"/>
                  </a:lnTo>
                </a:path>
                <a:path w="47625" h="1382395">
                  <a:moveTo>
                    <a:pt x="9479" y="285985"/>
                  </a:moveTo>
                  <a:lnTo>
                    <a:pt x="9479" y="562378"/>
                  </a:lnTo>
                </a:path>
                <a:path w="47625" h="1382395">
                  <a:moveTo>
                    <a:pt x="9479" y="571876"/>
                  </a:moveTo>
                  <a:lnTo>
                    <a:pt x="37918" y="1372275"/>
                  </a:lnTo>
                </a:path>
                <a:path w="47625" h="1382395">
                  <a:moveTo>
                    <a:pt x="37918" y="1381773"/>
                  </a:moveTo>
                  <a:lnTo>
                    <a:pt x="37918" y="1362777"/>
                  </a:lnTo>
                </a:path>
                <a:path w="47625" h="1382395">
                  <a:moveTo>
                    <a:pt x="37918" y="1353279"/>
                  </a:moveTo>
                  <a:lnTo>
                    <a:pt x="37918" y="981621"/>
                  </a:lnTo>
                </a:path>
                <a:path w="47625" h="1382395">
                  <a:moveTo>
                    <a:pt x="37918" y="972123"/>
                  </a:moveTo>
                  <a:lnTo>
                    <a:pt x="47398" y="10006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774370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779110" y="2460800"/>
              <a:ext cx="9525" cy="638810"/>
            </a:xfrm>
            <a:custGeom>
              <a:avLst/>
              <a:gdLst/>
              <a:ahLst/>
              <a:cxnLst/>
              <a:rect l="l" t="t" r="r" b="b"/>
              <a:pathLst>
                <a:path w="9525" h="638810">
                  <a:moveTo>
                    <a:pt x="0" y="638362"/>
                  </a:moveTo>
                  <a:lnTo>
                    <a:pt x="0" y="400152"/>
                  </a:lnTo>
                </a:path>
                <a:path w="9525" h="638810">
                  <a:moveTo>
                    <a:pt x="0" y="390654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783849" y="24464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788590" y="2060553"/>
              <a:ext cx="19685" cy="419734"/>
            </a:xfrm>
            <a:custGeom>
              <a:avLst/>
              <a:gdLst/>
              <a:ahLst/>
              <a:cxnLst/>
              <a:rect l="l" t="t" r="r" b="b"/>
              <a:pathLst>
                <a:path w="19685" h="419735">
                  <a:moveTo>
                    <a:pt x="0" y="400247"/>
                  </a:moveTo>
                  <a:lnTo>
                    <a:pt x="0" y="409745"/>
                  </a:lnTo>
                </a:path>
                <a:path w="19685" h="419735">
                  <a:moveTo>
                    <a:pt x="0" y="419243"/>
                  </a:moveTo>
                  <a:lnTo>
                    <a:pt x="0" y="381156"/>
                  </a:lnTo>
                </a:path>
                <a:path w="19685" h="419735">
                  <a:moveTo>
                    <a:pt x="0" y="371657"/>
                  </a:moveTo>
                  <a:lnTo>
                    <a:pt x="9479" y="9498"/>
                  </a:lnTo>
                </a:path>
                <a:path w="19685" h="419735">
                  <a:moveTo>
                    <a:pt x="9479" y="0"/>
                  </a:moveTo>
                  <a:lnTo>
                    <a:pt x="9479" y="37992"/>
                  </a:lnTo>
                </a:path>
                <a:path w="19685" h="419735">
                  <a:moveTo>
                    <a:pt x="9479" y="47775"/>
                  </a:moveTo>
                  <a:lnTo>
                    <a:pt x="19148" y="12394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4802998" y="21892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4807739" y="2194000"/>
              <a:ext cx="19050" cy="1200785"/>
            </a:xfrm>
            <a:custGeom>
              <a:avLst/>
              <a:gdLst/>
              <a:ahLst/>
              <a:cxnLst/>
              <a:rect l="l" t="t" r="r" b="b"/>
              <a:pathLst>
                <a:path w="19050" h="1200785">
                  <a:moveTo>
                    <a:pt x="0" y="0"/>
                  </a:moveTo>
                  <a:lnTo>
                    <a:pt x="0" y="28589"/>
                  </a:lnTo>
                </a:path>
                <a:path w="19050" h="1200785">
                  <a:moveTo>
                    <a:pt x="0" y="38087"/>
                  </a:moveTo>
                  <a:lnTo>
                    <a:pt x="9479" y="285795"/>
                  </a:lnTo>
                </a:path>
                <a:path w="19050" h="1200785">
                  <a:moveTo>
                    <a:pt x="9479" y="295293"/>
                  </a:moveTo>
                  <a:lnTo>
                    <a:pt x="18959" y="120055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4821957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4826698" y="3270602"/>
              <a:ext cx="10160" cy="219710"/>
            </a:xfrm>
            <a:custGeom>
              <a:avLst/>
              <a:gdLst/>
              <a:ahLst/>
              <a:cxnLst/>
              <a:rect l="l" t="t" r="r" b="b"/>
              <a:pathLst>
                <a:path w="10160" h="219710">
                  <a:moveTo>
                    <a:pt x="0" y="123949"/>
                  </a:moveTo>
                  <a:lnTo>
                    <a:pt x="9574" y="9687"/>
                  </a:lnTo>
                </a:path>
                <a:path w="10160" h="219710">
                  <a:moveTo>
                    <a:pt x="9574" y="0"/>
                  </a:moveTo>
                  <a:lnTo>
                    <a:pt x="9574" y="47775"/>
                  </a:lnTo>
                </a:path>
                <a:path w="10160" h="219710">
                  <a:moveTo>
                    <a:pt x="9574" y="57273"/>
                  </a:moveTo>
                  <a:lnTo>
                    <a:pt x="9574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4831532" y="3494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4836273" y="2041557"/>
              <a:ext cx="38100" cy="1457960"/>
            </a:xfrm>
            <a:custGeom>
              <a:avLst/>
              <a:gdLst/>
              <a:ahLst/>
              <a:cxnLst/>
              <a:rect l="l" t="t" r="r" b="b"/>
              <a:pathLst>
                <a:path w="38100" h="1457960">
                  <a:moveTo>
                    <a:pt x="0" y="1457757"/>
                  </a:moveTo>
                  <a:lnTo>
                    <a:pt x="9479" y="1362492"/>
                  </a:lnTo>
                </a:path>
                <a:path w="38100" h="1457960">
                  <a:moveTo>
                    <a:pt x="9479" y="1352994"/>
                  </a:moveTo>
                  <a:lnTo>
                    <a:pt x="18959" y="1000617"/>
                  </a:lnTo>
                </a:path>
                <a:path w="38100" h="1457960">
                  <a:moveTo>
                    <a:pt x="18959" y="990834"/>
                  </a:moveTo>
                  <a:lnTo>
                    <a:pt x="18959" y="657358"/>
                  </a:lnTo>
                </a:path>
                <a:path w="38100" h="1457960">
                  <a:moveTo>
                    <a:pt x="18959" y="647860"/>
                  </a:moveTo>
                  <a:lnTo>
                    <a:pt x="28438" y="257206"/>
                  </a:lnTo>
                </a:path>
                <a:path w="38100" h="1457960">
                  <a:moveTo>
                    <a:pt x="28438" y="247708"/>
                  </a:moveTo>
                  <a:lnTo>
                    <a:pt x="37918" y="47490"/>
                  </a:lnTo>
                </a:path>
                <a:path w="38100" h="1457960">
                  <a:moveTo>
                    <a:pt x="37918" y="37992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4869450" y="20273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4874191" y="2032059"/>
              <a:ext cx="19050" cy="838835"/>
            </a:xfrm>
            <a:custGeom>
              <a:avLst/>
              <a:gdLst/>
              <a:ahLst/>
              <a:cxnLst/>
              <a:rect l="l" t="t" r="r" b="b"/>
              <a:pathLst>
                <a:path w="19050" h="838835">
                  <a:moveTo>
                    <a:pt x="0" y="0"/>
                  </a:moveTo>
                  <a:lnTo>
                    <a:pt x="0" y="209526"/>
                  </a:lnTo>
                </a:path>
                <a:path w="19050" h="838835">
                  <a:moveTo>
                    <a:pt x="0" y="219024"/>
                  </a:moveTo>
                  <a:lnTo>
                    <a:pt x="9479" y="276202"/>
                  </a:lnTo>
                </a:path>
                <a:path w="19050" h="838835">
                  <a:moveTo>
                    <a:pt x="9479" y="285700"/>
                  </a:moveTo>
                  <a:lnTo>
                    <a:pt x="9479" y="276202"/>
                  </a:lnTo>
                </a:path>
                <a:path w="19050" h="838835">
                  <a:moveTo>
                    <a:pt x="9479" y="266704"/>
                  </a:moveTo>
                  <a:lnTo>
                    <a:pt x="9479" y="238210"/>
                  </a:lnTo>
                </a:path>
                <a:path w="19050" h="838835">
                  <a:moveTo>
                    <a:pt x="9479" y="228712"/>
                  </a:moveTo>
                  <a:lnTo>
                    <a:pt x="9479" y="247708"/>
                  </a:lnTo>
                </a:path>
                <a:path w="19050" h="838835">
                  <a:moveTo>
                    <a:pt x="9479" y="257206"/>
                  </a:moveTo>
                  <a:lnTo>
                    <a:pt x="18959" y="83839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4888408" y="28752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4893151" y="2870450"/>
              <a:ext cx="19050" cy="524510"/>
            </a:xfrm>
            <a:custGeom>
              <a:avLst/>
              <a:gdLst/>
              <a:ahLst/>
              <a:cxnLst/>
              <a:rect l="l" t="t" r="r" b="b"/>
              <a:pathLst>
                <a:path w="19050" h="524510">
                  <a:moveTo>
                    <a:pt x="0" y="0"/>
                  </a:moveTo>
                  <a:lnTo>
                    <a:pt x="0" y="9498"/>
                  </a:lnTo>
                </a:path>
                <a:path w="19050" h="524510">
                  <a:moveTo>
                    <a:pt x="0" y="19186"/>
                  </a:moveTo>
                  <a:lnTo>
                    <a:pt x="9479" y="400152"/>
                  </a:lnTo>
                </a:path>
                <a:path w="19050" h="524510">
                  <a:moveTo>
                    <a:pt x="9479" y="409840"/>
                  </a:moveTo>
                  <a:lnTo>
                    <a:pt x="9479" y="505105"/>
                  </a:lnTo>
                </a:path>
                <a:path w="19050" h="524510">
                  <a:moveTo>
                    <a:pt x="9479" y="514603"/>
                  </a:moveTo>
                  <a:lnTo>
                    <a:pt x="18959" y="476421"/>
                  </a:lnTo>
                </a:path>
                <a:path w="19050" h="524510">
                  <a:moveTo>
                    <a:pt x="18959" y="466923"/>
                  </a:moveTo>
                  <a:lnTo>
                    <a:pt x="18959" y="476421"/>
                  </a:lnTo>
                </a:path>
                <a:path w="19050" h="524510">
                  <a:moveTo>
                    <a:pt x="18959" y="486109"/>
                  </a:moveTo>
                  <a:lnTo>
                    <a:pt x="18959" y="52410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907369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4912110" y="2003375"/>
              <a:ext cx="47625" cy="1391285"/>
            </a:xfrm>
            <a:custGeom>
              <a:avLst/>
              <a:gdLst/>
              <a:ahLst/>
              <a:cxnLst/>
              <a:rect l="l" t="t" r="r" b="b"/>
              <a:pathLst>
                <a:path w="47625" h="1391285">
                  <a:moveTo>
                    <a:pt x="0" y="1391176"/>
                  </a:moveTo>
                  <a:lnTo>
                    <a:pt x="9669" y="1296006"/>
                  </a:lnTo>
                </a:path>
                <a:path w="47625" h="1391285">
                  <a:moveTo>
                    <a:pt x="9669" y="1286413"/>
                  </a:moveTo>
                  <a:lnTo>
                    <a:pt x="28628" y="257396"/>
                  </a:lnTo>
                </a:path>
                <a:path w="47625" h="1391285">
                  <a:moveTo>
                    <a:pt x="28628" y="247708"/>
                  </a:moveTo>
                  <a:lnTo>
                    <a:pt x="28628" y="295388"/>
                  </a:lnTo>
                </a:path>
                <a:path w="47625" h="1391285">
                  <a:moveTo>
                    <a:pt x="28628" y="304886"/>
                  </a:moveTo>
                  <a:lnTo>
                    <a:pt x="28628" y="266894"/>
                  </a:lnTo>
                </a:path>
                <a:path w="47625" h="1391285">
                  <a:moveTo>
                    <a:pt x="28628" y="257396"/>
                  </a:moveTo>
                  <a:lnTo>
                    <a:pt x="38108" y="9498"/>
                  </a:lnTo>
                </a:path>
                <a:path w="47625" h="1391285">
                  <a:moveTo>
                    <a:pt x="38108" y="0"/>
                  </a:moveTo>
                  <a:lnTo>
                    <a:pt x="38108" y="76174"/>
                  </a:lnTo>
                </a:path>
                <a:path w="47625" h="1391285">
                  <a:moveTo>
                    <a:pt x="38108" y="85672"/>
                  </a:moveTo>
                  <a:lnTo>
                    <a:pt x="47587" y="30488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954955" y="230351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4959698" y="2308262"/>
              <a:ext cx="38100" cy="1153160"/>
            </a:xfrm>
            <a:custGeom>
              <a:avLst/>
              <a:gdLst/>
              <a:ahLst/>
              <a:cxnLst/>
              <a:rect l="l" t="t" r="r" b="b"/>
              <a:pathLst>
                <a:path w="38100" h="1153160">
                  <a:moveTo>
                    <a:pt x="0" y="0"/>
                  </a:moveTo>
                  <a:lnTo>
                    <a:pt x="0" y="104763"/>
                  </a:lnTo>
                </a:path>
                <a:path w="38100" h="1153160">
                  <a:moveTo>
                    <a:pt x="0" y="114451"/>
                  </a:moveTo>
                  <a:lnTo>
                    <a:pt x="18959" y="1038609"/>
                  </a:lnTo>
                </a:path>
                <a:path w="38100" h="1153160">
                  <a:moveTo>
                    <a:pt x="18959" y="1048297"/>
                  </a:moveTo>
                  <a:lnTo>
                    <a:pt x="18959" y="1143563"/>
                  </a:lnTo>
                </a:path>
                <a:path w="38100" h="1153160">
                  <a:moveTo>
                    <a:pt x="18959" y="1153061"/>
                  </a:moveTo>
                  <a:lnTo>
                    <a:pt x="18959" y="1143563"/>
                  </a:lnTo>
                </a:path>
                <a:path w="38100" h="1153160">
                  <a:moveTo>
                    <a:pt x="18959" y="1134065"/>
                  </a:moveTo>
                  <a:lnTo>
                    <a:pt x="28438" y="991119"/>
                  </a:lnTo>
                </a:path>
                <a:path w="38100" h="1153160">
                  <a:moveTo>
                    <a:pt x="28438" y="981526"/>
                  </a:moveTo>
                  <a:lnTo>
                    <a:pt x="28438" y="991119"/>
                  </a:lnTo>
                </a:path>
                <a:path w="38100" h="1153160">
                  <a:moveTo>
                    <a:pt x="28438" y="1000617"/>
                  </a:moveTo>
                  <a:lnTo>
                    <a:pt x="28438" y="1067293"/>
                  </a:lnTo>
                </a:path>
                <a:path w="38100" h="1153160">
                  <a:moveTo>
                    <a:pt x="28438" y="1076791"/>
                  </a:moveTo>
                  <a:lnTo>
                    <a:pt x="37918" y="1029111"/>
                  </a:lnTo>
                </a:path>
                <a:path w="38100" h="1153160">
                  <a:moveTo>
                    <a:pt x="37918" y="1019613"/>
                  </a:moveTo>
                  <a:lnTo>
                    <a:pt x="37918" y="5336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4992876" y="28277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007096" y="2260772"/>
              <a:ext cx="9525" cy="572135"/>
            </a:xfrm>
            <a:custGeom>
              <a:avLst/>
              <a:gdLst/>
              <a:ahLst/>
              <a:cxnLst/>
              <a:rect l="l" t="t" r="r" b="b"/>
              <a:pathLst>
                <a:path w="9525" h="572135">
                  <a:moveTo>
                    <a:pt x="0" y="571686"/>
                  </a:moveTo>
                  <a:lnTo>
                    <a:pt x="0" y="542907"/>
                  </a:lnTo>
                </a:path>
                <a:path w="9525" h="572135">
                  <a:moveTo>
                    <a:pt x="0" y="533409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011826" y="22463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016576" y="2079549"/>
              <a:ext cx="29209" cy="1019810"/>
            </a:xfrm>
            <a:custGeom>
              <a:avLst/>
              <a:gdLst/>
              <a:ahLst/>
              <a:cxnLst/>
              <a:rect l="l" t="t" r="r" b="b"/>
              <a:pathLst>
                <a:path w="29210" h="1019810">
                  <a:moveTo>
                    <a:pt x="0" y="162036"/>
                  </a:moveTo>
                  <a:lnTo>
                    <a:pt x="9479" y="9498"/>
                  </a:lnTo>
                </a:path>
                <a:path w="29210" h="1019810">
                  <a:moveTo>
                    <a:pt x="9479" y="0"/>
                  </a:moveTo>
                  <a:lnTo>
                    <a:pt x="9479" y="9498"/>
                  </a:lnTo>
                </a:path>
                <a:path w="29210" h="1019810">
                  <a:moveTo>
                    <a:pt x="9479" y="18996"/>
                  </a:moveTo>
                  <a:lnTo>
                    <a:pt x="9479" y="209716"/>
                  </a:lnTo>
                </a:path>
                <a:path w="29210" h="1019810">
                  <a:moveTo>
                    <a:pt x="9479" y="219214"/>
                  </a:moveTo>
                  <a:lnTo>
                    <a:pt x="28723" y="101961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040553" y="309441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045299" y="2060553"/>
              <a:ext cx="66675" cy="1438910"/>
            </a:xfrm>
            <a:custGeom>
              <a:avLst/>
              <a:gdLst/>
              <a:ahLst/>
              <a:cxnLst/>
              <a:rect l="l" t="t" r="r" b="b"/>
              <a:pathLst>
                <a:path w="66675" h="1438910">
                  <a:moveTo>
                    <a:pt x="0" y="1038609"/>
                  </a:moveTo>
                  <a:lnTo>
                    <a:pt x="9479" y="1067293"/>
                  </a:lnTo>
                </a:path>
                <a:path w="66675" h="1438910">
                  <a:moveTo>
                    <a:pt x="9479" y="1076791"/>
                  </a:moveTo>
                  <a:lnTo>
                    <a:pt x="9479" y="1429263"/>
                  </a:lnTo>
                </a:path>
                <a:path w="66675" h="1438910">
                  <a:moveTo>
                    <a:pt x="9479" y="1438761"/>
                  </a:moveTo>
                  <a:lnTo>
                    <a:pt x="9479" y="1419765"/>
                  </a:lnTo>
                </a:path>
                <a:path w="66675" h="1438910">
                  <a:moveTo>
                    <a:pt x="9479" y="1410267"/>
                  </a:moveTo>
                  <a:lnTo>
                    <a:pt x="18959" y="1238828"/>
                  </a:lnTo>
                </a:path>
                <a:path w="66675" h="1438910">
                  <a:moveTo>
                    <a:pt x="18959" y="1229235"/>
                  </a:moveTo>
                  <a:lnTo>
                    <a:pt x="18959" y="1267322"/>
                  </a:lnTo>
                </a:path>
                <a:path w="66675" h="1438910">
                  <a:moveTo>
                    <a:pt x="18959" y="1276820"/>
                  </a:moveTo>
                  <a:lnTo>
                    <a:pt x="18959" y="1267322"/>
                  </a:lnTo>
                </a:path>
                <a:path w="66675" h="1438910">
                  <a:moveTo>
                    <a:pt x="18959" y="1257824"/>
                  </a:moveTo>
                  <a:lnTo>
                    <a:pt x="28438" y="924348"/>
                  </a:lnTo>
                </a:path>
                <a:path w="66675" h="1438910">
                  <a:moveTo>
                    <a:pt x="28438" y="914850"/>
                  </a:moveTo>
                  <a:lnTo>
                    <a:pt x="47398" y="85767"/>
                  </a:lnTo>
                </a:path>
                <a:path w="66675" h="1438910">
                  <a:moveTo>
                    <a:pt x="47398" y="76269"/>
                  </a:moveTo>
                  <a:lnTo>
                    <a:pt x="47398" y="85767"/>
                  </a:lnTo>
                </a:path>
                <a:path w="66675" h="1438910">
                  <a:moveTo>
                    <a:pt x="47398" y="95265"/>
                  </a:moveTo>
                  <a:lnTo>
                    <a:pt x="47398" y="133447"/>
                  </a:lnTo>
                </a:path>
                <a:path w="66675" h="1438910">
                  <a:moveTo>
                    <a:pt x="47398" y="143040"/>
                  </a:moveTo>
                  <a:lnTo>
                    <a:pt x="47398" y="123949"/>
                  </a:lnTo>
                </a:path>
                <a:path w="66675" h="1438910">
                  <a:moveTo>
                    <a:pt x="47398" y="114261"/>
                  </a:moveTo>
                  <a:lnTo>
                    <a:pt x="56877" y="9498"/>
                  </a:lnTo>
                </a:path>
                <a:path w="66675" h="1438910">
                  <a:moveTo>
                    <a:pt x="56877" y="0"/>
                  </a:moveTo>
                  <a:lnTo>
                    <a:pt x="56877" y="18996"/>
                  </a:lnTo>
                </a:path>
                <a:path w="66675" h="1438910">
                  <a:moveTo>
                    <a:pt x="56877" y="28494"/>
                  </a:moveTo>
                  <a:lnTo>
                    <a:pt x="66357" y="4384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106916" y="250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111656" y="2508480"/>
              <a:ext cx="19050" cy="924560"/>
            </a:xfrm>
            <a:custGeom>
              <a:avLst/>
              <a:gdLst/>
              <a:ahLst/>
              <a:cxnLst/>
              <a:rect l="l" t="t" r="r" b="b"/>
              <a:pathLst>
                <a:path w="19050" h="924560">
                  <a:moveTo>
                    <a:pt x="0" y="0"/>
                  </a:moveTo>
                  <a:lnTo>
                    <a:pt x="0" y="9498"/>
                  </a:lnTo>
                </a:path>
                <a:path w="19050" h="924560">
                  <a:moveTo>
                    <a:pt x="0" y="18996"/>
                  </a:moveTo>
                  <a:lnTo>
                    <a:pt x="0" y="323977"/>
                  </a:lnTo>
                </a:path>
                <a:path w="19050" h="924560">
                  <a:moveTo>
                    <a:pt x="0" y="333475"/>
                  </a:moveTo>
                  <a:lnTo>
                    <a:pt x="9479" y="647860"/>
                  </a:lnTo>
                </a:path>
                <a:path w="19050" h="924560">
                  <a:moveTo>
                    <a:pt x="9479" y="657358"/>
                  </a:moveTo>
                  <a:lnTo>
                    <a:pt x="18959" y="9240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125875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130616" y="2108328"/>
              <a:ext cx="29209" cy="1334135"/>
            </a:xfrm>
            <a:custGeom>
              <a:avLst/>
              <a:gdLst/>
              <a:ahLst/>
              <a:cxnLst/>
              <a:rect l="l" t="t" r="r" b="b"/>
              <a:pathLst>
                <a:path w="29210" h="1334135">
                  <a:moveTo>
                    <a:pt x="0" y="1333998"/>
                  </a:moveTo>
                  <a:lnTo>
                    <a:pt x="9479" y="1229045"/>
                  </a:lnTo>
                </a:path>
                <a:path w="29210" h="1334135">
                  <a:moveTo>
                    <a:pt x="9479" y="1219547"/>
                  </a:moveTo>
                  <a:lnTo>
                    <a:pt x="28723" y="161941"/>
                  </a:lnTo>
                </a:path>
                <a:path w="29210" h="1334135">
                  <a:moveTo>
                    <a:pt x="28723" y="152443"/>
                  </a:moveTo>
                  <a:lnTo>
                    <a:pt x="2872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154598" y="20937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168819" y="2098545"/>
              <a:ext cx="0" cy="95885"/>
            </a:xfrm>
            <a:custGeom>
              <a:avLst/>
              <a:gdLst/>
              <a:ahLst/>
              <a:cxnLst/>
              <a:rect l="l" t="t" r="r" b="b"/>
              <a:pathLst>
                <a:path w="0" h="95885">
                  <a:moveTo>
                    <a:pt x="0" y="0"/>
                  </a:moveTo>
                  <a:lnTo>
                    <a:pt x="0" y="95455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164078" y="21988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168819" y="2098545"/>
              <a:ext cx="28575" cy="1172210"/>
            </a:xfrm>
            <a:custGeom>
              <a:avLst/>
              <a:gdLst/>
              <a:ahLst/>
              <a:cxnLst/>
              <a:rect l="l" t="t" r="r" b="b"/>
              <a:pathLst>
                <a:path w="28575" h="1172210">
                  <a:moveTo>
                    <a:pt x="0" y="105048"/>
                  </a:moveTo>
                  <a:lnTo>
                    <a:pt x="9479" y="9782"/>
                  </a:lnTo>
                </a:path>
                <a:path w="28575" h="1172210">
                  <a:moveTo>
                    <a:pt x="9479" y="0"/>
                  </a:moveTo>
                  <a:lnTo>
                    <a:pt x="9479" y="28779"/>
                  </a:lnTo>
                </a:path>
                <a:path w="28575" h="1172210">
                  <a:moveTo>
                    <a:pt x="9479" y="38277"/>
                  </a:moveTo>
                  <a:lnTo>
                    <a:pt x="28438" y="11720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192509" y="32755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197258" y="3270602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10">
                  <a:moveTo>
                    <a:pt x="0" y="0"/>
                  </a:moveTo>
                  <a:lnTo>
                    <a:pt x="9479" y="19186"/>
                  </a:lnTo>
                </a:path>
                <a:path w="9525" h="219710">
                  <a:moveTo>
                    <a:pt x="9479" y="28779"/>
                  </a:moveTo>
                  <a:lnTo>
                    <a:pt x="947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201997" y="3494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206738" y="3175337"/>
              <a:ext cx="9525" cy="314960"/>
            </a:xfrm>
            <a:custGeom>
              <a:avLst/>
              <a:gdLst/>
              <a:ahLst/>
              <a:cxnLst/>
              <a:rect l="l" t="t" r="r" b="b"/>
              <a:pathLst>
                <a:path w="9525" h="314960">
                  <a:moveTo>
                    <a:pt x="0" y="314479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211470" y="316109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216217" y="2098545"/>
              <a:ext cx="28575" cy="1076960"/>
            </a:xfrm>
            <a:custGeom>
              <a:avLst/>
              <a:gdLst/>
              <a:ahLst/>
              <a:cxnLst/>
              <a:rect l="l" t="t" r="r" b="b"/>
              <a:pathLst>
                <a:path w="28575" h="1076960">
                  <a:moveTo>
                    <a:pt x="0" y="1076791"/>
                  </a:moveTo>
                  <a:lnTo>
                    <a:pt x="0" y="1048297"/>
                  </a:lnTo>
                </a:path>
                <a:path w="28575" h="1076960">
                  <a:moveTo>
                    <a:pt x="0" y="1038799"/>
                  </a:moveTo>
                  <a:lnTo>
                    <a:pt x="28438" y="9782"/>
                  </a:lnTo>
                </a:path>
                <a:path w="28575" h="1076960">
                  <a:moveTo>
                    <a:pt x="28438" y="0"/>
                  </a:moveTo>
                  <a:lnTo>
                    <a:pt x="28438" y="9782"/>
                  </a:lnTo>
                </a:path>
                <a:path w="28575" h="1076960">
                  <a:moveTo>
                    <a:pt x="28438" y="19281"/>
                  </a:moveTo>
                  <a:lnTo>
                    <a:pt x="28438" y="954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239905" y="21892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9486" y="14351"/>
                  </a:moveTo>
                  <a:lnTo>
                    <a:pt x="8102" y="10985"/>
                  </a:lnTo>
                  <a:lnTo>
                    <a:pt x="4749" y="9601"/>
                  </a:lnTo>
                  <a:lnTo>
                    <a:pt x="1397" y="10985"/>
                  </a:lnTo>
                  <a:lnTo>
                    <a:pt x="0" y="14351"/>
                  </a:lnTo>
                  <a:lnTo>
                    <a:pt x="1397" y="17703"/>
                  </a:lnTo>
                  <a:lnTo>
                    <a:pt x="4749" y="19100"/>
                  </a:lnTo>
                  <a:lnTo>
                    <a:pt x="8102" y="17703"/>
                  </a:lnTo>
                  <a:lnTo>
                    <a:pt x="9486" y="14351"/>
                  </a:lnTo>
                  <a:close/>
                </a:path>
                <a:path w="19050" h="1968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254136" y="2203593"/>
              <a:ext cx="19685" cy="1096010"/>
            </a:xfrm>
            <a:custGeom>
              <a:avLst/>
              <a:gdLst/>
              <a:ahLst/>
              <a:cxnLst/>
              <a:rect l="l" t="t" r="r" b="b"/>
              <a:pathLst>
                <a:path w="19685" h="1096010">
                  <a:moveTo>
                    <a:pt x="0" y="0"/>
                  </a:moveTo>
                  <a:lnTo>
                    <a:pt x="0" y="133447"/>
                  </a:lnTo>
                </a:path>
                <a:path w="19685" h="1096010">
                  <a:moveTo>
                    <a:pt x="0" y="142945"/>
                  </a:moveTo>
                  <a:lnTo>
                    <a:pt x="19148" y="10957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5268544" y="33041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5273285" y="2032059"/>
              <a:ext cx="47625" cy="1438910"/>
            </a:xfrm>
            <a:custGeom>
              <a:avLst/>
              <a:gdLst/>
              <a:ahLst/>
              <a:cxnLst/>
              <a:rect l="l" t="t" r="r" b="b"/>
              <a:pathLst>
                <a:path w="47625" h="1438910">
                  <a:moveTo>
                    <a:pt x="0" y="1286318"/>
                  </a:moveTo>
                  <a:lnTo>
                    <a:pt x="0" y="1276820"/>
                  </a:lnTo>
                </a:path>
                <a:path w="47625" h="1438910">
                  <a:moveTo>
                    <a:pt x="0" y="1267322"/>
                  </a:moveTo>
                  <a:lnTo>
                    <a:pt x="0" y="1257729"/>
                  </a:lnTo>
                </a:path>
                <a:path w="47625" h="1438910">
                  <a:moveTo>
                    <a:pt x="0" y="1248231"/>
                  </a:moveTo>
                  <a:lnTo>
                    <a:pt x="0" y="1267322"/>
                  </a:lnTo>
                </a:path>
                <a:path w="47625" h="1438910">
                  <a:moveTo>
                    <a:pt x="0" y="1276820"/>
                  </a:moveTo>
                  <a:lnTo>
                    <a:pt x="9479" y="1429263"/>
                  </a:lnTo>
                </a:path>
                <a:path w="47625" h="1438910">
                  <a:moveTo>
                    <a:pt x="9479" y="1438761"/>
                  </a:moveTo>
                  <a:lnTo>
                    <a:pt x="9479" y="1381488"/>
                  </a:lnTo>
                </a:path>
                <a:path w="47625" h="1438910">
                  <a:moveTo>
                    <a:pt x="9479" y="1371990"/>
                  </a:moveTo>
                  <a:lnTo>
                    <a:pt x="37918" y="9498"/>
                  </a:lnTo>
                </a:path>
                <a:path w="47625" h="1438910">
                  <a:moveTo>
                    <a:pt x="37918" y="0"/>
                  </a:moveTo>
                  <a:lnTo>
                    <a:pt x="47398" y="37992"/>
                  </a:lnTo>
                </a:path>
                <a:path w="47625" h="1438910">
                  <a:moveTo>
                    <a:pt x="47398" y="47490"/>
                  </a:moveTo>
                  <a:lnTo>
                    <a:pt x="47398" y="20952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5315942" y="2246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5320683" y="2203593"/>
              <a:ext cx="28575" cy="1153160"/>
            </a:xfrm>
            <a:custGeom>
              <a:avLst/>
              <a:gdLst/>
              <a:ahLst/>
              <a:cxnLst/>
              <a:rect l="l" t="t" r="r" b="b"/>
              <a:pathLst>
                <a:path w="28575" h="1153160">
                  <a:moveTo>
                    <a:pt x="0" y="37992"/>
                  </a:moveTo>
                  <a:lnTo>
                    <a:pt x="9479" y="9498"/>
                  </a:lnTo>
                </a:path>
                <a:path w="28575" h="1153160">
                  <a:moveTo>
                    <a:pt x="9479" y="0"/>
                  </a:moveTo>
                  <a:lnTo>
                    <a:pt x="9479" y="18996"/>
                  </a:lnTo>
                </a:path>
                <a:path w="28575" h="1153160">
                  <a:moveTo>
                    <a:pt x="9479" y="28494"/>
                  </a:moveTo>
                  <a:lnTo>
                    <a:pt x="9479" y="428646"/>
                  </a:lnTo>
                </a:path>
                <a:path w="28575" h="1153160">
                  <a:moveTo>
                    <a:pt x="9479" y="438144"/>
                  </a:moveTo>
                  <a:lnTo>
                    <a:pt x="28438" y="1124282"/>
                  </a:lnTo>
                </a:path>
                <a:path w="28575" h="1153160">
                  <a:moveTo>
                    <a:pt x="28438" y="1133780"/>
                  </a:moveTo>
                  <a:lnTo>
                    <a:pt x="28438" y="11529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5344381" y="33613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5358601" y="2356037"/>
              <a:ext cx="19050" cy="1057910"/>
            </a:xfrm>
            <a:custGeom>
              <a:avLst/>
              <a:gdLst/>
              <a:ahLst/>
              <a:cxnLst/>
              <a:rect l="l" t="t" r="r" b="b"/>
              <a:pathLst>
                <a:path w="19050" h="1057910">
                  <a:moveTo>
                    <a:pt x="0" y="1010020"/>
                  </a:moveTo>
                  <a:lnTo>
                    <a:pt x="0" y="1029016"/>
                  </a:lnTo>
                </a:path>
                <a:path w="19050" h="1057910">
                  <a:moveTo>
                    <a:pt x="0" y="1038514"/>
                  </a:moveTo>
                  <a:lnTo>
                    <a:pt x="0" y="1048012"/>
                  </a:lnTo>
                </a:path>
                <a:path w="19050" h="1057910">
                  <a:moveTo>
                    <a:pt x="0" y="1057510"/>
                  </a:moveTo>
                  <a:lnTo>
                    <a:pt x="0" y="1029016"/>
                  </a:lnTo>
                </a:path>
                <a:path w="19050" h="1057910">
                  <a:moveTo>
                    <a:pt x="0" y="1019518"/>
                  </a:moveTo>
                  <a:lnTo>
                    <a:pt x="19054" y="266704"/>
                  </a:lnTo>
                </a:path>
                <a:path w="19050" h="1057910">
                  <a:moveTo>
                    <a:pt x="19054" y="257206"/>
                  </a:moveTo>
                  <a:lnTo>
                    <a:pt x="19054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372913" y="23417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387135" y="2060553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w="0" h="276860">
                  <a:moveTo>
                    <a:pt x="0" y="276487"/>
                  </a:moveTo>
                  <a:lnTo>
                    <a:pt x="0" y="28494"/>
                  </a:lnTo>
                </a:path>
                <a:path w="0" h="276860">
                  <a:moveTo>
                    <a:pt x="0" y="18996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5382395" y="20463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5387135" y="2060553"/>
              <a:ext cx="38735" cy="1362710"/>
            </a:xfrm>
            <a:custGeom>
              <a:avLst/>
              <a:gdLst/>
              <a:ahLst/>
              <a:cxnLst/>
              <a:rect l="l" t="t" r="r" b="b"/>
              <a:pathLst>
                <a:path w="38735" h="1362710">
                  <a:moveTo>
                    <a:pt x="0" y="0"/>
                  </a:moveTo>
                  <a:lnTo>
                    <a:pt x="19148" y="276487"/>
                  </a:lnTo>
                </a:path>
                <a:path w="38735" h="1362710">
                  <a:moveTo>
                    <a:pt x="19148" y="285985"/>
                  </a:moveTo>
                  <a:lnTo>
                    <a:pt x="19148" y="800399"/>
                  </a:lnTo>
                </a:path>
                <a:path w="38735" h="1362710">
                  <a:moveTo>
                    <a:pt x="19148" y="809897"/>
                  </a:moveTo>
                  <a:lnTo>
                    <a:pt x="38108" y="13624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5420503" y="34277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5425244" y="3318377"/>
              <a:ext cx="9525" cy="114300"/>
            </a:xfrm>
            <a:custGeom>
              <a:avLst/>
              <a:gdLst/>
              <a:ahLst/>
              <a:cxnLst/>
              <a:rect l="l" t="t" r="r" b="b"/>
              <a:pathLst>
                <a:path w="9525" h="114300">
                  <a:moveTo>
                    <a:pt x="0" y="114166"/>
                  </a:moveTo>
                  <a:lnTo>
                    <a:pt x="0" y="9498"/>
                  </a:lnTo>
                </a:path>
                <a:path w="9525" h="114300">
                  <a:moveTo>
                    <a:pt x="0" y="0"/>
                  </a:moveTo>
                  <a:lnTo>
                    <a:pt x="9479" y="18996"/>
                  </a:lnTo>
                </a:path>
                <a:path w="9525" h="114300">
                  <a:moveTo>
                    <a:pt x="9479" y="28494"/>
                  </a:moveTo>
                  <a:lnTo>
                    <a:pt x="9479" y="8567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5429982" y="34087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5434723" y="2070051"/>
              <a:ext cx="66675" cy="1343660"/>
            </a:xfrm>
            <a:custGeom>
              <a:avLst/>
              <a:gdLst/>
              <a:ahLst/>
              <a:cxnLst/>
              <a:rect l="l" t="t" r="r" b="b"/>
              <a:pathLst>
                <a:path w="66675" h="1343660">
                  <a:moveTo>
                    <a:pt x="0" y="1333998"/>
                  </a:moveTo>
                  <a:lnTo>
                    <a:pt x="0" y="1172057"/>
                  </a:lnTo>
                </a:path>
                <a:path w="66675" h="1343660">
                  <a:moveTo>
                    <a:pt x="0" y="1162559"/>
                  </a:moveTo>
                  <a:lnTo>
                    <a:pt x="18959" y="438429"/>
                  </a:lnTo>
                </a:path>
                <a:path w="66675" h="1343660">
                  <a:moveTo>
                    <a:pt x="18959" y="428931"/>
                  </a:moveTo>
                  <a:lnTo>
                    <a:pt x="28438" y="152538"/>
                  </a:lnTo>
                </a:path>
                <a:path w="66675" h="1343660">
                  <a:moveTo>
                    <a:pt x="28438" y="143040"/>
                  </a:moveTo>
                  <a:lnTo>
                    <a:pt x="28438" y="9498"/>
                  </a:lnTo>
                </a:path>
                <a:path w="66675" h="1343660">
                  <a:moveTo>
                    <a:pt x="28438" y="0"/>
                  </a:moveTo>
                  <a:lnTo>
                    <a:pt x="37918" y="18996"/>
                  </a:lnTo>
                </a:path>
                <a:path w="66675" h="1343660">
                  <a:moveTo>
                    <a:pt x="37918" y="28494"/>
                  </a:moveTo>
                  <a:lnTo>
                    <a:pt x="47398" y="829083"/>
                  </a:lnTo>
                </a:path>
                <a:path w="66675" h="1343660">
                  <a:moveTo>
                    <a:pt x="47398" y="838581"/>
                  </a:moveTo>
                  <a:lnTo>
                    <a:pt x="66357" y="13434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5496340" y="34182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501081" y="3366058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486"/>
                  </a:moveTo>
                  <a:lnTo>
                    <a:pt x="0" y="18996"/>
                  </a:lnTo>
                </a:path>
                <a:path w="0" h="66675">
                  <a:moveTo>
                    <a:pt x="0" y="9498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5496340" y="33518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5510845" y="2194000"/>
              <a:ext cx="19050" cy="1162685"/>
            </a:xfrm>
            <a:custGeom>
              <a:avLst/>
              <a:gdLst/>
              <a:ahLst/>
              <a:cxnLst/>
              <a:rect l="l" t="t" r="r" b="b"/>
              <a:pathLst>
                <a:path w="19050" h="1162685">
                  <a:moveTo>
                    <a:pt x="0" y="1162559"/>
                  </a:moveTo>
                  <a:lnTo>
                    <a:pt x="0" y="1143373"/>
                  </a:lnTo>
                </a:path>
                <a:path w="19050" h="1162685">
                  <a:moveTo>
                    <a:pt x="0" y="1133875"/>
                  </a:moveTo>
                  <a:lnTo>
                    <a:pt x="0" y="952842"/>
                  </a:lnTo>
                </a:path>
                <a:path w="19050" h="1162685">
                  <a:moveTo>
                    <a:pt x="0" y="943344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525063" y="2179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5529804" y="2051055"/>
              <a:ext cx="57150" cy="1410335"/>
            </a:xfrm>
            <a:custGeom>
              <a:avLst/>
              <a:gdLst/>
              <a:ahLst/>
              <a:cxnLst/>
              <a:rect l="l" t="t" r="r" b="b"/>
              <a:pathLst>
                <a:path w="57150" h="1410335">
                  <a:moveTo>
                    <a:pt x="0" y="142945"/>
                  </a:moveTo>
                  <a:lnTo>
                    <a:pt x="9479" y="162036"/>
                  </a:lnTo>
                </a:path>
                <a:path w="57150" h="1410335">
                  <a:moveTo>
                    <a:pt x="9479" y="171534"/>
                  </a:moveTo>
                  <a:lnTo>
                    <a:pt x="9479" y="162036"/>
                  </a:lnTo>
                </a:path>
                <a:path w="57150" h="1410335">
                  <a:moveTo>
                    <a:pt x="9479" y="152538"/>
                  </a:moveTo>
                  <a:lnTo>
                    <a:pt x="9479" y="9498"/>
                  </a:lnTo>
                </a:path>
                <a:path w="57150" h="1410335">
                  <a:moveTo>
                    <a:pt x="9479" y="0"/>
                  </a:moveTo>
                  <a:lnTo>
                    <a:pt x="9479" y="37992"/>
                  </a:lnTo>
                </a:path>
                <a:path w="57150" h="1410335">
                  <a:moveTo>
                    <a:pt x="9479" y="47490"/>
                  </a:moveTo>
                  <a:lnTo>
                    <a:pt x="47398" y="1400769"/>
                  </a:lnTo>
                </a:path>
                <a:path w="57150" h="1410335">
                  <a:moveTo>
                    <a:pt x="47398" y="1410267"/>
                  </a:moveTo>
                  <a:lnTo>
                    <a:pt x="47398" y="1391271"/>
                  </a:lnTo>
                </a:path>
                <a:path w="57150" h="1410335">
                  <a:moveTo>
                    <a:pt x="47398" y="1381488"/>
                  </a:moveTo>
                  <a:lnTo>
                    <a:pt x="56877" y="12195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5581929" y="325635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586682" y="2184502"/>
              <a:ext cx="19050" cy="1076960"/>
            </a:xfrm>
            <a:custGeom>
              <a:avLst/>
              <a:gdLst/>
              <a:ahLst/>
              <a:cxnLst/>
              <a:rect l="l" t="t" r="r" b="b"/>
              <a:pathLst>
                <a:path w="19050" h="1076960">
                  <a:moveTo>
                    <a:pt x="0" y="1076601"/>
                  </a:moveTo>
                  <a:lnTo>
                    <a:pt x="0" y="914660"/>
                  </a:lnTo>
                </a:path>
                <a:path w="19050" h="1076960">
                  <a:moveTo>
                    <a:pt x="0" y="905162"/>
                  </a:moveTo>
                  <a:lnTo>
                    <a:pt x="9479" y="314479"/>
                  </a:lnTo>
                </a:path>
                <a:path w="19050" h="1076960">
                  <a:moveTo>
                    <a:pt x="9479" y="30479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600890" y="21700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5615121" y="2117826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47490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610380" y="21035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615121" y="2117826"/>
              <a:ext cx="29209" cy="1086485"/>
            </a:xfrm>
            <a:custGeom>
              <a:avLst/>
              <a:gdLst/>
              <a:ahLst/>
              <a:cxnLst/>
              <a:rect l="l" t="t" r="r" b="b"/>
              <a:pathLst>
                <a:path w="29210" h="1086485">
                  <a:moveTo>
                    <a:pt x="0" y="0"/>
                  </a:moveTo>
                  <a:lnTo>
                    <a:pt x="9669" y="114261"/>
                  </a:lnTo>
                </a:path>
                <a:path w="29210" h="1086485">
                  <a:moveTo>
                    <a:pt x="9669" y="123759"/>
                  </a:moveTo>
                  <a:lnTo>
                    <a:pt x="28628" y="108628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5639009" y="32088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5643750" y="2108328"/>
              <a:ext cx="38100" cy="1372235"/>
            </a:xfrm>
            <a:custGeom>
              <a:avLst/>
              <a:gdLst/>
              <a:ahLst/>
              <a:cxnLst/>
              <a:rect l="l" t="t" r="r" b="b"/>
              <a:pathLst>
                <a:path w="38100" h="1372235">
                  <a:moveTo>
                    <a:pt x="0" y="1105285"/>
                  </a:moveTo>
                  <a:lnTo>
                    <a:pt x="0" y="1124282"/>
                  </a:lnTo>
                </a:path>
                <a:path w="38100" h="1372235">
                  <a:moveTo>
                    <a:pt x="0" y="1133780"/>
                  </a:moveTo>
                  <a:lnTo>
                    <a:pt x="9479" y="1362492"/>
                  </a:lnTo>
                </a:path>
                <a:path w="38100" h="1372235">
                  <a:moveTo>
                    <a:pt x="9479" y="1371990"/>
                  </a:moveTo>
                  <a:lnTo>
                    <a:pt x="9479" y="1314717"/>
                  </a:lnTo>
                </a:path>
                <a:path w="38100" h="1372235">
                  <a:moveTo>
                    <a:pt x="9479" y="1305219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5677022" y="20937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5681763" y="2079549"/>
              <a:ext cx="76200" cy="1363345"/>
            </a:xfrm>
            <a:custGeom>
              <a:avLst/>
              <a:gdLst/>
              <a:ahLst/>
              <a:cxnLst/>
              <a:rect l="l" t="t" r="r" b="b"/>
              <a:pathLst>
                <a:path w="76200" h="1363345">
                  <a:moveTo>
                    <a:pt x="0" y="28779"/>
                  </a:moveTo>
                  <a:lnTo>
                    <a:pt x="9479" y="95265"/>
                  </a:lnTo>
                </a:path>
                <a:path w="76200" h="1363345">
                  <a:moveTo>
                    <a:pt x="9479" y="104953"/>
                  </a:moveTo>
                  <a:lnTo>
                    <a:pt x="9479" y="76269"/>
                  </a:lnTo>
                </a:path>
                <a:path w="76200" h="1363345">
                  <a:moveTo>
                    <a:pt x="9479" y="66771"/>
                  </a:moveTo>
                  <a:lnTo>
                    <a:pt x="9479" y="76269"/>
                  </a:lnTo>
                </a:path>
                <a:path w="76200" h="1363345">
                  <a:moveTo>
                    <a:pt x="9479" y="85767"/>
                  </a:moveTo>
                  <a:lnTo>
                    <a:pt x="18959" y="323977"/>
                  </a:lnTo>
                </a:path>
                <a:path w="76200" h="1363345">
                  <a:moveTo>
                    <a:pt x="18959" y="333475"/>
                  </a:moveTo>
                  <a:lnTo>
                    <a:pt x="28438" y="1105285"/>
                  </a:lnTo>
                </a:path>
                <a:path w="76200" h="1363345">
                  <a:moveTo>
                    <a:pt x="28438" y="1114784"/>
                  </a:moveTo>
                  <a:lnTo>
                    <a:pt x="47398" y="1352994"/>
                  </a:lnTo>
                </a:path>
                <a:path w="76200" h="1363345">
                  <a:moveTo>
                    <a:pt x="47398" y="1362777"/>
                  </a:moveTo>
                  <a:lnTo>
                    <a:pt x="47398" y="1352994"/>
                  </a:lnTo>
                </a:path>
                <a:path w="76200" h="1363345">
                  <a:moveTo>
                    <a:pt x="47398" y="1343496"/>
                  </a:moveTo>
                  <a:lnTo>
                    <a:pt x="47398" y="1105285"/>
                  </a:lnTo>
                </a:path>
                <a:path w="76200" h="1363345">
                  <a:moveTo>
                    <a:pt x="47398" y="1095787"/>
                  </a:moveTo>
                  <a:lnTo>
                    <a:pt x="66547" y="600370"/>
                  </a:lnTo>
                </a:path>
                <a:path w="76200" h="1363345">
                  <a:moveTo>
                    <a:pt x="66547" y="590872"/>
                  </a:moveTo>
                  <a:lnTo>
                    <a:pt x="66547" y="266989"/>
                  </a:lnTo>
                </a:path>
                <a:path w="76200" h="1363345">
                  <a:moveTo>
                    <a:pt x="66547" y="257491"/>
                  </a:moveTo>
                  <a:lnTo>
                    <a:pt x="76026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5753049" y="2065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5757790" y="2079549"/>
              <a:ext cx="38100" cy="1257935"/>
            </a:xfrm>
            <a:custGeom>
              <a:avLst/>
              <a:gdLst/>
              <a:ahLst/>
              <a:cxnLst/>
              <a:rect l="l" t="t" r="r" b="b"/>
              <a:pathLst>
                <a:path w="38100" h="1257935">
                  <a:moveTo>
                    <a:pt x="0" y="0"/>
                  </a:moveTo>
                  <a:lnTo>
                    <a:pt x="9479" y="104953"/>
                  </a:lnTo>
                </a:path>
                <a:path w="38100" h="1257935">
                  <a:moveTo>
                    <a:pt x="9479" y="114451"/>
                  </a:moveTo>
                  <a:lnTo>
                    <a:pt x="9479" y="104953"/>
                  </a:lnTo>
                </a:path>
                <a:path w="38100" h="1257935">
                  <a:moveTo>
                    <a:pt x="9479" y="95265"/>
                  </a:moveTo>
                  <a:lnTo>
                    <a:pt x="9479" y="114451"/>
                  </a:lnTo>
                </a:path>
                <a:path w="38100" h="1257935">
                  <a:moveTo>
                    <a:pt x="9479" y="124044"/>
                  </a:moveTo>
                  <a:lnTo>
                    <a:pt x="18959" y="514698"/>
                  </a:lnTo>
                </a:path>
                <a:path w="38100" h="1257935">
                  <a:moveTo>
                    <a:pt x="18959" y="524196"/>
                  </a:moveTo>
                  <a:lnTo>
                    <a:pt x="37918" y="125782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5790958" y="333263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5795709" y="2098545"/>
              <a:ext cx="38100" cy="1344295"/>
            </a:xfrm>
            <a:custGeom>
              <a:avLst/>
              <a:gdLst/>
              <a:ahLst/>
              <a:cxnLst/>
              <a:rect l="l" t="t" r="r" b="b"/>
              <a:pathLst>
                <a:path w="38100" h="1344295">
                  <a:moveTo>
                    <a:pt x="0" y="1248326"/>
                  </a:moveTo>
                  <a:lnTo>
                    <a:pt x="0" y="1296006"/>
                  </a:lnTo>
                </a:path>
                <a:path w="38100" h="1344295">
                  <a:moveTo>
                    <a:pt x="0" y="1305504"/>
                  </a:moveTo>
                  <a:lnTo>
                    <a:pt x="9479" y="1333998"/>
                  </a:lnTo>
                </a:path>
                <a:path w="38100" h="1344295">
                  <a:moveTo>
                    <a:pt x="9479" y="1343781"/>
                  </a:moveTo>
                  <a:lnTo>
                    <a:pt x="9479" y="1333998"/>
                  </a:lnTo>
                </a:path>
                <a:path w="38100" h="1344295">
                  <a:moveTo>
                    <a:pt x="9479" y="1324500"/>
                  </a:moveTo>
                  <a:lnTo>
                    <a:pt x="18959" y="695635"/>
                  </a:lnTo>
                </a:path>
                <a:path w="38100" h="1344295">
                  <a:moveTo>
                    <a:pt x="18959" y="686137"/>
                  </a:moveTo>
                  <a:lnTo>
                    <a:pt x="28438" y="247993"/>
                  </a:lnTo>
                </a:path>
                <a:path w="38100" h="1344295">
                  <a:moveTo>
                    <a:pt x="28438" y="238495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5828886" y="2084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5833627" y="2098545"/>
              <a:ext cx="29209" cy="1258570"/>
            </a:xfrm>
            <a:custGeom>
              <a:avLst/>
              <a:gdLst/>
              <a:ahLst/>
              <a:cxnLst/>
              <a:rect l="l" t="t" r="r" b="b"/>
              <a:pathLst>
                <a:path w="29210" h="1258570">
                  <a:moveTo>
                    <a:pt x="0" y="0"/>
                  </a:moveTo>
                  <a:lnTo>
                    <a:pt x="9479" y="114546"/>
                  </a:lnTo>
                </a:path>
                <a:path w="29210" h="1258570">
                  <a:moveTo>
                    <a:pt x="9479" y="124044"/>
                  </a:moveTo>
                  <a:lnTo>
                    <a:pt x="18959" y="371752"/>
                  </a:lnTo>
                </a:path>
                <a:path w="29210" h="1258570">
                  <a:moveTo>
                    <a:pt x="18959" y="381250"/>
                  </a:moveTo>
                  <a:lnTo>
                    <a:pt x="28723" y="12580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5857609" y="33613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5862351" y="3346871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0" y="28684"/>
                  </a:moveTo>
                  <a:lnTo>
                    <a:pt x="9479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5867089" y="33326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5871830" y="2060553"/>
              <a:ext cx="38100" cy="1362710"/>
            </a:xfrm>
            <a:custGeom>
              <a:avLst/>
              <a:gdLst/>
              <a:ahLst/>
              <a:cxnLst/>
              <a:rect l="l" t="t" r="r" b="b"/>
              <a:pathLst>
                <a:path w="38100" h="1362710">
                  <a:moveTo>
                    <a:pt x="0" y="1286318"/>
                  </a:moveTo>
                  <a:lnTo>
                    <a:pt x="0" y="1352994"/>
                  </a:lnTo>
                </a:path>
                <a:path w="38100" h="1362710">
                  <a:moveTo>
                    <a:pt x="0" y="1362492"/>
                  </a:moveTo>
                  <a:lnTo>
                    <a:pt x="9479" y="1352994"/>
                  </a:lnTo>
                </a:path>
                <a:path w="38100" h="1362710">
                  <a:moveTo>
                    <a:pt x="9479" y="1343496"/>
                  </a:moveTo>
                  <a:lnTo>
                    <a:pt x="9479" y="1105285"/>
                  </a:lnTo>
                </a:path>
                <a:path w="38100" h="1362710">
                  <a:moveTo>
                    <a:pt x="9479" y="109578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5905008" y="20463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5909749" y="2051055"/>
              <a:ext cx="38100" cy="1343660"/>
            </a:xfrm>
            <a:custGeom>
              <a:avLst/>
              <a:gdLst/>
              <a:ahLst/>
              <a:cxnLst/>
              <a:rect l="l" t="t" r="r" b="b"/>
              <a:pathLst>
                <a:path w="38100" h="1343660">
                  <a:moveTo>
                    <a:pt x="0" y="0"/>
                  </a:moveTo>
                  <a:lnTo>
                    <a:pt x="0" y="28494"/>
                  </a:lnTo>
                </a:path>
                <a:path w="38100" h="1343660">
                  <a:moveTo>
                    <a:pt x="0" y="37992"/>
                  </a:moveTo>
                  <a:lnTo>
                    <a:pt x="37918" y="13434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5942926" y="3399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5947667" y="2079549"/>
              <a:ext cx="38735" cy="1315085"/>
            </a:xfrm>
            <a:custGeom>
              <a:avLst/>
              <a:gdLst/>
              <a:ahLst/>
              <a:cxnLst/>
              <a:rect l="l" t="t" r="r" b="b"/>
              <a:pathLst>
                <a:path w="38735" h="1315085">
                  <a:moveTo>
                    <a:pt x="0" y="1315002"/>
                  </a:moveTo>
                  <a:lnTo>
                    <a:pt x="9479" y="1219832"/>
                  </a:lnTo>
                </a:path>
                <a:path w="38735" h="1315085">
                  <a:moveTo>
                    <a:pt x="9479" y="1210239"/>
                  </a:moveTo>
                  <a:lnTo>
                    <a:pt x="18959" y="457425"/>
                  </a:lnTo>
                </a:path>
                <a:path w="38735" h="1315085">
                  <a:moveTo>
                    <a:pt x="18959" y="447927"/>
                  </a:moveTo>
                  <a:lnTo>
                    <a:pt x="28723" y="171534"/>
                  </a:lnTo>
                </a:path>
                <a:path w="38735" h="1315085">
                  <a:moveTo>
                    <a:pt x="28723" y="162036"/>
                  </a:moveTo>
                  <a:lnTo>
                    <a:pt x="28723" y="95265"/>
                  </a:lnTo>
                </a:path>
                <a:path w="38735" h="1315085">
                  <a:moveTo>
                    <a:pt x="28723" y="85767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5981129" y="2065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5985870" y="2070051"/>
              <a:ext cx="38100" cy="1382395"/>
            </a:xfrm>
            <a:custGeom>
              <a:avLst/>
              <a:gdLst/>
              <a:ahLst/>
              <a:cxnLst/>
              <a:rect l="l" t="t" r="r" b="b"/>
              <a:pathLst>
                <a:path w="38100" h="1382395">
                  <a:moveTo>
                    <a:pt x="0" y="0"/>
                  </a:moveTo>
                  <a:lnTo>
                    <a:pt x="0" y="123949"/>
                  </a:lnTo>
                </a:path>
                <a:path w="38100" h="1382395">
                  <a:moveTo>
                    <a:pt x="0" y="133542"/>
                  </a:moveTo>
                  <a:lnTo>
                    <a:pt x="28438" y="1372275"/>
                  </a:lnTo>
                </a:path>
                <a:path w="38100" h="1382395">
                  <a:moveTo>
                    <a:pt x="28438" y="1381773"/>
                  </a:moveTo>
                  <a:lnTo>
                    <a:pt x="37918" y="1362492"/>
                  </a:lnTo>
                </a:path>
                <a:path w="38100" h="1382395">
                  <a:moveTo>
                    <a:pt x="37918" y="1352994"/>
                  </a:moveTo>
                  <a:lnTo>
                    <a:pt x="37918" y="125782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6019048" y="33136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6023789" y="2108328"/>
              <a:ext cx="66675" cy="1324610"/>
            </a:xfrm>
            <a:custGeom>
              <a:avLst/>
              <a:gdLst/>
              <a:ahLst/>
              <a:cxnLst/>
              <a:rect l="l" t="t" r="r" b="b"/>
              <a:pathLst>
                <a:path w="66675" h="1324610">
                  <a:moveTo>
                    <a:pt x="0" y="1219547"/>
                  </a:moveTo>
                  <a:lnTo>
                    <a:pt x="0" y="1210049"/>
                  </a:lnTo>
                </a:path>
                <a:path w="66675" h="1324610">
                  <a:moveTo>
                    <a:pt x="0" y="1200551"/>
                  </a:moveTo>
                  <a:lnTo>
                    <a:pt x="9479" y="1029016"/>
                  </a:lnTo>
                </a:path>
                <a:path w="66675" h="1324610">
                  <a:moveTo>
                    <a:pt x="9479" y="1019518"/>
                  </a:moveTo>
                  <a:lnTo>
                    <a:pt x="28438" y="171439"/>
                  </a:lnTo>
                </a:path>
                <a:path w="66675" h="1324610">
                  <a:moveTo>
                    <a:pt x="28438" y="161941"/>
                  </a:moveTo>
                  <a:lnTo>
                    <a:pt x="28438" y="47490"/>
                  </a:lnTo>
                </a:path>
                <a:path w="66675" h="1324610">
                  <a:moveTo>
                    <a:pt x="28438" y="37992"/>
                  </a:moveTo>
                  <a:lnTo>
                    <a:pt x="37918" y="9498"/>
                  </a:lnTo>
                </a:path>
                <a:path w="66675" h="1324610">
                  <a:moveTo>
                    <a:pt x="37918" y="0"/>
                  </a:moveTo>
                  <a:lnTo>
                    <a:pt x="37918" y="9498"/>
                  </a:lnTo>
                </a:path>
                <a:path w="66675" h="1324610">
                  <a:moveTo>
                    <a:pt x="37918" y="18996"/>
                  </a:moveTo>
                  <a:lnTo>
                    <a:pt x="47398" y="247708"/>
                  </a:lnTo>
                </a:path>
                <a:path w="66675" h="1324610">
                  <a:moveTo>
                    <a:pt x="47398" y="257206"/>
                  </a:moveTo>
                  <a:lnTo>
                    <a:pt x="66547" y="132421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6085595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6090336" y="2136822"/>
              <a:ext cx="38100" cy="1305560"/>
            </a:xfrm>
            <a:custGeom>
              <a:avLst/>
              <a:gdLst/>
              <a:ahLst/>
              <a:cxnLst/>
              <a:rect l="l" t="t" r="r" b="b"/>
              <a:pathLst>
                <a:path w="38100" h="1305560">
                  <a:moveTo>
                    <a:pt x="0" y="1305504"/>
                  </a:moveTo>
                  <a:lnTo>
                    <a:pt x="0" y="1295721"/>
                  </a:lnTo>
                </a:path>
                <a:path w="38100" h="1305560">
                  <a:moveTo>
                    <a:pt x="0" y="1286223"/>
                  </a:moveTo>
                  <a:lnTo>
                    <a:pt x="18959" y="876573"/>
                  </a:lnTo>
                </a:path>
                <a:path w="38100" h="1305560">
                  <a:moveTo>
                    <a:pt x="18959" y="867075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6123514" y="2122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6128255" y="213682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0"/>
                  </a:moveTo>
                  <a:lnTo>
                    <a:pt x="0" y="189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6123514" y="21605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6128255" y="2127324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0" y="28494"/>
                  </a:moveTo>
                  <a:lnTo>
                    <a:pt x="9479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6132993" y="21130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6137734" y="2117826"/>
              <a:ext cx="28575" cy="1315085"/>
            </a:xfrm>
            <a:custGeom>
              <a:avLst/>
              <a:gdLst/>
              <a:ahLst/>
              <a:cxnLst/>
              <a:rect l="l" t="t" r="r" b="b"/>
              <a:pathLst>
                <a:path w="28575" h="1315085">
                  <a:moveTo>
                    <a:pt x="0" y="0"/>
                  </a:moveTo>
                  <a:lnTo>
                    <a:pt x="0" y="123759"/>
                  </a:lnTo>
                </a:path>
                <a:path w="28575" h="1315085">
                  <a:moveTo>
                    <a:pt x="0" y="133257"/>
                  </a:moveTo>
                  <a:lnTo>
                    <a:pt x="18959" y="1105285"/>
                  </a:lnTo>
                </a:path>
                <a:path w="28575" h="1315085">
                  <a:moveTo>
                    <a:pt x="18959" y="1114784"/>
                  </a:moveTo>
                  <a:lnTo>
                    <a:pt x="28438" y="13147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6161432" y="34375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6166174" y="2117826"/>
              <a:ext cx="38100" cy="1315085"/>
            </a:xfrm>
            <a:custGeom>
              <a:avLst/>
              <a:gdLst/>
              <a:ahLst/>
              <a:cxnLst/>
              <a:rect l="l" t="t" r="r" b="b"/>
              <a:pathLst>
                <a:path w="38100" h="1315085">
                  <a:moveTo>
                    <a:pt x="0" y="1314717"/>
                  </a:moveTo>
                  <a:lnTo>
                    <a:pt x="18959" y="1000332"/>
                  </a:lnTo>
                </a:path>
                <a:path w="38100" h="1315085">
                  <a:moveTo>
                    <a:pt x="18959" y="990834"/>
                  </a:moveTo>
                  <a:lnTo>
                    <a:pt x="38013" y="9498"/>
                  </a:lnTo>
                </a:path>
                <a:path w="38100" h="1315085">
                  <a:moveTo>
                    <a:pt x="38013" y="0"/>
                  </a:moveTo>
                  <a:lnTo>
                    <a:pt x="38013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6199441" y="213207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6204187" y="2146320"/>
              <a:ext cx="19685" cy="581660"/>
            </a:xfrm>
            <a:custGeom>
              <a:avLst/>
              <a:gdLst/>
              <a:ahLst/>
              <a:cxnLst/>
              <a:rect l="l" t="t" r="r" b="b"/>
              <a:pathLst>
                <a:path w="19685" h="581660">
                  <a:moveTo>
                    <a:pt x="0" y="0"/>
                  </a:moveTo>
                  <a:lnTo>
                    <a:pt x="9669" y="9498"/>
                  </a:lnTo>
                </a:path>
                <a:path w="19685" h="581660">
                  <a:moveTo>
                    <a:pt x="9669" y="18996"/>
                  </a:moveTo>
                  <a:lnTo>
                    <a:pt x="9669" y="123949"/>
                  </a:lnTo>
                </a:path>
                <a:path w="19685" h="581660">
                  <a:moveTo>
                    <a:pt x="9669" y="133447"/>
                  </a:moveTo>
                  <a:lnTo>
                    <a:pt x="19148" y="5811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6218595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3" name="object 293" descr=""/>
          <p:cNvSpPr txBox="1"/>
          <p:nvPr/>
        </p:nvSpPr>
        <p:spPr>
          <a:xfrm>
            <a:off x="1124508" y="4251656"/>
            <a:ext cx="5525135" cy="57531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362585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BANC1A</a:t>
            </a:r>
            <a:endParaRPr sz="800">
              <a:latin typeface="Microsoft Sans Serif"/>
              <a:cs typeface="Microsoft Sans Serif"/>
            </a:endParaRPr>
          </a:p>
          <a:p>
            <a:pPr marL="1602105" marR="5080" indent="-1590040">
              <a:lnSpc>
                <a:spcPts val="1270"/>
              </a:lnSpc>
              <a:spcBef>
                <a:spcPts val="5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15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 en t=96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94" name="object 294" descr=""/>
          <p:cNvSpPr txBox="1"/>
          <p:nvPr/>
        </p:nvSpPr>
        <p:spPr>
          <a:xfrm>
            <a:off x="3811620" y="126182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95" name="object 295" descr=""/>
          <p:cNvGrpSpPr/>
          <p:nvPr/>
        </p:nvGrpSpPr>
        <p:grpSpPr>
          <a:xfrm>
            <a:off x="1715216" y="5238492"/>
            <a:ext cx="4512945" cy="2710815"/>
            <a:chOff x="1715216" y="5238492"/>
            <a:chExt cx="4512945" cy="2710815"/>
          </a:xfrm>
        </p:grpSpPr>
        <p:sp>
          <p:nvSpPr>
            <p:cNvPr id="296" name="object 296" descr=""/>
            <p:cNvSpPr/>
            <p:nvPr/>
          </p:nvSpPr>
          <p:spPr>
            <a:xfrm>
              <a:off x="1762874" y="5243254"/>
              <a:ext cx="4455795" cy="2658110"/>
            </a:xfrm>
            <a:custGeom>
              <a:avLst/>
              <a:gdLst/>
              <a:ahLst/>
              <a:cxnLst/>
              <a:rect l="l" t="t" r="r" b="b"/>
              <a:pathLst>
                <a:path w="4455795" h="2658109">
                  <a:moveTo>
                    <a:pt x="0" y="2657964"/>
                  </a:moveTo>
                  <a:lnTo>
                    <a:pt x="4455721" y="2657964"/>
                  </a:lnTo>
                  <a:lnTo>
                    <a:pt x="4455721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1767614" y="7905967"/>
              <a:ext cx="4455795" cy="38100"/>
            </a:xfrm>
            <a:custGeom>
              <a:avLst/>
              <a:gdLst/>
              <a:ahLst/>
              <a:cxnLst/>
              <a:rect l="l" t="t" r="r" b="b"/>
              <a:pathLst>
                <a:path w="4455795" h="38100">
                  <a:moveTo>
                    <a:pt x="0" y="0"/>
                  </a:moveTo>
                  <a:lnTo>
                    <a:pt x="0" y="37993"/>
                  </a:lnTo>
                </a:path>
                <a:path w="4455795" h="38100">
                  <a:moveTo>
                    <a:pt x="446340" y="0"/>
                  </a:moveTo>
                  <a:lnTo>
                    <a:pt x="446340" y="37993"/>
                  </a:lnTo>
                </a:path>
                <a:path w="4455795" h="38100">
                  <a:moveTo>
                    <a:pt x="892888" y="0"/>
                  </a:moveTo>
                  <a:lnTo>
                    <a:pt x="892888" y="37993"/>
                  </a:lnTo>
                </a:path>
                <a:path w="4455795" h="38100">
                  <a:moveTo>
                    <a:pt x="1339475" y="0"/>
                  </a:moveTo>
                  <a:lnTo>
                    <a:pt x="1339475" y="37993"/>
                  </a:lnTo>
                </a:path>
                <a:path w="4455795" h="38100">
                  <a:moveTo>
                    <a:pt x="1786061" y="0"/>
                  </a:moveTo>
                  <a:lnTo>
                    <a:pt x="1786061" y="37993"/>
                  </a:lnTo>
                </a:path>
                <a:path w="4455795" h="38100">
                  <a:moveTo>
                    <a:pt x="2232648" y="0"/>
                  </a:moveTo>
                  <a:lnTo>
                    <a:pt x="2232648" y="37993"/>
                  </a:lnTo>
                </a:path>
                <a:path w="4455795" h="38100">
                  <a:moveTo>
                    <a:pt x="2669470" y="0"/>
                  </a:moveTo>
                  <a:lnTo>
                    <a:pt x="2669470" y="37993"/>
                  </a:lnTo>
                </a:path>
                <a:path w="4455795" h="38100">
                  <a:moveTo>
                    <a:pt x="3116057" y="0"/>
                  </a:moveTo>
                  <a:lnTo>
                    <a:pt x="3116057" y="37993"/>
                  </a:lnTo>
                </a:path>
                <a:path w="4455795" h="38100">
                  <a:moveTo>
                    <a:pt x="3562548" y="0"/>
                  </a:moveTo>
                  <a:lnTo>
                    <a:pt x="3562548" y="37993"/>
                  </a:lnTo>
                </a:path>
                <a:path w="4455795" h="38100">
                  <a:moveTo>
                    <a:pt x="4009135" y="0"/>
                  </a:moveTo>
                  <a:lnTo>
                    <a:pt x="4009135" y="37993"/>
                  </a:lnTo>
                </a:path>
                <a:path w="4455795" h="38100">
                  <a:moveTo>
                    <a:pt x="4455721" y="0"/>
                  </a:moveTo>
                  <a:lnTo>
                    <a:pt x="4455721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2209205" y="5243264"/>
              <a:ext cx="3562985" cy="2658110"/>
            </a:xfrm>
            <a:custGeom>
              <a:avLst/>
              <a:gdLst/>
              <a:ahLst/>
              <a:cxnLst/>
              <a:rect l="l" t="t" r="r" b="b"/>
              <a:pathLst>
                <a:path w="3562985" h="2658109">
                  <a:moveTo>
                    <a:pt x="0" y="0"/>
                  </a:moveTo>
                  <a:lnTo>
                    <a:pt x="0" y="2657955"/>
                  </a:lnTo>
                </a:path>
                <a:path w="3562985" h="2658109">
                  <a:moveTo>
                    <a:pt x="446558" y="0"/>
                  </a:moveTo>
                  <a:lnTo>
                    <a:pt x="446558" y="2657955"/>
                  </a:lnTo>
                </a:path>
                <a:path w="3562985" h="2658109">
                  <a:moveTo>
                    <a:pt x="893144" y="0"/>
                  </a:moveTo>
                  <a:lnTo>
                    <a:pt x="893144" y="2657955"/>
                  </a:lnTo>
                </a:path>
                <a:path w="3562985" h="2658109">
                  <a:moveTo>
                    <a:pt x="1339731" y="0"/>
                  </a:moveTo>
                  <a:lnTo>
                    <a:pt x="1339731" y="2657955"/>
                  </a:lnTo>
                </a:path>
                <a:path w="3562985" h="2658109">
                  <a:moveTo>
                    <a:pt x="1786317" y="0"/>
                  </a:moveTo>
                  <a:lnTo>
                    <a:pt x="1786317" y="2657955"/>
                  </a:lnTo>
                </a:path>
                <a:path w="3562985" h="2658109">
                  <a:moveTo>
                    <a:pt x="2223140" y="0"/>
                  </a:moveTo>
                  <a:lnTo>
                    <a:pt x="2223140" y="2657955"/>
                  </a:lnTo>
                </a:path>
                <a:path w="3562985" h="2658109">
                  <a:moveTo>
                    <a:pt x="2669726" y="0"/>
                  </a:moveTo>
                  <a:lnTo>
                    <a:pt x="2669726" y="2657955"/>
                  </a:lnTo>
                </a:path>
                <a:path w="3562985" h="2658109">
                  <a:moveTo>
                    <a:pt x="3116218" y="0"/>
                  </a:moveTo>
                  <a:lnTo>
                    <a:pt x="3116218" y="2657955"/>
                  </a:lnTo>
                </a:path>
                <a:path w="3562985" h="2658109">
                  <a:moveTo>
                    <a:pt x="3562804" y="0"/>
                  </a:moveTo>
                  <a:lnTo>
                    <a:pt x="3562804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719979" y="790596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1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0" name="object 300" descr=""/>
          <p:cNvSpPr txBox="1"/>
          <p:nvPr/>
        </p:nvSpPr>
        <p:spPr>
          <a:xfrm>
            <a:off x="5835146" y="796474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1" name="object 301" descr=""/>
          <p:cNvSpPr txBox="1"/>
          <p:nvPr/>
        </p:nvSpPr>
        <p:spPr>
          <a:xfrm>
            <a:off x="1531631" y="7812303"/>
            <a:ext cx="477647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15"/>
              </a:spcBef>
              <a:tabLst>
                <a:tab pos="1057275" algn="l"/>
                <a:tab pos="1950085" algn="l"/>
                <a:tab pos="2834005" algn="l"/>
                <a:tab pos="3726815" algn="l"/>
                <a:tab pos="46202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2" name="object 302" descr=""/>
          <p:cNvSpPr/>
          <p:nvPr/>
        </p:nvSpPr>
        <p:spPr>
          <a:xfrm>
            <a:off x="1719979" y="5248012"/>
            <a:ext cx="38100" cy="2391410"/>
          </a:xfrm>
          <a:custGeom>
            <a:avLst/>
            <a:gdLst/>
            <a:ahLst/>
            <a:cxnLst/>
            <a:rect l="l" t="t" r="r" b="b"/>
            <a:pathLst>
              <a:path w="38100" h="2391409">
                <a:moveTo>
                  <a:pt x="37918" y="2391076"/>
                </a:moveTo>
                <a:lnTo>
                  <a:pt x="0" y="2391076"/>
                </a:lnTo>
              </a:path>
              <a:path w="38100" h="2391409">
                <a:moveTo>
                  <a:pt x="37918" y="2124424"/>
                </a:moveTo>
                <a:lnTo>
                  <a:pt x="0" y="2124424"/>
                </a:lnTo>
              </a:path>
              <a:path w="38100" h="2391409">
                <a:moveTo>
                  <a:pt x="37918" y="1857726"/>
                </a:moveTo>
                <a:lnTo>
                  <a:pt x="0" y="1857726"/>
                </a:lnTo>
              </a:path>
              <a:path w="38100" h="2391409">
                <a:moveTo>
                  <a:pt x="37918" y="1590885"/>
                </a:moveTo>
                <a:lnTo>
                  <a:pt x="0" y="1590885"/>
                </a:lnTo>
              </a:path>
              <a:path w="38100" h="2391409">
                <a:moveTo>
                  <a:pt x="37918" y="1333730"/>
                </a:moveTo>
                <a:lnTo>
                  <a:pt x="0" y="1333730"/>
                </a:lnTo>
              </a:path>
              <a:path w="38100" h="2391409">
                <a:moveTo>
                  <a:pt x="37918" y="1067079"/>
                </a:moveTo>
                <a:lnTo>
                  <a:pt x="0" y="1067079"/>
                </a:lnTo>
              </a:path>
              <a:path w="38100" h="2391409">
                <a:moveTo>
                  <a:pt x="37918" y="800238"/>
                </a:moveTo>
                <a:lnTo>
                  <a:pt x="0" y="800238"/>
                </a:lnTo>
              </a:path>
              <a:path w="38100" h="2391409">
                <a:moveTo>
                  <a:pt x="37918" y="533587"/>
                </a:moveTo>
                <a:lnTo>
                  <a:pt x="0" y="533587"/>
                </a:lnTo>
              </a:path>
              <a:path w="38100" h="2391409">
                <a:moveTo>
                  <a:pt x="37918" y="266651"/>
                </a:moveTo>
                <a:lnTo>
                  <a:pt x="0" y="266651"/>
                </a:lnTo>
              </a:path>
              <a:path w="38100" h="2391409">
                <a:moveTo>
                  <a:pt x="3791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 descr=""/>
          <p:cNvSpPr txBox="1"/>
          <p:nvPr/>
        </p:nvSpPr>
        <p:spPr>
          <a:xfrm>
            <a:off x="1531631" y="7278764"/>
            <a:ext cx="17843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38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4" name="object 304" descr=""/>
          <p:cNvSpPr txBox="1"/>
          <p:nvPr/>
        </p:nvSpPr>
        <p:spPr>
          <a:xfrm>
            <a:off x="1531631" y="6745509"/>
            <a:ext cx="17843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5" name="object 305" descr=""/>
          <p:cNvSpPr txBox="1"/>
          <p:nvPr/>
        </p:nvSpPr>
        <p:spPr>
          <a:xfrm>
            <a:off x="1626446" y="6221417"/>
            <a:ext cx="8382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6" name="object 306" descr=""/>
          <p:cNvSpPr txBox="1"/>
          <p:nvPr/>
        </p:nvSpPr>
        <p:spPr>
          <a:xfrm>
            <a:off x="1569558" y="5687926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28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7" name="object 307" descr=""/>
          <p:cNvSpPr txBox="1"/>
          <p:nvPr/>
        </p:nvSpPr>
        <p:spPr>
          <a:xfrm>
            <a:off x="1522150" y="5098809"/>
            <a:ext cx="206375" cy="387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46990">
              <a:lnSpc>
                <a:spcPct val="148600"/>
              </a:lnSpc>
              <a:spcBef>
                <a:spcPts val="95"/>
              </a:spcBef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08" name="object 308" descr=""/>
          <p:cNvGrpSpPr/>
          <p:nvPr/>
        </p:nvGrpSpPr>
        <p:grpSpPr>
          <a:xfrm>
            <a:off x="1762873" y="5324266"/>
            <a:ext cx="4465320" cy="2343785"/>
            <a:chOff x="1762873" y="5324266"/>
            <a:chExt cx="4465320" cy="2343785"/>
          </a:xfrm>
        </p:grpSpPr>
        <p:sp>
          <p:nvSpPr>
            <p:cNvPr id="309" name="object 309" descr=""/>
            <p:cNvSpPr/>
            <p:nvPr/>
          </p:nvSpPr>
          <p:spPr>
            <a:xfrm>
              <a:off x="1762874" y="5509915"/>
              <a:ext cx="4436745" cy="2124710"/>
            </a:xfrm>
            <a:custGeom>
              <a:avLst/>
              <a:gdLst/>
              <a:ahLst/>
              <a:cxnLst/>
              <a:rect l="l" t="t" r="r" b="b"/>
              <a:pathLst>
                <a:path w="4436745" h="2124709">
                  <a:moveTo>
                    <a:pt x="0" y="2124424"/>
                  </a:moveTo>
                  <a:lnTo>
                    <a:pt x="4436478" y="2124424"/>
                  </a:lnTo>
                </a:path>
                <a:path w="4436745" h="2124709">
                  <a:moveTo>
                    <a:pt x="0" y="1857773"/>
                  </a:moveTo>
                  <a:lnTo>
                    <a:pt x="4436478" y="1857773"/>
                  </a:lnTo>
                </a:path>
                <a:path w="4436745" h="2124709">
                  <a:moveTo>
                    <a:pt x="0" y="1591075"/>
                  </a:moveTo>
                  <a:lnTo>
                    <a:pt x="4436478" y="1591075"/>
                  </a:lnTo>
                </a:path>
                <a:path w="4436745" h="2124709">
                  <a:moveTo>
                    <a:pt x="0" y="1324234"/>
                  </a:moveTo>
                  <a:lnTo>
                    <a:pt x="4436478" y="1324234"/>
                  </a:lnTo>
                </a:path>
                <a:path w="4436745" h="2124709">
                  <a:moveTo>
                    <a:pt x="0" y="1067079"/>
                  </a:moveTo>
                  <a:lnTo>
                    <a:pt x="4436478" y="1067079"/>
                  </a:lnTo>
                </a:path>
                <a:path w="4436745" h="2124709">
                  <a:moveTo>
                    <a:pt x="0" y="800428"/>
                  </a:moveTo>
                  <a:lnTo>
                    <a:pt x="4436478" y="800428"/>
                  </a:lnTo>
                </a:path>
                <a:path w="4436745" h="2124709">
                  <a:moveTo>
                    <a:pt x="0" y="533587"/>
                  </a:moveTo>
                  <a:lnTo>
                    <a:pt x="4436478" y="533587"/>
                  </a:lnTo>
                </a:path>
                <a:path w="4436745" h="2124709">
                  <a:moveTo>
                    <a:pt x="0" y="266935"/>
                  </a:moveTo>
                  <a:lnTo>
                    <a:pt x="4436478" y="266935"/>
                  </a:lnTo>
                </a:path>
                <a:path w="4436745" h="2124709">
                  <a:moveTo>
                    <a:pt x="0" y="0"/>
                  </a:moveTo>
                  <a:lnTo>
                    <a:pt x="4436478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762873" y="67961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1767614" y="6800913"/>
              <a:ext cx="9525" cy="342900"/>
            </a:xfrm>
            <a:custGeom>
              <a:avLst/>
              <a:gdLst/>
              <a:ahLst/>
              <a:cxnLst/>
              <a:rect l="l" t="t" r="r" b="b"/>
              <a:pathLst>
                <a:path w="9525" h="342900">
                  <a:moveTo>
                    <a:pt x="0" y="0"/>
                  </a:moveTo>
                  <a:lnTo>
                    <a:pt x="0" y="37984"/>
                  </a:lnTo>
                </a:path>
                <a:path w="9525" h="342900">
                  <a:moveTo>
                    <a:pt x="0" y="47480"/>
                  </a:moveTo>
                  <a:lnTo>
                    <a:pt x="9479" y="342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1772348" y="71485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786583" y="5772103"/>
              <a:ext cx="28575" cy="1372235"/>
            </a:xfrm>
            <a:custGeom>
              <a:avLst/>
              <a:gdLst/>
              <a:ahLst/>
              <a:cxnLst/>
              <a:rect l="l" t="t" r="r" b="b"/>
              <a:pathLst>
                <a:path w="28575" h="1372234">
                  <a:moveTo>
                    <a:pt x="0" y="1371714"/>
                  </a:moveTo>
                  <a:lnTo>
                    <a:pt x="0" y="1295460"/>
                  </a:lnTo>
                </a:path>
                <a:path w="28575" h="1372234">
                  <a:moveTo>
                    <a:pt x="0" y="1285964"/>
                  </a:moveTo>
                  <a:lnTo>
                    <a:pt x="9479" y="857404"/>
                  </a:lnTo>
                </a:path>
                <a:path w="28575" h="1372234">
                  <a:moveTo>
                    <a:pt x="9479" y="847623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1810270" y="57578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1815022" y="5762607"/>
              <a:ext cx="38100" cy="1372235"/>
            </a:xfrm>
            <a:custGeom>
              <a:avLst/>
              <a:gdLst/>
              <a:ahLst/>
              <a:cxnLst/>
              <a:rect l="l" t="t" r="r" b="b"/>
              <a:pathLst>
                <a:path w="38100" h="1372234">
                  <a:moveTo>
                    <a:pt x="0" y="0"/>
                  </a:moveTo>
                  <a:lnTo>
                    <a:pt x="9479" y="75968"/>
                  </a:lnTo>
                </a:path>
                <a:path w="38100" h="1372234">
                  <a:moveTo>
                    <a:pt x="9479" y="85655"/>
                  </a:moveTo>
                  <a:lnTo>
                    <a:pt x="18968" y="504718"/>
                  </a:lnTo>
                </a:path>
                <a:path w="38100" h="1372234">
                  <a:moveTo>
                    <a:pt x="18968" y="514309"/>
                  </a:moveTo>
                  <a:lnTo>
                    <a:pt x="37928" y="137171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848209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852950" y="5781599"/>
              <a:ext cx="38735" cy="1372235"/>
            </a:xfrm>
            <a:custGeom>
              <a:avLst/>
              <a:gdLst/>
              <a:ahLst/>
              <a:cxnLst/>
              <a:rect l="l" t="t" r="r" b="b"/>
              <a:pathLst>
                <a:path w="38735" h="1372234">
                  <a:moveTo>
                    <a:pt x="0" y="1371714"/>
                  </a:moveTo>
                  <a:lnTo>
                    <a:pt x="0" y="1362218"/>
                  </a:lnTo>
                </a:path>
                <a:path w="38735" h="1372234">
                  <a:moveTo>
                    <a:pt x="0" y="1352722"/>
                  </a:moveTo>
                  <a:lnTo>
                    <a:pt x="9479" y="1238484"/>
                  </a:lnTo>
                </a:path>
                <a:path w="38735" h="1372234">
                  <a:moveTo>
                    <a:pt x="9479" y="1228703"/>
                  </a:moveTo>
                  <a:lnTo>
                    <a:pt x="18968" y="638234"/>
                  </a:lnTo>
                </a:path>
                <a:path w="38735" h="1372234">
                  <a:moveTo>
                    <a:pt x="18968" y="628738"/>
                  </a:moveTo>
                  <a:lnTo>
                    <a:pt x="38155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1886356" y="57578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1891105" y="5772103"/>
              <a:ext cx="38100" cy="1362710"/>
            </a:xfrm>
            <a:custGeom>
              <a:avLst/>
              <a:gdLst/>
              <a:ahLst/>
              <a:cxnLst/>
              <a:rect l="l" t="t" r="r" b="b"/>
              <a:pathLst>
                <a:path w="38100" h="1362709">
                  <a:moveTo>
                    <a:pt x="0" y="0"/>
                  </a:moveTo>
                  <a:lnTo>
                    <a:pt x="9489" y="76158"/>
                  </a:lnTo>
                </a:path>
                <a:path w="38100" h="1362709">
                  <a:moveTo>
                    <a:pt x="9489" y="85655"/>
                  </a:moveTo>
                  <a:lnTo>
                    <a:pt x="18968" y="504813"/>
                  </a:lnTo>
                </a:path>
                <a:path w="38100" h="1362709">
                  <a:moveTo>
                    <a:pt x="18968" y="514309"/>
                  </a:moveTo>
                  <a:lnTo>
                    <a:pt x="37928" y="136221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1924291" y="7139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1929033" y="5781599"/>
              <a:ext cx="38100" cy="1362710"/>
            </a:xfrm>
            <a:custGeom>
              <a:avLst/>
              <a:gdLst/>
              <a:ahLst/>
              <a:cxnLst/>
              <a:rect l="l" t="t" r="r" b="b"/>
              <a:pathLst>
                <a:path w="38100" h="1362709">
                  <a:moveTo>
                    <a:pt x="0" y="1362218"/>
                  </a:moveTo>
                  <a:lnTo>
                    <a:pt x="9479" y="1285964"/>
                  </a:lnTo>
                </a:path>
                <a:path w="38100" h="1362709">
                  <a:moveTo>
                    <a:pt x="9479" y="1276468"/>
                  </a:moveTo>
                  <a:lnTo>
                    <a:pt x="18968" y="857404"/>
                  </a:lnTo>
                </a:path>
                <a:path w="38100" h="1362709">
                  <a:moveTo>
                    <a:pt x="18968" y="847908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1962213" y="57578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1966962" y="5772103"/>
              <a:ext cx="38735" cy="1372235"/>
            </a:xfrm>
            <a:custGeom>
              <a:avLst/>
              <a:gdLst/>
              <a:ahLst/>
              <a:cxnLst/>
              <a:rect l="l" t="t" r="r" b="b"/>
              <a:pathLst>
                <a:path w="38735" h="1372234">
                  <a:moveTo>
                    <a:pt x="0" y="0"/>
                  </a:moveTo>
                  <a:lnTo>
                    <a:pt x="9479" y="123639"/>
                  </a:lnTo>
                </a:path>
                <a:path w="38735" h="1372234">
                  <a:moveTo>
                    <a:pt x="9479" y="133135"/>
                  </a:moveTo>
                  <a:lnTo>
                    <a:pt x="18968" y="723889"/>
                  </a:lnTo>
                </a:path>
                <a:path w="38735" h="1372234">
                  <a:moveTo>
                    <a:pt x="18968" y="733385"/>
                  </a:moveTo>
                  <a:lnTo>
                    <a:pt x="28448" y="1352722"/>
                  </a:lnTo>
                </a:path>
                <a:path w="38735" h="1372234">
                  <a:moveTo>
                    <a:pt x="28448" y="1362218"/>
                  </a:moveTo>
                  <a:lnTo>
                    <a:pt x="38155" y="137171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2000376" y="7148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2005117" y="5772103"/>
              <a:ext cx="28575" cy="1372235"/>
            </a:xfrm>
            <a:custGeom>
              <a:avLst/>
              <a:gdLst/>
              <a:ahLst/>
              <a:cxnLst/>
              <a:rect l="l" t="t" r="r" b="b"/>
              <a:pathLst>
                <a:path w="28575" h="1372234">
                  <a:moveTo>
                    <a:pt x="0" y="1371714"/>
                  </a:moveTo>
                  <a:lnTo>
                    <a:pt x="0" y="1295460"/>
                  </a:lnTo>
                </a:path>
                <a:path w="28575" h="1372234">
                  <a:moveTo>
                    <a:pt x="0" y="1285964"/>
                  </a:moveTo>
                  <a:lnTo>
                    <a:pt x="9489" y="857404"/>
                  </a:lnTo>
                </a:path>
                <a:path w="28575" h="1372234">
                  <a:moveTo>
                    <a:pt x="9489" y="847623"/>
                  </a:moveTo>
                  <a:lnTo>
                    <a:pt x="284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2028825" y="5757862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64" y="1397"/>
                  </a:lnTo>
                  <a:lnTo>
                    <a:pt x="14211" y="0"/>
                  </a:lnTo>
                  <a:lnTo>
                    <a:pt x="10858" y="1397"/>
                  </a:lnTo>
                  <a:lnTo>
                    <a:pt x="9474" y="4749"/>
                  </a:lnTo>
                  <a:lnTo>
                    <a:pt x="10858" y="8115"/>
                  </a:lnTo>
                  <a:lnTo>
                    <a:pt x="14211" y="9499"/>
                  </a:lnTo>
                  <a:lnTo>
                    <a:pt x="17564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043045" y="5762607"/>
              <a:ext cx="28575" cy="1372235"/>
            </a:xfrm>
            <a:custGeom>
              <a:avLst/>
              <a:gdLst/>
              <a:ahLst/>
              <a:cxnLst/>
              <a:rect l="l" t="t" r="r" b="b"/>
              <a:pathLst>
                <a:path w="28575" h="1372234">
                  <a:moveTo>
                    <a:pt x="0" y="0"/>
                  </a:moveTo>
                  <a:lnTo>
                    <a:pt x="0" y="75968"/>
                  </a:lnTo>
                </a:path>
                <a:path w="28575" h="1372234">
                  <a:moveTo>
                    <a:pt x="0" y="85655"/>
                  </a:moveTo>
                  <a:lnTo>
                    <a:pt x="9479" y="504718"/>
                  </a:lnTo>
                </a:path>
                <a:path w="28575" h="1372234">
                  <a:moveTo>
                    <a:pt x="9479" y="514309"/>
                  </a:moveTo>
                  <a:lnTo>
                    <a:pt x="28448" y="137171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2066753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080973" y="5781599"/>
              <a:ext cx="28575" cy="1372235"/>
            </a:xfrm>
            <a:custGeom>
              <a:avLst/>
              <a:gdLst/>
              <a:ahLst/>
              <a:cxnLst/>
              <a:rect l="l" t="t" r="r" b="b"/>
              <a:pathLst>
                <a:path w="28575" h="1372234">
                  <a:moveTo>
                    <a:pt x="0" y="1371714"/>
                  </a:moveTo>
                  <a:lnTo>
                    <a:pt x="0" y="1362218"/>
                  </a:lnTo>
                </a:path>
                <a:path w="28575" h="1372234">
                  <a:moveTo>
                    <a:pt x="0" y="1352722"/>
                  </a:moveTo>
                  <a:lnTo>
                    <a:pt x="0" y="1238484"/>
                  </a:lnTo>
                </a:path>
                <a:path w="28575" h="1372234">
                  <a:moveTo>
                    <a:pt x="0" y="1228703"/>
                  </a:moveTo>
                  <a:lnTo>
                    <a:pt x="18968" y="638234"/>
                  </a:lnTo>
                </a:path>
                <a:path w="28575" h="1372234">
                  <a:moveTo>
                    <a:pt x="18968" y="628738"/>
                  </a:moveTo>
                  <a:lnTo>
                    <a:pt x="284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2104669" y="57578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2119129" y="5772103"/>
              <a:ext cx="28575" cy="1362710"/>
            </a:xfrm>
            <a:custGeom>
              <a:avLst/>
              <a:gdLst/>
              <a:ahLst/>
              <a:cxnLst/>
              <a:rect l="l" t="t" r="r" b="b"/>
              <a:pathLst>
                <a:path w="28575" h="1362709">
                  <a:moveTo>
                    <a:pt x="0" y="0"/>
                  </a:moveTo>
                  <a:lnTo>
                    <a:pt x="0" y="76158"/>
                  </a:lnTo>
                </a:path>
                <a:path w="28575" h="1362709">
                  <a:moveTo>
                    <a:pt x="0" y="85655"/>
                  </a:moveTo>
                  <a:lnTo>
                    <a:pt x="9489" y="504813"/>
                  </a:lnTo>
                </a:path>
                <a:path w="28575" h="1362709">
                  <a:moveTo>
                    <a:pt x="9489" y="514309"/>
                  </a:moveTo>
                  <a:lnTo>
                    <a:pt x="28448" y="136221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2142832" y="7139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2157057" y="5781599"/>
              <a:ext cx="28575" cy="1362710"/>
            </a:xfrm>
            <a:custGeom>
              <a:avLst/>
              <a:gdLst/>
              <a:ahLst/>
              <a:cxnLst/>
              <a:rect l="l" t="t" r="r" b="b"/>
              <a:pathLst>
                <a:path w="28575" h="1362709">
                  <a:moveTo>
                    <a:pt x="0" y="1362218"/>
                  </a:moveTo>
                  <a:lnTo>
                    <a:pt x="0" y="1285964"/>
                  </a:lnTo>
                </a:path>
                <a:path w="28575" h="1362709">
                  <a:moveTo>
                    <a:pt x="0" y="1276468"/>
                  </a:moveTo>
                  <a:lnTo>
                    <a:pt x="9479" y="857404"/>
                  </a:lnTo>
                </a:path>
                <a:path w="28575" h="1362709">
                  <a:moveTo>
                    <a:pt x="9479" y="847908"/>
                  </a:moveTo>
                  <a:lnTo>
                    <a:pt x="284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2180755" y="57578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2194985" y="5362250"/>
              <a:ext cx="66675" cy="2305685"/>
            </a:xfrm>
            <a:custGeom>
              <a:avLst/>
              <a:gdLst/>
              <a:ahLst/>
              <a:cxnLst/>
              <a:rect l="l" t="t" r="r" b="b"/>
              <a:pathLst>
                <a:path w="66675" h="2305684">
                  <a:moveTo>
                    <a:pt x="0" y="409852"/>
                  </a:moveTo>
                  <a:lnTo>
                    <a:pt x="0" y="523996"/>
                  </a:lnTo>
                </a:path>
                <a:path w="66675" h="2305684">
                  <a:moveTo>
                    <a:pt x="0" y="533492"/>
                  </a:moveTo>
                  <a:lnTo>
                    <a:pt x="9479" y="762158"/>
                  </a:lnTo>
                </a:path>
                <a:path w="66675" h="2305684">
                  <a:moveTo>
                    <a:pt x="9479" y="771654"/>
                  </a:moveTo>
                  <a:lnTo>
                    <a:pt x="9479" y="657511"/>
                  </a:lnTo>
                </a:path>
                <a:path w="66675" h="2305684">
                  <a:moveTo>
                    <a:pt x="9479" y="647920"/>
                  </a:moveTo>
                  <a:lnTo>
                    <a:pt x="9479" y="657511"/>
                  </a:lnTo>
                </a:path>
                <a:path w="66675" h="2305684">
                  <a:moveTo>
                    <a:pt x="9479" y="667007"/>
                  </a:moveTo>
                  <a:lnTo>
                    <a:pt x="9479" y="1228988"/>
                  </a:lnTo>
                </a:path>
                <a:path w="66675" h="2305684">
                  <a:moveTo>
                    <a:pt x="9479" y="1238484"/>
                  </a:moveTo>
                  <a:lnTo>
                    <a:pt x="18968" y="1667329"/>
                  </a:lnTo>
                </a:path>
                <a:path w="66675" h="2305684">
                  <a:moveTo>
                    <a:pt x="18968" y="1676825"/>
                  </a:moveTo>
                  <a:lnTo>
                    <a:pt x="18968" y="1648051"/>
                  </a:lnTo>
                </a:path>
                <a:path w="66675" h="2305684">
                  <a:moveTo>
                    <a:pt x="18968" y="1638555"/>
                  </a:moveTo>
                  <a:lnTo>
                    <a:pt x="18968" y="1038590"/>
                  </a:lnTo>
                </a:path>
                <a:path w="66675" h="2305684">
                  <a:moveTo>
                    <a:pt x="18968" y="1029094"/>
                  </a:moveTo>
                  <a:lnTo>
                    <a:pt x="18968" y="1067079"/>
                  </a:lnTo>
                </a:path>
                <a:path w="66675" h="2305684">
                  <a:moveTo>
                    <a:pt x="18968" y="1076575"/>
                  </a:moveTo>
                  <a:lnTo>
                    <a:pt x="28448" y="2296067"/>
                  </a:lnTo>
                </a:path>
                <a:path w="66675" h="2305684">
                  <a:moveTo>
                    <a:pt x="28448" y="2305563"/>
                  </a:moveTo>
                  <a:lnTo>
                    <a:pt x="28448" y="2038684"/>
                  </a:lnTo>
                </a:path>
                <a:path w="66675" h="2305684">
                  <a:moveTo>
                    <a:pt x="28448" y="2029178"/>
                  </a:moveTo>
                  <a:lnTo>
                    <a:pt x="28448" y="1247980"/>
                  </a:lnTo>
                </a:path>
                <a:path w="66675" h="2305684">
                  <a:moveTo>
                    <a:pt x="28448" y="1238484"/>
                  </a:moveTo>
                  <a:lnTo>
                    <a:pt x="28448" y="1352912"/>
                  </a:lnTo>
                </a:path>
                <a:path w="66675" h="2305684">
                  <a:moveTo>
                    <a:pt x="28448" y="1362408"/>
                  </a:moveTo>
                  <a:lnTo>
                    <a:pt x="38155" y="2162627"/>
                  </a:lnTo>
                </a:path>
                <a:path w="66675" h="2305684">
                  <a:moveTo>
                    <a:pt x="38155" y="2172123"/>
                  </a:moveTo>
                  <a:lnTo>
                    <a:pt x="38155" y="2134129"/>
                  </a:lnTo>
                </a:path>
                <a:path w="66675" h="2305684">
                  <a:moveTo>
                    <a:pt x="38155" y="2124633"/>
                  </a:moveTo>
                  <a:lnTo>
                    <a:pt x="47644" y="1086071"/>
                  </a:lnTo>
                </a:path>
                <a:path w="66675" h="2305684">
                  <a:moveTo>
                    <a:pt x="47644" y="1076575"/>
                  </a:moveTo>
                  <a:lnTo>
                    <a:pt x="47644" y="1095567"/>
                  </a:lnTo>
                </a:path>
                <a:path w="66675" h="2305684">
                  <a:moveTo>
                    <a:pt x="47644" y="1105253"/>
                  </a:moveTo>
                  <a:lnTo>
                    <a:pt x="47644" y="1362408"/>
                  </a:lnTo>
                </a:path>
                <a:path w="66675" h="2305684">
                  <a:moveTo>
                    <a:pt x="47644" y="1371904"/>
                  </a:moveTo>
                  <a:lnTo>
                    <a:pt x="47644" y="1257476"/>
                  </a:lnTo>
                </a:path>
                <a:path w="66675" h="2305684">
                  <a:moveTo>
                    <a:pt x="47644" y="1247980"/>
                  </a:moveTo>
                  <a:lnTo>
                    <a:pt x="57124" y="352591"/>
                  </a:lnTo>
                </a:path>
                <a:path w="66675" h="2305684">
                  <a:moveTo>
                    <a:pt x="57124" y="343094"/>
                  </a:moveTo>
                  <a:lnTo>
                    <a:pt x="66604" y="390575"/>
                  </a:lnTo>
                </a:path>
                <a:path w="66675" h="2305684">
                  <a:moveTo>
                    <a:pt x="66604" y="400356"/>
                  </a:moveTo>
                  <a:lnTo>
                    <a:pt x="66604" y="714678"/>
                  </a:lnTo>
                </a:path>
                <a:path w="66675" h="2305684">
                  <a:moveTo>
                    <a:pt x="66604" y="724174"/>
                  </a:moveTo>
                  <a:lnTo>
                    <a:pt x="66604" y="647920"/>
                  </a:lnTo>
                </a:path>
                <a:path w="66675" h="2305684">
                  <a:moveTo>
                    <a:pt x="66604" y="638424"/>
                  </a:moveTo>
                  <a:lnTo>
                    <a:pt x="66604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2256848" y="53480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2271069" y="5352754"/>
              <a:ext cx="9525" cy="1734185"/>
            </a:xfrm>
            <a:custGeom>
              <a:avLst/>
              <a:gdLst/>
              <a:ahLst/>
              <a:cxnLst/>
              <a:rect l="l" t="t" r="r" b="b"/>
              <a:pathLst>
                <a:path w="9525" h="1734184">
                  <a:moveTo>
                    <a:pt x="0" y="0"/>
                  </a:moveTo>
                  <a:lnTo>
                    <a:pt x="0" y="390575"/>
                  </a:lnTo>
                </a:path>
                <a:path w="9525" h="1734184">
                  <a:moveTo>
                    <a:pt x="0" y="400071"/>
                  </a:moveTo>
                  <a:lnTo>
                    <a:pt x="0" y="1133742"/>
                  </a:lnTo>
                </a:path>
                <a:path w="9525" h="1734184">
                  <a:moveTo>
                    <a:pt x="0" y="1143238"/>
                  </a:moveTo>
                  <a:lnTo>
                    <a:pt x="0" y="933658"/>
                  </a:lnTo>
                </a:path>
                <a:path w="9525" h="1734184">
                  <a:moveTo>
                    <a:pt x="0" y="924162"/>
                  </a:moveTo>
                  <a:lnTo>
                    <a:pt x="9489" y="362087"/>
                  </a:lnTo>
                </a:path>
                <a:path w="9525" h="1734184">
                  <a:moveTo>
                    <a:pt x="9489" y="352591"/>
                  </a:moveTo>
                  <a:lnTo>
                    <a:pt x="9489" y="390575"/>
                  </a:lnTo>
                </a:path>
                <a:path w="9525" h="1734184">
                  <a:moveTo>
                    <a:pt x="9489" y="400071"/>
                  </a:moveTo>
                  <a:lnTo>
                    <a:pt x="9489" y="173380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2275817" y="70914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2280558" y="6467504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4">
                  <a:moveTo>
                    <a:pt x="0" y="628738"/>
                  </a:moveTo>
                  <a:lnTo>
                    <a:pt x="9479" y="142726"/>
                  </a:lnTo>
                </a:path>
                <a:path w="9525" h="629284">
                  <a:moveTo>
                    <a:pt x="9479" y="133230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2285297" y="6453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2290038" y="6467504"/>
              <a:ext cx="9525" cy="915035"/>
            </a:xfrm>
            <a:custGeom>
              <a:avLst/>
              <a:gdLst/>
              <a:ahLst/>
              <a:cxnLst/>
              <a:rect l="l" t="t" r="r" b="b"/>
              <a:pathLst>
                <a:path w="9525" h="915034">
                  <a:moveTo>
                    <a:pt x="0" y="0"/>
                  </a:moveTo>
                  <a:lnTo>
                    <a:pt x="0" y="428654"/>
                  </a:lnTo>
                </a:path>
                <a:path w="9525" h="915034">
                  <a:moveTo>
                    <a:pt x="0" y="438151"/>
                  </a:moveTo>
                  <a:lnTo>
                    <a:pt x="0" y="904932"/>
                  </a:lnTo>
                </a:path>
                <a:path w="9525" h="915034">
                  <a:moveTo>
                    <a:pt x="0" y="914429"/>
                  </a:moveTo>
                  <a:lnTo>
                    <a:pt x="9479" y="895436"/>
                  </a:lnTo>
                </a:path>
                <a:path w="9525" h="915034">
                  <a:moveTo>
                    <a:pt x="9479" y="885931"/>
                  </a:moveTo>
                  <a:lnTo>
                    <a:pt x="9479" y="571571"/>
                  </a:lnTo>
                </a:path>
                <a:path w="9525" h="915034">
                  <a:moveTo>
                    <a:pt x="9479" y="562075"/>
                  </a:moveTo>
                  <a:lnTo>
                    <a:pt x="9479" y="63823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2294776" y="7110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2299517" y="5324266"/>
              <a:ext cx="47625" cy="1781810"/>
            </a:xfrm>
            <a:custGeom>
              <a:avLst/>
              <a:gdLst/>
              <a:ahLst/>
              <a:cxnLst/>
              <a:rect l="l" t="t" r="r" b="b"/>
              <a:pathLst>
                <a:path w="47625" h="1781809">
                  <a:moveTo>
                    <a:pt x="0" y="1781472"/>
                  </a:moveTo>
                  <a:lnTo>
                    <a:pt x="9479" y="1629059"/>
                  </a:lnTo>
                </a:path>
                <a:path w="47625" h="1781809">
                  <a:moveTo>
                    <a:pt x="9479" y="1619563"/>
                  </a:moveTo>
                  <a:lnTo>
                    <a:pt x="9479" y="1686036"/>
                  </a:lnTo>
                </a:path>
                <a:path w="47625" h="1781809">
                  <a:moveTo>
                    <a:pt x="9479" y="1695817"/>
                  </a:moveTo>
                  <a:lnTo>
                    <a:pt x="9479" y="1714809"/>
                  </a:lnTo>
                </a:path>
                <a:path w="47625" h="1781809">
                  <a:moveTo>
                    <a:pt x="9479" y="1724305"/>
                  </a:moveTo>
                  <a:lnTo>
                    <a:pt x="9479" y="1590885"/>
                  </a:lnTo>
                </a:path>
                <a:path w="47625" h="1781809">
                  <a:moveTo>
                    <a:pt x="9479" y="1581389"/>
                  </a:moveTo>
                  <a:lnTo>
                    <a:pt x="18959" y="800143"/>
                  </a:lnTo>
                </a:path>
                <a:path w="47625" h="1781809">
                  <a:moveTo>
                    <a:pt x="18959" y="790647"/>
                  </a:moveTo>
                  <a:lnTo>
                    <a:pt x="18959" y="1038305"/>
                  </a:lnTo>
                </a:path>
                <a:path w="47625" h="1781809">
                  <a:moveTo>
                    <a:pt x="18959" y="1047802"/>
                  </a:moveTo>
                  <a:lnTo>
                    <a:pt x="18959" y="1314738"/>
                  </a:lnTo>
                </a:path>
                <a:path w="47625" h="1781809">
                  <a:moveTo>
                    <a:pt x="18959" y="1324234"/>
                  </a:moveTo>
                  <a:lnTo>
                    <a:pt x="28448" y="1295460"/>
                  </a:lnTo>
                </a:path>
                <a:path w="47625" h="1781809">
                  <a:moveTo>
                    <a:pt x="28448" y="1285964"/>
                  </a:moveTo>
                  <a:lnTo>
                    <a:pt x="28448" y="76158"/>
                  </a:lnTo>
                </a:path>
                <a:path w="47625" h="1781809">
                  <a:moveTo>
                    <a:pt x="28448" y="66662"/>
                  </a:moveTo>
                  <a:lnTo>
                    <a:pt x="28448" y="95151"/>
                  </a:lnTo>
                </a:path>
                <a:path w="47625" h="1781809">
                  <a:moveTo>
                    <a:pt x="28448" y="104647"/>
                  </a:moveTo>
                  <a:lnTo>
                    <a:pt x="37928" y="952650"/>
                  </a:lnTo>
                </a:path>
                <a:path w="47625" h="1781809">
                  <a:moveTo>
                    <a:pt x="37928" y="962147"/>
                  </a:moveTo>
                  <a:lnTo>
                    <a:pt x="37928" y="924067"/>
                  </a:lnTo>
                </a:path>
                <a:path w="47625" h="1781809">
                  <a:moveTo>
                    <a:pt x="37928" y="914571"/>
                  </a:moveTo>
                  <a:lnTo>
                    <a:pt x="37928" y="9496"/>
                  </a:lnTo>
                </a:path>
                <a:path w="47625" h="1781809">
                  <a:moveTo>
                    <a:pt x="37928" y="0"/>
                  </a:moveTo>
                  <a:lnTo>
                    <a:pt x="37928" y="209674"/>
                  </a:lnTo>
                </a:path>
                <a:path w="47625" h="1781809">
                  <a:moveTo>
                    <a:pt x="37928" y="219170"/>
                  </a:moveTo>
                  <a:lnTo>
                    <a:pt x="47407" y="971643"/>
                  </a:lnTo>
                </a:path>
                <a:path w="47625" h="1781809">
                  <a:moveTo>
                    <a:pt x="47407" y="981139"/>
                  </a:moveTo>
                  <a:lnTo>
                    <a:pt x="47407" y="714488"/>
                  </a:lnTo>
                </a:path>
                <a:path w="47625" h="1781809">
                  <a:moveTo>
                    <a:pt x="47407" y="704992"/>
                  </a:moveTo>
                  <a:lnTo>
                    <a:pt x="47407" y="6764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2342184" y="59862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2346925" y="5990988"/>
              <a:ext cx="19685" cy="1038860"/>
            </a:xfrm>
            <a:custGeom>
              <a:avLst/>
              <a:gdLst/>
              <a:ahLst/>
              <a:cxnLst/>
              <a:rect l="l" t="t" r="r" b="b"/>
              <a:pathLst>
                <a:path w="19685" h="1038859">
                  <a:moveTo>
                    <a:pt x="0" y="0"/>
                  </a:moveTo>
                  <a:lnTo>
                    <a:pt x="9716" y="181186"/>
                  </a:lnTo>
                </a:path>
                <a:path w="19685" h="1038859">
                  <a:moveTo>
                    <a:pt x="9716" y="190682"/>
                  </a:moveTo>
                  <a:lnTo>
                    <a:pt x="19196" y="103859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2361381" y="7034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2366121" y="5648083"/>
              <a:ext cx="76200" cy="1915160"/>
            </a:xfrm>
            <a:custGeom>
              <a:avLst/>
              <a:gdLst/>
              <a:ahLst/>
              <a:cxnLst/>
              <a:rect l="l" t="t" r="r" b="b"/>
              <a:pathLst>
                <a:path w="76200" h="1915159">
                  <a:moveTo>
                    <a:pt x="0" y="1400488"/>
                  </a:moveTo>
                  <a:lnTo>
                    <a:pt x="0" y="1362218"/>
                  </a:lnTo>
                </a:path>
                <a:path w="76200" h="1915159">
                  <a:moveTo>
                    <a:pt x="0" y="1352722"/>
                  </a:moveTo>
                  <a:lnTo>
                    <a:pt x="0" y="1171821"/>
                  </a:lnTo>
                </a:path>
                <a:path w="76200" h="1915159">
                  <a:moveTo>
                    <a:pt x="0" y="1162325"/>
                  </a:moveTo>
                  <a:lnTo>
                    <a:pt x="0" y="1295745"/>
                  </a:lnTo>
                </a:path>
                <a:path w="76200" h="1915159">
                  <a:moveTo>
                    <a:pt x="0" y="1305241"/>
                  </a:moveTo>
                  <a:lnTo>
                    <a:pt x="9479" y="1905282"/>
                  </a:lnTo>
                </a:path>
                <a:path w="76200" h="1915159">
                  <a:moveTo>
                    <a:pt x="9479" y="1915016"/>
                  </a:moveTo>
                  <a:lnTo>
                    <a:pt x="9479" y="1810065"/>
                  </a:lnTo>
                </a:path>
                <a:path w="76200" h="1915159">
                  <a:moveTo>
                    <a:pt x="9479" y="1800569"/>
                  </a:moveTo>
                  <a:lnTo>
                    <a:pt x="9479" y="943154"/>
                  </a:lnTo>
                </a:path>
                <a:path w="76200" h="1915159">
                  <a:moveTo>
                    <a:pt x="9479" y="933658"/>
                  </a:moveTo>
                  <a:lnTo>
                    <a:pt x="18959" y="1038400"/>
                  </a:lnTo>
                </a:path>
                <a:path w="76200" h="1915159">
                  <a:moveTo>
                    <a:pt x="18959" y="1047897"/>
                  </a:moveTo>
                  <a:lnTo>
                    <a:pt x="18959" y="1695855"/>
                  </a:lnTo>
                </a:path>
                <a:path w="76200" h="1915159">
                  <a:moveTo>
                    <a:pt x="18959" y="1705351"/>
                  </a:moveTo>
                  <a:lnTo>
                    <a:pt x="18959" y="1305241"/>
                  </a:lnTo>
                </a:path>
                <a:path w="76200" h="1915159">
                  <a:moveTo>
                    <a:pt x="18959" y="1295745"/>
                  </a:moveTo>
                  <a:lnTo>
                    <a:pt x="28448" y="400166"/>
                  </a:lnTo>
                </a:path>
                <a:path w="76200" h="1915159">
                  <a:moveTo>
                    <a:pt x="28448" y="390670"/>
                  </a:moveTo>
                  <a:lnTo>
                    <a:pt x="28448" y="571571"/>
                  </a:lnTo>
                </a:path>
                <a:path w="76200" h="1915159">
                  <a:moveTo>
                    <a:pt x="28448" y="581067"/>
                  </a:moveTo>
                  <a:lnTo>
                    <a:pt x="28448" y="952650"/>
                  </a:lnTo>
                </a:path>
                <a:path w="76200" h="1915159">
                  <a:moveTo>
                    <a:pt x="28448" y="962147"/>
                  </a:moveTo>
                  <a:lnTo>
                    <a:pt x="28448" y="657321"/>
                  </a:lnTo>
                </a:path>
                <a:path w="76200" h="1915159">
                  <a:moveTo>
                    <a:pt x="28448" y="647825"/>
                  </a:moveTo>
                  <a:lnTo>
                    <a:pt x="37928" y="9496"/>
                  </a:lnTo>
                </a:path>
                <a:path w="76200" h="1915159">
                  <a:moveTo>
                    <a:pt x="37928" y="0"/>
                  </a:moveTo>
                  <a:lnTo>
                    <a:pt x="37928" y="38269"/>
                  </a:lnTo>
                </a:path>
                <a:path w="76200" h="1915159">
                  <a:moveTo>
                    <a:pt x="37928" y="47765"/>
                  </a:moveTo>
                  <a:lnTo>
                    <a:pt x="37928" y="257154"/>
                  </a:lnTo>
                </a:path>
                <a:path w="76200" h="1915159">
                  <a:moveTo>
                    <a:pt x="37928" y="266651"/>
                  </a:moveTo>
                  <a:lnTo>
                    <a:pt x="47407" y="162003"/>
                  </a:lnTo>
                </a:path>
                <a:path w="76200" h="1915159">
                  <a:moveTo>
                    <a:pt x="47407" y="152507"/>
                  </a:moveTo>
                  <a:lnTo>
                    <a:pt x="47407" y="124019"/>
                  </a:lnTo>
                </a:path>
                <a:path w="76200" h="1915159">
                  <a:moveTo>
                    <a:pt x="47407" y="114523"/>
                  </a:moveTo>
                  <a:lnTo>
                    <a:pt x="47407" y="180996"/>
                  </a:lnTo>
                </a:path>
                <a:path w="76200" h="1915159">
                  <a:moveTo>
                    <a:pt x="47407" y="190492"/>
                  </a:moveTo>
                  <a:lnTo>
                    <a:pt x="47407" y="133515"/>
                  </a:lnTo>
                </a:path>
                <a:path w="76200" h="1915159">
                  <a:moveTo>
                    <a:pt x="47407" y="124019"/>
                  </a:moveTo>
                  <a:lnTo>
                    <a:pt x="56915" y="104742"/>
                  </a:lnTo>
                </a:path>
                <a:path w="76200" h="1915159">
                  <a:moveTo>
                    <a:pt x="56915" y="95246"/>
                  </a:moveTo>
                  <a:lnTo>
                    <a:pt x="56915" y="143011"/>
                  </a:lnTo>
                </a:path>
                <a:path w="76200" h="1915159">
                  <a:moveTo>
                    <a:pt x="56915" y="152507"/>
                  </a:moveTo>
                  <a:lnTo>
                    <a:pt x="56915" y="905170"/>
                  </a:lnTo>
                </a:path>
                <a:path w="76200" h="1915159">
                  <a:moveTo>
                    <a:pt x="56915" y="914666"/>
                  </a:moveTo>
                  <a:lnTo>
                    <a:pt x="56915" y="847908"/>
                  </a:lnTo>
                </a:path>
                <a:path w="76200" h="1915159">
                  <a:moveTo>
                    <a:pt x="56915" y="838412"/>
                  </a:moveTo>
                  <a:lnTo>
                    <a:pt x="66395" y="466829"/>
                  </a:lnTo>
                </a:path>
                <a:path w="76200" h="1915159">
                  <a:moveTo>
                    <a:pt x="66395" y="457333"/>
                  </a:moveTo>
                  <a:lnTo>
                    <a:pt x="66395" y="819420"/>
                  </a:lnTo>
                </a:path>
                <a:path w="76200" h="1915159">
                  <a:moveTo>
                    <a:pt x="66395" y="828916"/>
                  </a:moveTo>
                  <a:lnTo>
                    <a:pt x="66395" y="1686359"/>
                  </a:lnTo>
                </a:path>
                <a:path w="76200" h="1915159">
                  <a:moveTo>
                    <a:pt x="66395" y="1695855"/>
                  </a:moveTo>
                  <a:lnTo>
                    <a:pt x="75875" y="1495734"/>
                  </a:lnTo>
                </a:path>
                <a:path w="76200" h="1915159">
                  <a:moveTo>
                    <a:pt x="75875" y="1486238"/>
                  </a:moveTo>
                  <a:lnTo>
                    <a:pt x="75875" y="9526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437256" y="6586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2441996" y="6067242"/>
              <a:ext cx="29209" cy="1524635"/>
            </a:xfrm>
            <a:custGeom>
              <a:avLst/>
              <a:gdLst/>
              <a:ahLst/>
              <a:cxnLst/>
              <a:rect l="l" t="t" r="r" b="b"/>
              <a:pathLst>
                <a:path w="29210" h="1524634">
                  <a:moveTo>
                    <a:pt x="0" y="523996"/>
                  </a:moveTo>
                  <a:lnTo>
                    <a:pt x="0" y="1019313"/>
                  </a:lnTo>
                </a:path>
                <a:path w="29210" h="1524634">
                  <a:moveTo>
                    <a:pt x="0" y="1028999"/>
                  </a:moveTo>
                  <a:lnTo>
                    <a:pt x="9479" y="1514849"/>
                  </a:lnTo>
                </a:path>
                <a:path w="29210" h="1524634">
                  <a:moveTo>
                    <a:pt x="9479" y="1524355"/>
                  </a:moveTo>
                  <a:lnTo>
                    <a:pt x="9479" y="1200499"/>
                  </a:lnTo>
                </a:path>
                <a:path w="29210" h="1524634">
                  <a:moveTo>
                    <a:pt x="9479" y="1191003"/>
                  </a:moveTo>
                  <a:lnTo>
                    <a:pt x="9479" y="685904"/>
                  </a:lnTo>
                </a:path>
                <a:path w="29210" h="1524634">
                  <a:moveTo>
                    <a:pt x="9479" y="676408"/>
                  </a:moveTo>
                  <a:lnTo>
                    <a:pt x="18959" y="847908"/>
                  </a:lnTo>
                </a:path>
                <a:path w="29210" h="1524634">
                  <a:moveTo>
                    <a:pt x="18959" y="857404"/>
                  </a:moveTo>
                  <a:lnTo>
                    <a:pt x="18959" y="1019313"/>
                  </a:lnTo>
                </a:path>
                <a:path w="29210" h="1524634">
                  <a:moveTo>
                    <a:pt x="18959" y="1028999"/>
                  </a:moveTo>
                  <a:lnTo>
                    <a:pt x="18959" y="981329"/>
                  </a:lnTo>
                </a:path>
                <a:path w="29210" h="1524634">
                  <a:moveTo>
                    <a:pt x="18959" y="971833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2465884" y="60529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2470625" y="5419417"/>
              <a:ext cx="66675" cy="1829435"/>
            </a:xfrm>
            <a:custGeom>
              <a:avLst/>
              <a:gdLst/>
              <a:ahLst/>
              <a:cxnLst/>
              <a:rect l="l" t="t" r="r" b="b"/>
              <a:pathLst>
                <a:path w="66675" h="1829434">
                  <a:moveTo>
                    <a:pt x="0" y="647825"/>
                  </a:moveTo>
                  <a:lnTo>
                    <a:pt x="9479" y="762253"/>
                  </a:lnTo>
                </a:path>
                <a:path w="66675" h="1829434">
                  <a:moveTo>
                    <a:pt x="9479" y="771749"/>
                  </a:moveTo>
                  <a:lnTo>
                    <a:pt x="9479" y="638329"/>
                  </a:lnTo>
                </a:path>
                <a:path w="66675" h="1829434">
                  <a:moveTo>
                    <a:pt x="9479" y="628833"/>
                  </a:moveTo>
                  <a:lnTo>
                    <a:pt x="9479" y="9496"/>
                  </a:lnTo>
                </a:path>
                <a:path w="66675" h="1829434">
                  <a:moveTo>
                    <a:pt x="9479" y="0"/>
                  </a:moveTo>
                  <a:lnTo>
                    <a:pt x="18959" y="285928"/>
                  </a:lnTo>
                </a:path>
                <a:path w="66675" h="1829434">
                  <a:moveTo>
                    <a:pt x="18959" y="295424"/>
                  </a:moveTo>
                  <a:lnTo>
                    <a:pt x="18959" y="781245"/>
                  </a:lnTo>
                </a:path>
                <a:path w="66675" h="1829434">
                  <a:moveTo>
                    <a:pt x="18959" y="790742"/>
                  </a:moveTo>
                  <a:lnTo>
                    <a:pt x="18959" y="762253"/>
                  </a:lnTo>
                </a:path>
                <a:path w="66675" h="1829434">
                  <a:moveTo>
                    <a:pt x="18959" y="752757"/>
                  </a:moveTo>
                  <a:lnTo>
                    <a:pt x="18959" y="38269"/>
                  </a:lnTo>
                </a:path>
                <a:path w="66675" h="1829434">
                  <a:moveTo>
                    <a:pt x="18959" y="28773"/>
                  </a:moveTo>
                  <a:lnTo>
                    <a:pt x="28438" y="133515"/>
                  </a:lnTo>
                </a:path>
                <a:path w="66675" h="1829434">
                  <a:moveTo>
                    <a:pt x="28438" y="143011"/>
                  </a:moveTo>
                  <a:lnTo>
                    <a:pt x="28438" y="1219586"/>
                  </a:lnTo>
                </a:path>
                <a:path w="66675" h="1829434">
                  <a:moveTo>
                    <a:pt x="28438" y="1229083"/>
                  </a:moveTo>
                  <a:lnTo>
                    <a:pt x="28438" y="1200309"/>
                  </a:lnTo>
                </a:path>
                <a:path w="66675" h="1829434">
                  <a:moveTo>
                    <a:pt x="28438" y="1190813"/>
                  </a:moveTo>
                  <a:lnTo>
                    <a:pt x="37918" y="714488"/>
                  </a:lnTo>
                </a:path>
                <a:path w="66675" h="1829434">
                  <a:moveTo>
                    <a:pt x="37918" y="704992"/>
                  </a:moveTo>
                  <a:lnTo>
                    <a:pt x="37918" y="876492"/>
                  </a:lnTo>
                </a:path>
                <a:path w="66675" h="1829434">
                  <a:moveTo>
                    <a:pt x="37918" y="885988"/>
                  </a:moveTo>
                  <a:lnTo>
                    <a:pt x="37918" y="1686321"/>
                  </a:lnTo>
                </a:path>
                <a:path w="66675" h="1829434">
                  <a:moveTo>
                    <a:pt x="37918" y="1695912"/>
                  </a:moveTo>
                  <a:lnTo>
                    <a:pt x="37918" y="1619658"/>
                  </a:lnTo>
                </a:path>
                <a:path w="66675" h="1829434">
                  <a:moveTo>
                    <a:pt x="37918" y="1610162"/>
                  </a:moveTo>
                  <a:lnTo>
                    <a:pt x="47398" y="1495734"/>
                  </a:lnTo>
                </a:path>
                <a:path w="66675" h="1829434">
                  <a:moveTo>
                    <a:pt x="47398" y="1486238"/>
                  </a:moveTo>
                  <a:lnTo>
                    <a:pt x="47398" y="1619658"/>
                  </a:lnTo>
                </a:path>
                <a:path w="66675" h="1829434">
                  <a:moveTo>
                    <a:pt x="47398" y="1629154"/>
                  </a:moveTo>
                  <a:lnTo>
                    <a:pt x="47398" y="1724400"/>
                  </a:lnTo>
                </a:path>
                <a:path w="66675" h="1829434">
                  <a:moveTo>
                    <a:pt x="47398" y="1733896"/>
                  </a:moveTo>
                  <a:lnTo>
                    <a:pt x="56877" y="1724400"/>
                  </a:lnTo>
                </a:path>
                <a:path w="66675" h="1829434">
                  <a:moveTo>
                    <a:pt x="56877" y="1714904"/>
                  </a:moveTo>
                  <a:lnTo>
                    <a:pt x="56877" y="1724400"/>
                  </a:lnTo>
                </a:path>
                <a:path w="66675" h="1829434">
                  <a:moveTo>
                    <a:pt x="56877" y="1733896"/>
                  </a:moveTo>
                  <a:lnTo>
                    <a:pt x="56877" y="1819551"/>
                  </a:lnTo>
                </a:path>
                <a:path w="66675" h="1829434">
                  <a:moveTo>
                    <a:pt x="56877" y="1829048"/>
                  </a:moveTo>
                  <a:lnTo>
                    <a:pt x="56877" y="1733896"/>
                  </a:lnTo>
                </a:path>
                <a:path w="66675" h="1829434">
                  <a:moveTo>
                    <a:pt x="56877" y="1724400"/>
                  </a:moveTo>
                  <a:lnTo>
                    <a:pt x="66357" y="1162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532242" y="65674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536983" y="5800591"/>
              <a:ext cx="9525" cy="1172210"/>
            </a:xfrm>
            <a:custGeom>
              <a:avLst/>
              <a:gdLst/>
              <a:ahLst/>
              <a:cxnLst/>
              <a:rect l="l" t="t" r="r" b="b"/>
              <a:pathLst>
                <a:path w="9525" h="1172209">
                  <a:moveTo>
                    <a:pt x="0" y="771654"/>
                  </a:moveTo>
                  <a:lnTo>
                    <a:pt x="0" y="1038305"/>
                  </a:lnTo>
                </a:path>
                <a:path w="9525" h="1172209">
                  <a:moveTo>
                    <a:pt x="0" y="1047802"/>
                  </a:moveTo>
                  <a:lnTo>
                    <a:pt x="0" y="1162230"/>
                  </a:lnTo>
                </a:path>
                <a:path w="9525" h="1172209">
                  <a:moveTo>
                    <a:pt x="0" y="1171726"/>
                  </a:moveTo>
                  <a:lnTo>
                    <a:pt x="0" y="971548"/>
                  </a:lnTo>
                </a:path>
                <a:path w="9525" h="1172209">
                  <a:moveTo>
                    <a:pt x="0" y="96205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2541721" y="57863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2546462" y="5371936"/>
              <a:ext cx="142875" cy="2162810"/>
            </a:xfrm>
            <a:custGeom>
              <a:avLst/>
              <a:gdLst/>
              <a:ahLst/>
              <a:cxnLst/>
              <a:rect l="l" t="t" r="r" b="b"/>
              <a:pathLst>
                <a:path w="142875" h="2162809">
                  <a:moveTo>
                    <a:pt x="0" y="419158"/>
                  </a:moveTo>
                  <a:lnTo>
                    <a:pt x="0" y="800238"/>
                  </a:lnTo>
                </a:path>
                <a:path w="142875" h="2162809">
                  <a:moveTo>
                    <a:pt x="0" y="809734"/>
                  </a:moveTo>
                  <a:lnTo>
                    <a:pt x="0" y="1028904"/>
                  </a:lnTo>
                </a:path>
                <a:path w="142875" h="2162809">
                  <a:moveTo>
                    <a:pt x="0" y="1038400"/>
                  </a:moveTo>
                  <a:lnTo>
                    <a:pt x="9479" y="695306"/>
                  </a:lnTo>
                </a:path>
                <a:path w="142875" h="2162809">
                  <a:moveTo>
                    <a:pt x="9479" y="685809"/>
                  </a:moveTo>
                  <a:lnTo>
                    <a:pt x="9479" y="9496"/>
                  </a:lnTo>
                </a:path>
                <a:path w="142875" h="2162809">
                  <a:moveTo>
                    <a:pt x="9479" y="0"/>
                  </a:moveTo>
                  <a:lnTo>
                    <a:pt x="9479" y="85749"/>
                  </a:lnTo>
                </a:path>
                <a:path w="142875" h="2162809">
                  <a:moveTo>
                    <a:pt x="9479" y="95246"/>
                  </a:moveTo>
                  <a:lnTo>
                    <a:pt x="18959" y="714488"/>
                  </a:lnTo>
                </a:path>
                <a:path w="142875" h="2162809">
                  <a:moveTo>
                    <a:pt x="18959" y="723984"/>
                  </a:moveTo>
                  <a:lnTo>
                    <a:pt x="18959" y="600059"/>
                  </a:lnTo>
                </a:path>
                <a:path w="142875" h="2162809">
                  <a:moveTo>
                    <a:pt x="18959" y="590563"/>
                  </a:moveTo>
                  <a:lnTo>
                    <a:pt x="18959" y="323912"/>
                  </a:lnTo>
                </a:path>
                <a:path w="142875" h="2162809">
                  <a:moveTo>
                    <a:pt x="18959" y="314416"/>
                  </a:moveTo>
                  <a:lnTo>
                    <a:pt x="18959" y="361897"/>
                  </a:lnTo>
                </a:path>
                <a:path w="142875" h="2162809">
                  <a:moveTo>
                    <a:pt x="18959" y="371393"/>
                  </a:moveTo>
                  <a:lnTo>
                    <a:pt x="38203" y="1267067"/>
                  </a:lnTo>
                </a:path>
                <a:path w="142875" h="2162809">
                  <a:moveTo>
                    <a:pt x="38203" y="1276563"/>
                  </a:moveTo>
                  <a:lnTo>
                    <a:pt x="38203" y="1228798"/>
                  </a:lnTo>
                </a:path>
                <a:path w="142875" h="2162809">
                  <a:moveTo>
                    <a:pt x="38203" y="1219302"/>
                  </a:moveTo>
                  <a:lnTo>
                    <a:pt x="38203" y="1257571"/>
                  </a:lnTo>
                </a:path>
                <a:path w="142875" h="2162809">
                  <a:moveTo>
                    <a:pt x="38203" y="1267067"/>
                  </a:moveTo>
                  <a:lnTo>
                    <a:pt x="47682" y="2000500"/>
                  </a:lnTo>
                </a:path>
                <a:path w="142875" h="2162809">
                  <a:moveTo>
                    <a:pt x="47682" y="2009996"/>
                  </a:moveTo>
                  <a:lnTo>
                    <a:pt x="47682" y="1991004"/>
                  </a:lnTo>
                </a:path>
                <a:path w="142875" h="2162809">
                  <a:moveTo>
                    <a:pt x="47682" y="1981498"/>
                  </a:moveTo>
                  <a:lnTo>
                    <a:pt x="47682" y="1390707"/>
                  </a:lnTo>
                </a:path>
                <a:path w="142875" h="2162809">
                  <a:moveTo>
                    <a:pt x="47682" y="1381210"/>
                  </a:moveTo>
                  <a:lnTo>
                    <a:pt x="47682" y="1409984"/>
                  </a:lnTo>
                </a:path>
                <a:path w="142875" h="2162809">
                  <a:moveTo>
                    <a:pt x="47682" y="1419480"/>
                  </a:moveTo>
                  <a:lnTo>
                    <a:pt x="57162" y="2152941"/>
                  </a:lnTo>
                </a:path>
                <a:path w="142875" h="2162809">
                  <a:moveTo>
                    <a:pt x="57162" y="2162437"/>
                  </a:moveTo>
                  <a:lnTo>
                    <a:pt x="57162" y="1819551"/>
                  </a:lnTo>
                </a:path>
                <a:path w="142875" h="2162809">
                  <a:moveTo>
                    <a:pt x="57162" y="1810055"/>
                  </a:moveTo>
                  <a:lnTo>
                    <a:pt x="57162" y="1105063"/>
                  </a:lnTo>
                </a:path>
                <a:path w="142875" h="2162809">
                  <a:moveTo>
                    <a:pt x="57162" y="1095567"/>
                  </a:moveTo>
                  <a:lnTo>
                    <a:pt x="66641" y="1419480"/>
                  </a:lnTo>
                </a:path>
                <a:path w="142875" h="2162809">
                  <a:moveTo>
                    <a:pt x="66641" y="1428976"/>
                  </a:moveTo>
                  <a:lnTo>
                    <a:pt x="66641" y="1590885"/>
                  </a:lnTo>
                </a:path>
                <a:path w="142875" h="2162809">
                  <a:moveTo>
                    <a:pt x="66641" y="1600381"/>
                  </a:moveTo>
                  <a:lnTo>
                    <a:pt x="66641" y="1581389"/>
                  </a:lnTo>
                </a:path>
                <a:path w="142875" h="2162809">
                  <a:moveTo>
                    <a:pt x="66641" y="1571893"/>
                  </a:moveTo>
                  <a:lnTo>
                    <a:pt x="76121" y="619052"/>
                  </a:lnTo>
                </a:path>
                <a:path w="142875" h="2162809">
                  <a:moveTo>
                    <a:pt x="76121" y="609556"/>
                  </a:moveTo>
                  <a:lnTo>
                    <a:pt x="76121" y="761968"/>
                  </a:lnTo>
                </a:path>
                <a:path w="142875" h="2162809">
                  <a:moveTo>
                    <a:pt x="76121" y="771464"/>
                  </a:moveTo>
                  <a:lnTo>
                    <a:pt x="76121" y="657321"/>
                  </a:lnTo>
                </a:path>
                <a:path w="142875" h="2162809">
                  <a:moveTo>
                    <a:pt x="76121" y="647825"/>
                  </a:moveTo>
                  <a:lnTo>
                    <a:pt x="85601" y="295139"/>
                  </a:lnTo>
                </a:path>
                <a:path w="142875" h="2162809">
                  <a:moveTo>
                    <a:pt x="85601" y="285643"/>
                  </a:moveTo>
                  <a:lnTo>
                    <a:pt x="85601" y="266651"/>
                  </a:lnTo>
                </a:path>
                <a:path w="142875" h="2162809">
                  <a:moveTo>
                    <a:pt x="85601" y="257154"/>
                  </a:moveTo>
                  <a:lnTo>
                    <a:pt x="95080" y="352401"/>
                  </a:lnTo>
                </a:path>
                <a:path w="142875" h="2162809">
                  <a:moveTo>
                    <a:pt x="95080" y="361897"/>
                  </a:moveTo>
                  <a:lnTo>
                    <a:pt x="95080" y="781245"/>
                  </a:lnTo>
                </a:path>
                <a:path w="142875" h="2162809">
                  <a:moveTo>
                    <a:pt x="95080" y="790742"/>
                  </a:moveTo>
                  <a:lnTo>
                    <a:pt x="95080" y="609556"/>
                  </a:lnTo>
                </a:path>
                <a:path w="142875" h="2162809">
                  <a:moveTo>
                    <a:pt x="95080" y="600059"/>
                  </a:moveTo>
                  <a:lnTo>
                    <a:pt x="104560" y="428654"/>
                  </a:lnTo>
                </a:path>
                <a:path w="142875" h="2162809">
                  <a:moveTo>
                    <a:pt x="104560" y="419158"/>
                  </a:moveTo>
                  <a:lnTo>
                    <a:pt x="104560" y="495317"/>
                  </a:lnTo>
                </a:path>
                <a:path w="142875" h="2162809">
                  <a:moveTo>
                    <a:pt x="104560" y="504813"/>
                  </a:moveTo>
                  <a:lnTo>
                    <a:pt x="104560" y="1514726"/>
                  </a:lnTo>
                </a:path>
                <a:path w="142875" h="2162809">
                  <a:moveTo>
                    <a:pt x="104560" y="1524222"/>
                  </a:moveTo>
                  <a:lnTo>
                    <a:pt x="104560" y="1371714"/>
                  </a:lnTo>
                </a:path>
                <a:path w="142875" h="2162809">
                  <a:moveTo>
                    <a:pt x="104560" y="1362218"/>
                  </a:moveTo>
                  <a:lnTo>
                    <a:pt x="114040" y="1009627"/>
                  </a:lnTo>
                </a:path>
                <a:path w="142875" h="2162809">
                  <a:moveTo>
                    <a:pt x="114040" y="1000131"/>
                  </a:moveTo>
                  <a:lnTo>
                    <a:pt x="114040" y="1314548"/>
                  </a:lnTo>
                </a:path>
                <a:path w="142875" h="2162809">
                  <a:moveTo>
                    <a:pt x="114040" y="1324044"/>
                  </a:moveTo>
                  <a:lnTo>
                    <a:pt x="114040" y="2048218"/>
                  </a:lnTo>
                </a:path>
                <a:path w="142875" h="2162809">
                  <a:moveTo>
                    <a:pt x="114040" y="2057724"/>
                  </a:moveTo>
                  <a:lnTo>
                    <a:pt x="123519" y="1905301"/>
                  </a:lnTo>
                </a:path>
                <a:path w="142875" h="2162809">
                  <a:moveTo>
                    <a:pt x="123519" y="1895805"/>
                  </a:moveTo>
                  <a:lnTo>
                    <a:pt x="123519" y="1476457"/>
                  </a:lnTo>
                </a:path>
                <a:path w="142875" h="2162809">
                  <a:moveTo>
                    <a:pt x="123519" y="1466960"/>
                  </a:moveTo>
                  <a:lnTo>
                    <a:pt x="123519" y="1590885"/>
                  </a:lnTo>
                </a:path>
                <a:path w="142875" h="2162809">
                  <a:moveTo>
                    <a:pt x="123519" y="1600381"/>
                  </a:moveTo>
                  <a:lnTo>
                    <a:pt x="132999" y="1933790"/>
                  </a:lnTo>
                </a:path>
                <a:path w="142875" h="2162809">
                  <a:moveTo>
                    <a:pt x="132999" y="1943286"/>
                  </a:moveTo>
                  <a:lnTo>
                    <a:pt x="132999" y="1857536"/>
                  </a:lnTo>
                </a:path>
                <a:path w="142875" h="2162809">
                  <a:moveTo>
                    <a:pt x="132999" y="1848040"/>
                  </a:moveTo>
                  <a:lnTo>
                    <a:pt x="142479" y="11240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2684201" y="6481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2688941" y="647700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2684201" y="64912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2688941" y="5362250"/>
              <a:ext cx="57785" cy="1896110"/>
            </a:xfrm>
            <a:custGeom>
              <a:avLst/>
              <a:gdLst/>
              <a:ahLst/>
              <a:cxnLst/>
              <a:rect l="l" t="t" r="r" b="b"/>
              <a:pathLst>
                <a:path w="57785" h="1896109">
                  <a:moveTo>
                    <a:pt x="0" y="1124245"/>
                  </a:moveTo>
                  <a:lnTo>
                    <a:pt x="9479" y="866900"/>
                  </a:lnTo>
                </a:path>
                <a:path w="57785" h="1896109">
                  <a:moveTo>
                    <a:pt x="9479" y="857404"/>
                  </a:moveTo>
                  <a:lnTo>
                    <a:pt x="9479" y="333598"/>
                  </a:lnTo>
                </a:path>
                <a:path w="57785" h="1896109">
                  <a:moveTo>
                    <a:pt x="9479" y="324102"/>
                  </a:moveTo>
                  <a:lnTo>
                    <a:pt x="9479" y="390575"/>
                  </a:lnTo>
                </a:path>
                <a:path w="57785" h="1896109">
                  <a:moveTo>
                    <a:pt x="9479" y="400356"/>
                  </a:moveTo>
                  <a:lnTo>
                    <a:pt x="19243" y="800428"/>
                  </a:lnTo>
                </a:path>
                <a:path w="57785" h="1896109">
                  <a:moveTo>
                    <a:pt x="19243" y="809924"/>
                  </a:moveTo>
                  <a:lnTo>
                    <a:pt x="19243" y="781150"/>
                  </a:lnTo>
                </a:path>
                <a:path w="57785" h="1896109">
                  <a:moveTo>
                    <a:pt x="19243" y="771654"/>
                  </a:moveTo>
                  <a:lnTo>
                    <a:pt x="19243" y="9686"/>
                  </a:lnTo>
                </a:path>
                <a:path w="57785" h="1896109">
                  <a:moveTo>
                    <a:pt x="19243" y="0"/>
                  </a:moveTo>
                  <a:lnTo>
                    <a:pt x="19243" y="19182"/>
                  </a:lnTo>
                </a:path>
                <a:path w="57785" h="1896109">
                  <a:moveTo>
                    <a:pt x="19243" y="28678"/>
                  </a:moveTo>
                  <a:lnTo>
                    <a:pt x="28723" y="905075"/>
                  </a:lnTo>
                </a:path>
                <a:path w="57785" h="1896109">
                  <a:moveTo>
                    <a:pt x="28723" y="914666"/>
                  </a:moveTo>
                  <a:lnTo>
                    <a:pt x="28723" y="685999"/>
                  </a:lnTo>
                </a:path>
                <a:path w="57785" h="1896109">
                  <a:moveTo>
                    <a:pt x="28723" y="676503"/>
                  </a:moveTo>
                  <a:lnTo>
                    <a:pt x="28723" y="419348"/>
                  </a:lnTo>
                </a:path>
                <a:path w="57785" h="1896109">
                  <a:moveTo>
                    <a:pt x="28723" y="409852"/>
                  </a:moveTo>
                  <a:lnTo>
                    <a:pt x="38203" y="581257"/>
                  </a:lnTo>
                </a:path>
                <a:path w="57785" h="1896109">
                  <a:moveTo>
                    <a:pt x="38203" y="590753"/>
                  </a:moveTo>
                  <a:lnTo>
                    <a:pt x="38203" y="1362408"/>
                  </a:lnTo>
                </a:path>
                <a:path w="57785" h="1896109">
                  <a:moveTo>
                    <a:pt x="38203" y="1371904"/>
                  </a:moveTo>
                  <a:lnTo>
                    <a:pt x="38203" y="1362408"/>
                  </a:lnTo>
                </a:path>
                <a:path w="57785" h="1896109">
                  <a:moveTo>
                    <a:pt x="38203" y="1352912"/>
                  </a:moveTo>
                  <a:lnTo>
                    <a:pt x="38203" y="1238484"/>
                  </a:lnTo>
                </a:path>
                <a:path w="57785" h="1896109">
                  <a:moveTo>
                    <a:pt x="38203" y="1228988"/>
                  </a:moveTo>
                  <a:lnTo>
                    <a:pt x="47682" y="1305241"/>
                  </a:lnTo>
                </a:path>
                <a:path w="57785" h="1896109">
                  <a:moveTo>
                    <a:pt x="47682" y="1314738"/>
                  </a:moveTo>
                  <a:lnTo>
                    <a:pt x="57162" y="1886214"/>
                  </a:lnTo>
                </a:path>
                <a:path w="57785" h="1896109">
                  <a:moveTo>
                    <a:pt x="57162" y="1895995"/>
                  </a:moveTo>
                  <a:lnTo>
                    <a:pt x="57162" y="1819741"/>
                  </a:lnTo>
                </a:path>
                <a:path w="57785" h="1896109">
                  <a:moveTo>
                    <a:pt x="57162" y="1810245"/>
                  </a:moveTo>
                  <a:lnTo>
                    <a:pt x="57162" y="1533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741363" y="68819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2746104" y="6886663"/>
              <a:ext cx="9525" cy="361950"/>
            </a:xfrm>
            <a:custGeom>
              <a:avLst/>
              <a:gdLst/>
              <a:ahLst/>
              <a:cxnLst/>
              <a:rect l="l" t="t" r="r" b="b"/>
              <a:pathLst>
                <a:path w="9525" h="361950">
                  <a:moveTo>
                    <a:pt x="0" y="0"/>
                  </a:moveTo>
                  <a:lnTo>
                    <a:pt x="9479" y="161908"/>
                  </a:lnTo>
                </a:path>
                <a:path w="9525" h="361950">
                  <a:moveTo>
                    <a:pt x="9479" y="171405"/>
                  </a:moveTo>
                  <a:lnTo>
                    <a:pt x="9479" y="36180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2750843" y="72534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2755583" y="5552932"/>
              <a:ext cx="38100" cy="1705610"/>
            </a:xfrm>
            <a:custGeom>
              <a:avLst/>
              <a:gdLst/>
              <a:ahLst/>
              <a:cxnLst/>
              <a:rect l="l" t="t" r="r" b="b"/>
              <a:pathLst>
                <a:path w="38100" h="1705609">
                  <a:moveTo>
                    <a:pt x="0" y="1705313"/>
                  </a:moveTo>
                  <a:lnTo>
                    <a:pt x="0" y="1419385"/>
                  </a:lnTo>
                </a:path>
                <a:path w="38100" h="1705609">
                  <a:moveTo>
                    <a:pt x="0" y="1409889"/>
                  </a:moveTo>
                  <a:lnTo>
                    <a:pt x="9479" y="704897"/>
                  </a:lnTo>
                </a:path>
                <a:path w="38100" h="1705609">
                  <a:moveTo>
                    <a:pt x="9479" y="695401"/>
                  </a:moveTo>
                  <a:lnTo>
                    <a:pt x="9479" y="714393"/>
                  </a:lnTo>
                </a:path>
                <a:path w="38100" h="1705609">
                  <a:moveTo>
                    <a:pt x="9479" y="723984"/>
                  </a:moveTo>
                  <a:lnTo>
                    <a:pt x="9479" y="1143048"/>
                  </a:lnTo>
                </a:path>
                <a:path w="38100" h="1705609">
                  <a:moveTo>
                    <a:pt x="9479" y="1152734"/>
                  </a:moveTo>
                  <a:lnTo>
                    <a:pt x="9479" y="971548"/>
                  </a:lnTo>
                </a:path>
                <a:path w="38100" h="1705609">
                  <a:moveTo>
                    <a:pt x="9479" y="962052"/>
                  </a:moveTo>
                  <a:lnTo>
                    <a:pt x="18959" y="85655"/>
                  </a:lnTo>
                </a:path>
                <a:path w="38100" h="1705609">
                  <a:moveTo>
                    <a:pt x="18959" y="76158"/>
                  </a:moveTo>
                  <a:lnTo>
                    <a:pt x="18959" y="371583"/>
                  </a:lnTo>
                </a:path>
                <a:path w="38100" h="1705609">
                  <a:moveTo>
                    <a:pt x="18959" y="381079"/>
                  </a:moveTo>
                  <a:lnTo>
                    <a:pt x="18959" y="552484"/>
                  </a:lnTo>
                </a:path>
                <a:path w="38100" h="1705609">
                  <a:moveTo>
                    <a:pt x="18959" y="561980"/>
                  </a:moveTo>
                  <a:lnTo>
                    <a:pt x="28438" y="428559"/>
                  </a:lnTo>
                </a:path>
                <a:path w="38100" h="1705609">
                  <a:moveTo>
                    <a:pt x="28438" y="419063"/>
                  </a:moveTo>
                  <a:lnTo>
                    <a:pt x="28438" y="9496"/>
                  </a:lnTo>
                </a:path>
                <a:path w="38100" h="1705609">
                  <a:moveTo>
                    <a:pt x="28438" y="0"/>
                  </a:moveTo>
                  <a:lnTo>
                    <a:pt x="28438" y="85655"/>
                  </a:lnTo>
                </a:path>
                <a:path w="38100" h="1705609">
                  <a:moveTo>
                    <a:pt x="28438" y="95151"/>
                  </a:moveTo>
                  <a:lnTo>
                    <a:pt x="37918" y="609745"/>
                  </a:lnTo>
                </a:path>
                <a:path w="38100" h="1705609">
                  <a:moveTo>
                    <a:pt x="37918" y="619242"/>
                  </a:moveTo>
                  <a:lnTo>
                    <a:pt x="37918" y="66672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788754" y="6224409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37"/>
                  </a:ln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75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802982" y="5562428"/>
              <a:ext cx="95250" cy="1962785"/>
            </a:xfrm>
            <a:custGeom>
              <a:avLst/>
              <a:gdLst/>
              <a:ahLst/>
              <a:cxnLst/>
              <a:rect l="l" t="t" r="r" b="b"/>
              <a:pathLst>
                <a:path w="95250" h="1962784">
                  <a:moveTo>
                    <a:pt x="0" y="676408"/>
                  </a:moveTo>
                  <a:lnTo>
                    <a:pt x="0" y="800143"/>
                  </a:lnTo>
                </a:path>
                <a:path w="95250" h="1962784">
                  <a:moveTo>
                    <a:pt x="0" y="809639"/>
                  </a:moveTo>
                  <a:lnTo>
                    <a:pt x="0" y="1467150"/>
                  </a:lnTo>
                </a:path>
                <a:path w="95250" h="1962784">
                  <a:moveTo>
                    <a:pt x="0" y="1476646"/>
                  </a:moveTo>
                  <a:lnTo>
                    <a:pt x="9479" y="1305241"/>
                  </a:lnTo>
                </a:path>
                <a:path w="95250" h="1962784">
                  <a:moveTo>
                    <a:pt x="9479" y="1295745"/>
                  </a:moveTo>
                  <a:lnTo>
                    <a:pt x="9479" y="1124055"/>
                  </a:lnTo>
                </a:path>
                <a:path w="95250" h="1962784">
                  <a:moveTo>
                    <a:pt x="9479" y="1114559"/>
                  </a:moveTo>
                  <a:lnTo>
                    <a:pt x="9479" y="1181222"/>
                  </a:lnTo>
                </a:path>
                <a:path w="95250" h="1962784">
                  <a:moveTo>
                    <a:pt x="9479" y="1190718"/>
                  </a:moveTo>
                  <a:lnTo>
                    <a:pt x="19148" y="1952943"/>
                  </a:lnTo>
                </a:path>
                <a:path w="95250" h="1962784">
                  <a:moveTo>
                    <a:pt x="19148" y="1962449"/>
                  </a:moveTo>
                  <a:lnTo>
                    <a:pt x="19148" y="1791006"/>
                  </a:lnTo>
                </a:path>
                <a:path w="95250" h="1962784">
                  <a:moveTo>
                    <a:pt x="19148" y="1781510"/>
                  </a:moveTo>
                  <a:lnTo>
                    <a:pt x="19148" y="1200214"/>
                  </a:lnTo>
                </a:path>
                <a:path w="95250" h="1962784">
                  <a:moveTo>
                    <a:pt x="19148" y="1190718"/>
                  </a:moveTo>
                  <a:lnTo>
                    <a:pt x="19148" y="1333730"/>
                  </a:lnTo>
                </a:path>
                <a:path w="95250" h="1962784">
                  <a:moveTo>
                    <a:pt x="19148" y="1343226"/>
                  </a:moveTo>
                  <a:lnTo>
                    <a:pt x="28628" y="1714809"/>
                  </a:lnTo>
                </a:path>
                <a:path w="95250" h="1962784">
                  <a:moveTo>
                    <a:pt x="28628" y="1724305"/>
                  </a:moveTo>
                  <a:lnTo>
                    <a:pt x="28628" y="1705313"/>
                  </a:lnTo>
                </a:path>
                <a:path w="95250" h="1962784">
                  <a:moveTo>
                    <a:pt x="28628" y="1695817"/>
                  </a:moveTo>
                  <a:lnTo>
                    <a:pt x="28628" y="828916"/>
                  </a:lnTo>
                </a:path>
                <a:path w="95250" h="1962784">
                  <a:moveTo>
                    <a:pt x="28628" y="819135"/>
                  </a:moveTo>
                  <a:lnTo>
                    <a:pt x="38108" y="943059"/>
                  </a:lnTo>
                </a:path>
                <a:path w="95250" h="1962784">
                  <a:moveTo>
                    <a:pt x="38108" y="952555"/>
                  </a:moveTo>
                  <a:lnTo>
                    <a:pt x="38108" y="914571"/>
                  </a:lnTo>
                </a:path>
                <a:path w="95250" h="1962784">
                  <a:moveTo>
                    <a:pt x="38108" y="905075"/>
                  </a:moveTo>
                  <a:lnTo>
                    <a:pt x="47587" y="161908"/>
                  </a:lnTo>
                </a:path>
                <a:path w="95250" h="1962784">
                  <a:moveTo>
                    <a:pt x="47587" y="152412"/>
                  </a:moveTo>
                  <a:lnTo>
                    <a:pt x="47587" y="209674"/>
                  </a:lnTo>
                </a:path>
                <a:path w="95250" h="1962784">
                  <a:moveTo>
                    <a:pt x="47587" y="219170"/>
                  </a:moveTo>
                  <a:lnTo>
                    <a:pt x="57067" y="381079"/>
                  </a:lnTo>
                </a:path>
                <a:path w="95250" h="1962784">
                  <a:moveTo>
                    <a:pt x="57067" y="390575"/>
                  </a:moveTo>
                  <a:lnTo>
                    <a:pt x="57067" y="362087"/>
                  </a:lnTo>
                </a:path>
                <a:path w="95250" h="1962784">
                  <a:moveTo>
                    <a:pt x="57067" y="352306"/>
                  </a:moveTo>
                  <a:lnTo>
                    <a:pt x="57067" y="9496"/>
                  </a:lnTo>
                </a:path>
                <a:path w="95250" h="1962784">
                  <a:moveTo>
                    <a:pt x="57067" y="0"/>
                  </a:moveTo>
                  <a:lnTo>
                    <a:pt x="57067" y="66662"/>
                  </a:lnTo>
                </a:path>
                <a:path w="95250" h="1962784">
                  <a:moveTo>
                    <a:pt x="57067" y="76158"/>
                  </a:moveTo>
                  <a:lnTo>
                    <a:pt x="66641" y="876397"/>
                  </a:lnTo>
                </a:path>
                <a:path w="95250" h="1962784">
                  <a:moveTo>
                    <a:pt x="66641" y="885893"/>
                  </a:moveTo>
                  <a:lnTo>
                    <a:pt x="66641" y="676408"/>
                  </a:lnTo>
                </a:path>
                <a:path w="95250" h="1962784">
                  <a:moveTo>
                    <a:pt x="66641" y="666722"/>
                  </a:moveTo>
                  <a:lnTo>
                    <a:pt x="66641" y="476325"/>
                  </a:lnTo>
                </a:path>
                <a:path w="95250" h="1962784">
                  <a:moveTo>
                    <a:pt x="66641" y="466829"/>
                  </a:moveTo>
                  <a:lnTo>
                    <a:pt x="76121" y="552484"/>
                  </a:lnTo>
                </a:path>
                <a:path w="95250" h="1962784">
                  <a:moveTo>
                    <a:pt x="76121" y="561980"/>
                  </a:moveTo>
                  <a:lnTo>
                    <a:pt x="76121" y="1524127"/>
                  </a:lnTo>
                </a:path>
                <a:path w="95250" h="1962784">
                  <a:moveTo>
                    <a:pt x="76121" y="1533813"/>
                  </a:moveTo>
                  <a:lnTo>
                    <a:pt x="76121" y="1476646"/>
                  </a:lnTo>
                </a:path>
                <a:path w="95250" h="1962784">
                  <a:moveTo>
                    <a:pt x="76121" y="1467150"/>
                  </a:moveTo>
                  <a:lnTo>
                    <a:pt x="85601" y="1152734"/>
                  </a:lnTo>
                </a:path>
                <a:path w="95250" h="1962784">
                  <a:moveTo>
                    <a:pt x="85601" y="1143238"/>
                  </a:moveTo>
                  <a:lnTo>
                    <a:pt x="85601" y="1266972"/>
                  </a:lnTo>
                </a:path>
                <a:path w="95250" h="1962784">
                  <a:moveTo>
                    <a:pt x="85601" y="1276468"/>
                  </a:moveTo>
                  <a:lnTo>
                    <a:pt x="85601" y="1772014"/>
                  </a:lnTo>
                </a:path>
                <a:path w="95250" h="1962784">
                  <a:moveTo>
                    <a:pt x="85601" y="1781510"/>
                  </a:moveTo>
                  <a:lnTo>
                    <a:pt x="95080" y="1705313"/>
                  </a:lnTo>
                </a:path>
                <a:path w="95250" h="1962784">
                  <a:moveTo>
                    <a:pt x="95080" y="1695817"/>
                  </a:moveTo>
                  <a:lnTo>
                    <a:pt x="95080" y="14766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2893314" y="70248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2898063" y="6105417"/>
              <a:ext cx="19050" cy="915035"/>
            </a:xfrm>
            <a:custGeom>
              <a:avLst/>
              <a:gdLst/>
              <a:ahLst/>
              <a:cxnLst/>
              <a:rect l="l" t="t" r="r" b="b"/>
              <a:pathLst>
                <a:path w="19050" h="915034">
                  <a:moveTo>
                    <a:pt x="0" y="914666"/>
                  </a:moveTo>
                  <a:lnTo>
                    <a:pt x="9479" y="638234"/>
                  </a:lnTo>
                </a:path>
                <a:path w="19050" h="915034">
                  <a:moveTo>
                    <a:pt x="9479" y="628738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2912281" y="60911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2917022" y="5476678"/>
              <a:ext cx="29209" cy="886460"/>
            </a:xfrm>
            <a:custGeom>
              <a:avLst/>
              <a:gdLst/>
              <a:ahLst/>
              <a:cxnLst/>
              <a:rect l="l" t="t" r="r" b="b"/>
              <a:pathLst>
                <a:path w="29210" h="886460">
                  <a:moveTo>
                    <a:pt x="0" y="628738"/>
                  </a:moveTo>
                  <a:lnTo>
                    <a:pt x="0" y="876397"/>
                  </a:lnTo>
                </a:path>
                <a:path w="29210" h="886460">
                  <a:moveTo>
                    <a:pt x="0" y="885893"/>
                  </a:moveTo>
                  <a:lnTo>
                    <a:pt x="0" y="819230"/>
                  </a:lnTo>
                </a:path>
                <a:path w="29210" h="886460">
                  <a:moveTo>
                    <a:pt x="0" y="809734"/>
                  </a:moveTo>
                  <a:lnTo>
                    <a:pt x="9479" y="9496"/>
                  </a:lnTo>
                </a:path>
                <a:path w="29210" h="886460">
                  <a:moveTo>
                    <a:pt x="9479" y="0"/>
                  </a:moveTo>
                  <a:lnTo>
                    <a:pt x="9479" y="247658"/>
                  </a:lnTo>
                </a:path>
                <a:path w="29210" h="886460">
                  <a:moveTo>
                    <a:pt x="9479" y="257154"/>
                  </a:moveTo>
                  <a:lnTo>
                    <a:pt x="19148" y="619242"/>
                  </a:lnTo>
                </a:path>
                <a:path w="29210" h="886460">
                  <a:moveTo>
                    <a:pt x="19148" y="628738"/>
                  </a:moveTo>
                  <a:lnTo>
                    <a:pt x="19148" y="485821"/>
                  </a:lnTo>
                </a:path>
                <a:path w="29210" h="886460">
                  <a:moveTo>
                    <a:pt x="19148" y="476325"/>
                  </a:moveTo>
                  <a:lnTo>
                    <a:pt x="19148" y="57261"/>
                  </a:lnTo>
                </a:path>
                <a:path w="29210" h="886460">
                  <a:moveTo>
                    <a:pt x="19148" y="47480"/>
                  </a:moveTo>
                  <a:lnTo>
                    <a:pt x="19148" y="190397"/>
                  </a:lnTo>
                </a:path>
                <a:path w="29210" h="886460">
                  <a:moveTo>
                    <a:pt x="19148" y="199893"/>
                  </a:moveTo>
                  <a:lnTo>
                    <a:pt x="28628" y="847908"/>
                  </a:lnTo>
                </a:path>
                <a:path w="29210" h="886460">
                  <a:moveTo>
                    <a:pt x="28628" y="857404"/>
                  </a:moveTo>
                  <a:lnTo>
                    <a:pt x="28628" y="800238"/>
                  </a:lnTo>
                </a:path>
                <a:path w="29210" h="886460">
                  <a:moveTo>
                    <a:pt x="28628" y="790647"/>
                  </a:moveTo>
                  <a:lnTo>
                    <a:pt x="28628" y="733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940910" y="61959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945651" y="6200663"/>
              <a:ext cx="19050" cy="867410"/>
            </a:xfrm>
            <a:custGeom>
              <a:avLst/>
              <a:gdLst/>
              <a:ahLst/>
              <a:cxnLst/>
              <a:rect l="l" t="t" r="r" b="b"/>
              <a:pathLst>
                <a:path w="19050" h="867409">
                  <a:moveTo>
                    <a:pt x="0" y="0"/>
                  </a:moveTo>
                  <a:lnTo>
                    <a:pt x="0" y="133420"/>
                  </a:lnTo>
                </a:path>
                <a:path w="19050" h="867409">
                  <a:moveTo>
                    <a:pt x="0" y="142916"/>
                  </a:moveTo>
                  <a:lnTo>
                    <a:pt x="18959" y="8669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959869" y="70723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2964610" y="5629091"/>
              <a:ext cx="104775" cy="1810385"/>
            </a:xfrm>
            <a:custGeom>
              <a:avLst/>
              <a:gdLst/>
              <a:ahLst/>
              <a:cxnLst/>
              <a:rect l="l" t="t" r="r" b="b"/>
              <a:pathLst>
                <a:path w="104775" h="1810384">
                  <a:moveTo>
                    <a:pt x="0" y="1447968"/>
                  </a:moveTo>
                  <a:lnTo>
                    <a:pt x="0" y="1343226"/>
                  </a:lnTo>
                </a:path>
                <a:path w="104775" h="1810384">
                  <a:moveTo>
                    <a:pt x="0" y="1333730"/>
                  </a:moveTo>
                  <a:lnTo>
                    <a:pt x="0" y="1419480"/>
                  </a:lnTo>
                </a:path>
                <a:path w="104775" h="1810384">
                  <a:moveTo>
                    <a:pt x="0" y="1428976"/>
                  </a:moveTo>
                  <a:lnTo>
                    <a:pt x="9479" y="1752841"/>
                  </a:lnTo>
                </a:path>
                <a:path w="104775" h="1810384">
                  <a:moveTo>
                    <a:pt x="9479" y="1762337"/>
                  </a:moveTo>
                  <a:lnTo>
                    <a:pt x="9479" y="1629154"/>
                  </a:lnTo>
                </a:path>
                <a:path w="104775" h="1810384">
                  <a:moveTo>
                    <a:pt x="9479" y="1619373"/>
                  </a:moveTo>
                  <a:lnTo>
                    <a:pt x="9479" y="1038400"/>
                  </a:lnTo>
                </a:path>
                <a:path w="104775" h="1810384">
                  <a:moveTo>
                    <a:pt x="9479" y="1028904"/>
                  </a:moveTo>
                  <a:lnTo>
                    <a:pt x="18959" y="1152829"/>
                  </a:lnTo>
                </a:path>
                <a:path w="104775" h="1810384">
                  <a:moveTo>
                    <a:pt x="18959" y="1162325"/>
                  </a:moveTo>
                  <a:lnTo>
                    <a:pt x="18959" y="1409984"/>
                  </a:lnTo>
                </a:path>
                <a:path w="104775" h="1810384">
                  <a:moveTo>
                    <a:pt x="18959" y="1419480"/>
                  </a:moveTo>
                  <a:lnTo>
                    <a:pt x="18959" y="1409984"/>
                  </a:lnTo>
                </a:path>
                <a:path w="104775" h="1810384">
                  <a:moveTo>
                    <a:pt x="18959" y="1400488"/>
                  </a:moveTo>
                  <a:lnTo>
                    <a:pt x="18959" y="543083"/>
                  </a:lnTo>
                </a:path>
                <a:path w="104775" h="1810384">
                  <a:moveTo>
                    <a:pt x="18959" y="533587"/>
                  </a:moveTo>
                  <a:lnTo>
                    <a:pt x="28438" y="409662"/>
                  </a:lnTo>
                </a:path>
                <a:path w="104775" h="1810384">
                  <a:moveTo>
                    <a:pt x="28438" y="400166"/>
                  </a:moveTo>
                  <a:lnTo>
                    <a:pt x="28438" y="562075"/>
                  </a:lnTo>
                </a:path>
                <a:path w="104775" h="1810384">
                  <a:moveTo>
                    <a:pt x="28438" y="571571"/>
                  </a:moveTo>
                  <a:lnTo>
                    <a:pt x="28438" y="704992"/>
                  </a:lnTo>
                </a:path>
                <a:path w="104775" h="1810384">
                  <a:moveTo>
                    <a:pt x="28438" y="714488"/>
                  </a:moveTo>
                  <a:lnTo>
                    <a:pt x="28438" y="590563"/>
                  </a:lnTo>
                </a:path>
                <a:path w="104775" h="1810384">
                  <a:moveTo>
                    <a:pt x="28438" y="581067"/>
                  </a:moveTo>
                  <a:lnTo>
                    <a:pt x="37918" y="9496"/>
                  </a:lnTo>
                </a:path>
                <a:path w="104775" h="1810384">
                  <a:moveTo>
                    <a:pt x="37918" y="0"/>
                  </a:moveTo>
                  <a:lnTo>
                    <a:pt x="37918" y="66757"/>
                  </a:lnTo>
                </a:path>
                <a:path w="104775" h="1810384">
                  <a:moveTo>
                    <a:pt x="37918" y="76253"/>
                  </a:moveTo>
                  <a:lnTo>
                    <a:pt x="37918" y="219170"/>
                  </a:lnTo>
                </a:path>
                <a:path w="104775" h="1810384">
                  <a:moveTo>
                    <a:pt x="37918" y="228666"/>
                  </a:moveTo>
                  <a:lnTo>
                    <a:pt x="47398" y="190492"/>
                  </a:lnTo>
                </a:path>
                <a:path w="104775" h="1810384">
                  <a:moveTo>
                    <a:pt x="47398" y="180996"/>
                  </a:moveTo>
                  <a:lnTo>
                    <a:pt x="47398" y="209484"/>
                  </a:lnTo>
                </a:path>
                <a:path w="104775" h="1810384">
                  <a:moveTo>
                    <a:pt x="47398" y="219170"/>
                  </a:moveTo>
                  <a:lnTo>
                    <a:pt x="56877" y="447837"/>
                  </a:lnTo>
                </a:path>
                <a:path w="104775" h="1810384">
                  <a:moveTo>
                    <a:pt x="56877" y="457333"/>
                  </a:moveTo>
                  <a:lnTo>
                    <a:pt x="56877" y="952650"/>
                  </a:lnTo>
                </a:path>
                <a:path w="104775" h="1810384">
                  <a:moveTo>
                    <a:pt x="56877" y="962147"/>
                  </a:moveTo>
                  <a:lnTo>
                    <a:pt x="56877" y="895389"/>
                  </a:lnTo>
                </a:path>
                <a:path w="104775" h="1810384">
                  <a:moveTo>
                    <a:pt x="56877" y="885893"/>
                  </a:moveTo>
                  <a:lnTo>
                    <a:pt x="66357" y="781245"/>
                  </a:lnTo>
                </a:path>
                <a:path w="104775" h="1810384">
                  <a:moveTo>
                    <a:pt x="66357" y="771749"/>
                  </a:moveTo>
                  <a:lnTo>
                    <a:pt x="66357" y="828726"/>
                  </a:lnTo>
                </a:path>
                <a:path w="104775" h="1810384">
                  <a:moveTo>
                    <a:pt x="66357" y="838412"/>
                  </a:moveTo>
                  <a:lnTo>
                    <a:pt x="66357" y="1657643"/>
                  </a:lnTo>
                </a:path>
                <a:path w="104775" h="1810384">
                  <a:moveTo>
                    <a:pt x="66357" y="1667139"/>
                  </a:moveTo>
                  <a:lnTo>
                    <a:pt x="66357" y="1648146"/>
                  </a:lnTo>
                </a:path>
                <a:path w="104775" h="1810384">
                  <a:moveTo>
                    <a:pt x="66357" y="1638650"/>
                  </a:moveTo>
                  <a:lnTo>
                    <a:pt x="75837" y="1190813"/>
                  </a:lnTo>
                </a:path>
                <a:path w="104775" h="1810384">
                  <a:moveTo>
                    <a:pt x="75837" y="1181317"/>
                  </a:moveTo>
                  <a:lnTo>
                    <a:pt x="75837" y="1314738"/>
                  </a:lnTo>
                </a:path>
                <a:path w="104775" h="1810384">
                  <a:moveTo>
                    <a:pt x="75837" y="1324234"/>
                  </a:moveTo>
                  <a:lnTo>
                    <a:pt x="75837" y="1800569"/>
                  </a:lnTo>
                </a:path>
                <a:path w="104775" h="1810384">
                  <a:moveTo>
                    <a:pt x="75837" y="1810065"/>
                  </a:moveTo>
                  <a:lnTo>
                    <a:pt x="85316" y="1590885"/>
                  </a:lnTo>
                </a:path>
                <a:path w="104775" h="1810384">
                  <a:moveTo>
                    <a:pt x="85316" y="1581389"/>
                  </a:moveTo>
                  <a:lnTo>
                    <a:pt x="85316" y="1124055"/>
                  </a:lnTo>
                </a:path>
                <a:path w="104775" h="1810384">
                  <a:moveTo>
                    <a:pt x="85316" y="1114559"/>
                  </a:moveTo>
                  <a:lnTo>
                    <a:pt x="85316" y="1143048"/>
                  </a:lnTo>
                </a:path>
                <a:path w="104775" h="1810384">
                  <a:moveTo>
                    <a:pt x="85316" y="1152829"/>
                  </a:moveTo>
                  <a:lnTo>
                    <a:pt x="95080" y="1257571"/>
                  </a:lnTo>
                </a:path>
                <a:path w="104775" h="1810384">
                  <a:moveTo>
                    <a:pt x="95080" y="1267067"/>
                  </a:moveTo>
                  <a:lnTo>
                    <a:pt x="95080" y="1238579"/>
                  </a:lnTo>
                </a:path>
                <a:path w="104775" h="1810384">
                  <a:moveTo>
                    <a:pt x="95080" y="1229083"/>
                  </a:moveTo>
                  <a:lnTo>
                    <a:pt x="104560" y="3618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3064430" y="59767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3069170" y="5533940"/>
              <a:ext cx="9525" cy="476250"/>
            </a:xfrm>
            <a:custGeom>
              <a:avLst/>
              <a:gdLst/>
              <a:ahLst/>
              <a:cxnLst/>
              <a:rect l="l" t="t" r="r" b="b"/>
              <a:pathLst>
                <a:path w="9525" h="476250">
                  <a:moveTo>
                    <a:pt x="0" y="457048"/>
                  </a:moveTo>
                  <a:lnTo>
                    <a:pt x="0" y="466734"/>
                  </a:lnTo>
                </a:path>
                <a:path w="9525" h="476250">
                  <a:moveTo>
                    <a:pt x="0" y="476230"/>
                  </a:moveTo>
                  <a:lnTo>
                    <a:pt x="9479" y="419063"/>
                  </a:lnTo>
                </a:path>
                <a:path w="9525" h="476250">
                  <a:moveTo>
                    <a:pt x="9479" y="40956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3073909" y="55194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3078650" y="5524159"/>
              <a:ext cx="38100" cy="1648460"/>
            </a:xfrm>
            <a:custGeom>
              <a:avLst/>
              <a:gdLst/>
              <a:ahLst/>
              <a:cxnLst/>
              <a:rect l="l" t="t" r="r" b="b"/>
              <a:pathLst>
                <a:path w="38100" h="1648459">
                  <a:moveTo>
                    <a:pt x="0" y="0"/>
                  </a:moveTo>
                  <a:lnTo>
                    <a:pt x="0" y="200178"/>
                  </a:lnTo>
                </a:path>
                <a:path w="38100" h="1648459">
                  <a:moveTo>
                    <a:pt x="0" y="209674"/>
                  </a:moveTo>
                  <a:lnTo>
                    <a:pt x="9479" y="581257"/>
                  </a:lnTo>
                </a:path>
                <a:path w="38100" h="1648459">
                  <a:moveTo>
                    <a:pt x="9479" y="590753"/>
                  </a:moveTo>
                  <a:lnTo>
                    <a:pt x="9479" y="476515"/>
                  </a:lnTo>
                </a:path>
                <a:path w="38100" h="1648459">
                  <a:moveTo>
                    <a:pt x="9479" y="466829"/>
                  </a:moveTo>
                  <a:lnTo>
                    <a:pt x="9479" y="190682"/>
                  </a:lnTo>
                </a:path>
                <a:path w="38100" h="1648459">
                  <a:moveTo>
                    <a:pt x="9479" y="181186"/>
                  </a:moveTo>
                  <a:lnTo>
                    <a:pt x="9479" y="333598"/>
                  </a:lnTo>
                </a:path>
                <a:path w="38100" h="1648459">
                  <a:moveTo>
                    <a:pt x="9479" y="343094"/>
                  </a:moveTo>
                  <a:lnTo>
                    <a:pt x="18959" y="1133836"/>
                  </a:lnTo>
                </a:path>
                <a:path w="38100" h="1648459">
                  <a:moveTo>
                    <a:pt x="18959" y="1143333"/>
                  </a:moveTo>
                  <a:lnTo>
                    <a:pt x="18959" y="1095567"/>
                  </a:lnTo>
                </a:path>
                <a:path w="38100" h="1648459">
                  <a:moveTo>
                    <a:pt x="18959" y="1086071"/>
                  </a:moveTo>
                  <a:lnTo>
                    <a:pt x="18959" y="876681"/>
                  </a:lnTo>
                </a:path>
                <a:path w="38100" h="1648459">
                  <a:moveTo>
                    <a:pt x="18959" y="867185"/>
                  </a:moveTo>
                  <a:lnTo>
                    <a:pt x="28438" y="981329"/>
                  </a:lnTo>
                </a:path>
                <a:path w="38100" h="1648459">
                  <a:moveTo>
                    <a:pt x="28438" y="990825"/>
                  </a:moveTo>
                  <a:lnTo>
                    <a:pt x="28438" y="1638650"/>
                  </a:lnTo>
                </a:path>
                <a:path w="38100" h="1648459">
                  <a:moveTo>
                    <a:pt x="28438" y="1648336"/>
                  </a:moveTo>
                  <a:lnTo>
                    <a:pt x="28438" y="1600666"/>
                  </a:lnTo>
                </a:path>
                <a:path w="38100" h="1648459">
                  <a:moveTo>
                    <a:pt x="28438" y="1591170"/>
                  </a:moveTo>
                  <a:lnTo>
                    <a:pt x="37918" y="1505420"/>
                  </a:lnTo>
                </a:path>
                <a:path w="38100" h="1648459">
                  <a:moveTo>
                    <a:pt x="37918" y="1495924"/>
                  </a:moveTo>
                  <a:lnTo>
                    <a:pt x="37918" y="1524412"/>
                  </a:lnTo>
                </a:path>
                <a:path w="38100" h="1648459">
                  <a:moveTo>
                    <a:pt x="37918" y="1533908"/>
                  </a:moveTo>
                  <a:lnTo>
                    <a:pt x="37918" y="1619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3111817" y="7129576"/>
              <a:ext cx="19050" cy="28575"/>
            </a:xfrm>
            <a:custGeom>
              <a:avLst/>
              <a:gdLst/>
              <a:ahLst/>
              <a:cxnLst/>
              <a:rect l="l" t="t" r="r" b="b"/>
              <a:pathLst>
                <a:path w="19050" h="28575">
                  <a:moveTo>
                    <a:pt x="9486" y="23749"/>
                  </a:moveTo>
                  <a:lnTo>
                    <a:pt x="8102" y="20383"/>
                  </a:lnTo>
                  <a:lnTo>
                    <a:pt x="4749" y="18999"/>
                  </a:lnTo>
                  <a:lnTo>
                    <a:pt x="1397" y="20383"/>
                  </a:lnTo>
                  <a:lnTo>
                    <a:pt x="0" y="23749"/>
                  </a:lnTo>
                  <a:lnTo>
                    <a:pt x="1397" y="27101"/>
                  </a:lnTo>
                  <a:lnTo>
                    <a:pt x="4749" y="28498"/>
                  </a:lnTo>
                  <a:lnTo>
                    <a:pt x="8102" y="27101"/>
                  </a:lnTo>
                  <a:lnTo>
                    <a:pt x="9486" y="23749"/>
                  </a:lnTo>
                  <a:close/>
                </a:path>
                <a:path w="19050" h="28575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19050" h="2857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3126048" y="5486174"/>
              <a:ext cx="28575" cy="1638935"/>
            </a:xfrm>
            <a:custGeom>
              <a:avLst/>
              <a:gdLst/>
              <a:ahLst/>
              <a:cxnLst/>
              <a:rect l="l" t="t" r="r" b="b"/>
              <a:pathLst>
                <a:path w="28575" h="1638934">
                  <a:moveTo>
                    <a:pt x="0" y="1638650"/>
                  </a:moveTo>
                  <a:lnTo>
                    <a:pt x="0" y="1419480"/>
                  </a:lnTo>
                </a:path>
                <a:path w="28575" h="1638934">
                  <a:moveTo>
                    <a:pt x="0" y="1409984"/>
                  </a:moveTo>
                  <a:lnTo>
                    <a:pt x="9479" y="1057393"/>
                  </a:lnTo>
                </a:path>
                <a:path w="28575" h="1638934">
                  <a:moveTo>
                    <a:pt x="9479" y="1047802"/>
                  </a:moveTo>
                  <a:lnTo>
                    <a:pt x="9479" y="1057393"/>
                  </a:lnTo>
                </a:path>
                <a:path w="28575" h="1638934">
                  <a:moveTo>
                    <a:pt x="9479" y="1067079"/>
                  </a:moveTo>
                  <a:lnTo>
                    <a:pt x="9479" y="1200309"/>
                  </a:lnTo>
                </a:path>
                <a:path w="28575" h="1638934">
                  <a:moveTo>
                    <a:pt x="9479" y="1209805"/>
                  </a:moveTo>
                  <a:lnTo>
                    <a:pt x="9479" y="1152829"/>
                  </a:lnTo>
                </a:path>
                <a:path w="28575" h="1638934">
                  <a:moveTo>
                    <a:pt x="9479" y="1143333"/>
                  </a:moveTo>
                  <a:lnTo>
                    <a:pt x="18959" y="314416"/>
                  </a:lnTo>
                </a:path>
                <a:path w="28575" h="1638934">
                  <a:moveTo>
                    <a:pt x="18959" y="304920"/>
                  </a:moveTo>
                  <a:lnTo>
                    <a:pt x="18959" y="409567"/>
                  </a:lnTo>
                </a:path>
                <a:path w="28575" h="1638934">
                  <a:moveTo>
                    <a:pt x="18959" y="419063"/>
                  </a:moveTo>
                  <a:lnTo>
                    <a:pt x="18959" y="667007"/>
                  </a:lnTo>
                </a:path>
                <a:path w="28575" h="1638934">
                  <a:moveTo>
                    <a:pt x="18959" y="676503"/>
                  </a:moveTo>
                  <a:lnTo>
                    <a:pt x="18959" y="543083"/>
                  </a:lnTo>
                </a:path>
                <a:path w="28575" h="1638934">
                  <a:moveTo>
                    <a:pt x="18959" y="533587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3149746" y="5471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3154487" y="5476678"/>
              <a:ext cx="48260" cy="1858010"/>
            </a:xfrm>
            <a:custGeom>
              <a:avLst/>
              <a:gdLst/>
              <a:ahLst/>
              <a:cxnLst/>
              <a:rect l="l" t="t" r="r" b="b"/>
              <a:pathLst>
                <a:path w="48260" h="1858009">
                  <a:moveTo>
                    <a:pt x="0" y="0"/>
                  </a:moveTo>
                  <a:lnTo>
                    <a:pt x="0" y="276147"/>
                  </a:lnTo>
                </a:path>
                <a:path w="48260" h="1858009">
                  <a:moveTo>
                    <a:pt x="0" y="285928"/>
                  </a:moveTo>
                  <a:lnTo>
                    <a:pt x="0" y="562075"/>
                  </a:lnTo>
                </a:path>
                <a:path w="48260" h="1858009">
                  <a:moveTo>
                    <a:pt x="0" y="571571"/>
                  </a:moveTo>
                  <a:lnTo>
                    <a:pt x="9479" y="504813"/>
                  </a:lnTo>
                </a:path>
                <a:path w="48260" h="1858009">
                  <a:moveTo>
                    <a:pt x="9479" y="495317"/>
                  </a:moveTo>
                  <a:lnTo>
                    <a:pt x="9479" y="381079"/>
                  </a:lnTo>
                </a:path>
                <a:path w="48260" h="1858009">
                  <a:moveTo>
                    <a:pt x="9479" y="371583"/>
                  </a:moveTo>
                  <a:lnTo>
                    <a:pt x="9479" y="438056"/>
                  </a:lnTo>
                </a:path>
                <a:path w="48260" h="1858009">
                  <a:moveTo>
                    <a:pt x="9479" y="447837"/>
                  </a:moveTo>
                  <a:lnTo>
                    <a:pt x="28723" y="1276468"/>
                  </a:lnTo>
                </a:path>
                <a:path w="48260" h="1858009">
                  <a:moveTo>
                    <a:pt x="28723" y="1285964"/>
                  </a:moveTo>
                  <a:lnTo>
                    <a:pt x="28723" y="1295460"/>
                  </a:lnTo>
                </a:path>
                <a:path w="48260" h="1858009">
                  <a:moveTo>
                    <a:pt x="28723" y="1305241"/>
                  </a:moveTo>
                  <a:lnTo>
                    <a:pt x="28723" y="1467150"/>
                  </a:lnTo>
                </a:path>
                <a:path w="48260" h="1858009">
                  <a:moveTo>
                    <a:pt x="28723" y="1476646"/>
                  </a:moveTo>
                  <a:lnTo>
                    <a:pt x="28723" y="1848030"/>
                  </a:lnTo>
                </a:path>
                <a:path w="48260" h="1858009">
                  <a:moveTo>
                    <a:pt x="28723" y="1857764"/>
                  </a:moveTo>
                  <a:lnTo>
                    <a:pt x="38203" y="1848030"/>
                  </a:lnTo>
                </a:path>
                <a:path w="48260" h="1858009">
                  <a:moveTo>
                    <a:pt x="38203" y="1838544"/>
                  </a:moveTo>
                  <a:lnTo>
                    <a:pt x="38203" y="1419480"/>
                  </a:lnTo>
                </a:path>
                <a:path w="48260" h="1858009">
                  <a:moveTo>
                    <a:pt x="38203" y="1409984"/>
                  </a:moveTo>
                  <a:lnTo>
                    <a:pt x="38203" y="1524127"/>
                  </a:lnTo>
                </a:path>
                <a:path w="48260" h="1858009">
                  <a:moveTo>
                    <a:pt x="38203" y="1533623"/>
                  </a:moveTo>
                  <a:lnTo>
                    <a:pt x="47682" y="18290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3197429" y="7310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3202170" y="5895742"/>
              <a:ext cx="19050" cy="1419860"/>
            </a:xfrm>
            <a:custGeom>
              <a:avLst/>
              <a:gdLst/>
              <a:ahLst/>
              <a:cxnLst/>
              <a:rect l="l" t="t" r="r" b="b"/>
              <a:pathLst>
                <a:path w="19050" h="1419859">
                  <a:moveTo>
                    <a:pt x="0" y="1419480"/>
                  </a:moveTo>
                  <a:lnTo>
                    <a:pt x="0" y="1171821"/>
                  </a:lnTo>
                </a:path>
                <a:path w="19050" h="1419859">
                  <a:moveTo>
                    <a:pt x="0" y="1162325"/>
                  </a:moveTo>
                  <a:lnTo>
                    <a:pt x="0" y="571761"/>
                  </a:lnTo>
                </a:path>
                <a:path w="19050" h="1419859">
                  <a:moveTo>
                    <a:pt x="0" y="562075"/>
                  </a:moveTo>
                  <a:lnTo>
                    <a:pt x="9479" y="800238"/>
                  </a:lnTo>
                </a:path>
                <a:path w="19050" h="1419859">
                  <a:moveTo>
                    <a:pt x="9479" y="809924"/>
                  </a:moveTo>
                  <a:lnTo>
                    <a:pt x="9479" y="762253"/>
                  </a:lnTo>
                </a:path>
                <a:path w="19050" h="1419859">
                  <a:moveTo>
                    <a:pt x="9479" y="752757"/>
                  </a:moveTo>
                  <a:lnTo>
                    <a:pt x="18959" y="9496"/>
                  </a:lnTo>
                </a:path>
                <a:path w="19050" h="1419859">
                  <a:moveTo>
                    <a:pt x="18959" y="0"/>
                  </a:moveTo>
                  <a:lnTo>
                    <a:pt x="18959" y="38269"/>
                  </a:lnTo>
                </a:path>
                <a:path w="19050" h="1419859">
                  <a:moveTo>
                    <a:pt x="18959" y="47765"/>
                  </a:moveTo>
                  <a:lnTo>
                    <a:pt x="18959" y="857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3216388" y="59862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3221129" y="5705345"/>
              <a:ext cx="19050" cy="457834"/>
            </a:xfrm>
            <a:custGeom>
              <a:avLst/>
              <a:gdLst/>
              <a:ahLst/>
              <a:cxnLst/>
              <a:rect l="l" t="t" r="r" b="b"/>
              <a:pathLst>
                <a:path w="19050" h="457835">
                  <a:moveTo>
                    <a:pt x="0" y="276147"/>
                  </a:moveTo>
                  <a:lnTo>
                    <a:pt x="9479" y="9496"/>
                  </a:lnTo>
                </a:path>
                <a:path w="19050" h="457835">
                  <a:moveTo>
                    <a:pt x="9479" y="0"/>
                  </a:moveTo>
                  <a:lnTo>
                    <a:pt x="9479" y="9496"/>
                  </a:lnTo>
                </a:path>
                <a:path w="19050" h="457835">
                  <a:moveTo>
                    <a:pt x="9479" y="18992"/>
                  </a:moveTo>
                  <a:lnTo>
                    <a:pt x="18959" y="333408"/>
                  </a:lnTo>
                </a:path>
                <a:path w="19050" h="457835">
                  <a:moveTo>
                    <a:pt x="18959" y="342904"/>
                  </a:moveTo>
                  <a:lnTo>
                    <a:pt x="18959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3235348" y="61674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3240089" y="5686353"/>
              <a:ext cx="57150" cy="1696085"/>
            </a:xfrm>
            <a:custGeom>
              <a:avLst/>
              <a:gdLst/>
              <a:ahLst/>
              <a:cxnLst/>
              <a:rect l="l" t="t" r="r" b="b"/>
              <a:pathLst>
                <a:path w="57150" h="1696084">
                  <a:moveTo>
                    <a:pt x="0" y="485821"/>
                  </a:moveTo>
                  <a:lnTo>
                    <a:pt x="0" y="361897"/>
                  </a:lnTo>
                </a:path>
                <a:path w="57150" h="1696084">
                  <a:moveTo>
                    <a:pt x="0" y="352401"/>
                  </a:moveTo>
                  <a:lnTo>
                    <a:pt x="0" y="390575"/>
                  </a:lnTo>
                </a:path>
                <a:path w="57150" h="1696084">
                  <a:moveTo>
                    <a:pt x="0" y="400071"/>
                  </a:moveTo>
                  <a:lnTo>
                    <a:pt x="9479" y="1219302"/>
                  </a:lnTo>
                </a:path>
                <a:path w="57150" h="1696084">
                  <a:moveTo>
                    <a:pt x="9479" y="1228798"/>
                  </a:moveTo>
                  <a:lnTo>
                    <a:pt x="9479" y="1038305"/>
                  </a:lnTo>
                </a:path>
                <a:path w="57150" h="1696084">
                  <a:moveTo>
                    <a:pt x="9479" y="1028809"/>
                  </a:moveTo>
                  <a:lnTo>
                    <a:pt x="18959" y="952650"/>
                  </a:lnTo>
                </a:path>
                <a:path w="57150" h="1696084">
                  <a:moveTo>
                    <a:pt x="18959" y="943154"/>
                  </a:moveTo>
                  <a:lnTo>
                    <a:pt x="18959" y="1085786"/>
                  </a:lnTo>
                </a:path>
                <a:path w="57150" h="1696084">
                  <a:moveTo>
                    <a:pt x="18959" y="1095567"/>
                  </a:moveTo>
                  <a:lnTo>
                    <a:pt x="18959" y="1686083"/>
                  </a:lnTo>
                </a:path>
                <a:path w="57150" h="1696084">
                  <a:moveTo>
                    <a:pt x="18959" y="1695580"/>
                  </a:moveTo>
                  <a:lnTo>
                    <a:pt x="18959" y="1676587"/>
                  </a:lnTo>
                </a:path>
                <a:path w="57150" h="1696084">
                  <a:moveTo>
                    <a:pt x="18959" y="1667082"/>
                  </a:moveTo>
                  <a:lnTo>
                    <a:pt x="28438" y="1257476"/>
                  </a:lnTo>
                </a:path>
                <a:path w="57150" h="1696084">
                  <a:moveTo>
                    <a:pt x="28438" y="1247790"/>
                  </a:moveTo>
                  <a:lnTo>
                    <a:pt x="28438" y="1323949"/>
                  </a:lnTo>
                </a:path>
                <a:path w="57150" h="1696084">
                  <a:moveTo>
                    <a:pt x="28438" y="1333730"/>
                  </a:moveTo>
                  <a:lnTo>
                    <a:pt x="28438" y="1495639"/>
                  </a:lnTo>
                </a:path>
                <a:path w="57150" h="1696084">
                  <a:moveTo>
                    <a:pt x="28438" y="1505135"/>
                  </a:moveTo>
                  <a:lnTo>
                    <a:pt x="37918" y="1438472"/>
                  </a:lnTo>
                </a:path>
                <a:path w="57150" h="1696084">
                  <a:moveTo>
                    <a:pt x="37918" y="1428976"/>
                  </a:moveTo>
                  <a:lnTo>
                    <a:pt x="47587" y="638234"/>
                  </a:lnTo>
                </a:path>
                <a:path w="57150" h="1696084">
                  <a:moveTo>
                    <a:pt x="47587" y="628738"/>
                  </a:moveTo>
                  <a:lnTo>
                    <a:pt x="47587" y="476325"/>
                  </a:lnTo>
                </a:path>
                <a:path w="57150" h="1696084">
                  <a:moveTo>
                    <a:pt x="47587" y="466829"/>
                  </a:moveTo>
                  <a:lnTo>
                    <a:pt x="57067" y="9496"/>
                  </a:lnTo>
                </a:path>
                <a:path w="57150" h="1696084">
                  <a:moveTo>
                    <a:pt x="57067" y="0"/>
                  </a:moveTo>
                  <a:lnTo>
                    <a:pt x="57067" y="37984"/>
                  </a:lnTo>
                </a:path>
                <a:path w="57150" h="1696084">
                  <a:moveTo>
                    <a:pt x="57067" y="47480"/>
                  </a:moveTo>
                  <a:lnTo>
                    <a:pt x="57067" y="3046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3292415" y="59959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3297156" y="5524159"/>
              <a:ext cx="47625" cy="1696085"/>
            </a:xfrm>
            <a:custGeom>
              <a:avLst/>
              <a:gdLst/>
              <a:ahLst/>
              <a:cxnLst/>
              <a:rect l="l" t="t" r="r" b="b"/>
              <a:pathLst>
                <a:path w="47625" h="1696084">
                  <a:moveTo>
                    <a:pt x="0" y="476515"/>
                  </a:moveTo>
                  <a:lnTo>
                    <a:pt x="9479" y="304920"/>
                  </a:lnTo>
                </a:path>
                <a:path w="47625" h="1696084">
                  <a:moveTo>
                    <a:pt x="9479" y="295424"/>
                  </a:moveTo>
                  <a:lnTo>
                    <a:pt x="9479" y="9781"/>
                  </a:lnTo>
                </a:path>
                <a:path w="47625" h="1696084">
                  <a:moveTo>
                    <a:pt x="9479" y="0"/>
                  </a:moveTo>
                  <a:lnTo>
                    <a:pt x="9479" y="66757"/>
                  </a:lnTo>
                </a:path>
                <a:path w="47625" h="1696084">
                  <a:moveTo>
                    <a:pt x="9479" y="76253"/>
                  </a:moveTo>
                  <a:lnTo>
                    <a:pt x="18959" y="724174"/>
                  </a:lnTo>
                </a:path>
                <a:path w="47625" h="1696084">
                  <a:moveTo>
                    <a:pt x="18959" y="733670"/>
                  </a:moveTo>
                  <a:lnTo>
                    <a:pt x="18959" y="609745"/>
                  </a:lnTo>
                </a:path>
                <a:path w="47625" h="1696084">
                  <a:moveTo>
                    <a:pt x="18959" y="600249"/>
                  </a:moveTo>
                  <a:lnTo>
                    <a:pt x="18959" y="505098"/>
                  </a:lnTo>
                </a:path>
                <a:path w="47625" h="1696084">
                  <a:moveTo>
                    <a:pt x="18959" y="495602"/>
                  </a:moveTo>
                  <a:lnTo>
                    <a:pt x="18959" y="685999"/>
                  </a:lnTo>
                </a:path>
                <a:path w="47625" h="1696084">
                  <a:moveTo>
                    <a:pt x="18959" y="695495"/>
                  </a:moveTo>
                  <a:lnTo>
                    <a:pt x="28438" y="1295745"/>
                  </a:lnTo>
                </a:path>
                <a:path w="47625" h="1696084">
                  <a:moveTo>
                    <a:pt x="28438" y="1305241"/>
                  </a:moveTo>
                  <a:lnTo>
                    <a:pt x="28438" y="1257761"/>
                  </a:lnTo>
                </a:path>
                <a:path w="47625" h="1696084">
                  <a:moveTo>
                    <a:pt x="28438" y="1247980"/>
                  </a:moveTo>
                  <a:lnTo>
                    <a:pt x="28438" y="1267257"/>
                  </a:lnTo>
                </a:path>
                <a:path w="47625" h="1696084">
                  <a:moveTo>
                    <a:pt x="28438" y="1276753"/>
                  </a:moveTo>
                  <a:lnTo>
                    <a:pt x="47398" y="1686321"/>
                  </a:lnTo>
                </a:path>
                <a:path w="47625" h="1696084">
                  <a:moveTo>
                    <a:pt x="47398" y="1695817"/>
                  </a:moveTo>
                  <a:lnTo>
                    <a:pt x="47398" y="1667329"/>
                  </a:lnTo>
                </a:path>
                <a:path w="47625" h="1696084">
                  <a:moveTo>
                    <a:pt x="47398" y="1657832"/>
                  </a:moveTo>
                  <a:lnTo>
                    <a:pt x="47398" y="138149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3339813" y="68914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3344554" y="5638587"/>
              <a:ext cx="133350" cy="1762760"/>
            </a:xfrm>
            <a:custGeom>
              <a:avLst/>
              <a:gdLst/>
              <a:ahLst/>
              <a:cxnLst/>
              <a:rect l="l" t="t" r="r" b="b"/>
              <a:pathLst>
                <a:path w="133350" h="1762759">
                  <a:moveTo>
                    <a:pt x="0" y="1267067"/>
                  </a:moveTo>
                  <a:lnTo>
                    <a:pt x="9479" y="1390991"/>
                  </a:lnTo>
                </a:path>
                <a:path w="133350" h="1762759">
                  <a:moveTo>
                    <a:pt x="9479" y="1400488"/>
                  </a:moveTo>
                  <a:lnTo>
                    <a:pt x="9479" y="1286059"/>
                  </a:lnTo>
                </a:path>
                <a:path w="133350" h="1762759">
                  <a:moveTo>
                    <a:pt x="9479" y="1276563"/>
                  </a:moveTo>
                  <a:lnTo>
                    <a:pt x="9479" y="581067"/>
                  </a:lnTo>
                </a:path>
                <a:path w="133350" h="1762759">
                  <a:moveTo>
                    <a:pt x="9479" y="571571"/>
                  </a:moveTo>
                  <a:lnTo>
                    <a:pt x="18959" y="609745"/>
                  </a:lnTo>
                </a:path>
                <a:path w="133350" h="1762759">
                  <a:moveTo>
                    <a:pt x="18959" y="619242"/>
                  </a:moveTo>
                  <a:lnTo>
                    <a:pt x="18959" y="790742"/>
                  </a:lnTo>
                </a:path>
                <a:path w="133350" h="1762759">
                  <a:moveTo>
                    <a:pt x="18959" y="800238"/>
                  </a:moveTo>
                  <a:lnTo>
                    <a:pt x="18959" y="600249"/>
                  </a:lnTo>
                </a:path>
                <a:path w="133350" h="1762759">
                  <a:moveTo>
                    <a:pt x="18959" y="590563"/>
                  </a:moveTo>
                  <a:lnTo>
                    <a:pt x="28438" y="9496"/>
                  </a:lnTo>
                </a:path>
                <a:path w="133350" h="1762759">
                  <a:moveTo>
                    <a:pt x="28438" y="0"/>
                  </a:moveTo>
                  <a:lnTo>
                    <a:pt x="28438" y="47765"/>
                  </a:lnTo>
                </a:path>
                <a:path w="133350" h="1762759">
                  <a:moveTo>
                    <a:pt x="28438" y="57261"/>
                  </a:moveTo>
                  <a:lnTo>
                    <a:pt x="28438" y="323912"/>
                  </a:lnTo>
                </a:path>
                <a:path w="133350" h="1762759">
                  <a:moveTo>
                    <a:pt x="28438" y="333408"/>
                  </a:moveTo>
                  <a:lnTo>
                    <a:pt x="28438" y="209674"/>
                  </a:lnTo>
                </a:path>
                <a:path w="133350" h="1762759">
                  <a:moveTo>
                    <a:pt x="28438" y="199988"/>
                  </a:moveTo>
                  <a:lnTo>
                    <a:pt x="37918" y="9496"/>
                  </a:lnTo>
                </a:path>
                <a:path w="133350" h="1762759">
                  <a:moveTo>
                    <a:pt x="37918" y="0"/>
                  </a:moveTo>
                  <a:lnTo>
                    <a:pt x="37918" y="37984"/>
                  </a:lnTo>
                </a:path>
                <a:path w="133350" h="1762759">
                  <a:moveTo>
                    <a:pt x="37918" y="47765"/>
                  </a:moveTo>
                  <a:lnTo>
                    <a:pt x="57162" y="1419480"/>
                  </a:lnTo>
                </a:path>
                <a:path w="133350" h="1762759">
                  <a:moveTo>
                    <a:pt x="57162" y="1428976"/>
                  </a:moveTo>
                  <a:lnTo>
                    <a:pt x="57162" y="1400488"/>
                  </a:lnTo>
                </a:path>
                <a:path w="133350" h="1762759">
                  <a:moveTo>
                    <a:pt x="57162" y="1390991"/>
                  </a:moveTo>
                  <a:lnTo>
                    <a:pt x="66641" y="1238579"/>
                  </a:lnTo>
                </a:path>
                <a:path w="133350" h="1762759">
                  <a:moveTo>
                    <a:pt x="66641" y="1229083"/>
                  </a:moveTo>
                  <a:lnTo>
                    <a:pt x="66641" y="1267067"/>
                  </a:lnTo>
                </a:path>
                <a:path w="133350" h="1762759">
                  <a:moveTo>
                    <a:pt x="66641" y="1276563"/>
                  </a:moveTo>
                  <a:lnTo>
                    <a:pt x="66641" y="1752841"/>
                  </a:lnTo>
                </a:path>
                <a:path w="133350" h="1762759">
                  <a:moveTo>
                    <a:pt x="66641" y="1762347"/>
                  </a:moveTo>
                  <a:lnTo>
                    <a:pt x="76121" y="1648146"/>
                  </a:lnTo>
                </a:path>
                <a:path w="133350" h="1762759">
                  <a:moveTo>
                    <a:pt x="76121" y="1638650"/>
                  </a:moveTo>
                  <a:lnTo>
                    <a:pt x="76121" y="1171821"/>
                  </a:lnTo>
                </a:path>
                <a:path w="133350" h="1762759">
                  <a:moveTo>
                    <a:pt x="76121" y="1162325"/>
                  </a:moveTo>
                  <a:lnTo>
                    <a:pt x="76121" y="1286059"/>
                  </a:lnTo>
                </a:path>
                <a:path w="133350" h="1762759">
                  <a:moveTo>
                    <a:pt x="76121" y="1295555"/>
                  </a:moveTo>
                  <a:lnTo>
                    <a:pt x="76121" y="1419480"/>
                  </a:lnTo>
                </a:path>
                <a:path w="133350" h="1762759">
                  <a:moveTo>
                    <a:pt x="76121" y="1428976"/>
                  </a:moveTo>
                  <a:lnTo>
                    <a:pt x="85601" y="1371714"/>
                  </a:lnTo>
                </a:path>
                <a:path w="133350" h="1762759">
                  <a:moveTo>
                    <a:pt x="85601" y="1362218"/>
                  </a:moveTo>
                  <a:lnTo>
                    <a:pt x="85601" y="657321"/>
                  </a:lnTo>
                </a:path>
                <a:path w="133350" h="1762759">
                  <a:moveTo>
                    <a:pt x="85601" y="647825"/>
                  </a:moveTo>
                  <a:lnTo>
                    <a:pt x="95080" y="666817"/>
                  </a:lnTo>
                </a:path>
                <a:path w="133350" h="1762759">
                  <a:moveTo>
                    <a:pt x="95080" y="676503"/>
                  </a:moveTo>
                  <a:lnTo>
                    <a:pt x="95080" y="638329"/>
                  </a:lnTo>
                </a:path>
                <a:path w="133350" h="1762759">
                  <a:moveTo>
                    <a:pt x="95080" y="628738"/>
                  </a:moveTo>
                  <a:lnTo>
                    <a:pt x="104560" y="95246"/>
                  </a:lnTo>
                </a:path>
                <a:path w="133350" h="1762759">
                  <a:moveTo>
                    <a:pt x="104560" y="85749"/>
                  </a:moveTo>
                  <a:lnTo>
                    <a:pt x="104560" y="114238"/>
                  </a:lnTo>
                </a:path>
                <a:path w="133350" h="1762759">
                  <a:moveTo>
                    <a:pt x="104560" y="124019"/>
                  </a:moveTo>
                  <a:lnTo>
                    <a:pt x="114040" y="257154"/>
                  </a:lnTo>
                </a:path>
                <a:path w="133350" h="1762759">
                  <a:moveTo>
                    <a:pt x="114040" y="266651"/>
                  </a:moveTo>
                  <a:lnTo>
                    <a:pt x="114040" y="228666"/>
                  </a:lnTo>
                </a:path>
                <a:path w="133350" h="1762759">
                  <a:moveTo>
                    <a:pt x="114040" y="219170"/>
                  </a:moveTo>
                  <a:lnTo>
                    <a:pt x="114040" y="114238"/>
                  </a:lnTo>
                </a:path>
                <a:path w="133350" h="1762759">
                  <a:moveTo>
                    <a:pt x="114040" y="104742"/>
                  </a:moveTo>
                  <a:lnTo>
                    <a:pt x="114040" y="143011"/>
                  </a:lnTo>
                </a:path>
                <a:path w="133350" h="1762759">
                  <a:moveTo>
                    <a:pt x="114040" y="152507"/>
                  </a:moveTo>
                  <a:lnTo>
                    <a:pt x="123519" y="828916"/>
                  </a:lnTo>
                </a:path>
                <a:path w="133350" h="1762759">
                  <a:moveTo>
                    <a:pt x="123519" y="838412"/>
                  </a:moveTo>
                  <a:lnTo>
                    <a:pt x="123519" y="666817"/>
                  </a:lnTo>
                </a:path>
                <a:path w="133350" h="1762759">
                  <a:moveTo>
                    <a:pt x="123519" y="657321"/>
                  </a:moveTo>
                  <a:lnTo>
                    <a:pt x="123519" y="781245"/>
                  </a:lnTo>
                </a:path>
                <a:path w="133350" h="1762759">
                  <a:moveTo>
                    <a:pt x="123519" y="790742"/>
                  </a:moveTo>
                  <a:lnTo>
                    <a:pt x="132999" y="1476741"/>
                  </a:lnTo>
                </a:path>
                <a:path w="133350" h="1762759">
                  <a:moveTo>
                    <a:pt x="132999" y="1486238"/>
                  </a:moveTo>
                  <a:lnTo>
                    <a:pt x="132999" y="1409984"/>
                  </a:lnTo>
                </a:path>
                <a:path w="133350" h="1762759">
                  <a:moveTo>
                    <a:pt x="132999" y="1400488"/>
                  </a:moveTo>
                  <a:lnTo>
                    <a:pt x="132999" y="12575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3472813" y="68819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3487034" y="5543436"/>
              <a:ext cx="114300" cy="1762760"/>
            </a:xfrm>
            <a:custGeom>
              <a:avLst/>
              <a:gdLst/>
              <a:ahLst/>
              <a:cxnLst/>
              <a:rect l="l" t="t" r="r" b="b"/>
              <a:pathLst>
                <a:path w="114300" h="1762759">
                  <a:moveTo>
                    <a:pt x="0" y="1352722"/>
                  </a:moveTo>
                  <a:lnTo>
                    <a:pt x="0" y="1752794"/>
                  </a:lnTo>
                </a:path>
                <a:path w="114300" h="1762759">
                  <a:moveTo>
                    <a:pt x="0" y="1762290"/>
                  </a:moveTo>
                  <a:lnTo>
                    <a:pt x="0" y="1733801"/>
                  </a:lnTo>
                </a:path>
                <a:path w="114300" h="1762759">
                  <a:moveTo>
                    <a:pt x="0" y="1724305"/>
                  </a:moveTo>
                  <a:lnTo>
                    <a:pt x="28438" y="495317"/>
                  </a:lnTo>
                </a:path>
                <a:path w="114300" h="1762759">
                  <a:moveTo>
                    <a:pt x="28438" y="485821"/>
                  </a:moveTo>
                  <a:lnTo>
                    <a:pt x="28438" y="504813"/>
                  </a:lnTo>
                </a:path>
                <a:path w="114300" h="1762759">
                  <a:moveTo>
                    <a:pt x="28438" y="514309"/>
                  </a:moveTo>
                  <a:lnTo>
                    <a:pt x="28438" y="590468"/>
                  </a:lnTo>
                </a:path>
                <a:path w="114300" h="1762759">
                  <a:moveTo>
                    <a:pt x="28438" y="599964"/>
                  </a:moveTo>
                  <a:lnTo>
                    <a:pt x="28438" y="514309"/>
                  </a:lnTo>
                </a:path>
                <a:path w="114300" h="1762759">
                  <a:moveTo>
                    <a:pt x="28438" y="504813"/>
                  </a:moveTo>
                  <a:lnTo>
                    <a:pt x="38203" y="9496"/>
                  </a:lnTo>
                </a:path>
                <a:path w="114300" h="1762759">
                  <a:moveTo>
                    <a:pt x="38203" y="0"/>
                  </a:moveTo>
                  <a:lnTo>
                    <a:pt x="38203" y="161908"/>
                  </a:lnTo>
                </a:path>
                <a:path w="114300" h="1762759">
                  <a:moveTo>
                    <a:pt x="38203" y="171405"/>
                  </a:moveTo>
                  <a:lnTo>
                    <a:pt x="38203" y="457238"/>
                  </a:lnTo>
                </a:path>
                <a:path w="114300" h="1762759">
                  <a:moveTo>
                    <a:pt x="38203" y="466734"/>
                  </a:moveTo>
                  <a:lnTo>
                    <a:pt x="47682" y="333313"/>
                  </a:lnTo>
                </a:path>
                <a:path w="114300" h="1762759">
                  <a:moveTo>
                    <a:pt x="47682" y="323817"/>
                  </a:moveTo>
                  <a:lnTo>
                    <a:pt x="47682" y="180901"/>
                  </a:lnTo>
                </a:path>
                <a:path w="114300" h="1762759">
                  <a:moveTo>
                    <a:pt x="47682" y="171405"/>
                  </a:moveTo>
                  <a:lnTo>
                    <a:pt x="47682" y="276147"/>
                  </a:lnTo>
                </a:path>
                <a:path w="114300" h="1762759">
                  <a:moveTo>
                    <a:pt x="47682" y="285643"/>
                  </a:moveTo>
                  <a:lnTo>
                    <a:pt x="57162" y="876397"/>
                  </a:lnTo>
                </a:path>
                <a:path w="114300" h="1762759">
                  <a:moveTo>
                    <a:pt x="57162" y="885893"/>
                  </a:moveTo>
                  <a:lnTo>
                    <a:pt x="57162" y="857404"/>
                  </a:lnTo>
                </a:path>
                <a:path w="114300" h="1762759">
                  <a:moveTo>
                    <a:pt x="57162" y="847908"/>
                  </a:moveTo>
                  <a:lnTo>
                    <a:pt x="57162" y="895389"/>
                  </a:lnTo>
                </a:path>
                <a:path w="114300" h="1762759">
                  <a:moveTo>
                    <a:pt x="57162" y="904885"/>
                  </a:moveTo>
                  <a:lnTo>
                    <a:pt x="66641" y="1571893"/>
                  </a:lnTo>
                </a:path>
                <a:path w="114300" h="1762759">
                  <a:moveTo>
                    <a:pt x="66641" y="1581389"/>
                  </a:moveTo>
                  <a:lnTo>
                    <a:pt x="76121" y="1562301"/>
                  </a:lnTo>
                </a:path>
                <a:path w="114300" h="1762759">
                  <a:moveTo>
                    <a:pt x="76121" y="1552805"/>
                  </a:moveTo>
                  <a:lnTo>
                    <a:pt x="76121" y="1514631"/>
                  </a:lnTo>
                </a:path>
                <a:path w="114300" h="1762759">
                  <a:moveTo>
                    <a:pt x="76121" y="1505135"/>
                  </a:moveTo>
                  <a:lnTo>
                    <a:pt x="76121" y="1543119"/>
                  </a:lnTo>
                </a:path>
                <a:path w="114300" h="1762759">
                  <a:moveTo>
                    <a:pt x="76121" y="1552805"/>
                  </a:moveTo>
                  <a:lnTo>
                    <a:pt x="76121" y="1705028"/>
                  </a:lnTo>
                </a:path>
                <a:path w="114300" h="1762759">
                  <a:moveTo>
                    <a:pt x="76121" y="1714809"/>
                  </a:moveTo>
                  <a:lnTo>
                    <a:pt x="85601" y="1638555"/>
                  </a:lnTo>
                </a:path>
                <a:path w="114300" h="1762759">
                  <a:moveTo>
                    <a:pt x="85601" y="1629059"/>
                  </a:moveTo>
                  <a:lnTo>
                    <a:pt x="85601" y="1105063"/>
                  </a:lnTo>
                </a:path>
                <a:path w="114300" h="1762759">
                  <a:moveTo>
                    <a:pt x="85601" y="1095567"/>
                  </a:moveTo>
                  <a:lnTo>
                    <a:pt x="85601" y="1181222"/>
                  </a:lnTo>
                </a:path>
                <a:path w="114300" h="1762759">
                  <a:moveTo>
                    <a:pt x="85601" y="1190718"/>
                  </a:moveTo>
                  <a:lnTo>
                    <a:pt x="95080" y="1247980"/>
                  </a:lnTo>
                </a:path>
                <a:path w="114300" h="1762759">
                  <a:moveTo>
                    <a:pt x="95080" y="1257476"/>
                  </a:moveTo>
                  <a:lnTo>
                    <a:pt x="95080" y="1152544"/>
                  </a:lnTo>
                </a:path>
                <a:path w="114300" h="1762759">
                  <a:moveTo>
                    <a:pt x="95080" y="1143048"/>
                  </a:moveTo>
                  <a:lnTo>
                    <a:pt x="95080" y="438056"/>
                  </a:lnTo>
                </a:path>
                <a:path w="114300" h="1762759">
                  <a:moveTo>
                    <a:pt x="95080" y="428559"/>
                  </a:moveTo>
                  <a:lnTo>
                    <a:pt x="104560" y="552484"/>
                  </a:lnTo>
                </a:path>
                <a:path w="114300" h="1762759">
                  <a:moveTo>
                    <a:pt x="104560" y="561980"/>
                  </a:moveTo>
                  <a:lnTo>
                    <a:pt x="104560" y="590468"/>
                  </a:lnTo>
                </a:path>
                <a:path w="114300" h="1762759">
                  <a:moveTo>
                    <a:pt x="104560" y="599964"/>
                  </a:moveTo>
                  <a:lnTo>
                    <a:pt x="104560" y="561980"/>
                  </a:lnTo>
                </a:path>
                <a:path w="114300" h="1762759">
                  <a:moveTo>
                    <a:pt x="104560" y="552484"/>
                  </a:moveTo>
                  <a:lnTo>
                    <a:pt x="114040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3596333" y="56243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3601074" y="5638587"/>
              <a:ext cx="38735" cy="1648460"/>
            </a:xfrm>
            <a:custGeom>
              <a:avLst/>
              <a:gdLst/>
              <a:ahLst/>
              <a:cxnLst/>
              <a:rect l="l" t="t" r="r" b="b"/>
              <a:pathLst>
                <a:path w="38735" h="1648459">
                  <a:moveTo>
                    <a:pt x="0" y="0"/>
                  </a:moveTo>
                  <a:lnTo>
                    <a:pt x="18959" y="800238"/>
                  </a:lnTo>
                </a:path>
                <a:path w="38735" h="1648459">
                  <a:moveTo>
                    <a:pt x="18959" y="809734"/>
                  </a:moveTo>
                  <a:lnTo>
                    <a:pt x="18959" y="1038400"/>
                  </a:lnTo>
                </a:path>
                <a:path w="38735" h="1648459">
                  <a:moveTo>
                    <a:pt x="18959" y="1047897"/>
                  </a:moveTo>
                  <a:lnTo>
                    <a:pt x="18959" y="1019408"/>
                  </a:lnTo>
                </a:path>
                <a:path w="38735" h="1648459">
                  <a:moveTo>
                    <a:pt x="18959" y="1009912"/>
                  </a:moveTo>
                  <a:lnTo>
                    <a:pt x="18959" y="990920"/>
                  </a:lnTo>
                </a:path>
                <a:path w="38735" h="1648459">
                  <a:moveTo>
                    <a:pt x="18959" y="981139"/>
                  </a:moveTo>
                  <a:lnTo>
                    <a:pt x="18959" y="1009912"/>
                  </a:lnTo>
                </a:path>
                <a:path w="38735" h="1648459">
                  <a:moveTo>
                    <a:pt x="18959" y="1019408"/>
                  </a:moveTo>
                  <a:lnTo>
                    <a:pt x="28438" y="1629154"/>
                  </a:lnTo>
                </a:path>
                <a:path w="38735" h="1648459">
                  <a:moveTo>
                    <a:pt x="28438" y="1638650"/>
                  </a:moveTo>
                  <a:lnTo>
                    <a:pt x="28438" y="1495734"/>
                  </a:lnTo>
                </a:path>
                <a:path w="38735" h="1648459">
                  <a:moveTo>
                    <a:pt x="28438" y="1486238"/>
                  </a:moveTo>
                  <a:lnTo>
                    <a:pt x="38108" y="1305241"/>
                  </a:lnTo>
                </a:path>
                <a:path w="38735" h="1648459">
                  <a:moveTo>
                    <a:pt x="38108" y="1295555"/>
                  </a:moveTo>
                  <a:lnTo>
                    <a:pt x="38108" y="1305241"/>
                  </a:lnTo>
                </a:path>
                <a:path w="38735" h="1648459">
                  <a:moveTo>
                    <a:pt x="38108" y="1314738"/>
                  </a:moveTo>
                  <a:lnTo>
                    <a:pt x="38108" y="16481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3634441" y="7291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3639182" y="6676988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59">
                  <a:moveTo>
                    <a:pt x="0" y="619242"/>
                  </a:moveTo>
                  <a:lnTo>
                    <a:pt x="0" y="447837"/>
                  </a:lnTo>
                </a:path>
                <a:path w="9525" h="619759">
                  <a:moveTo>
                    <a:pt x="0" y="438340"/>
                  </a:moveTo>
                  <a:lnTo>
                    <a:pt x="9479" y="9496"/>
                  </a:lnTo>
                </a:path>
                <a:path w="9525" h="619759">
                  <a:moveTo>
                    <a:pt x="9479" y="0"/>
                  </a:moveTo>
                  <a:lnTo>
                    <a:pt x="9479" y="286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3643909" y="67104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3648662" y="5914734"/>
              <a:ext cx="19050" cy="791210"/>
            </a:xfrm>
            <a:custGeom>
              <a:avLst/>
              <a:gdLst/>
              <a:ahLst/>
              <a:cxnLst/>
              <a:rect l="l" t="t" r="r" b="b"/>
              <a:pathLst>
                <a:path w="19050" h="791209">
                  <a:moveTo>
                    <a:pt x="0" y="790932"/>
                  </a:moveTo>
                  <a:lnTo>
                    <a:pt x="9479" y="590753"/>
                  </a:lnTo>
                </a:path>
                <a:path w="19050" h="791209">
                  <a:moveTo>
                    <a:pt x="9479" y="58125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3662870" y="589099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3667621" y="5610099"/>
              <a:ext cx="28575" cy="1115060"/>
            </a:xfrm>
            <a:custGeom>
              <a:avLst/>
              <a:gdLst/>
              <a:ahLst/>
              <a:cxnLst/>
              <a:rect l="l" t="t" r="r" b="b"/>
              <a:pathLst>
                <a:path w="28575" h="1115059">
                  <a:moveTo>
                    <a:pt x="0" y="285643"/>
                  </a:moveTo>
                  <a:lnTo>
                    <a:pt x="0" y="190492"/>
                  </a:lnTo>
                </a:path>
                <a:path w="28575" h="1115059">
                  <a:moveTo>
                    <a:pt x="0" y="180996"/>
                  </a:moveTo>
                  <a:lnTo>
                    <a:pt x="9479" y="9496"/>
                  </a:lnTo>
                </a:path>
                <a:path w="28575" h="1115059">
                  <a:moveTo>
                    <a:pt x="9479" y="0"/>
                  </a:moveTo>
                  <a:lnTo>
                    <a:pt x="9479" y="76253"/>
                  </a:lnTo>
                </a:path>
                <a:path w="28575" h="1115059">
                  <a:moveTo>
                    <a:pt x="9479" y="85749"/>
                  </a:moveTo>
                  <a:lnTo>
                    <a:pt x="18959" y="485821"/>
                  </a:lnTo>
                </a:path>
                <a:path w="28575" h="1115059">
                  <a:moveTo>
                    <a:pt x="18959" y="495317"/>
                  </a:moveTo>
                  <a:lnTo>
                    <a:pt x="18959" y="409662"/>
                  </a:lnTo>
                </a:path>
                <a:path w="28575" h="1115059">
                  <a:moveTo>
                    <a:pt x="18959" y="400071"/>
                  </a:moveTo>
                  <a:lnTo>
                    <a:pt x="18959" y="333408"/>
                  </a:lnTo>
                </a:path>
                <a:path w="28575" h="1115059">
                  <a:moveTo>
                    <a:pt x="18959" y="323912"/>
                  </a:moveTo>
                  <a:lnTo>
                    <a:pt x="18959" y="361897"/>
                  </a:lnTo>
                </a:path>
                <a:path w="28575" h="1115059">
                  <a:moveTo>
                    <a:pt x="18959" y="371393"/>
                  </a:moveTo>
                  <a:lnTo>
                    <a:pt x="28438" y="111455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3691319" y="67294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3696060" y="6610230"/>
              <a:ext cx="10160" cy="600710"/>
            </a:xfrm>
            <a:custGeom>
              <a:avLst/>
              <a:gdLst/>
              <a:ahLst/>
              <a:cxnLst/>
              <a:rect l="l" t="t" r="r" b="b"/>
              <a:pathLst>
                <a:path w="10160" h="600709">
                  <a:moveTo>
                    <a:pt x="0" y="114428"/>
                  </a:moveTo>
                  <a:lnTo>
                    <a:pt x="0" y="9496"/>
                  </a:lnTo>
                </a:path>
                <a:path w="10160" h="600709">
                  <a:moveTo>
                    <a:pt x="0" y="0"/>
                  </a:moveTo>
                  <a:lnTo>
                    <a:pt x="0" y="85749"/>
                  </a:lnTo>
                </a:path>
                <a:path w="10160" h="600709">
                  <a:moveTo>
                    <a:pt x="0" y="95436"/>
                  </a:moveTo>
                  <a:lnTo>
                    <a:pt x="9574" y="590753"/>
                  </a:lnTo>
                </a:path>
                <a:path w="10160" h="600709">
                  <a:moveTo>
                    <a:pt x="9574" y="600249"/>
                  </a:moveTo>
                  <a:lnTo>
                    <a:pt x="9574" y="524090"/>
                  </a:lnTo>
                </a:path>
                <a:path w="10160" h="600709">
                  <a:moveTo>
                    <a:pt x="9574" y="514594"/>
                  </a:moveTo>
                  <a:lnTo>
                    <a:pt x="9574" y="476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3700894" y="70723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3715114" y="5772103"/>
              <a:ext cx="19050" cy="1343660"/>
            </a:xfrm>
            <a:custGeom>
              <a:avLst/>
              <a:gdLst/>
              <a:ahLst/>
              <a:cxnLst/>
              <a:rect l="l" t="t" r="r" b="b"/>
              <a:pathLst>
                <a:path w="19050" h="1343659">
                  <a:moveTo>
                    <a:pt x="0" y="1314453"/>
                  </a:moveTo>
                  <a:lnTo>
                    <a:pt x="0" y="1333635"/>
                  </a:lnTo>
                </a:path>
                <a:path w="19050" h="1343659">
                  <a:moveTo>
                    <a:pt x="0" y="1343226"/>
                  </a:moveTo>
                  <a:lnTo>
                    <a:pt x="0" y="1324139"/>
                  </a:lnTo>
                </a:path>
                <a:path w="19050" h="1343659">
                  <a:moveTo>
                    <a:pt x="0" y="1314453"/>
                  </a:moveTo>
                  <a:lnTo>
                    <a:pt x="9479" y="1152544"/>
                  </a:lnTo>
                </a:path>
                <a:path w="19050" h="1343659">
                  <a:moveTo>
                    <a:pt x="9479" y="1143048"/>
                  </a:moveTo>
                  <a:lnTo>
                    <a:pt x="9479" y="685714"/>
                  </a:lnTo>
                </a:path>
                <a:path w="19050" h="1343659">
                  <a:moveTo>
                    <a:pt x="9479" y="676218"/>
                  </a:moveTo>
                  <a:lnTo>
                    <a:pt x="18959" y="695401"/>
                  </a:lnTo>
                </a:path>
                <a:path w="19050" h="1343659">
                  <a:moveTo>
                    <a:pt x="18959" y="704897"/>
                  </a:moveTo>
                  <a:lnTo>
                    <a:pt x="18959" y="638234"/>
                  </a:lnTo>
                </a:path>
                <a:path w="19050" h="1343659">
                  <a:moveTo>
                    <a:pt x="18959" y="628738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3729333" y="57578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3743553" y="5571924"/>
              <a:ext cx="19685" cy="505459"/>
            </a:xfrm>
            <a:custGeom>
              <a:avLst/>
              <a:gdLst/>
              <a:ahLst/>
              <a:cxnLst/>
              <a:rect l="l" t="t" r="r" b="b"/>
              <a:pathLst>
                <a:path w="19685" h="505460">
                  <a:moveTo>
                    <a:pt x="0" y="190682"/>
                  </a:moveTo>
                  <a:lnTo>
                    <a:pt x="0" y="371583"/>
                  </a:lnTo>
                </a:path>
                <a:path w="19685" h="505460">
                  <a:moveTo>
                    <a:pt x="0" y="381079"/>
                  </a:moveTo>
                  <a:lnTo>
                    <a:pt x="0" y="419063"/>
                  </a:lnTo>
                </a:path>
                <a:path w="19685" h="505460">
                  <a:moveTo>
                    <a:pt x="0" y="428749"/>
                  </a:moveTo>
                  <a:lnTo>
                    <a:pt x="0" y="390575"/>
                  </a:lnTo>
                </a:path>
                <a:path w="19685" h="505460">
                  <a:moveTo>
                    <a:pt x="0" y="381079"/>
                  </a:moveTo>
                  <a:lnTo>
                    <a:pt x="9669" y="9496"/>
                  </a:lnTo>
                </a:path>
                <a:path w="19685" h="505460">
                  <a:moveTo>
                    <a:pt x="9669" y="0"/>
                  </a:moveTo>
                  <a:lnTo>
                    <a:pt x="9669" y="9496"/>
                  </a:lnTo>
                </a:path>
                <a:path w="19685" h="505460">
                  <a:moveTo>
                    <a:pt x="9669" y="18992"/>
                  </a:moveTo>
                  <a:lnTo>
                    <a:pt x="9669" y="495317"/>
                  </a:lnTo>
                </a:path>
                <a:path w="19685" h="505460">
                  <a:moveTo>
                    <a:pt x="9669" y="505003"/>
                  </a:moveTo>
                  <a:lnTo>
                    <a:pt x="19148" y="4478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3757961" y="60054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3762702" y="5752826"/>
              <a:ext cx="57150" cy="1534160"/>
            </a:xfrm>
            <a:custGeom>
              <a:avLst/>
              <a:gdLst/>
              <a:ahLst/>
              <a:cxnLst/>
              <a:rect l="l" t="t" r="r" b="b"/>
              <a:pathLst>
                <a:path w="57150" h="1534159">
                  <a:moveTo>
                    <a:pt x="0" y="266935"/>
                  </a:moveTo>
                  <a:lnTo>
                    <a:pt x="0" y="524090"/>
                  </a:lnTo>
                </a:path>
                <a:path w="57150" h="1534159">
                  <a:moveTo>
                    <a:pt x="0" y="533587"/>
                  </a:moveTo>
                  <a:lnTo>
                    <a:pt x="9479" y="1114844"/>
                  </a:lnTo>
                </a:path>
                <a:path w="57150" h="1534159">
                  <a:moveTo>
                    <a:pt x="9479" y="1124340"/>
                  </a:moveTo>
                  <a:lnTo>
                    <a:pt x="18959" y="1295745"/>
                  </a:lnTo>
                </a:path>
                <a:path w="57150" h="1534159">
                  <a:moveTo>
                    <a:pt x="18959" y="1305241"/>
                  </a:moveTo>
                  <a:lnTo>
                    <a:pt x="18959" y="1524412"/>
                  </a:lnTo>
                </a:path>
                <a:path w="57150" h="1534159">
                  <a:moveTo>
                    <a:pt x="18959" y="1533908"/>
                  </a:moveTo>
                  <a:lnTo>
                    <a:pt x="18959" y="1476646"/>
                  </a:lnTo>
                </a:path>
                <a:path w="57150" h="1534159">
                  <a:moveTo>
                    <a:pt x="18959" y="1467150"/>
                  </a:moveTo>
                  <a:lnTo>
                    <a:pt x="28438" y="1191003"/>
                  </a:lnTo>
                </a:path>
                <a:path w="57150" h="1534159">
                  <a:moveTo>
                    <a:pt x="28438" y="1181317"/>
                  </a:moveTo>
                  <a:lnTo>
                    <a:pt x="28438" y="1305241"/>
                  </a:lnTo>
                </a:path>
                <a:path w="57150" h="1534159">
                  <a:moveTo>
                    <a:pt x="28438" y="1314738"/>
                  </a:moveTo>
                  <a:lnTo>
                    <a:pt x="28438" y="1362503"/>
                  </a:lnTo>
                </a:path>
                <a:path w="57150" h="1534159">
                  <a:moveTo>
                    <a:pt x="28438" y="1371999"/>
                  </a:moveTo>
                  <a:lnTo>
                    <a:pt x="37918" y="1276753"/>
                  </a:lnTo>
                </a:path>
                <a:path w="57150" h="1534159">
                  <a:moveTo>
                    <a:pt x="37918" y="1267257"/>
                  </a:moveTo>
                  <a:lnTo>
                    <a:pt x="37918" y="648015"/>
                  </a:lnTo>
                </a:path>
                <a:path w="57150" h="1534159">
                  <a:moveTo>
                    <a:pt x="37918" y="638519"/>
                  </a:moveTo>
                  <a:lnTo>
                    <a:pt x="37918" y="695495"/>
                  </a:lnTo>
                </a:path>
                <a:path w="57150" h="1534159">
                  <a:moveTo>
                    <a:pt x="37918" y="704992"/>
                  </a:moveTo>
                  <a:lnTo>
                    <a:pt x="47398" y="724174"/>
                  </a:lnTo>
                </a:path>
                <a:path w="57150" h="1534159">
                  <a:moveTo>
                    <a:pt x="47398" y="733670"/>
                  </a:moveTo>
                  <a:lnTo>
                    <a:pt x="47398" y="648015"/>
                  </a:lnTo>
                </a:path>
                <a:path w="57150" h="1534159">
                  <a:moveTo>
                    <a:pt x="47398" y="638519"/>
                  </a:moveTo>
                  <a:lnTo>
                    <a:pt x="47398" y="76253"/>
                  </a:lnTo>
                </a:path>
                <a:path w="57150" h="1534159">
                  <a:moveTo>
                    <a:pt x="47398" y="66757"/>
                  </a:moveTo>
                  <a:lnTo>
                    <a:pt x="56877" y="85749"/>
                  </a:lnTo>
                </a:path>
                <a:path w="57150" h="1534159">
                  <a:moveTo>
                    <a:pt x="56877" y="95436"/>
                  </a:moveTo>
                  <a:lnTo>
                    <a:pt x="56877" y="114428"/>
                  </a:lnTo>
                </a:path>
                <a:path w="57150" h="1534159">
                  <a:moveTo>
                    <a:pt x="56877" y="123924"/>
                  </a:moveTo>
                  <a:lnTo>
                    <a:pt x="56877" y="95436"/>
                  </a:lnTo>
                </a:path>
                <a:path w="57150" h="1534159">
                  <a:moveTo>
                    <a:pt x="56877" y="85749"/>
                  </a:moveTo>
                  <a:lnTo>
                    <a:pt x="5687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3814839" y="5738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3829059" y="5752826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5">
                  <a:moveTo>
                    <a:pt x="0" y="0"/>
                  </a:moveTo>
                  <a:lnTo>
                    <a:pt x="0" y="95436"/>
                  </a:lnTo>
                </a:path>
                <a:path w="9525" h="495935">
                  <a:moveTo>
                    <a:pt x="0" y="104932"/>
                  </a:moveTo>
                  <a:lnTo>
                    <a:pt x="9479" y="49550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3833787" y="624358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3838539" y="6248333"/>
              <a:ext cx="9525" cy="715010"/>
            </a:xfrm>
            <a:custGeom>
              <a:avLst/>
              <a:gdLst/>
              <a:ahLst/>
              <a:cxnLst/>
              <a:rect l="l" t="t" r="r" b="b"/>
              <a:pathLst>
                <a:path w="9525" h="715009">
                  <a:moveTo>
                    <a:pt x="0" y="0"/>
                  </a:moveTo>
                  <a:lnTo>
                    <a:pt x="0" y="190492"/>
                  </a:lnTo>
                </a:path>
                <a:path w="9525" h="715009">
                  <a:moveTo>
                    <a:pt x="0" y="199988"/>
                  </a:moveTo>
                  <a:lnTo>
                    <a:pt x="9479" y="714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3843278" y="6967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3848019" y="6829401"/>
              <a:ext cx="19050" cy="505459"/>
            </a:xfrm>
            <a:custGeom>
              <a:avLst/>
              <a:gdLst/>
              <a:ahLst/>
              <a:cxnLst/>
              <a:rect l="l" t="t" r="r" b="b"/>
              <a:pathLst>
                <a:path w="19050" h="505459">
                  <a:moveTo>
                    <a:pt x="0" y="133420"/>
                  </a:moveTo>
                  <a:lnTo>
                    <a:pt x="0" y="9496"/>
                  </a:lnTo>
                </a:path>
                <a:path w="19050" h="505459">
                  <a:moveTo>
                    <a:pt x="0" y="0"/>
                  </a:moveTo>
                  <a:lnTo>
                    <a:pt x="9479" y="85749"/>
                  </a:lnTo>
                </a:path>
                <a:path w="19050" h="505459">
                  <a:moveTo>
                    <a:pt x="9479" y="95246"/>
                  </a:moveTo>
                  <a:lnTo>
                    <a:pt x="9479" y="495308"/>
                  </a:lnTo>
                </a:path>
                <a:path w="19050" h="505459">
                  <a:moveTo>
                    <a:pt x="9479" y="505041"/>
                  </a:moveTo>
                  <a:lnTo>
                    <a:pt x="9479" y="495308"/>
                  </a:lnTo>
                </a:path>
                <a:path w="19050" h="505459">
                  <a:moveTo>
                    <a:pt x="9479" y="485821"/>
                  </a:moveTo>
                  <a:lnTo>
                    <a:pt x="18959" y="133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3862237" y="6948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3866978" y="6962821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4">
                  <a:moveTo>
                    <a:pt x="0" y="0"/>
                  </a:moveTo>
                  <a:lnTo>
                    <a:pt x="0" y="7625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3862237" y="70438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3866978" y="5676572"/>
              <a:ext cx="57785" cy="1362710"/>
            </a:xfrm>
            <a:custGeom>
              <a:avLst/>
              <a:gdLst/>
              <a:ahLst/>
              <a:cxnLst/>
              <a:rect l="l" t="t" r="r" b="b"/>
              <a:pathLst>
                <a:path w="57785" h="1362709">
                  <a:moveTo>
                    <a:pt x="0" y="1362503"/>
                  </a:moveTo>
                  <a:lnTo>
                    <a:pt x="9764" y="1114844"/>
                  </a:lnTo>
                </a:path>
                <a:path w="57785" h="1362709">
                  <a:moveTo>
                    <a:pt x="9764" y="1105348"/>
                  </a:moveTo>
                  <a:lnTo>
                    <a:pt x="19243" y="524090"/>
                  </a:lnTo>
                </a:path>
                <a:path w="57785" h="1362709">
                  <a:moveTo>
                    <a:pt x="19243" y="514594"/>
                  </a:moveTo>
                  <a:lnTo>
                    <a:pt x="19243" y="228666"/>
                  </a:lnTo>
                </a:path>
                <a:path w="57785" h="1362709">
                  <a:moveTo>
                    <a:pt x="19243" y="219170"/>
                  </a:moveTo>
                  <a:lnTo>
                    <a:pt x="28723" y="19277"/>
                  </a:lnTo>
                </a:path>
                <a:path w="57785" h="1362709">
                  <a:moveTo>
                    <a:pt x="28723" y="9781"/>
                  </a:moveTo>
                  <a:lnTo>
                    <a:pt x="28723" y="28773"/>
                  </a:lnTo>
                </a:path>
                <a:path w="57785" h="1362709">
                  <a:moveTo>
                    <a:pt x="28723" y="38269"/>
                  </a:moveTo>
                  <a:lnTo>
                    <a:pt x="28723" y="228666"/>
                  </a:lnTo>
                </a:path>
                <a:path w="57785" h="1362709">
                  <a:moveTo>
                    <a:pt x="28723" y="238162"/>
                  </a:moveTo>
                  <a:lnTo>
                    <a:pt x="28723" y="219170"/>
                  </a:lnTo>
                </a:path>
                <a:path w="57785" h="1362709">
                  <a:moveTo>
                    <a:pt x="28723" y="209674"/>
                  </a:moveTo>
                  <a:lnTo>
                    <a:pt x="38203" y="9781"/>
                  </a:lnTo>
                </a:path>
                <a:path w="57785" h="1362709">
                  <a:moveTo>
                    <a:pt x="38203" y="0"/>
                  </a:moveTo>
                  <a:lnTo>
                    <a:pt x="38203" y="152507"/>
                  </a:lnTo>
                </a:path>
                <a:path w="57785" h="1362709">
                  <a:moveTo>
                    <a:pt x="38203" y="162003"/>
                  </a:moveTo>
                  <a:lnTo>
                    <a:pt x="38203" y="628833"/>
                  </a:lnTo>
                </a:path>
                <a:path w="57785" h="1362709">
                  <a:moveTo>
                    <a:pt x="38203" y="638519"/>
                  </a:moveTo>
                  <a:lnTo>
                    <a:pt x="47682" y="628833"/>
                  </a:lnTo>
                </a:path>
                <a:path w="57785" h="1362709">
                  <a:moveTo>
                    <a:pt x="47682" y="619337"/>
                  </a:moveTo>
                  <a:lnTo>
                    <a:pt x="47682" y="571761"/>
                  </a:lnTo>
                </a:path>
                <a:path w="57785" h="1362709">
                  <a:moveTo>
                    <a:pt x="47682" y="562265"/>
                  </a:moveTo>
                  <a:lnTo>
                    <a:pt x="47682" y="628833"/>
                  </a:lnTo>
                </a:path>
                <a:path w="57785" h="1362709">
                  <a:moveTo>
                    <a:pt x="47682" y="638519"/>
                  </a:moveTo>
                  <a:lnTo>
                    <a:pt x="57162" y="1257571"/>
                  </a:lnTo>
                </a:path>
                <a:path w="57785" h="1362709">
                  <a:moveTo>
                    <a:pt x="57162" y="1267257"/>
                  </a:moveTo>
                  <a:lnTo>
                    <a:pt x="57162" y="12575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3919399" y="69198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3924140" y="6848393"/>
              <a:ext cx="19050" cy="353060"/>
            </a:xfrm>
            <a:custGeom>
              <a:avLst/>
              <a:gdLst/>
              <a:ahLst/>
              <a:cxnLst/>
              <a:rect l="l" t="t" r="r" b="b"/>
              <a:pathLst>
                <a:path w="19050" h="353059">
                  <a:moveTo>
                    <a:pt x="0" y="76253"/>
                  </a:moveTo>
                  <a:lnTo>
                    <a:pt x="9479" y="219170"/>
                  </a:lnTo>
                </a:path>
                <a:path w="19050" h="353059">
                  <a:moveTo>
                    <a:pt x="9479" y="228666"/>
                  </a:moveTo>
                  <a:lnTo>
                    <a:pt x="9479" y="343094"/>
                  </a:lnTo>
                </a:path>
                <a:path w="19050" h="353059">
                  <a:moveTo>
                    <a:pt x="9479" y="352591"/>
                  </a:moveTo>
                  <a:lnTo>
                    <a:pt x="9479" y="343094"/>
                  </a:lnTo>
                </a:path>
                <a:path w="19050" h="353059">
                  <a:moveTo>
                    <a:pt x="9479" y="333598"/>
                  </a:moveTo>
                  <a:lnTo>
                    <a:pt x="18959" y="190682"/>
                  </a:lnTo>
                </a:path>
                <a:path w="19050" h="353059">
                  <a:moveTo>
                    <a:pt x="18959" y="181186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3938359" y="683414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3943100" y="5648083"/>
              <a:ext cx="19050" cy="1200785"/>
            </a:xfrm>
            <a:custGeom>
              <a:avLst/>
              <a:gdLst/>
              <a:ahLst/>
              <a:cxnLst/>
              <a:rect l="l" t="t" r="r" b="b"/>
              <a:pathLst>
                <a:path w="19050" h="1200784">
                  <a:moveTo>
                    <a:pt x="0" y="1200309"/>
                  </a:moveTo>
                  <a:lnTo>
                    <a:pt x="9479" y="1028904"/>
                  </a:lnTo>
                </a:path>
                <a:path w="19050" h="1200784">
                  <a:moveTo>
                    <a:pt x="9479" y="1019408"/>
                  </a:moveTo>
                  <a:lnTo>
                    <a:pt x="9479" y="495317"/>
                  </a:lnTo>
                </a:path>
                <a:path w="19050" h="1200784">
                  <a:moveTo>
                    <a:pt x="9479" y="485821"/>
                  </a:moveTo>
                  <a:lnTo>
                    <a:pt x="9479" y="495317"/>
                  </a:lnTo>
                </a:path>
                <a:path w="19050" h="1200784">
                  <a:moveTo>
                    <a:pt x="9479" y="505098"/>
                  </a:moveTo>
                  <a:lnTo>
                    <a:pt x="18959" y="562075"/>
                  </a:lnTo>
                </a:path>
                <a:path w="19050" h="1200784">
                  <a:moveTo>
                    <a:pt x="18959" y="571571"/>
                  </a:moveTo>
                  <a:lnTo>
                    <a:pt x="18959" y="552579"/>
                  </a:lnTo>
                </a:path>
                <a:path w="19050" h="1200784">
                  <a:moveTo>
                    <a:pt x="18959" y="54308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3957318" y="56338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3962059" y="5648083"/>
              <a:ext cx="38735" cy="1457960"/>
            </a:xfrm>
            <a:custGeom>
              <a:avLst/>
              <a:gdLst/>
              <a:ahLst/>
              <a:cxnLst/>
              <a:rect l="l" t="t" r="r" b="b"/>
              <a:pathLst>
                <a:path w="38735" h="1457959">
                  <a:moveTo>
                    <a:pt x="0" y="0"/>
                  </a:moveTo>
                  <a:lnTo>
                    <a:pt x="9479" y="247658"/>
                  </a:lnTo>
                </a:path>
                <a:path w="38735" h="1457959">
                  <a:moveTo>
                    <a:pt x="9479" y="257154"/>
                  </a:moveTo>
                  <a:lnTo>
                    <a:pt x="9479" y="190492"/>
                  </a:lnTo>
                </a:path>
                <a:path w="38735" h="1457959">
                  <a:moveTo>
                    <a:pt x="9479" y="180996"/>
                  </a:moveTo>
                  <a:lnTo>
                    <a:pt x="18959" y="104742"/>
                  </a:lnTo>
                </a:path>
                <a:path w="38735" h="1457959">
                  <a:moveTo>
                    <a:pt x="18959" y="95246"/>
                  </a:moveTo>
                  <a:lnTo>
                    <a:pt x="18959" y="180996"/>
                  </a:lnTo>
                </a:path>
                <a:path w="38735" h="1457959">
                  <a:moveTo>
                    <a:pt x="18959" y="190492"/>
                  </a:moveTo>
                  <a:lnTo>
                    <a:pt x="38203" y="14576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3995521" y="71105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4000262" y="7000806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09">
                  <a:moveTo>
                    <a:pt x="0" y="10493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3995521" y="69865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4009742" y="7000806"/>
              <a:ext cx="0" cy="286385"/>
            </a:xfrm>
            <a:custGeom>
              <a:avLst/>
              <a:gdLst/>
              <a:ahLst/>
              <a:cxnLst/>
              <a:rect l="l" t="t" r="r" b="b"/>
              <a:pathLst>
                <a:path w="0" h="286384">
                  <a:moveTo>
                    <a:pt x="0" y="0"/>
                  </a:moveTo>
                  <a:lnTo>
                    <a:pt x="0" y="28592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4005001" y="7291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4009742" y="6162678"/>
              <a:ext cx="19050" cy="1134110"/>
            </a:xfrm>
            <a:custGeom>
              <a:avLst/>
              <a:gdLst/>
              <a:ahLst/>
              <a:cxnLst/>
              <a:rect l="l" t="t" r="r" b="b"/>
              <a:pathLst>
                <a:path w="19050" h="1134109">
                  <a:moveTo>
                    <a:pt x="0" y="1133552"/>
                  </a:moveTo>
                  <a:lnTo>
                    <a:pt x="0" y="990635"/>
                  </a:lnTo>
                </a:path>
                <a:path w="19050" h="1134109">
                  <a:moveTo>
                    <a:pt x="0" y="981139"/>
                  </a:moveTo>
                  <a:lnTo>
                    <a:pt x="9479" y="619242"/>
                  </a:lnTo>
                </a:path>
                <a:path w="19050" h="1134109">
                  <a:moveTo>
                    <a:pt x="9479" y="609461"/>
                  </a:moveTo>
                  <a:lnTo>
                    <a:pt x="9479" y="628738"/>
                  </a:lnTo>
                </a:path>
                <a:path w="19050" h="1134109">
                  <a:moveTo>
                    <a:pt x="9479" y="638234"/>
                  </a:moveTo>
                  <a:lnTo>
                    <a:pt x="9479" y="695495"/>
                  </a:lnTo>
                </a:path>
                <a:path w="19050" h="1134109">
                  <a:moveTo>
                    <a:pt x="9479" y="704992"/>
                  </a:moveTo>
                  <a:lnTo>
                    <a:pt x="9479" y="695495"/>
                  </a:lnTo>
                </a:path>
                <a:path w="19050" h="1134109">
                  <a:moveTo>
                    <a:pt x="9479" y="685714"/>
                  </a:moveTo>
                  <a:lnTo>
                    <a:pt x="18959" y="333313"/>
                  </a:lnTo>
                </a:path>
                <a:path w="19050" h="1134109">
                  <a:moveTo>
                    <a:pt x="18959" y="32381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4023960" y="61484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4028701" y="5714841"/>
              <a:ext cx="38100" cy="857885"/>
            </a:xfrm>
            <a:custGeom>
              <a:avLst/>
              <a:gdLst/>
              <a:ahLst/>
              <a:cxnLst/>
              <a:rect l="l" t="t" r="r" b="b"/>
              <a:pathLst>
                <a:path w="38100" h="857884">
                  <a:moveTo>
                    <a:pt x="0" y="438340"/>
                  </a:moveTo>
                  <a:lnTo>
                    <a:pt x="9479" y="381079"/>
                  </a:lnTo>
                </a:path>
                <a:path w="38100" h="857884">
                  <a:moveTo>
                    <a:pt x="9479" y="371583"/>
                  </a:moveTo>
                  <a:lnTo>
                    <a:pt x="18959" y="9496"/>
                  </a:lnTo>
                </a:path>
                <a:path w="38100" h="857884">
                  <a:moveTo>
                    <a:pt x="18959" y="0"/>
                  </a:moveTo>
                  <a:lnTo>
                    <a:pt x="18959" y="18992"/>
                  </a:lnTo>
                </a:path>
                <a:path w="38100" h="857884">
                  <a:moveTo>
                    <a:pt x="18959" y="28488"/>
                  </a:moveTo>
                  <a:lnTo>
                    <a:pt x="18959" y="199893"/>
                  </a:lnTo>
                </a:path>
                <a:path w="38100" h="857884">
                  <a:moveTo>
                    <a:pt x="18959" y="209674"/>
                  </a:moveTo>
                  <a:lnTo>
                    <a:pt x="28438" y="190397"/>
                  </a:lnTo>
                </a:path>
                <a:path w="38100" h="857884">
                  <a:moveTo>
                    <a:pt x="28438" y="180901"/>
                  </a:moveTo>
                  <a:lnTo>
                    <a:pt x="28438" y="199893"/>
                  </a:lnTo>
                </a:path>
                <a:path w="38100" h="857884">
                  <a:moveTo>
                    <a:pt x="28438" y="209674"/>
                  </a:moveTo>
                  <a:lnTo>
                    <a:pt x="28438" y="600249"/>
                  </a:lnTo>
                </a:path>
                <a:path w="38100" h="857884">
                  <a:moveTo>
                    <a:pt x="28438" y="609745"/>
                  </a:moveTo>
                  <a:lnTo>
                    <a:pt x="37918" y="847908"/>
                  </a:lnTo>
                </a:path>
                <a:path w="38100" h="857884">
                  <a:moveTo>
                    <a:pt x="37918" y="857404"/>
                  </a:moveTo>
                  <a:lnTo>
                    <a:pt x="37918" y="81913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4061879" y="65197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4066619" y="5943508"/>
              <a:ext cx="47625" cy="1296035"/>
            </a:xfrm>
            <a:custGeom>
              <a:avLst/>
              <a:gdLst/>
              <a:ahLst/>
              <a:cxnLst/>
              <a:rect l="l" t="t" r="r" b="b"/>
              <a:pathLst>
                <a:path w="47625" h="1296034">
                  <a:moveTo>
                    <a:pt x="0" y="571476"/>
                  </a:moveTo>
                  <a:lnTo>
                    <a:pt x="0" y="638234"/>
                  </a:lnTo>
                </a:path>
                <a:path w="47625" h="1296034">
                  <a:moveTo>
                    <a:pt x="0" y="647730"/>
                  </a:moveTo>
                  <a:lnTo>
                    <a:pt x="9479" y="1209805"/>
                  </a:lnTo>
                </a:path>
                <a:path w="47625" h="1296034">
                  <a:moveTo>
                    <a:pt x="9479" y="1219302"/>
                  </a:moveTo>
                  <a:lnTo>
                    <a:pt x="9479" y="1066794"/>
                  </a:lnTo>
                </a:path>
                <a:path w="47625" h="1296034">
                  <a:moveTo>
                    <a:pt x="9479" y="1057298"/>
                  </a:moveTo>
                  <a:lnTo>
                    <a:pt x="18959" y="1095567"/>
                  </a:lnTo>
                </a:path>
                <a:path w="47625" h="1296034">
                  <a:moveTo>
                    <a:pt x="18959" y="1105063"/>
                  </a:moveTo>
                  <a:lnTo>
                    <a:pt x="18959" y="1285964"/>
                  </a:lnTo>
                </a:path>
                <a:path w="47625" h="1296034">
                  <a:moveTo>
                    <a:pt x="18959" y="1295460"/>
                  </a:moveTo>
                  <a:lnTo>
                    <a:pt x="18959" y="1247980"/>
                  </a:lnTo>
                </a:path>
                <a:path w="47625" h="1296034">
                  <a:moveTo>
                    <a:pt x="18959" y="1238484"/>
                  </a:moveTo>
                  <a:lnTo>
                    <a:pt x="38108" y="9496"/>
                  </a:lnTo>
                </a:path>
                <a:path w="47625" h="1296034">
                  <a:moveTo>
                    <a:pt x="38108" y="0"/>
                  </a:moveTo>
                  <a:lnTo>
                    <a:pt x="47587" y="28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4109466" y="597674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4114207" y="5610099"/>
              <a:ext cx="0" cy="371475"/>
            </a:xfrm>
            <a:custGeom>
              <a:avLst/>
              <a:gdLst/>
              <a:ahLst/>
              <a:cxnLst/>
              <a:rect l="l" t="t" r="r" b="b"/>
              <a:pathLst>
                <a:path w="0" h="371475">
                  <a:moveTo>
                    <a:pt x="0" y="371393"/>
                  </a:moveTo>
                  <a:lnTo>
                    <a:pt x="0" y="123734"/>
                  </a:lnTo>
                </a:path>
                <a:path w="0" h="371475">
                  <a:moveTo>
                    <a:pt x="0" y="114238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4109466" y="5595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4123687" y="5600413"/>
              <a:ext cx="28575" cy="1543685"/>
            </a:xfrm>
            <a:custGeom>
              <a:avLst/>
              <a:gdLst/>
              <a:ahLst/>
              <a:cxnLst/>
              <a:rect l="l" t="t" r="r" b="b"/>
              <a:pathLst>
                <a:path w="28575" h="1543684">
                  <a:moveTo>
                    <a:pt x="0" y="0"/>
                  </a:moveTo>
                  <a:lnTo>
                    <a:pt x="0" y="123924"/>
                  </a:lnTo>
                </a:path>
                <a:path w="28575" h="1543684">
                  <a:moveTo>
                    <a:pt x="0" y="133420"/>
                  </a:moveTo>
                  <a:lnTo>
                    <a:pt x="0" y="390575"/>
                  </a:lnTo>
                </a:path>
                <a:path w="28575" h="1543684">
                  <a:moveTo>
                    <a:pt x="0" y="400261"/>
                  </a:moveTo>
                  <a:lnTo>
                    <a:pt x="0" y="362087"/>
                  </a:lnTo>
                </a:path>
                <a:path w="28575" h="1543684">
                  <a:moveTo>
                    <a:pt x="0" y="352591"/>
                  </a:moveTo>
                  <a:lnTo>
                    <a:pt x="9479" y="295329"/>
                  </a:lnTo>
                </a:path>
                <a:path w="28575" h="1543684">
                  <a:moveTo>
                    <a:pt x="9479" y="285833"/>
                  </a:moveTo>
                  <a:lnTo>
                    <a:pt x="9479" y="314321"/>
                  </a:lnTo>
                </a:path>
                <a:path w="28575" h="1543684">
                  <a:moveTo>
                    <a:pt x="9479" y="324102"/>
                  </a:moveTo>
                  <a:lnTo>
                    <a:pt x="28438" y="15434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4147375" y="71485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152126" y="7077060"/>
              <a:ext cx="9525" cy="67310"/>
            </a:xfrm>
            <a:custGeom>
              <a:avLst/>
              <a:gdLst/>
              <a:ahLst/>
              <a:cxnLst/>
              <a:rect l="l" t="t" r="r" b="b"/>
              <a:pathLst>
                <a:path w="9525" h="67309">
                  <a:moveTo>
                    <a:pt x="0" y="66757"/>
                  </a:moveTo>
                  <a:lnTo>
                    <a:pt x="9479" y="9496"/>
                  </a:lnTo>
                </a:path>
                <a:path w="9525" h="67309">
                  <a:moveTo>
                    <a:pt x="9479" y="0"/>
                  </a:moveTo>
                  <a:lnTo>
                    <a:pt x="9479" y="9496"/>
                  </a:lnTo>
                </a:path>
                <a:path w="9525" h="67309">
                  <a:moveTo>
                    <a:pt x="9479" y="19182"/>
                  </a:moveTo>
                  <a:lnTo>
                    <a:pt x="9479" y="477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156865" y="71295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4161606" y="5657579"/>
              <a:ext cx="28575" cy="1467485"/>
            </a:xfrm>
            <a:custGeom>
              <a:avLst/>
              <a:gdLst/>
              <a:ahLst/>
              <a:cxnLst/>
              <a:rect l="l" t="t" r="r" b="b"/>
              <a:pathLst>
                <a:path w="28575" h="1467484">
                  <a:moveTo>
                    <a:pt x="0" y="1467245"/>
                  </a:moveTo>
                  <a:lnTo>
                    <a:pt x="9479" y="1248075"/>
                  </a:lnTo>
                </a:path>
                <a:path w="28575" h="1467484">
                  <a:moveTo>
                    <a:pt x="9479" y="1238579"/>
                  </a:moveTo>
                  <a:lnTo>
                    <a:pt x="9479" y="905170"/>
                  </a:lnTo>
                </a:path>
                <a:path w="28575" h="1467484">
                  <a:moveTo>
                    <a:pt x="9479" y="895674"/>
                  </a:moveTo>
                  <a:lnTo>
                    <a:pt x="9479" y="924162"/>
                  </a:lnTo>
                </a:path>
                <a:path w="28575" h="1467484">
                  <a:moveTo>
                    <a:pt x="9479" y="933658"/>
                  </a:moveTo>
                  <a:lnTo>
                    <a:pt x="18959" y="876397"/>
                  </a:lnTo>
                </a:path>
                <a:path w="28575" h="1467484">
                  <a:moveTo>
                    <a:pt x="18959" y="866900"/>
                  </a:moveTo>
                  <a:lnTo>
                    <a:pt x="18959" y="247658"/>
                  </a:lnTo>
                </a:path>
                <a:path w="28575" h="1467484">
                  <a:moveTo>
                    <a:pt x="18959" y="238162"/>
                  </a:moveTo>
                  <a:lnTo>
                    <a:pt x="28438" y="323912"/>
                  </a:lnTo>
                </a:path>
                <a:path w="28575" h="1467484">
                  <a:moveTo>
                    <a:pt x="28438" y="333408"/>
                  </a:moveTo>
                  <a:lnTo>
                    <a:pt x="28438" y="314416"/>
                  </a:lnTo>
                </a:path>
                <a:path w="28575" h="1467484">
                  <a:moveTo>
                    <a:pt x="28438" y="304920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4185304" y="5643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4190045" y="5657579"/>
              <a:ext cx="28575" cy="1134110"/>
            </a:xfrm>
            <a:custGeom>
              <a:avLst/>
              <a:gdLst/>
              <a:ahLst/>
              <a:cxnLst/>
              <a:rect l="l" t="t" r="r" b="b"/>
              <a:pathLst>
                <a:path w="28575" h="1134109">
                  <a:moveTo>
                    <a:pt x="0" y="0"/>
                  </a:moveTo>
                  <a:lnTo>
                    <a:pt x="18959" y="552579"/>
                  </a:lnTo>
                </a:path>
                <a:path w="28575" h="1134109">
                  <a:moveTo>
                    <a:pt x="18959" y="562075"/>
                  </a:moveTo>
                  <a:lnTo>
                    <a:pt x="28438" y="113383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4213743" y="67961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4218484" y="6791416"/>
              <a:ext cx="10160" cy="476884"/>
            </a:xfrm>
            <a:custGeom>
              <a:avLst/>
              <a:gdLst/>
              <a:ahLst/>
              <a:cxnLst/>
              <a:rect l="l" t="t" r="r" b="b"/>
              <a:pathLst>
                <a:path w="10160" h="476884">
                  <a:moveTo>
                    <a:pt x="0" y="0"/>
                  </a:moveTo>
                  <a:lnTo>
                    <a:pt x="0" y="28488"/>
                  </a:lnTo>
                </a:path>
                <a:path w="10160" h="476884">
                  <a:moveTo>
                    <a:pt x="0" y="37984"/>
                  </a:moveTo>
                  <a:lnTo>
                    <a:pt x="9764" y="466829"/>
                  </a:lnTo>
                </a:path>
                <a:path w="10160" h="476884">
                  <a:moveTo>
                    <a:pt x="9764" y="476325"/>
                  </a:moveTo>
                  <a:lnTo>
                    <a:pt x="9764" y="381079"/>
                  </a:lnTo>
                </a:path>
                <a:path w="10160" h="476884">
                  <a:moveTo>
                    <a:pt x="9764" y="371393"/>
                  </a:moveTo>
                  <a:lnTo>
                    <a:pt x="9764" y="20938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223507" y="69865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4237727" y="5838576"/>
              <a:ext cx="28575" cy="1315085"/>
            </a:xfrm>
            <a:custGeom>
              <a:avLst/>
              <a:gdLst/>
              <a:ahLst/>
              <a:cxnLst/>
              <a:rect l="l" t="t" r="r" b="b"/>
              <a:pathLst>
                <a:path w="28575" h="1315084">
                  <a:moveTo>
                    <a:pt x="0" y="1162230"/>
                  </a:moveTo>
                  <a:lnTo>
                    <a:pt x="0" y="1305241"/>
                  </a:lnTo>
                </a:path>
                <a:path w="28575" h="1315084">
                  <a:moveTo>
                    <a:pt x="0" y="1314738"/>
                  </a:moveTo>
                  <a:lnTo>
                    <a:pt x="0" y="1257666"/>
                  </a:lnTo>
                </a:path>
                <a:path w="28575" h="1315084">
                  <a:moveTo>
                    <a:pt x="0" y="1247980"/>
                  </a:moveTo>
                  <a:lnTo>
                    <a:pt x="18959" y="152412"/>
                  </a:lnTo>
                </a:path>
                <a:path w="28575" h="1315084">
                  <a:moveTo>
                    <a:pt x="18959" y="14291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4261421" y="5824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4266166" y="5705345"/>
              <a:ext cx="9525" cy="114300"/>
            </a:xfrm>
            <a:custGeom>
              <a:avLst/>
              <a:gdLst/>
              <a:ahLst/>
              <a:cxnLst/>
              <a:rect l="l" t="t" r="r" b="b"/>
              <a:pathLst>
                <a:path w="9525" h="114300">
                  <a:moveTo>
                    <a:pt x="0" y="11423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4270905" y="56911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4275646" y="5695849"/>
              <a:ext cx="19050" cy="1143635"/>
            </a:xfrm>
            <a:custGeom>
              <a:avLst/>
              <a:gdLst/>
              <a:ahLst/>
              <a:cxnLst/>
              <a:rect l="l" t="t" r="r" b="b"/>
              <a:pathLst>
                <a:path w="19050" h="1143634">
                  <a:moveTo>
                    <a:pt x="0" y="0"/>
                  </a:moveTo>
                  <a:lnTo>
                    <a:pt x="0" y="56976"/>
                  </a:lnTo>
                </a:path>
                <a:path w="19050" h="1143634">
                  <a:moveTo>
                    <a:pt x="0" y="66757"/>
                  </a:moveTo>
                  <a:lnTo>
                    <a:pt x="0" y="457333"/>
                  </a:lnTo>
                </a:path>
                <a:path w="19050" h="1143634">
                  <a:moveTo>
                    <a:pt x="0" y="466829"/>
                  </a:moveTo>
                  <a:lnTo>
                    <a:pt x="9479" y="447552"/>
                  </a:lnTo>
                </a:path>
                <a:path w="19050" h="1143634">
                  <a:moveTo>
                    <a:pt x="9479" y="438056"/>
                  </a:moveTo>
                  <a:lnTo>
                    <a:pt x="9479" y="457333"/>
                  </a:lnTo>
                </a:path>
                <a:path w="19050" h="1143634">
                  <a:moveTo>
                    <a:pt x="9479" y="466829"/>
                  </a:moveTo>
                  <a:lnTo>
                    <a:pt x="18959" y="1133552"/>
                  </a:lnTo>
                </a:path>
                <a:path w="19050" h="1143634">
                  <a:moveTo>
                    <a:pt x="18959" y="1143048"/>
                  </a:moveTo>
                  <a:lnTo>
                    <a:pt x="18959" y="1105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4289864" y="67866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4294605" y="5667076"/>
              <a:ext cx="95250" cy="1581785"/>
            </a:xfrm>
            <a:custGeom>
              <a:avLst/>
              <a:gdLst/>
              <a:ahLst/>
              <a:cxnLst/>
              <a:rect l="l" t="t" r="r" b="b"/>
              <a:pathLst>
                <a:path w="95250" h="1581784">
                  <a:moveTo>
                    <a:pt x="0" y="1133836"/>
                  </a:moveTo>
                  <a:lnTo>
                    <a:pt x="0" y="1324234"/>
                  </a:lnTo>
                </a:path>
                <a:path w="95250" h="1581784">
                  <a:moveTo>
                    <a:pt x="0" y="1333730"/>
                  </a:moveTo>
                  <a:lnTo>
                    <a:pt x="9479" y="1552900"/>
                  </a:lnTo>
                </a:path>
                <a:path w="95250" h="1581784">
                  <a:moveTo>
                    <a:pt x="9479" y="1562396"/>
                  </a:moveTo>
                  <a:lnTo>
                    <a:pt x="9479" y="1533908"/>
                  </a:lnTo>
                </a:path>
                <a:path w="95250" h="1581784">
                  <a:moveTo>
                    <a:pt x="9479" y="1524412"/>
                  </a:moveTo>
                  <a:lnTo>
                    <a:pt x="18959" y="1371999"/>
                  </a:lnTo>
                </a:path>
                <a:path w="95250" h="1581784">
                  <a:moveTo>
                    <a:pt x="18959" y="1362503"/>
                  </a:moveTo>
                  <a:lnTo>
                    <a:pt x="18959" y="1143333"/>
                  </a:lnTo>
                </a:path>
                <a:path w="95250" h="1581784">
                  <a:moveTo>
                    <a:pt x="18959" y="1133836"/>
                  </a:moveTo>
                  <a:lnTo>
                    <a:pt x="37918" y="76253"/>
                  </a:lnTo>
                </a:path>
                <a:path w="95250" h="1581784">
                  <a:moveTo>
                    <a:pt x="37918" y="66757"/>
                  </a:moveTo>
                  <a:lnTo>
                    <a:pt x="47682" y="133515"/>
                  </a:lnTo>
                </a:path>
                <a:path w="95250" h="1581784">
                  <a:moveTo>
                    <a:pt x="47682" y="143011"/>
                  </a:moveTo>
                  <a:lnTo>
                    <a:pt x="47682" y="219170"/>
                  </a:lnTo>
                </a:path>
                <a:path w="95250" h="1581784">
                  <a:moveTo>
                    <a:pt x="47682" y="228666"/>
                  </a:moveTo>
                  <a:lnTo>
                    <a:pt x="47682" y="152507"/>
                  </a:lnTo>
                </a:path>
                <a:path w="95250" h="1581784">
                  <a:moveTo>
                    <a:pt x="47682" y="143011"/>
                  </a:moveTo>
                  <a:lnTo>
                    <a:pt x="47682" y="9496"/>
                  </a:lnTo>
                </a:path>
                <a:path w="95250" h="1581784">
                  <a:moveTo>
                    <a:pt x="47682" y="0"/>
                  </a:moveTo>
                  <a:lnTo>
                    <a:pt x="57162" y="66757"/>
                  </a:lnTo>
                </a:path>
                <a:path w="95250" h="1581784">
                  <a:moveTo>
                    <a:pt x="57162" y="76253"/>
                  </a:moveTo>
                  <a:lnTo>
                    <a:pt x="76121" y="1143333"/>
                  </a:lnTo>
                </a:path>
                <a:path w="95250" h="1581784">
                  <a:moveTo>
                    <a:pt x="76121" y="1152829"/>
                  </a:moveTo>
                  <a:lnTo>
                    <a:pt x="85601" y="1571893"/>
                  </a:lnTo>
                </a:path>
                <a:path w="95250" h="1581784">
                  <a:moveTo>
                    <a:pt x="85601" y="1581389"/>
                  </a:moveTo>
                  <a:lnTo>
                    <a:pt x="85601" y="1543404"/>
                  </a:lnTo>
                </a:path>
                <a:path w="95250" h="1581784">
                  <a:moveTo>
                    <a:pt x="85601" y="1533908"/>
                  </a:moveTo>
                  <a:lnTo>
                    <a:pt x="95080" y="1248075"/>
                  </a:lnTo>
                </a:path>
                <a:path w="95250" h="1581784">
                  <a:moveTo>
                    <a:pt x="95080" y="1238579"/>
                  </a:moveTo>
                  <a:lnTo>
                    <a:pt x="95080" y="1248075"/>
                  </a:lnTo>
                </a:path>
                <a:path w="95250" h="1581784">
                  <a:moveTo>
                    <a:pt x="95080" y="1257571"/>
                  </a:moveTo>
                  <a:lnTo>
                    <a:pt x="95080" y="12767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4384945" y="69485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4389686" y="5752826"/>
              <a:ext cx="28575" cy="1191260"/>
            </a:xfrm>
            <a:custGeom>
              <a:avLst/>
              <a:gdLst/>
              <a:ahLst/>
              <a:cxnLst/>
              <a:rect l="l" t="t" r="r" b="b"/>
              <a:pathLst>
                <a:path w="28575" h="1191259">
                  <a:moveTo>
                    <a:pt x="0" y="1191003"/>
                  </a:moveTo>
                  <a:lnTo>
                    <a:pt x="0" y="1009817"/>
                  </a:lnTo>
                </a:path>
                <a:path w="28575" h="1191259">
                  <a:moveTo>
                    <a:pt x="0" y="1000321"/>
                  </a:moveTo>
                  <a:lnTo>
                    <a:pt x="9479" y="533587"/>
                  </a:lnTo>
                </a:path>
                <a:path w="28575" h="1191259">
                  <a:moveTo>
                    <a:pt x="9479" y="524090"/>
                  </a:moveTo>
                  <a:lnTo>
                    <a:pt x="9479" y="533587"/>
                  </a:lnTo>
                </a:path>
                <a:path w="28575" h="1191259">
                  <a:moveTo>
                    <a:pt x="9479" y="543083"/>
                  </a:moveTo>
                  <a:lnTo>
                    <a:pt x="9479" y="495507"/>
                  </a:lnTo>
                </a:path>
                <a:path w="28575" h="1191259">
                  <a:moveTo>
                    <a:pt x="9479" y="486011"/>
                  </a:moveTo>
                  <a:lnTo>
                    <a:pt x="18959" y="9781"/>
                  </a:lnTo>
                </a:path>
                <a:path w="28575" h="1191259">
                  <a:moveTo>
                    <a:pt x="18959" y="0"/>
                  </a:moveTo>
                  <a:lnTo>
                    <a:pt x="28438" y="57261"/>
                  </a:lnTo>
                </a:path>
                <a:path w="28575" h="1191259">
                  <a:moveTo>
                    <a:pt x="28438" y="66757"/>
                  </a:moveTo>
                  <a:lnTo>
                    <a:pt x="28438" y="57261"/>
                  </a:lnTo>
                </a:path>
                <a:path w="28575" h="1191259">
                  <a:moveTo>
                    <a:pt x="28438" y="47765"/>
                  </a:moveTo>
                  <a:lnTo>
                    <a:pt x="28438" y="3826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4413384" y="57768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4418125" y="5781599"/>
              <a:ext cx="47625" cy="1496060"/>
            </a:xfrm>
            <a:custGeom>
              <a:avLst/>
              <a:gdLst/>
              <a:ahLst/>
              <a:cxnLst/>
              <a:rect l="l" t="t" r="r" b="b"/>
              <a:pathLst>
                <a:path w="47625" h="1496059">
                  <a:moveTo>
                    <a:pt x="0" y="0"/>
                  </a:moveTo>
                  <a:lnTo>
                    <a:pt x="9479" y="56976"/>
                  </a:lnTo>
                </a:path>
                <a:path w="47625" h="1496059">
                  <a:moveTo>
                    <a:pt x="9479" y="66662"/>
                  </a:moveTo>
                  <a:lnTo>
                    <a:pt x="9479" y="466734"/>
                  </a:lnTo>
                </a:path>
                <a:path w="47625" h="1496059">
                  <a:moveTo>
                    <a:pt x="9479" y="476230"/>
                  </a:moveTo>
                  <a:lnTo>
                    <a:pt x="28438" y="1257476"/>
                  </a:lnTo>
                </a:path>
                <a:path w="47625" h="1496059">
                  <a:moveTo>
                    <a:pt x="28438" y="1266972"/>
                  </a:moveTo>
                  <a:lnTo>
                    <a:pt x="28438" y="1257476"/>
                  </a:lnTo>
                </a:path>
                <a:path w="47625" h="1496059">
                  <a:moveTo>
                    <a:pt x="28438" y="1247980"/>
                  </a:moveTo>
                  <a:lnTo>
                    <a:pt x="28438" y="1190718"/>
                  </a:lnTo>
                </a:path>
                <a:path w="47625" h="1496059">
                  <a:moveTo>
                    <a:pt x="28438" y="1181222"/>
                  </a:moveTo>
                  <a:lnTo>
                    <a:pt x="28438" y="1228703"/>
                  </a:lnTo>
                </a:path>
                <a:path w="47625" h="1496059">
                  <a:moveTo>
                    <a:pt x="28438" y="1238484"/>
                  </a:moveTo>
                  <a:lnTo>
                    <a:pt x="38108" y="1486143"/>
                  </a:lnTo>
                </a:path>
                <a:path w="47625" h="1496059">
                  <a:moveTo>
                    <a:pt x="38108" y="1495639"/>
                  </a:moveTo>
                  <a:lnTo>
                    <a:pt x="38108" y="1476646"/>
                  </a:lnTo>
                </a:path>
                <a:path w="47625" h="1496059">
                  <a:moveTo>
                    <a:pt x="38108" y="1466865"/>
                  </a:moveTo>
                  <a:lnTo>
                    <a:pt x="47587" y="113355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4460963" y="690091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4465713" y="5686353"/>
              <a:ext cx="28575" cy="1229360"/>
            </a:xfrm>
            <a:custGeom>
              <a:avLst/>
              <a:gdLst/>
              <a:ahLst/>
              <a:cxnLst/>
              <a:rect l="l" t="t" r="r" b="b"/>
              <a:pathLst>
                <a:path w="28575" h="1229359">
                  <a:moveTo>
                    <a:pt x="0" y="1228798"/>
                  </a:moveTo>
                  <a:lnTo>
                    <a:pt x="0" y="1124055"/>
                  </a:lnTo>
                </a:path>
                <a:path w="28575" h="1229359">
                  <a:moveTo>
                    <a:pt x="0" y="1114559"/>
                  </a:moveTo>
                  <a:lnTo>
                    <a:pt x="18959" y="209389"/>
                  </a:lnTo>
                </a:path>
                <a:path w="28575" h="1229359">
                  <a:moveTo>
                    <a:pt x="18959" y="199893"/>
                  </a:moveTo>
                  <a:lnTo>
                    <a:pt x="18959" y="9496"/>
                  </a:lnTo>
                </a:path>
                <a:path w="28575" h="1229359">
                  <a:moveTo>
                    <a:pt x="18959" y="0"/>
                  </a:moveTo>
                  <a:lnTo>
                    <a:pt x="28438" y="66472"/>
                  </a:lnTo>
                </a:path>
                <a:path w="28575" h="1229359">
                  <a:moveTo>
                    <a:pt x="28438" y="76253"/>
                  </a:moveTo>
                  <a:lnTo>
                    <a:pt x="28438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4489411" y="58909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4494152" y="5829079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w="0" h="57785">
                  <a:moveTo>
                    <a:pt x="0" y="5716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4489411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4503632" y="5829079"/>
              <a:ext cx="0" cy="591185"/>
            </a:xfrm>
            <a:custGeom>
              <a:avLst/>
              <a:gdLst/>
              <a:ahLst/>
              <a:cxnLst/>
              <a:rect l="l" t="t" r="r" b="b"/>
              <a:pathLst>
                <a:path w="0" h="591185">
                  <a:moveTo>
                    <a:pt x="0" y="0"/>
                  </a:moveTo>
                  <a:lnTo>
                    <a:pt x="0" y="228666"/>
                  </a:lnTo>
                </a:path>
                <a:path w="0" h="591185">
                  <a:moveTo>
                    <a:pt x="0" y="238162"/>
                  </a:moveTo>
                  <a:lnTo>
                    <a:pt x="0" y="5907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4498891" y="6424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4513111" y="6419833"/>
              <a:ext cx="9525" cy="610235"/>
            </a:xfrm>
            <a:custGeom>
              <a:avLst/>
              <a:gdLst/>
              <a:ahLst/>
              <a:cxnLst/>
              <a:rect l="l" t="t" r="r" b="b"/>
              <a:pathLst>
                <a:path w="9525" h="610234">
                  <a:moveTo>
                    <a:pt x="0" y="0"/>
                  </a:moveTo>
                  <a:lnTo>
                    <a:pt x="0" y="9496"/>
                  </a:lnTo>
                </a:path>
                <a:path w="9525" h="610234">
                  <a:moveTo>
                    <a:pt x="0" y="18992"/>
                  </a:moveTo>
                  <a:lnTo>
                    <a:pt x="0" y="295329"/>
                  </a:lnTo>
                </a:path>
                <a:path w="9525" h="610234">
                  <a:moveTo>
                    <a:pt x="0" y="304825"/>
                  </a:moveTo>
                  <a:lnTo>
                    <a:pt x="9479" y="6097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4517847" y="70248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4522591" y="7039075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4">
                  <a:moveTo>
                    <a:pt x="0" y="0"/>
                  </a:moveTo>
                  <a:lnTo>
                    <a:pt x="9479" y="13342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4527330" y="71772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4532071" y="5657579"/>
              <a:ext cx="28575" cy="1515110"/>
            </a:xfrm>
            <a:custGeom>
              <a:avLst/>
              <a:gdLst/>
              <a:ahLst/>
              <a:cxnLst/>
              <a:rect l="l" t="t" r="r" b="b"/>
              <a:pathLst>
                <a:path w="28575" h="1515109">
                  <a:moveTo>
                    <a:pt x="0" y="1514916"/>
                  </a:moveTo>
                  <a:lnTo>
                    <a:pt x="0" y="1400488"/>
                  </a:lnTo>
                </a:path>
                <a:path w="28575" h="1515109">
                  <a:moveTo>
                    <a:pt x="0" y="1390991"/>
                  </a:moveTo>
                  <a:lnTo>
                    <a:pt x="19054" y="381174"/>
                  </a:lnTo>
                </a:path>
                <a:path w="28575" h="1515109">
                  <a:moveTo>
                    <a:pt x="19054" y="371678"/>
                  </a:moveTo>
                  <a:lnTo>
                    <a:pt x="19054" y="390670"/>
                  </a:lnTo>
                </a:path>
                <a:path w="28575" h="1515109">
                  <a:moveTo>
                    <a:pt x="19054" y="400166"/>
                  </a:moveTo>
                  <a:lnTo>
                    <a:pt x="28533" y="352591"/>
                  </a:lnTo>
                </a:path>
                <a:path w="28575" h="1515109">
                  <a:moveTo>
                    <a:pt x="28533" y="343094"/>
                  </a:moveTo>
                  <a:lnTo>
                    <a:pt x="2853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4555863" y="5643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4560604" y="5657579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9479" y="228666"/>
                  </a:lnTo>
                </a:path>
                <a:path w="9525" h="238760">
                  <a:moveTo>
                    <a:pt x="9479" y="238162"/>
                  </a:moveTo>
                  <a:lnTo>
                    <a:pt x="9479" y="209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4565343" y="58530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4570084" y="5867254"/>
              <a:ext cx="29209" cy="1286510"/>
            </a:xfrm>
            <a:custGeom>
              <a:avLst/>
              <a:gdLst/>
              <a:ahLst/>
              <a:cxnLst/>
              <a:rect l="l" t="t" r="r" b="b"/>
              <a:pathLst>
                <a:path w="29210" h="1286509">
                  <a:moveTo>
                    <a:pt x="0" y="0"/>
                  </a:moveTo>
                  <a:lnTo>
                    <a:pt x="9669" y="152507"/>
                  </a:lnTo>
                </a:path>
                <a:path w="29210" h="1286509">
                  <a:moveTo>
                    <a:pt x="9669" y="162003"/>
                  </a:moveTo>
                  <a:lnTo>
                    <a:pt x="19148" y="1009912"/>
                  </a:lnTo>
                </a:path>
                <a:path w="29210" h="1286509">
                  <a:moveTo>
                    <a:pt x="19148" y="1019408"/>
                  </a:moveTo>
                  <a:lnTo>
                    <a:pt x="28628" y="128605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4593972" y="7158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4598713" y="7058068"/>
              <a:ext cx="9525" cy="124460"/>
            </a:xfrm>
            <a:custGeom>
              <a:avLst/>
              <a:gdLst/>
              <a:ahLst/>
              <a:cxnLst/>
              <a:rect l="l" t="t" r="r" b="b"/>
              <a:pathLst>
                <a:path w="9525" h="124459">
                  <a:moveTo>
                    <a:pt x="0" y="95246"/>
                  </a:moveTo>
                  <a:lnTo>
                    <a:pt x="0" y="9496"/>
                  </a:lnTo>
                </a:path>
                <a:path w="9525" h="124459">
                  <a:moveTo>
                    <a:pt x="0" y="0"/>
                  </a:moveTo>
                  <a:lnTo>
                    <a:pt x="0" y="9496"/>
                  </a:lnTo>
                </a:path>
                <a:path w="9525" h="124459">
                  <a:moveTo>
                    <a:pt x="0" y="18992"/>
                  </a:moveTo>
                  <a:lnTo>
                    <a:pt x="9479" y="12392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4603451" y="71867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4608192" y="6686484"/>
              <a:ext cx="9525" cy="505459"/>
            </a:xfrm>
            <a:custGeom>
              <a:avLst/>
              <a:gdLst/>
              <a:ahLst/>
              <a:cxnLst/>
              <a:rect l="l" t="t" r="r" b="b"/>
              <a:pathLst>
                <a:path w="9525" h="505459">
                  <a:moveTo>
                    <a:pt x="0" y="505003"/>
                  </a:moveTo>
                  <a:lnTo>
                    <a:pt x="0" y="409757"/>
                  </a:lnTo>
                </a:path>
                <a:path w="9525" h="505459">
                  <a:moveTo>
                    <a:pt x="0" y="400071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4612919" y="667224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24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lnTo>
                    <a:pt x="8102" y="10883"/>
                  </a:lnTo>
                  <a:lnTo>
                    <a:pt x="4762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4617672" y="5714841"/>
              <a:ext cx="47625" cy="972185"/>
            </a:xfrm>
            <a:custGeom>
              <a:avLst/>
              <a:gdLst/>
              <a:ahLst/>
              <a:cxnLst/>
              <a:rect l="l" t="t" r="r" b="b"/>
              <a:pathLst>
                <a:path w="47625" h="972184">
                  <a:moveTo>
                    <a:pt x="0" y="962147"/>
                  </a:moveTo>
                  <a:lnTo>
                    <a:pt x="0" y="838412"/>
                  </a:lnTo>
                </a:path>
                <a:path w="47625" h="972184">
                  <a:moveTo>
                    <a:pt x="0" y="828726"/>
                  </a:moveTo>
                  <a:lnTo>
                    <a:pt x="9479" y="257154"/>
                  </a:lnTo>
                </a:path>
                <a:path w="47625" h="972184">
                  <a:moveTo>
                    <a:pt x="9479" y="247658"/>
                  </a:moveTo>
                  <a:lnTo>
                    <a:pt x="18959" y="9496"/>
                  </a:lnTo>
                </a:path>
                <a:path w="47625" h="972184">
                  <a:moveTo>
                    <a:pt x="18959" y="0"/>
                  </a:moveTo>
                  <a:lnTo>
                    <a:pt x="18959" y="9496"/>
                  </a:lnTo>
                </a:path>
                <a:path w="47625" h="972184">
                  <a:moveTo>
                    <a:pt x="18959" y="18992"/>
                  </a:moveTo>
                  <a:lnTo>
                    <a:pt x="28438" y="199893"/>
                  </a:lnTo>
                </a:path>
                <a:path w="47625" h="972184">
                  <a:moveTo>
                    <a:pt x="28438" y="209674"/>
                  </a:moveTo>
                  <a:lnTo>
                    <a:pt x="37918" y="876397"/>
                  </a:lnTo>
                </a:path>
                <a:path w="47625" h="972184">
                  <a:moveTo>
                    <a:pt x="37918" y="885893"/>
                  </a:moveTo>
                  <a:lnTo>
                    <a:pt x="47398" y="9716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4660328" y="66912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4665070" y="6705666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4">
                  <a:moveTo>
                    <a:pt x="0" y="0"/>
                  </a:moveTo>
                  <a:lnTo>
                    <a:pt x="0" y="238162"/>
                  </a:lnTo>
                </a:path>
                <a:path w="9525" h="495934">
                  <a:moveTo>
                    <a:pt x="0" y="247658"/>
                  </a:moveTo>
                  <a:lnTo>
                    <a:pt x="9479" y="485821"/>
                  </a:lnTo>
                </a:path>
                <a:path w="9525" h="495934">
                  <a:moveTo>
                    <a:pt x="9479" y="495317"/>
                  </a:moveTo>
                  <a:lnTo>
                    <a:pt x="9479" y="438151"/>
                  </a:lnTo>
                </a:path>
                <a:path w="9525" h="495934">
                  <a:moveTo>
                    <a:pt x="9479" y="428654"/>
                  </a:moveTo>
                  <a:lnTo>
                    <a:pt x="9479" y="3618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4669809" y="70533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4674550" y="5667076"/>
              <a:ext cx="48260" cy="1496060"/>
            </a:xfrm>
            <a:custGeom>
              <a:avLst/>
              <a:gdLst/>
              <a:ahLst/>
              <a:cxnLst/>
              <a:rect l="l" t="t" r="r" b="b"/>
              <a:pathLst>
                <a:path w="48260" h="1496059">
                  <a:moveTo>
                    <a:pt x="0" y="1400488"/>
                  </a:moveTo>
                  <a:lnTo>
                    <a:pt x="9479" y="1486238"/>
                  </a:lnTo>
                </a:path>
                <a:path w="48260" h="1496059">
                  <a:moveTo>
                    <a:pt x="9479" y="1495734"/>
                  </a:moveTo>
                  <a:lnTo>
                    <a:pt x="9479" y="1457749"/>
                  </a:lnTo>
                </a:path>
                <a:path w="48260" h="1496059">
                  <a:moveTo>
                    <a:pt x="9479" y="1448253"/>
                  </a:moveTo>
                  <a:lnTo>
                    <a:pt x="28723" y="200178"/>
                  </a:lnTo>
                </a:path>
                <a:path w="48260" h="1496059">
                  <a:moveTo>
                    <a:pt x="28723" y="190682"/>
                  </a:moveTo>
                  <a:lnTo>
                    <a:pt x="38203" y="209674"/>
                  </a:lnTo>
                </a:path>
                <a:path w="48260" h="1496059">
                  <a:moveTo>
                    <a:pt x="38203" y="219170"/>
                  </a:moveTo>
                  <a:lnTo>
                    <a:pt x="38203" y="209674"/>
                  </a:lnTo>
                </a:path>
                <a:path w="48260" h="1496059">
                  <a:moveTo>
                    <a:pt x="38203" y="200178"/>
                  </a:moveTo>
                  <a:lnTo>
                    <a:pt x="38203" y="9496"/>
                  </a:lnTo>
                </a:path>
                <a:path w="48260" h="1496059">
                  <a:moveTo>
                    <a:pt x="38203" y="0"/>
                  </a:moveTo>
                  <a:lnTo>
                    <a:pt x="38203" y="47765"/>
                  </a:lnTo>
                </a:path>
                <a:path w="48260" h="1496059">
                  <a:moveTo>
                    <a:pt x="38203" y="57261"/>
                  </a:moveTo>
                  <a:lnTo>
                    <a:pt x="47682" y="3811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4717491" y="604351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4722232" y="6038754"/>
              <a:ext cx="28575" cy="1124585"/>
            </a:xfrm>
            <a:custGeom>
              <a:avLst/>
              <a:gdLst/>
              <a:ahLst/>
              <a:cxnLst/>
              <a:rect l="l" t="t" r="r" b="b"/>
              <a:pathLst>
                <a:path w="28575" h="1124584">
                  <a:moveTo>
                    <a:pt x="0" y="0"/>
                  </a:moveTo>
                  <a:lnTo>
                    <a:pt x="0" y="9496"/>
                  </a:lnTo>
                </a:path>
                <a:path w="28575" h="1124584">
                  <a:moveTo>
                    <a:pt x="0" y="18992"/>
                  </a:moveTo>
                  <a:lnTo>
                    <a:pt x="9479" y="295329"/>
                  </a:lnTo>
                </a:path>
                <a:path w="28575" h="1124584">
                  <a:moveTo>
                    <a:pt x="9479" y="304825"/>
                  </a:moveTo>
                  <a:lnTo>
                    <a:pt x="18959" y="723889"/>
                  </a:lnTo>
                </a:path>
                <a:path w="28575" h="1124584">
                  <a:moveTo>
                    <a:pt x="18959" y="733385"/>
                  </a:moveTo>
                  <a:lnTo>
                    <a:pt x="28438" y="112405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4745931" y="7167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4750671" y="5829079"/>
              <a:ext cx="28575" cy="1334135"/>
            </a:xfrm>
            <a:custGeom>
              <a:avLst/>
              <a:gdLst/>
              <a:ahLst/>
              <a:cxnLst/>
              <a:rect l="l" t="t" r="r" b="b"/>
              <a:pathLst>
                <a:path w="28575" h="1334134">
                  <a:moveTo>
                    <a:pt x="0" y="1333730"/>
                  </a:moveTo>
                  <a:lnTo>
                    <a:pt x="9479" y="1095567"/>
                  </a:lnTo>
                </a:path>
                <a:path w="28575" h="1334134">
                  <a:moveTo>
                    <a:pt x="9479" y="1086071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4774370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4779110" y="5695849"/>
              <a:ext cx="47625" cy="1553210"/>
            </a:xfrm>
            <a:custGeom>
              <a:avLst/>
              <a:gdLst/>
              <a:ahLst/>
              <a:cxnLst/>
              <a:rect l="l" t="t" r="r" b="b"/>
              <a:pathLst>
                <a:path w="47625" h="1553209">
                  <a:moveTo>
                    <a:pt x="0" y="133230"/>
                  </a:moveTo>
                  <a:lnTo>
                    <a:pt x="0" y="171405"/>
                  </a:lnTo>
                </a:path>
                <a:path w="47625" h="1553209">
                  <a:moveTo>
                    <a:pt x="0" y="180901"/>
                  </a:moveTo>
                  <a:lnTo>
                    <a:pt x="9479" y="161908"/>
                  </a:lnTo>
                </a:path>
                <a:path w="47625" h="1553209">
                  <a:moveTo>
                    <a:pt x="9479" y="152412"/>
                  </a:moveTo>
                  <a:lnTo>
                    <a:pt x="9479" y="9496"/>
                  </a:lnTo>
                </a:path>
                <a:path w="47625" h="1553209">
                  <a:moveTo>
                    <a:pt x="9479" y="0"/>
                  </a:moveTo>
                  <a:lnTo>
                    <a:pt x="9479" y="56976"/>
                  </a:lnTo>
                </a:path>
                <a:path w="47625" h="1553209">
                  <a:moveTo>
                    <a:pt x="9479" y="66757"/>
                  </a:moveTo>
                  <a:lnTo>
                    <a:pt x="47587" y="1543119"/>
                  </a:lnTo>
                </a:path>
                <a:path w="47625" h="1553209">
                  <a:moveTo>
                    <a:pt x="47587" y="1552615"/>
                  </a:moveTo>
                  <a:lnTo>
                    <a:pt x="47587" y="1543119"/>
                  </a:lnTo>
                </a:path>
                <a:path w="47625" h="1553209">
                  <a:moveTo>
                    <a:pt x="47587" y="1533623"/>
                  </a:moveTo>
                  <a:lnTo>
                    <a:pt x="47587" y="13049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4821957" y="69865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4836273" y="700080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4831532" y="7015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836273" y="5800591"/>
              <a:ext cx="19050" cy="1219835"/>
            </a:xfrm>
            <a:custGeom>
              <a:avLst/>
              <a:gdLst/>
              <a:ahLst/>
              <a:cxnLst/>
              <a:rect l="l" t="t" r="r" b="b"/>
              <a:pathLst>
                <a:path w="19050" h="1219834">
                  <a:moveTo>
                    <a:pt x="0" y="1219491"/>
                  </a:moveTo>
                  <a:lnTo>
                    <a:pt x="0" y="1028809"/>
                  </a:lnTo>
                </a:path>
                <a:path w="19050" h="1219834">
                  <a:moveTo>
                    <a:pt x="0" y="1019313"/>
                  </a:moveTo>
                  <a:lnTo>
                    <a:pt x="9479" y="428559"/>
                  </a:lnTo>
                </a:path>
                <a:path w="19050" h="1219834">
                  <a:moveTo>
                    <a:pt x="9479" y="41906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850485" y="578634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96"/>
                  </a:lnTo>
                  <a:lnTo>
                    <a:pt x="14224" y="9499"/>
                  </a:lnTo>
                  <a:lnTo>
                    <a:pt x="10871" y="10896"/>
                  </a:lnTo>
                  <a:lnTo>
                    <a:pt x="9474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864712" y="5772103"/>
              <a:ext cx="19050" cy="1162050"/>
            </a:xfrm>
            <a:custGeom>
              <a:avLst/>
              <a:gdLst/>
              <a:ahLst/>
              <a:cxnLst/>
              <a:rect l="l" t="t" r="r" b="b"/>
              <a:pathLst>
                <a:path w="19050" h="1162050">
                  <a:moveTo>
                    <a:pt x="0" y="18992"/>
                  </a:moveTo>
                  <a:lnTo>
                    <a:pt x="0" y="9496"/>
                  </a:lnTo>
                </a:path>
                <a:path w="19050" h="1162050">
                  <a:moveTo>
                    <a:pt x="0" y="0"/>
                  </a:moveTo>
                  <a:lnTo>
                    <a:pt x="0" y="28488"/>
                  </a:lnTo>
                </a:path>
                <a:path w="19050" h="1162050">
                  <a:moveTo>
                    <a:pt x="0" y="37984"/>
                  </a:moveTo>
                  <a:lnTo>
                    <a:pt x="9479" y="428559"/>
                  </a:lnTo>
                </a:path>
                <a:path w="19050" h="1162050">
                  <a:moveTo>
                    <a:pt x="9479" y="438056"/>
                  </a:moveTo>
                  <a:lnTo>
                    <a:pt x="18959" y="11620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4878920" y="692939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4">
                  <a:moveTo>
                    <a:pt x="9486" y="14439"/>
                  </a:moveTo>
                  <a:lnTo>
                    <a:pt x="8102" y="11074"/>
                  </a:lnTo>
                  <a:lnTo>
                    <a:pt x="4749" y="9690"/>
                  </a:lnTo>
                  <a:lnTo>
                    <a:pt x="1397" y="11074"/>
                  </a:lnTo>
                  <a:lnTo>
                    <a:pt x="0" y="14439"/>
                  </a:lnTo>
                  <a:lnTo>
                    <a:pt x="1397" y="17792"/>
                  </a:lnTo>
                  <a:lnTo>
                    <a:pt x="4749" y="19189"/>
                  </a:lnTo>
                  <a:lnTo>
                    <a:pt x="8102" y="17792"/>
                  </a:lnTo>
                  <a:lnTo>
                    <a:pt x="9486" y="14439"/>
                  </a:lnTo>
                  <a:close/>
                </a:path>
                <a:path w="19050" h="19684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4893151" y="5705345"/>
              <a:ext cx="85725" cy="1524635"/>
            </a:xfrm>
            <a:custGeom>
              <a:avLst/>
              <a:gdLst/>
              <a:ahLst/>
              <a:cxnLst/>
              <a:rect l="l" t="t" r="r" b="b"/>
              <a:pathLst>
                <a:path w="85725" h="1524634">
                  <a:moveTo>
                    <a:pt x="0" y="1228798"/>
                  </a:moveTo>
                  <a:lnTo>
                    <a:pt x="0" y="1238484"/>
                  </a:lnTo>
                </a:path>
                <a:path w="85725" h="1524634">
                  <a:moveTo>
                    <a:pt x="0" y="1247980"/>
                  </a:moveTo>
                  <a:lnTo>
                    <a:pt x="9479" y="1514631"/>
                  </a:lnTo>
                </a:path>
                <a:path w="85725" h="1524634">
                  <a:moveTo>
                    <a:pt x="9479" y="1524127"/>
                  </a:moveTo>
                  <a:lnTo>
                    <a:pt x="9479" y="1457464"/>
                  </a:lnTo>
                </a:path>
                <a:path w="85725" h="1524634">
                  <a:moveTo>
                    <a:pt x="9479" y="1447968"/>
                  </a:moveTo>
                  <a:lnTo>
                    <a:pt x="38108" y="9496"/>
                  </a:lnTo>
                </a:path>
                <a:path w="85725" h="1524634">
                  <a:moveTo>
                    <a:pt x="38108" y="0"/>
                  </a:moveTo>
                  <a:lnTo>
                    <a:pt x="38108" y="57261"/>
                  </a:lnTo>
                </a:path>
                <a:path w="85725" h="1524634">
                  <a:moveTo>
                    <a:pt x="38108" y="66757"/>
                  </a:moveTo>
                  <a:lnTo>
                    <a:pt x="47587" y="142916"/>
                  </a:lnTo>
                </a:path>
                <a:path w="85725" h="1524634">
                  <a:moveTo>
                    <a:pt x="47587" y="152412"/>
                  </a:moveTo>
                  <a:lnTo>
                    <a:pt x="47587" y="133230"/>
                  </a:lnTo>
                </a:path>
                <a:path w="85725" h="1524634">
                  <a:moveTo>
                    <a:pt x="47587" y="123734"/>
                  </a:moveTo>
                  <a:lnTo>
                    <a:pt x="47587" y="76253"/>
                  </a:lnTo>
                </a:path>
                <a:path w="85725" h="1524634">
                  <a:moveTo>
                    <a:pt x="47587" y="66757"/>
                  </a:moveTo>
                  <a:lnTo>
                    <a:pt x="47587" y="104742"/>
                  </a:lnTo>
                </a:path>
                <a:path w="85725" h="1524634">
                  <a:moveTo>
                    <a:pt x="47587" y="114238"/>
                  </a:moveTo>
                  <a:lnTo>
                    <a:pt x="76026" y="1371714"/>
                  </a:lnTo>
                </a:path>
                <a:path w="85725" h="1524634">
                  <a:moveTo>
                    <a:pt x="76026" y="1381210"/>
                  </a:moveTo>
                  <a:lnTo>
                    <a:pt x="85506" y="14766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4973916" y="71867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978657" y="5714841"/>
              <a:ext cx="66675" cy="1467485"/>
            </a:xfrm>
            <a:custGeom>
              <a:avLst/>
              <a:gdLst/>
              <a:ahLst/>
              <a:cxnLst/>
              <a:rect l="l" t="t" r="r" b="b"/>
              <a:pathLst>
                <a:path w="66675" h="1467484">
                  <a:moveTo>
                    <a:pt x="0" y="1467150"/>
                  </a:moveTo>
                  <a:lnTo>
                    <a:pt x="0" y="1171821"/>
                  </a:lnTo>
                </a:path>
                <a:path w="66675" h="1467484">
                  <a:moveTo>
                    <a:pt x="0" y="1162325"/>
                  </a:moveTo>
                  <a:lnTo>
                    <a:pt x="28438" y="9496"/>
                  </a:lnTo>
                </a:path>
                <a:path w="66675" h="1467484">
                  <a:moveTo>
                    <a:pt x="28438" y="0"/>
                  </a:moveTo>
                  <a:lnTo>
                    <a:pt x="28438" y="47765"/>
                  </a:lnTo>
                </a:path>
                <a:path w="66675" h="1467484">
                  <a:moveTo>
                    <a:pt x="28438" y="57261"/>
                  </a:moveTo>
                  <a:lnTo>
                    <a:pt x="47398" y="504813"/>
                  </a:lnTo>
                </a:path>
                <a:path w="66675" h="1467484">
                  <a:moveTo>
                    <a:pt x="47398" y="514309"/>
                  </a:moveTo>
                  <a:lnTo>
                    <a:pt x="66641" y="1390896"/>
                  </a:lnTo>
                </a:path>
                <a:path w="66675" h="1467484">
                  <a:moveTo>
                    <a:pt x="66641" y="1400488"/>
                  </a:moveTo>
                  <a:lnTo>
                    <a:pt x="66641" y="135272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5040558" y="70533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5045299" y="7058068"/>
              <a:ext cx="9525" cy="143510"/>
            </a:xfrm>
            <a:custGeom>
              <a:avLst/>
              <a:gdLst/>
              <a:ahLst/>
              <a:cxnLst/>
              <a:rect l="l" t="t" r="r" b="b"/>
              <a:pathLst>
                <a:path w="9525" h="143509">
                  <a:moveTo>
                    <a:pt x="0" y="0"/>
                  </a:moveTo>
                  <a:lnTo>
                    <a:pt x="9479" y="14291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5050038" y="72057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5054779" y="5714841"/>
              <a:ext cx="28575" cy="1486535"/>
            </a:xfrm>
            <a:custGeom>
              <a:avLst/>
              <a:gdLst/>
              <a:ahLst/>
              <a:cxnLst/>
              <a:rect l="l" t="t" r="r" b="b"/>
              <a:pathLst>
                <a:path w="28575" h="1486534">
                  <a:moveTo>
                    <a:pt x="0" y="1486143"/>
                  </a:moveTo>
                  <a:lnTo>
                    <a:pt x="0" y="1257476"/>
                  </a:lnTo>
                </a:path>
                <a:path w="28575" h="1486534">
                  <a:moveTo>
                    <a:pt x="0" y="1247980"/>
                  </a:moveTo>
                  <a:lnTo>
                    <a:pt x="18959" y="323912"/>
                  </a:lnTo>
                </a:path>
                <a:path w="28575" h="1486534">
                  <a:moveTo>
                    <a:pt x="18959" y="31441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5078477" y="57005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5083218" y="5705345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0"/>
                  </a:moveTo>
                  <a:lnTo>
                    <a:pt x="9479" y="152412"/>
                  </a:lnTo>
                </a:path>
                <a:path w="9525" h="229235">
                  <a:moveTo>
                    <a:pt x="9479" y="161908"/>
                  </a:moveTo>
                  <a:lnTo>
                    <a:pt x="9479" y="228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5087957" y="59387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5092697" y="5943508"/>
              <a:ext cx="19050" cy="1162685"/>
            </a:xfrm>
            <a:custGeom>
              <a:avLst/>
              <a:gdLst/>
              <a:ahLst/>
              <a:cxnLst/>
              <a:rect l="l" t="t" r="r" b="b"/>
              <a:pathLst>
                <a:path w="19050" h="1162684">
                  <a:moveTo>
                    <a:pt x="0" y="0"/>
                  </a:moveTo>
                  <a:lnTo>
                    <a:pt x="0" y="18992"/>
                  </a:lnTo>
                </a:path>
                <a:path w="19050" h="1162684">
                  <a:moveTo>
                    <a:pt x="0" y="28488"/>
                  </a:moveTo>
                  <a:lnTo>
                    <a:pt x="9479" y="428559"/>
                  </a:lnTo>
                </a:path>
                <a:path w="19050" h="1162684">
                  <a:moveTo>
                    <a:pt x="9479" y="438056"/>
                  </a:moveTo>
                  <a:lnTo>
                    <a:pt x="18959" y="1095567"/>
                  </a:lnTo>
                </a:path>
                <a:path w="19050" h="1162684">
                  <a:moveTo>
                    <a:pt x="18959" y="1105063"/>
                  </a:moveTo>
                  <a:lnTo>
                    <a:pt x="18959" y="11622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5106911" y="7091502"/>
              <a:ext cx="19050" cy="29209"/>
            </a:xfrm>
            <a:custGeom>
              <a:avLst/>
              <a:gdLst/>
              <a:ahLst/>
              <a:cxnLst/>
              <a:rect l="l" t="t" r="r" b="b"/>
              <a:pathLst>
                <a:path w="19050" h="29209">
                  <a:moveTo>
                    <a:pt x="9474" y="23837"/>
                  </a:moveTo>
                  <a:lnTo>
                    <a:pt x="8089" y="20472"/>
                  </a:lnTo>
                  <a:lnTo>
                    <a:pt x="4737" y="19088"/>
                  </a:lnTo>
                  <a:lnTo>
                    <a:pt x="1384" y="20472"/>
                  </a:lnTo>
                  <a:lnTo>
                    <a:pt x="0" y="23837"/>
                  </a:lnTo>
                  <a:lnTo>
                    <a:pt x="1384" y="27190"/>
                  </a:lnTo>
                  <a:lnTo>
                    <a:pt x="4737" y="28587"/>
                  </a:lnTo>
                  <a:lnTo>
                    <a:pt x="8089" y="27190"/>
                  </a:lnTo>
                  <a:lnTo>
                    <a:pt x="9474" y="23837"/>
                  </a:lnTo>
                  <a:close/>
                </a:path>
                <a:path w="19050" h="29209">
                  <a:moveTo>
                    <a:pt x="18961" y="14236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36"/>
                  </a:lnTo>
                  <a:lnTo>
                    <a:pt x="10871" y="17602"/>
                  </a:lnTo>
                  <a:lnTo>
                    <a:pt x="14224" y="18986"/>
                  </a:lnTo>
                  <a:lnTo>
                    <a:pt x="17576" y="17602"/>
                  </a:lnTo>
                  <a:lnTo>
                    <a:pt x="18961" y="14236"/>
                  </a:lnTo>
                  <a:close/>
                </a:path>
                <a:path w="19050" h="29209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5121136" y="5934012"/>
              <a:ext cx="28575" cy="1210310"/>
            </a:xfrm>
            <a:custGeom>
              <a:avLst/>
              <a:gdLst/>
              <a:ahLst/>
              <a:cxnLst/>
              <a:rect l="l" t="t" r="r" b="b"/>
              <a:pathLst>
                <a:path w="28575" h="1210309">
                  <a:moveTo>
                    <a:pt x="0" y="1171726"/>
                  </a:moveTo>
                  <a:lnTo>
                    <a:pt x="0" y="1200309"/>
                  </a:lnTo>
                </a:path>
                <a:path w="28575" h="1210309">
                  <a:moveTo>
                    <a:pt x="0" y="1209805"/>
                  </a:moveTo>
                  <a:lnTo>
                    <a:pt x="9479" y="1190813"/>
                  </a:lnTo>
                </a:path>
                <a:path w="28575" h="1210309">
                  <a:moveTo>
                    <a:pt x="9479" y="1181317"/>
                  </a:moveTo>
                  <a:lnTo>
                    <a:pt x="9479" y="914381"/>
                  </a:lnTo>
                </a:path>
                <a:path w="28575" h="1210309">
                  <a:moveTo>
                    <a:pt x="9479" y="904885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5144834" y="59197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5149575" y="5676572"/>
              <a:ext cx="48260" cy="1505585"/>
            </a:xfrm>
            <a:custGeom>
              <a:avLst/>
              <a:gdLst/>
              <a:ahLst/>
              <a:cxnLst/>
              <a:rect l="l" t="t" r="r" b="b"/>
              <a:pathLst>
                <a:path w="48260" h="1505584">
                  <a:moveTo>
                    <a:pt x="0" y="257439"/>
                  </a:moveTo>
                  <a:lnTo>
                    <a:pt x="0" y="247943"/>
                  </a:lnTo>
                </a:path>
                <a:path w="48260" h="1505584">
                  <a:moveTo>
                    <a:pt x="0" y="238162"/>
                  </a:moveTo>
                  <a:lnTo>
                    <a:pt x="9764" y="9781"/>
                  </a:lnTo>
                </a:path>
                <a:path w="48260" h="1505584">
                  <a:moveTo>
                    <a:pt x="9764" y="0"/>
                  </a:moveTo>
                  <a:lnTo>
                    <a:pt x="9764" y="28773"/>
                  </a:lnTo>
                </a:path>
                <a:path w="48260" h="1505584">
                  <a:moveTo>
                    <a:pt x="9764" y="38269"/>
                  </a:moveTo>
                  <a:lnTo>
                    <a:pt x="47682" y="1495924"/>
                  </a:lnTo>
                </a:path>
                <a:path w="48260" h="1505584">
                  <a:moveTo>
                    <a:pt x="47682" y="1505420"/>
                  </a:moveTo>
                  <a:lnTo>
                    <a:pt x="47682" y="1476741"/>
                  </a:lnTo>
                </a:path>
                <a:path w="48260" h="1505584">
                  <a:moveTo>
                    <a:pt x="47682" y="1467245"/>
                  </a:moveTo>
                  <a:lnTo>
                    <a:pt x="47682" y="1400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5192517" y="706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5197258" y="7077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9479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5201997" y="70914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5206738" y="5733833"/>
              <a:ext cx="28575" cy="1353185"/>
            </a:xfrm>
            <a:custGeom>
              <a:avLst/>
              <a:gdLst/>
              <a:ahLst/>
              <a:cxnLst/>
              <a:rect l="l" t="t" r="r" b="b"/>
              <a:pathLst>
                <a:path w="28575" h="1353184">
                  <a:moveTo>
                    <a:pt x="0" y="1352722"/>
                  </a:moveTo>
                  <a:lnTo>
                    <a:pt x="0" y="1247980"/>
                  </a:lnTo>
                </a:path>
                <a:path w="28575" h="1353184">
                  <a:moveTo>
                    <a:pt x="0" y="1238484"/>
                  </a:moveTo>
                  <a:lnTo>
                    <a:pt x="18959" y="190682"/>
                  </a:lnTo>
                </a:path>
                <a:path w="28575" h="1353184">
                  <a:moveTo>
                    <a:pt x="18959" y="180901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5230435" y="57195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5235177" y="5733833"/>
              <a:ext cx="38735" cy="1477010"/>
            </a:xfrm>
            <a:custGeom>
              <a:avLst/>
              <a:gdLst/>
              <a:ahLst/>
              <a:cxnLst/>
              <a:rect l="l" t="t" r="r" b="b"/>
              <a:pathLst>
                <a:path w="38735" h="1477009">
                  <a:moveTo>
                    <a:pt x="0" y="0"/>
                  </a:moveTo>
                  <a:lnTo>
                    <a:pt x="0" y="133420"/>
                  </a:lnTo>
                </a:path>
                <a:path w="38735" h="1477009">
                  <a:moveTo>
                    <a:pt x="0" y="142916"/>
                  </a:moveTo>
                  <a:lnTo>
                    <a:pt x="28438" y="1467150"/>
                  </a:lnTo>
                </a:path>
                <a:path w="38735" h="1477009">
                  <a:moveTo>
                    <a:pt x="28438" y="1476646"/>
                  </a:moveTo>
                  <a:lnTo>
                    <a:pt x="38108" y="1428976"/>
                  </a:lnTo>
                </a:path>
                <a:path w="38735" h="1477009">
                  <a:moveTo>
                    <a:pt x="38108" y="1419480"/>
                  </a:moveTo>
                  <a:lnTo>
                    <a:pt x="38108" y="1333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5268544" y="70533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5273285" y="5800591"/>
              <a:ext cx="28575" cy="1267460"/>
            </a:xfrm>
            <a:custGeom>
              <a:avLst/>
              <a:gdLst/>
              <a:ahLst/>
              <a:cxnLst/>
              <a:rect l="l" t="t" r="r" b="b"/>
              <a:pathLst>
                <a:path w="28575" h="1267459">
                  <a:moveTo>
                    <a:pt x="0" y="1266972"/>
                  </a:moveTo>
                  <a:lnTo>
                    <a:pt x="9479" y="1247980"/>
                  </a:lnTo>
                </a:path>
                <a:path w="28575" h="1267459">
                  <a:moveTo>
                    <a:pt x="9479" y="1238484"/>
                  </a:moveTo>
                  <a:lnTo>
                    <a:pt x="9479" y="857404"/>
                  </a:lnTo>
                </a:path>
                <a:path w="28575" h="1267459">
                  <a:moveTo>
                    <a:pt x="9479" y="847908"/>
                  </a:moveTo>
                  <a:lnTo>
                    <a:pt x="28438" y="9496"/>
                  </a:lnTo>
                </a:path>
                <a:path w="28575" h="1267459">
                  <a:moveTo>
                    <a:pt x="28438" y="0"/>
                  </a:moveTo>
                  <a:lnTo>
                    <a:pt x="2843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5296983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5311203" y="5743329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57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5306462" y="5729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5311203" y="5743329"/>
              <a:ext cx="66675" cy="1448435"/>
            </a:xfrm>
            <a:custGeom>
              <a:avLst/>
              <a:gdLst/>
              <a:ahLst/>
              <a:cxnLst/>
              <a:rect l="l" t="t" r="r" b="b"/>
              <a:pathLst>
                <a:path w="66675" h="1448434">
                  <a:moveTo>
                    <a:pt x="0" y="0"/>
                  </a:moveTo>
                  <a:lnTo>
                    <a:pt x="0" y="142916"/>
                  </a:lnTo>
                </a:path>
                <a:path w="66675" h="1448434">
                  <a:moveTo>
                    <a:pt x="0" y="152412"/>
                  </a:moveTo>
                  <a:lnTo>
                    <a:pt x="18959" y="1086071"/>
                  </a:lnTo>
                </a:path>
                <a:path w="66675" h="1448434">
                  <a:moveTo>
                    <a:pt x="18959" y="1095567"/>
                  </a:moveTo>
                  <a:lnTo>
                    <a:pt x="28438" y="1438662"/>
                  </a:lnTo>
                </a:path>
                <a:path w="66675" h="1448434">
                  <a:moveTo>
                    <a:pt x="28438" y="1448158"/>
                  </a:moveTo>
                  <a:lnTo>
                    <a:pt x="37918" y="1438662"/>
                  </a:lnTo>
                </a:path>
                <a:path w="66675" h="1448434">
                  <a:moveTo>
                    <a:pt x="37918" y="1429166"/>
                  </a:moveTo>
                  <a:lnTo>
                    <a:pt x="47398" y="1190813"/>
                  </a:lnTo>
                </a:path>
                <a:path w="66675" h="1448434">
                  <a:moveTo>
                    <a:pt x="47398" y="1181317"/>
                  </a:moveTo>
                  <a:lnTo>
                    <a:pt x="47398" y="962337"/>
                  </a:lnTo>
                </a:path>
                <a:path w="66675" h="1448434">
                  <a:moveTo>
                    <a:pt x="47398" y="952650"/>
                  </a:moveTo>
                  <a:lnTo>
                    <a:pt x="66452" y="57261"/>
                  </a:lnTo>
                </a:path>
                <a:path w="66675" h="1448434">
                  <a:moveTo>
                    <a:pt x="66452" y="47765"/>
                  </a:moveTo>
                  <a:lnTo>
                    <a:pt x="66452" y="28773"/>
                  </a:lnTo>
                </a:path>
                <a:path w="66675" h="1448434">
                  <a:moveTo>
                    <a:pt x="66452" y="19277"/>
                  </a:moveTo>
                  <a:lnTo>
                    <a:pt x="66452" y="667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5372915" y="58148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5377656" y="5752826"/>
              <a:ext cx="104775" cy="1467485"/>
            </a:xfrm>
            <a:custGeom>
              <a:avLst/>
              <a:gdLst/>
              <a:ahLst/>
              <a:cxnLst/>
              <a:rect l="l" t="t" r="r" b="b"/>
              <a:pathLst>
                <a:path w="104775" h="1467484">
                  <a:moveTo>
                    <a:pt x="0" y="66757"/>
                  </a:moveTo>
                  <a:lnTo>
                    <a:pt x="9479" y="9781"/>
                  </a:lnTo>
                </a:path>
                <a:path w="104775" h="1467484">
                  <a:moveTo>
                    <a:pt x="9479" y="0"/>
                  </a:moveTo>
                  <a:lnTo>
                    <a:pt x="9479" y="9781"/>
                  </a:lnTo>
                </a:path>
                <a:path w="104775" h="1467484">
                  <a:moveTo>
                    <a:pt x="9479" y="19277"/>
                  </a:moveTo>
                  <a:lnTo>
                    <a:pt x="9479" y="266935"/>
                  </a:lnTo>
                </a:path>
                <a:path w="104775" h="1467484">
                  <a:moveTo>
                    <a:pt x="9479" y="276432"/>
                  </a:moveTo>
                  <a:lnTo>
                    <a:pt x="38108" y="1286249"/>
                  </a:lnTo>
                </a:path>
                <a:path w="104775" h="1467484">
                  <a:moveTo>
                    <a:pt x="38108" y="1295745"/>
                  </a:moveTo>
                  <a:lnTo>
                    <a:pt x="38108" y="1457654"/>
                  </a:lnTo>
                </a:path>
                <a:path w="104775" h="1467484">
                  <a:moveTo>
                    <a:pt x="38108" y="1467150"/>
                  </a:moveTo>
                  <a:lnTo>
                    <a:pt x="47587" y="1457654"/>
                  </a:lnTo>
                </a:path>
                <a:path w="104775" h="1467484">
                  <a:moveTo>
                    <a:pt x="47587" y="1448158"/>
                  </a:moveTo>
                  <a:lnTo>
                    <a:pt x="57067" y="847908"/>
                  </a:lnTo>
                </a:path>
                <a:path w="104775" h="1467484">
                  <a:moveTo>
                    <a:pt x="57067" y="838412"/>
                  </a:moveTo>
                  <a:lnTo>
                    <a:pt x="66547" y="257344"/>
                  </a:lnTo>
                </a:path>
                <a:path w="104775" h="1467484">
                  <a:moveTo>
                    <a:pt x="66547" y="247848"/>
                  </a:moveTo>
                  <a:lnTo>
                    <a:pt x="76026" y="9781"/>
                  </a:lnTo>
                </a:path>
                <a:path w="104775" h="1467484">
                  <a:moveTo>
                    <a:pt x="76026" y="0"/>
                  </a:moveTo>
                  <a:lnTo>
                    <a:pt x="76026" y="9781"/>
                  </a:lnTo>
                </a:path>
                <a:path w="104775" h="1467484">
                  <a:moveTo>
                    <a:pt x="76026" y="19277"/>
                  </a:moveTo>
                  <a:lnTo>
                    <a:pt x="85506" y="181186"/>
                  </a:lnTo>
                </a:path>
                <a:path w="104775" h="1467484">
                  <a:moveTo>
                    <a:pt x="85506" y="190682"/>
                  </a:moveTo>
                  <a:lnTo>
                    <a:pt x="104465" y="12767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5477370" y="7034339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37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02" y="8102"/>
                  </a:lnTo>
                  <a:lnTo>
                    <a:pt x="9486" y="4737"/>
                  </a:lnTo>
                  <a:close/>
                </a:path>
                <a:path w="19050" h="9525">
                  <a:moveTo>
                    <a:pt x="18961" y="4737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37"/>
                  </a:lnTo>
                  <a:lnTo>
                    <a:pt x="10871" y="8102"/>
                  </a:lnTo>
                  <a:lnTo>
                    <a:pt x="14224" y="9486"/>
                  </a:lnTo>
                  <a:lnTo>
                    <a:pt x="17576" y="8102"/>
                  </a:lnTo>
                  <a:lnTo>
                    <a:pt x="18961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5491601" y="7048571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w="0" h="143509">
                  <a:moveTo>
                    <a:pt x="0" y="0"/>
                  </a:moveTo>
                  <a:lnTo>
                    <a:pt x="0" y="14291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5486860" y="7196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5491601" y="5714841"/>
              <a:ext cx="38735" cy="1486535"/>
            </a:xfrm>
            <a:custGeom>
              <a:avLst/>
              <a:gdLst/>
              <a:ahLst/>
              <a:cxnLst/>
              <a:rect l="l" t="t" r="r" b="b"/>
              <a:pathLst>
                <a:path w="38735" h="1486534">
                  <a:moveTo>
                    <a:pt x="0" y="1486143"/>
                  </a:moveTo>
                  <a:lnTo>
                    <a:pt x="9479" y="1362218"/>
                  </a:lnTo>
                </a:path>
                <a:path w="38735" h="1486534">
                  <a:moveTo>
                    <a:pt x="9479" y="1352722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5525063" y="57005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5529804" y="5714841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0"/>
                  </a:moveTo>
                  <a:lnTo>
                    <a:pt x="9479" y="15241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5534543" y="58720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5539284" y="5876750"/>
              <a:ext cx="28575" cy="1248410"/>
            </a:xfrm>
            <a:custGeom>
              <a:avLst/>
              <a:gdLst/>
              <a:ahLst/>
              <a:cxnLst/>
              <a:rect l="l" t="t" r="r" b="b"/>
              <a:pathLst>
                <a:path w="28575" h="1248409">
                  <a:moveTo>
                    <a:pt x="0" y="0"/>
                  </a:moveTo>
                  <a:lnTo>
                    <a:pt x="0" y="47765"/>
                  </a:lnTo>
                </a:path>
                <a:path w="28575" h="1248409">
                  <a:moveTo>
                    <a:pt x="0" y="57261"/>
                  </a:moveTo>
                  <a:lnTo>
                    <a:pt x="28438" y="12480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5562981" y="71295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5567723" y="5714841"/>
              <a:ext cx="38100" cy="1429385"/>
            </a:xfrm>
            <a:custGeom>
              <a:avLst/>
              <a:gdLst/>
              <a:ahLst/>
              <a:cxnLst/>
              <a:rect l="l" t="t" r="r" b="b"/>
              <a:pathLst>
                <a:path w="38100" h="1429384">
                  <a:moveTo>
                    <a:pt x="0" y="1428976"/>
                  </a:moveTo>
                  <a:lnTo>
                    <a:pt x="9479" y="1333730"/>
                  </a:lnTo>
                </a:path>
                <a:path w="38100" h="1429384">
                  <a:moveTo>
                    <a:pt x="9479" y="1324234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5600900" y="57005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5605641" y="5705345"/>
              <a:ext cx="29209" cy="1438910"/>
            </a:xfrm>
            <a:custGeom>
              <a:avLst/>
              <a:gdLst/>
              <a:ahLst/>
              <a:cxnLst/>
              <a:rect l="l" t="t" r="r" b="b"/>
              <a:pathLst>
                <a:path w="29210" h="1438909">
                  <a:moveTo>
                    <a:pt x="0" y="0"/>
                  </a:moveTo>
                  <a:lnTo>
                    <a:pt x="0" y="18992"/>
                  </a:lnTo>
                </a:path>
                <a:path w="29210" h="1438909">
                  <a:moveTo>
                    <a:pt x="0" y="28488"/>
                  </a:moveTo>
                  <a:lnTo>
                    <a:pt x="9479" y="533492"/>
                  </a:lnTo>
                </a:path>
                <a:path w="29210" h="1438909">
                  <a:moveTo>
                    <a:pt x="9479" y="542988"/>
                  </a:moveTo>
                  <a:lnTo>
                    <a:pt x="28628" y="14384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5629529" y="71485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5634270" y="7105738"/>
              <a:ext cx="9525" cy="47625"/>
            </a:xfrm>
            <a:custGeom>
              <a:avLst/>
              <a:gdLst/>
              <a:ahLst/>
              <a:cxnLst/>
              <a:rect l="l" t="t" r="r" b="b"/>
              <a:pathLst>
                <a:path w="9525" h="47625">
                  <a:moveTo>
                    <a:pt x="0" y="47575"/>
                  </a:moveTo>
                  <a:lnTo>
                    <a:pt x="9479" y="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5639009" y="70914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5643749" y="7105738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4">
                  <a:moveTo>
                    <a:pt x="0" y="0"/>
                  </a:moveTo>
                  <a:lnTo>
                    <a:pt x="0" y="1908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5639009" y="71295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5643749" y="5733833"/>
              <a:ext cx="38100" cy="1400810"/>
            </a:xfrm>
            <a:custGeom>
              <a:avLst/>
              <a:gdLst/>
              <a:ahLst/>
              <a:cxnLst/>
              <a:rect l="l" t="t" r="r" b="b"/>
              <a:pathLst>
                <a:path w="38100" h="1400809">
                  <a:moveTo>
                    <a:pt x="0" y="1400488"/>
                  </a:moveTo>
                  <a:lnTo>
                    <a:pt x="9479" y="1276468"/>
                  </a:lnTo>
                </a:path>
                <a:path w="38100" h="1400809">
                  <a:moveTo>
                    <a:pt x="9479" y="1266972"/>
                  </a:moveTo>
                  <a:lnTo>
                    <a:pt x="28533" y="200178"/>
                  </a:lnTo>
                </a:path>
                <a:path w="38100" h="1400809">
                  <a:moveTo>
                    <a:pt x="28533" y="190682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5677022" y="57195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5681763" y="5733833"/>
              <a:ext cx="66675" cy="1429385"/>
            </a:xfrm>
            <a:custGeom>
              <a:avLst/>
              <a:gdLst/>
              <a:ahLst/>
              <a:cxnLst/>
              <a:rect l="l" t="t" r="r" b="b"/>
              <a:pathLst>
                <a:path w="66675" h="1429384">
                  <a:moveTo>
                    <a:pt x="0" y="0"/>
                  </a:moveTo>
                  <a:lnTo>
                    <a:pt x="0" y="200178"/>
                  </a:lnTo>
                </a:path>
                <a:path w="66675" h="1429384">
                  <a:moveTo>
                    <a:pt x="0" y="209674"/>
                  </a:moveTo>
                  <a:lnTo>
                    <a:pt x="28438" y="1419480"/>
                  </a:lnTo>
                </a:path>
                <a:path w="66675" h="1429384">
                  <a:moveTo>
                    <a:pt x="28438" y="1428976"/>
                  </a:moveTo>
                  <a:lnTo>
                    <a:pt x="37918" y="1400488"/>
                  </a:lnTo>
                </a:path>
                <a:path w="66675" h="1429384">
                  <a:moveTo>
                    <a:pt x="37918" y="1390991"/>
                  </a:moveTo>
                  <a:lnTo>
                    <a:pt x="47398" y="1247980"/>
                  </a:lnTo>
                </a:path>
                <a:path w="66675" h="1429384">
                  <a:moveTo>
                    <a:pt x="47398" y="1238484"/>
                  </a:moveTo>
                  <a:lnTo>
                    <a:pt x="66547" y="1144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5743569" y="58338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5748310" y="5714841"/>
              <a:ext cx="85725" cy="1477010"/>
            </a:xfrm>
            <a:custGeom>
              <a:avLst/>
              <a:gdLst/>
              <a:ahLst/>
              <a:cxnLst/>
              <a:rect l="l" t="t" r="r" b="b"/>
              <a:pathLst>
                <a:path w="85725" h="1477009">
                  <a:moveTo>
                    <a:pt x="0" y="123734"/>
                  </a:moveTo>
                  <a:lnTo>
                    <a:pt x="0" y="114238"/>
                  </a:lnTo>
                </a:path>
                <a:path w="85725" h="1477009">
                  <a:moveTo>
                    <a:pt x="0" y="104742"/>
                  </a:moveTo>
                  <a:lnTo>
                    <a:pt x="9479" y="9496"/>
                  </a:lnTo>
                </a:path>
                <a:path w="85725" h="1477009">
                  <a:moveTo>
                    <a:pt x="9479" y="0"/>
                  </a:moveTo>
                  <a:lnTo>
                    <a:pt x="9479" y="28488"/>
                  </a:lnTo>
                </a:path>
                <a:path w="85725" h="1477009">
                  <a:moveTo>
                    <a:pt x="9479" y="37984"/>
                  </a:moveTo>
                  <a:lnTo>
                    <a:pt x="37918" y="1467150"/>
                  </a:lnTo>
                </a:path>
                <a:path w="85725" h="1477009">
                  <a:moveTo>
                    <a:pt x="37918" y="1476646"/>
                  </a:moveTo>
                  <a:lnTo>
                    <a:pt x="37918" y="1467150"/>
                  </a:lnTo>
                </a:path>
                <a:path w="85725" h="1477009">
                  <a:moveTo>
                    <a:pt x="37918" y="1457654"/>
                  </a:moveTo>
                  <a:lnTo>
                    <a:pt x="56877" y="1152829"/>
                  </a:lnTo>
                </a:path>
                <a:path w="85725" h="1477009">
                  <a:moveTo>
                    <a:pt x="56877" y="1143333"/>
                  </a:moveTo>
                  <a:lnTo>
                    <a:pt x="75837" y="114238"/>
                  </a:lnTo>
                </a:path>
                <a:path w="85725" h="1477009">
                  <a:moveTo>
                    <a:pt x="75837" y="104742"/>
                  </a:moveTo>
                  <a:lnTo>
                    <a:pt x="75837" y="76253"/>
                  </a:lnTo>
                </a:path>
                <a:path w="85725" h="1477009">
                  <a:moveTo>
                    <a:pt x="75837" y="66757"/>
                  </a:moveTo>
                  <a:lnTo>
                    <a:pt x="85316" y="477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5828886" y="5748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5833627" y="5752826"/>
              <a:ext cx="66675" cy="1457960"/>
            </a:xfrm>
            <a:custGeom>
              <a:avLst/>
              <a:gdLst/>
              <a:ahLst/>
              <a:cxnLst/>
              <a:rect l="l" t="t" r="r" b="b"/>
              <a:pathLst>
                <a:path w="66675" h="1457959">
                  <a:moveTo>
                    <a:pt x="0" y="0"/>
                  </a:moveTo>
                  <a:lnTo>
                    <a:pt x="0" y="66757"/>
                  </a:lnTo>
                </a:path>
                <a:path w="66675" h="1457959">
                  <a:moveTo>
                    <a:pt x="0" y="76253"/>
                  </a:moveTo>
                  <a:lnTo>
                    <a:pt x="9479" y="781150"/>
                  </a:lnTo>
                </a:path>
                <a:path w="66675" h="1457959">
                  <a:moveTo>
                    <a:pt x="9479" y="790742"/>
                  </a:moveTo>
                  <a:lnTo>
                    <a:pt x="28723" y="1267257"/>
                  </a:lnTo>
                </a:path>
                <a:path w="66675" h="1457959">
                  <a:moveTo>
                    <a:pt x="28723" y="1276753"/>
                  </a:moveTo>
                  <a:lnTo>
                    <a:pt x="28723" y="1448158"/>
                  </a:lnTo>
                </a:path>
                <a:path w="66675" h="1457959">
                  <a:moveTo>
                    <a:pt x="28723" y="1457654"/>
                  </a:moveTo>
                  <a:lnTo>
                    <a:pt x="28723" y="1438662"/>
                  </a:lnTo>
                </a:path>
                <a:path w="66675" h="1457959">
                  <a:moveTo>
                    <a:pt x="28723" y="1429166"/>
                  </a:moveTo>
                  <a:lnTo>
                    <a:pt x="47682" y="733670"/>
                  </a:lnTo>
                </a:path>
                <a:path w="66675" h="1457959">
                  <a:moveTo>
                    <a:pt x="47682" y="724174"/>
                  </a:moveTo>
                  <a:lnTo>
                    <a:pt x="66641" y="1927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5895528" y="57578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5900269" y="576260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8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5895528" y="5805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5909749" y="5800591"/>
              <a:ext cx="28575" cy="1372235"/>
            </a:xfrm>
            <a:custGeom>
              <a:avLst/>
              <a:gdLst/>
              <a:ahLst/>
              <a:cxnLst/>
              <a:rect l="l" t="t" r="r" b="b"/>
              <a:pathLst>
                <a:path w="28575" h="1372234">
                  <a:moveTo>
                    <a:pt x="0" y="0"/>
                  </a:moveTo>
                  <a:lnTo>
                    <a:pt x="0" y="9496"/>
                  </a:lnTo>
                </a:path>
                <a:path w="28575" h="1372234">
                  <a:moveTo>
                    <a:pt x="0" y="18992"/>
                  </a:moveTo>
                  <a:lnTo>
                    <a:pt x="0" y="228666"/>
                  </a:lnTo>
                </a:path>
                <a:path w="28575" h="1372234">
                  <a:moveTo>
                    <a:pt x="0" y="238162"/>
                  </a:moveTo>
                  <a:lnTo>
                    <a:pt x="18959" y="1162230"/>
                  </a:lnTo>
                </a:path>
                <a:path w="28575" h="1372234">
                  <a:moveTo>
                    <a:pt x="18959" y="1171726"/>
                  </a:moveTo>
                  <a:lnTo>
                    <a:pt x="28438" y="1371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5933447" y="71772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5938188" y="5743329"/>
              <a:ext cx="38735" cy="1438910"/>
            </a:xfrm>
            <a:custGeom>
              <a:avLst/>
              <a:gdLst/>
              <a:ahLst/>
              <a:cxnLst/>
              <a:rect l="l" t="t" r="r" b="b"/>
              <a:pathLst>
                <a:path w="38735" h="1438909">
                  <a:moveTo>
                    <a:pt x="0" y="1438662"/>
                  </a:moveTo>
                  <a:lnTo>
                    <a:pt x="9479" y="1362408"/>
                  </a:lnTo>
                </a:path>
                <a:path w="38735" h="1438909">
                  <a:moveTo>
                    <a:pt x="9479" y="1352912"/>
                  </a:moveTo>
                  <a:lnTo>
                    <a:pt x="18959" y="743166"/>
                  </a:lnTo>
                </a:path>
                <a:path w="38735" h="1438909">
                  <a:moveTo>
                    <a:pt x="18959" y="733670"/>
                  </a:moveTo>
                  <a:lnTo>
                    <a:pt x="28438" y="85749"/>
                  </a:lnTo>
                </a:path>
                <a:path w="38735" h="1438909">
                  <a:moveTo>
                    <a:pt x="28438" y="76253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5971650" y="5729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5976391" y="5743329"/>
              <a:ext cx="38100" cy="1419860"/>
            </a:xfrm>
            <a:custGeom>
              <a:avLst/>
              <a:gdLst/>
              <a:ahLst/>
              <a:cxnLst/>
              <a:rect l="l" t="t" r="r" b="b"/>
              <a:pathLst>
                <a:path w="38100" h="1419859">
                  <a:moveTo>
                    <a:pt x="0" y="0"/>
                  </a:moveTo>
                  <a:lnTo>
                    <a:pt x="9479" y="304920"/>
                  </a:lnTo>
                </a:path>
                <a:path w="38100" h="1419859">
                  <a:moveTo>
                    <a:pt x="9479" y="314416"/>
                  </a:moveTo>
                  <a:lnTo>
                    <a:pt x="28438" y="1333730"/>
                  </a:lnTo>
                </a:path>
                <a:path w="38100" h="1419859">
                  <a:moveTo>
                    <a:pt x="28438" y="1343226"/>
                  </a:moveTo>
                  <a:lnTo>
                    <a:pt x="37918" y="1419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6009568" y="71677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6014309" y="5752826"/>
              <a:ext cx="38100" cy="1410335"/>
            </a:xfrm>
            <a:custGeom>
              <a:avLst/>
              <a:gdLst/>
              <a:ahLst/>
              <a:cxnLst/>
              <a:rect l="l" t="t" r="r" b="b"/>
              <a:pathLst>
                <a:path w="38100" h="1410334">
                  <a:moveTo>
                    <a:pt x="0" y="1409984"/>
                  </a:moveTo>
                  <a:lnTo>
                    <a:pt x="9479" y="1200499"/>
                  </a:lnTo>
                </a:path>
                <a:path w="38100" h="1410334">
                  <a:moveTo>
                    <a:pt x="9479" y="1191003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6047486" y="572909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6052228" y="5743329"/>
              <a:ext cx="28575" cy="1362710"/>
            </a:xfrm>
            <a:custGeom>
              <a:avLst/>
              <a:gdLst/>
              <a:ahLst/>
              <a:cxnLst/>
              <a:rect l="l" t="t" r="r" b="b"/>
              <a:pathLst>
                <a:path w="28575" h="1362709">
                  <a:moveTo>
                    <a:pt x="0" y="0"/>
                  </a:moveTo>
                  <a:lnTo>
                    <a:pt x="0" y="95246"/>
                  </a:lnTo>
                </a:path>
                <a:path w="28575" h="1362709">
                  <a:moveTo>
                    <a:pt x="0" y="104932"/>
                  </a:moveTo>
                  <a:lnTo>
                    <a:pt x="9479" y="381079"/>
                  </a:lnTo>
                </a:path>
                <a:path w="28575" h="1362709">
                  <a:moveTo>
                    <a:pt x="9479" y="390575"/>
                  </a:moveTo>
                  <a:lnTo>
                    <a:pt x="28438" y="13624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6075921" y="7101001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74" y="14338"/>
                  </a:moveTo>
                  <a:lnTo>
                    <a:pt x="8089" y="10972"/>
                  </a:lnTo>
                  <a:lnTo>
                    <a:pt x="4737" y="9588"/>
                  </a:lnTo>
                  <a:lnTo>
                    <a:pt x="1384" y="10972"/>
                  </a:lnTo>
                  <a:lnTo>
                    <a:pt x="0" y="14338"/>
                  </a:lnTo>
                  <a:lnTo>
                    <a:pt x="1384" y="17691"/>
                  </a:lnTo>
                  <a:lnTo>
                    <a:pt x="4737" y="19088"/>
                  </a:lnTo>
                  <a:lnTo>
                    <a:pt x="8089" y="17691"/>
                  </a:lnTo>
                  <a:lnTo>
                    <a:pt x="9474" y="14338"/>
                  </a:lnTo>
                  <a:close/>
                </a:path>
                <a:path w="9525" h="19684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6090336" y="7115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8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6085595" y="7158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6090336" y="5714841"/>
              <a:ext cx="66675" cy="1438910"/>
            </a:xfrm>
            <a:custGeom>
              <a:avLst/>
              <a:gdLst/>
              <a:ahLst/>
              <a:cxnLst/>
              <a:rect l="l" t="t" r="r" b="b"/>
              <a:pathLst>
                <a:path w="66675" h="1438909">
                  <a:moveTo>
                    <a:pt x="0" y="1438472"/>
                  </a:moveTo>
                  <a:lnTo>
                    <a:pt x="0" y="1352722"/>
                  </a:lnTo>
                </a:path>
                <a:path w="66675" h="1438909">
                  <a:moveTo>
                    <a:pt x="0" y="1343226"/>
                  </a:moveTo>
                  <a:lnTo>
                    <a:pt x="37918" y="9496"/>
                  </a:lnTo>
                </a:path>
                <a:path w="66675" h="1438909">
                  <a:moveTo>
                    <a:pt x="37918" y="0"/>
                  </a:moveTo>
                  <a:lnTo>
                    <a:pt x="37918" y="18992"/>
                  </a:lnTo>
                </a:path>
                <a:path w="66675" h="1438909">
                  <a:moveTo>
                    <a:pt x="37918" y="28488"/>
                  </a:moveTo>
                  <a:lnTo>
                    <a:pt x="47398" y="600249"/>
                  </a:lnTo>
                </a:path>
                <a:path w="66675" h="1438909">
                  <a:moveTo>
                    <a:pt x="47398" y="609745"/>
                  </a:moveTo>
                  <a:lnTo>
                    <a:pt x="66357" y="1343226"/>
                  </a:lnTo>
                </a:path>
                <a:path w="66675" h="1438909">
                  <a:moveTo>
                    <a:pt x="66357" y="1352722"/>
                  </a:moveTo>
                  <a:lnTo>
                    <a:pt x="66357" y="1419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6151953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6166173" y="5733833"/>
              <a:ext cx="28575" cy="1400810"/>
            </a:xfrm>
            <a:custGeom>
              <a:avLst/>
              <a:gdLst/>
              <a:ahLst/>
              <a:cxnLst/>
              <a:rect l="l" t="t" r="r" b="b"/>
              <a:pathLst>
                <a:path w="28575" h="1400809">
                  <a:moveTo>
                    <a:pt x="0" y="1400488"/>
                  </a:moveTo>
                  <a:lnTo>
                    <a:pt x="0" y="1343226"/>
                  </a:lnTo>
                </a:path>
                <a:path w="28575" h="1400809">
                  <a:moveTo>
                    <a:pt x="0" y="1333730"/>
                  </a:moveTo>
                  <a:lnTo>
                    <a:pt x="9479" y="1114559"/>
                  </a:lnTo>
                </a:path>
                <a:path w="28575" h="1400809">
                  <a:moveTo>
                    <a:pt x="9479" y="1105063"/>
                  </a:moveTo>
                  <a:lnTo>
                    <a:pt x="28438" y="161908"/>
                  </a:lnTo>
                </a:path>
                <a:path w="28575" h="1400809">
                  <a:moveTo>
                    <a:pt x="28438" y="152412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6189871" y="57195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6204187" y="5724337"/>
              <a:ext cx="19685" cy="1076960"/>
            </a:xfrm>
            <a:custGeom>
              <a:avLst/>
              <a:gdLst/>
              <a:ahLst/>
              <a:cxnLst/>
              <a:rect l="l" t="t" r="r" b="b"/>
              <a:pathLst>
                <a:path w="19685" h="1076959">
                  <a:moveTo>
                    <a:pt x="0" y="0"/>
                  </a:moveTo>
                  <a:lnTo>
                    <a:pt x="0" y="95246"/>
                  </a:lnTo>
                </a:path>
                <a:path w="19685" h="1076959">
                  <a:moveTo>
                    <a:pt x="0" y="104742"/>
                  </a:moveTo>
                  <a:lnTo>
                    <a:pt x="19148" y="971643"/>
                  </a:lnTo>
                </a:path>
                <a:path w="19685" h="1076959">
                  <a:moveTo>
                    <a:pt x="19148" y="981329"/>
                  </a:moveTo>
                  <a:lnTo>
                    <a:pt x="19148" y="1057583"/>
                  </a:lnTo>
                </a:path>
                <a:path w="19685" h="1076959">
                  <a:moveTo>
                    <a:pt x="19148" y="1067079"/>
                  </a:moveTo>
                  <a:lnTo>
                    <a:pt x="19148" y="10765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2" name="object 572" descr=""/>
          <p:cNvSpPr txBox="1"/>
          <p:nvPr/>
        </p:nvSpPr>
        <p:spPr>
          <a:xfrm>
            <a:off x="1161084" y="8066655"/>
            <a:ext cx="5448935" cy="57721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2575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800">
              <a:latin typeface="Microsoft Sans Serif"/>
              <a:cs typeface="Microsoft Sans Serif"/>
            </a:endParaRPr>
          </a:p>
          <a:p>
            <a:pPr marL="1547495" marR="5080" indent="-1535430">
              <a:lnSpc>
                <a:spcPts val="1270"/>
              </a:lnSpc>
              <a:spcBef>
                <a:spcPts val="5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 en t=96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74" name="object 57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75" name="object 57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51</a:t>
            </a:r>
          </a:p>
        </p:txBody>
      </p:sp>
      <p:sp>
        <p:nvSpPr>
          <p:cNvPr id="573" name="object 573" descr=""/>
          <p:cNvSpPr txBox="1"/>
          <p:nvPr/>
        </p:nvSpPr>
        <p:spPr>
          <a:xfrm>
            <a:off x="3802140" y="5078179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62851" y="1422167"/>
            <a:ext cx="4446270" cy="2710815"/>
            <a:chOff x="1762851" y="1422167"/>
            <a:chExt cx="444627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810282" y="1426930"/>
              <a:ext cx="4389120" cy="2658745"/>
            </a:xfrm>
            <a:custGeom>
              <a:avLst/>
              <a:gdLst/>
              <a:ahLst/>
              <a:cxnLst/>
              <a:rect l="l" t="t" r="r" b="b"/>
              <a:pathLst>
                <a:path w="4389120" h="2658745">
                  <a:moveTo>
                    <a:pt x="0" y="2658499"/>
                  </a:moveTo>
                  <a:lnTo>
                    <a:pt x="4389079" y="2658499"/>
                  </a:lnTo>
                  <a:lnTo>
                    <a:pt x="4389079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15022" y="4090178"/>
              <a:ext cx="4389755" cy="38100"/>
            </a:xfrm>
            <a:custGeom>
              <a:avLst/>
              <a:gdLst/>
              <a:ahLst/>
              <a:cxnLst/>
              <a:rect l="l" t="t" r="r" b="b"/>
              <a:pathLst>
                <a:path w="4389755" h="38100">
                  <a:moveTo>
                    <a:pt x="0" y="0"/>
                  </a:moveTo>
                  <a:lnTo>
                    <a:pt x="0" y="38001"/>
                  </a:lnTo>
                </a:path>
                <a:path w="4389755" h="38100">
                  <a:moveTo>
                    <a:pt x="437087" y="0"/>
                  </a:moveTo>
                  <a:lnTo>
                    <a:pt x="437087" y="38001"/>
                  </a:lnTo>
                </a:path>
                <a:path w="4389755" h="38100">
                  <a:moveTo>
                    <a:pt x="873919" y="0"/>
                  </a:moveTo>
                  <a:lnTo>
                    <a:pt x="873919" y="38001"/>
                  </a:lnTo>
                </a:path>
                <a:path w="4389755" h="38100">
                  <a:moveTo>
                    <a:pt x="1320506" y="0"/>
                  </a:moveTo>
                  <a:lnTo>
                    <a:pt x="1320506" y="38001"/>
                  </a:lnTo>
                </a:path>
                <a:path w="4389755" h="38100">
                  <a:moveTo>
                    <a:pt x="1757613" y="0"/>
                  </a:moveTo>
                  <a:lnTo>
                    <a:pt x="1757613" y="38001"/>
                  </a:lnTo>
                </a:path>
                <a:path w="4389755" h="38100">
                  <a:moveTo>
                    <a:pt x="2194719" y="0"/>
                  </a:moveTo>
                  <a:lnTo>
                    <a:pt x="2194719" y="38001"/>
                  </a:lnTo>
                </a:path>
                <a:path w="4389755" h="38100">
                  <a:moveTo>
                    <a:pt x="2631542" y="0"/>
                  </a:moveTo>
                  <a:lnTo>
                    <a:pt x="2631542" y="38001"/>
                  </a:lnTo>
                </a:path>
                <a:path w="4389755" h="38100">
                  <a:moveTo>
                    <a:pt x="3068649" y="0"/>
                  </a:moveTo>
                  <a:lnTo>
                    <a:pt x="3068649" y="38001"/>
                  </a:lnTo>
                </a:path>
                <a:path w="4389755" h="38100">
                  <a:moveTo>
                    <a:pt x="3515140" y="0"/>
                  </a:moveTo>
                  <a:lnTo>
                    <a:pt x="3515140" y="38001"/>
                  </a:lnTo>
                </a:path>
                <a:path w="4389755" h="38100">
                  <a:moveTo>
                    <a:pt x="3952247" y="0"/>
                  </a:moveTo>
                  <a:lnTo>
                    <a:pt x="3952247" y="38001"/>
                  </a:lnTo>
                </a:path>
                <a:path w="4389755" h="38100">
                  <a:moveTo>
                    <a:pt x="4389165" y="0"/>
                  </a:moveTo>
                  <a:lnTo>
                    <a:pt x="4389165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47370" y="1426939"/>
              <a:ext cx="3515360" cy="2658745"/>
            </a:xfrm>
            <a:custGeom>
              <a:avLst/>
              <a:gdLst/>
              <a:ahLst/>
              <a:cxnLst/>
              <a:rect l="l" t="t" r="r" b="b"/>
              <a:pathLst>
                <a:path w="3515360" h="2658745">
                  <a:moveTo>
                    <a:pt x="0" y="0"/>
                  </a:moveTo>
                  <a:lnTo>
                    <a:pt x="0" y="2658489"/>
                  </a:lnTo>
                </a:path>
                <a:path w="3515360" h="2658745">
                  <a:moveTo>
                    <a:pt x="436831" y="0"/>
                  </a:moveTo>
                  <a:lnTo>
                    <a:pt x="436831" y="2658489"/>
                  </a:lnTo>
                </a:path>
                <a:path w="3515360" h="2658745">
                  <a:moveTo>
                    <a:pt x="883418" y="0"/>
                  </a:moveTo>
                  <a:lnTo>
                    <a:pt x="883418" y="2658489"/>
                  </a:lnTo>
                </a:path>
                <a:path w="3515360" h="2658745">
                  <a:moveTo>
                    <a:pt x="1320525" y="0"/>
                  </a:moveTo>
                  <a:lnTo>
                    <a:pt x="1320525" y="2658489"/>
                  </a:lnTo>
                </a:path>
                <a:path w="3515360" h="2658745">
                  <a:moveTo>
                    <a:pt x="1757632" y="0"/>
                  </a:moveTo>
                  <a:lnTo>
                    <a:pt x="1757632" y="2658489"/>
                  </a:lnTo>
                </a:path>
                <a:path w="3515360" h="2658745">
                  <a:moveTo>
                    <a:pt x="2194454" y="0"/>
                  </a:moveTo>
                  <a:lnTo>
                    <a:pt x="2194454" y="2658489"/>
                  </a:lnTo>
                </a:path>
                <a:path w="3515360" h="2658745">
                  <a:moveTo>
                    <a:pt x="2631561" y="0"/>
                  </a:moveTo>
                  <a:lnTo>
                    <a:pt x="2631561" y="2658489"/>
                  </a:lnTo>
                </a:path>
                <a:path w="3515360" h="2658745">
                  <a:moveTo>
                    <a:pt x="3078053" y="0"/>
                  </a:moveTo>
                  <a:lnTo>
                    <a:pt x="3078053" y="2658489"/>
                  </a:lnTo>
                </a:path>
                <a:path w="3515360" h="2658745">
                  <a:moveTo>
                    <a:pt x="3515159" y="0"/>
                  </a:moveTo>
                  <a:lnTo>
                    <a:pt x="3515159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67614" y="409017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816187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22150" y="3996498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500</a:t>
            </a:r>
            <a:endParaRPr sz="800">
              <a:latin typeface="Microsoft Sans Serif"/>
              <a:cs typeface="Microsoft Sans Serif"/>
            </a:endParaRPr>
          </a:p>
          <a:p>
            <a:pPr marL="220979">
              <a:lnSpc>
                <a:spcPct val="100000"/>
              </a:lnSpc>
              <a:spcBef>
                <a:spcPts val="15"/>
              </a:spcBef>
              <a:tabLst>
                <a:tab pos="1095375" algn="l"/>
                <a:tab pos="1978660" algn="l"/>
                <a:tab pos="2853055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67614" y="1431688"/>
            <a:ext cx="38100" cy="2392045"/>
          </a:xfrm>
          <a:custGeom>
            <a:avLst/>
            <a:gdLst/>
            <a:ahLst/>
            <a:cxnLst/>
            <a:rect l="l" t="t" r="r" b="b"/>
            <a:pathLst>
              <a:path w="38100" h="2392045">
                <a:moveTo>
                  <a:pt x="37928" y="2391556"/>
                </a:moveTo>
                <a:lnTo>
                  <a:pt x="0" y="2391556"/>
                </a:lnTo>
              </a:path>
              <a:path w="38100" h="2392045">
                <a:moveTo>
                  <a:pt x="37928" y="2124852"/>
                </a:moveTo>
                <a:lnTo>
                  <a:pt x="0" y="2124852"/>
                </a:lnTo>
              </a:path>
              <a:path w="38100" h="2392045">
                <a:moveTo>
                  <a:pt x="37928" y="1858099"/>
                </a:moveTo>
                <a:lnTo>
                  <a:pt x="0" y="1858099"/>
                </a:lnTo>
              </a:path>
              <a:path w="38100" h="2392045">
                <a:moveTo>
                  <a:pt x="37928" y="1591205"/>
                </a:moveTo>
                <a:lnTo>
                  <a:pt x="0" y="1591205"/>
                </a:lnTo>
              </a:path>
              <a:path w="38100" h="2392045">
                <a:moveTo>
                  <a:pt x="37928" y="1333998"/>
                </a:moveTo>
                <a:lnTo>
                  <a:pt x="0" y="1333998"/>
                </a:lnTo>
              </a:path>
              <a:path w="38100" h="2392045">
                <a:moveTo>
                  <a:pt x="37928" y="1067293"/>
                </a:moveTo>
                <a:lnTo>
                  <a:pt x="0" y="1067293"/>
                </a:lnTo>
              </a:path>
              <a:path w="38100" h="2392045">
                <a:moveTo>
                  <a:pt x="37928" y="800399"/>
                </a:moveTo>
                <a:lnTo>
                  <a:pt x="0" y="800399"/>
                </a:lnTo>
              </a:path>
              <a:path w="38100" h="2392045">
                <a:moveTo>
                  <a:pt x="37928" y="533694"/>
                </a:moveTo>
                <a:lnTo>
                  <a:pt x="0" y="533694"/>
                </a:lnTo>
              </a:path>
              <a:path w="38100" h="2392045">
                <a:moveTo>
                  <a:pt x="37928" y="266704"/>
                </a:moveTo>
                <a:lnTo>
                  <a:pt x="0" y="266704"/>
                </a:lnTo>
              </a:path>
              <a:path w="38100" h="2392045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522150" y="3462851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280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79038" y="2929489"/>
            <a:ext cx="17843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60079" y="2405293"/>
            <a:ext cx="19621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160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60079" y="1871693"/>
            <a:ext cx="19621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380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60079" y="1282457"/>
            <a:ext cx="215900" cy="387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215" marR="5080" indent="-57150">
              <a:lnSpc>
                <a:spcPct val="148600"/>
              </a:lnSpc>
              <a:spcBef>
                <a:spcPts val="95"/>
              </a:spcBef>
            </a:pPr>
            <a:r>
              <a:rPr dirty="0" sz="800" spc="-25">
                <a:latin typeface="Microsoft Sans Serif"/>
                <a:cs typeface="Microsoft Sans Serif"/>
              </a:rPr>
              <a:t>600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[A]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810281" y="1603128"/>
            <a:ext cx="4398645" cy="2468245"/>
            <a:chOff x="1810281" y="1603128"/>
            <a:chExt cx="4398645" cy="2468245"/>
          </a:xfrm>
        </p:grpSpPr>
        <p:sp>
          <p:nvSpPr>
            <p:cNvPr id="18" name="object 18" descr=""/>
            <p:cNvSpPr/>
            <p:nvPr/>
          </p:nvSpPr>
          <p:spPr>
            <a:xfrm>
              <a:off x="1810282" y="1693644"/>
              <a:ext cx="4370705" cy="2125345"/>
            </a:xfrm>
            <a:custGeom>
              <a:avLst/>
              <a:gdLst/>
              <a:ahLst/>
              <a:cxnLst/>
              <a:rect l="l" t="t" r="r" b="b"/>
              <a:pathLst>
                <a:path w="4370705" h="2125345">
                  <a:moveTo>
                    <a:pt x="0" y="2124852"/>
                  </a:moveTo>
                  <a:lnTo>
                    <a:pt x="4370110" y="2124852"/>
                  </a:lnTo>
                </a:path>
                <a:path w="4370705" h="2125345">
                  <a:moveTo>
                    <a:pt x="0" y="1858147"/>
                  </a:moveTo>
                  <a:lnTo>
                    <a:pt x="4370110" y="1858147"/>
                  </a:lnTo>
                </a:path>
                <a:path w="4370705" h="2125345">
                  <a:moveTo>
                    <a:pt x="0" y="1591395"/>
                  </a:moveTo>
                  <a:lnTo>
                    <a:pt x="4370110" y="1591395"/>
                  </a:lnTo>
                </a:path>
                <a:path w="4370705" h="2125345">
                  <a:moveTo>
                    <a:pt x="0" y="1324500"/>
                  </a:moveTo>
                  <a:lnTo>
                    <a:pt x="4370110" y="1324500"/>
                  </a:lnTo>
                </a:path>
                <a:path w="4370705" h="2125345">
                  <a:moveTo>
                    <a:pt x="0" y="1067293"/>
                  </a:moveTo>
                  <a:lnTo>
                    <a:pt x="4370110" y="1067293"/>
                  </a:lnTo>
                </a:path>
                <a:path w="4370705" h="2125345">
                  <a:moveTo>
                    <a:pt x="0" y="800589"/>
                  </a:moveTo>
                  <a:lnTo>
                    <a:pt x="4370110" y="800589"/>
                  </a:lnTo>
                </a:path>
                <a:path w="4370705" h="2125345">
                  <a:moveTo>
                    <a:pt x="0" y="533694"/>
                  </a:moveTo>
                  <a:lnTo>
                    <a:pt x="4370110" y="533694"/>
                  </a:lnTo>
                </a:path>
                <a:path w="4370705" h="2125345">
                  <a:moveTo>
                    <a:pt x="0" y="266989"/>
                  </a:moveTo>
                  <a:lnTo>
                    <a:pt x="4370110" y="266989"/>
                  </a:lnTo>
                </a:path>
                <a:path w="4370705" h="2125345">
                  <a:moveTo>
                    <a:pt x="0" y="0"/>
                  </a:moveTo>
                  <a:lnTo>
                    <a:pt x="4370110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10270" y="28752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24501" y="1603128"/>
              <a:ext cx="579755" cy="2411095"/>
            </a:xfrm>
            <a:custGeom>
              <a:avLst/>
              <a:gdLst/>
              <a:ahLst/>
              <a:cxnLst/>
              <a:rect l="l" t="t" r="r" b="b"/>
              <a:pathLst>
                <a:path w="579755" h="2411095">
                  <a:moveTo>
                    <a:pt x="0" y="1276820"/>
                  </a:moveTo>
                  <a:lnTo>
                    <a:pt x="418128" y="1276820"/>
                  </a:lnTo>
                </a:path>
                <a:path w="579755" h="2411095">
                  <a:moveTo>
                    <a:pt x="427608" y="1276820"/>
                  </a:moveTo>
                  <a:lnTo>
                    <a:pt x="437087" y="200218"/>
                  </a:lnTo>
                </a:path>
                <a:path w="579755" h="2411095">
                  <a:moveTo>
                    <a:pt x="437087" y="190720"/>
                  </a:moveTo>
                  <a:lnTo>
                    <a:pt x="437087" y="1048297"/>
                  </a:lnTo>
                </a:path>
                <a:path w="579755" h="2411095">
                  <a:moveTo>
                    <a:pt x="437087" y="1057795"/>
                  </a:moveTo>
                  <a:lnTo>
                    <a:pt x="437087" y="2401320"/>
                  </a:lnTo>
                </a:path>
                <a:path w="579755" h="2411095">
                  <a:moveTo>
                    <a:pt x="437087" y="2410818"/>
                  </a:moveTo>
                  <a:lnTo>
                    <a:pt x="437087" y="2325080"/>
                  </a:lnTo>
                </a:path>
                <a:path w="579755" h="2411095">
                  <a:moveTo>
                    <a:pt x="437087" y="2315582"/>
                  </a:moveTo>
                  <a:lnTo>
                    <a:pt x="446567" y="667141"/>
                  </a:lnTo>
                </a:path>
                <a:path w="579755" h="2411095">
                  <a:moveTo>
                    <a:pt x="446567" y="657643"/>
                  </a:moveTo>
                  <a:lnTo>
                    <a:pt x="446567" y="1410267"/>
                  </a:lnTo>
                </a:path>
                <a:path w="579755" h="2411095">
                  <a:moveTo>
                    <a:pt x="446567" y="1419765"/>
                  </a:moveTo>
                  <a:lnTo>
                    <a:pt x="446567" y="1943914"/>
                  </a:lnTo>
                </a:path>
                <a:path w="579755" h="2411095">
                  <a:moveTo>
                    <a:pt x="446567" y="1953412"/>
                  </a:moveTo>
                  <a:lnTo>
                    <a:pt x="456056" y="1477038"/>
                  </a:lnTo>
                </a:path>
                <a:path w="579755" h="2411095">
                  <a:moveTo>
                    <a:pt x="456056" y="1467540"/>
                  </a:moveTo>
                  <a:lnTo>
                    <a:pt x="456056" y="1229330"/>
                  </a:lnTo>
                </a:path>
                <a:path w="579755" h="2411095">
                  <a:moveTo>
                    <a:pt x="456056" y="1219832"/>
                  </a:moveTo>
                  <a:lnTo>
                    <a:pt x="456056" y="1505533"/>
                  </a:lnTo>
                </a:path>
                <a:path w="579755" h="2411095">
                  <a:moveTo>
                    <a:pt x="456056" y="1515031"/>
                  </a:moveTo>
                  <a:lnTo>
                    <a:pt x="456056" y="1439046"/>
                  </a:lnTo>
                </a:path>
                <a:path w="579755" h="2411095">
                  <a:moveTo>
                    <a:pt x="456056" y="1429263"/>
                  </a:moveTo>
                  <a:lnTo>
                    <a:pt x="465536" y="1019613"/>
                  </a:lnTo>
                </a:path>
                <a:path w="579755" h="2411095">
                  <a:moveTo>
                    <a:pt x="465536" y="1010115"/>
                  </a:moveTo>
                  <a:lnTo>
                    <a:pt x="465536" y="1124377"/>
                  </a:lnTo>
                </a:path>
                <a:path w="579755" h="2411095">
                  <a:moveTo>
                    <a:pt x="465536" y="1134065"/>
                  </a:moveTo>
                  <a:lnTo>
                    <a:pt x="465536" y="1886689"/>
                  </a:lnTo>
                </a:path>
                <a:path w="579755" h="2411095">
                  <a:moveTo>
                    <a:pt x="465536" y="1896187"/>
                  </a:moveTo>
                  <a:lnTo>
                    <a:pt x="465536" y="1848696"/>
                  </a:lnTo>
                </a:path>
                <a:path w="579755" h="2411095">
                  <a:moveTo>
                    <a:pt x="465536" y="1839198"/>
                  </a:moveTo>
                  <a:lnTo>
                    <a:pt x="475015" y="323977"/>
                  </a:lnTo>
                </a:path>
                <a:path w="579755" h="2411095">
                  <a:moveTo>
                    <a:pt x="475015" y="314479"/>
                  </a:moveTo>
                  <a:lnTo>
                    <a:pt x="475015" y="762407"/>
                  </a:lnTo>
                </a:path>
                <a:path w="579755" h="2411095">
                  <a:moveTo>
                    <a:pt x="475015" y="771905"/>
                  </a:moveTo>
                  <a:lnTo>
                    <a:pt x="475015" y="2172617"/>
                  </a:lnTo>
                </a:path>
                <a:path w="579755" h="2411095">
                  <a:moveTo>
                    <a:pt x="475015" y="2182115"/>
                  </a:moveTo>
                  <a:lnTo>
                    <a:pt x="475015" y="1924909"/>
                  </a:lnTo>
                </a:path>
                <a:path w="579755" h="2411095">
                  <a:moveTo>
                    <a:pt x="475015" y="1915411"/>
                  </a:moveTo>
                  <a:lnTo>
                    <a:pt x="484495" y="9498"/>
                  </a:lnTo>
                </a:path>
                <a:path w="579755" h="2411095">
                  <a:moveTo>
                    <a:pt x="484495" y="0"/>
                  </a:moveTo>
                  <a:lnTo>
                    <a:pt x="484495" y="829083"/>
                  </a:lnTo>
                </a:path>
                <a:path w="579755" h="2411095">
                  <a:moveTo>
                    <a:pt x="484495" y="838581"/>
                  </a:moveTo>
                  <a:lnTo>
                    <a:pt x="484495" y="2153612"/>
                  </a:lnTo>
                </a:path>
                <a:path w="579755" h="2411095">
                  <a:moveTo>
                    <a:pt x="484495" y="2163110"/>
                  </a:moveTo>
                  <a:lnTo>
                    <a:pt x="493975" y="1934407"/>
                  </a:lnTo>
                </a:path>
                <a:path w="579755" h="2411095">
                  <a:moveTo>
                    <a:pt x="493975" y="1924909"/>
                  </a:moveTo>
                  <a:lnTo>
                    <a:pt x="493975" y="285985"/>
                  </a:lnTo>
                </a:path>
                <a:path w="579755" h="2411095">
                  <a:moveTo>
                    <a:pt x="493975" y="276487"/>
                  </a:moveTo>
                  <a:lnTo>
                    <a:pt x="493975" y="1143563"/>
                  </a:lnTo>
                </a:path>
                <a:path w="579755" h="2411095">
                  <a:moveTo>
                    <a:pt x="493975" y="1153061"/>
                  </a:moveTo>
                  <a:lnTo>
                    <a:pt x="503464" y="1867692"/>
                  </a:lnTo>
                </a:path>
                <a:path w="579755" h="2411095">
                  <a:moveTo>
                    <a:pt x="503464" y="1877191"/>
                  </a:moveTo>
                  <a:lnTo>
                    <a:pt x="503464" y="1600988"/>
                  </a:lnTo>
                </a:path>
                <a:path w="579755" h="2411095">
                  <a:moveTo>
                    <a:pt x="503464" y="1591205"/>
                  </a:moveTo>
                  <a:lnTo>
                    <a:pt x="503464" y="962340"/>
                  </a:lnTo>
                </a:path>
                <a:path w="579755" h="2411095">
                  <a:moveTo>
                    <a:pt x="503464" y="952842"/>
                  </a:moveTo>
                  <a:lnTo>
                    <a:pt x="503464" y="981621"/>
                  </a:lnTo>
                </a:path>
                <a:path w="579755" h="2411095">
                  <a:moveTo>
                    <a:pt x="503464" y="991119"/>
                  </a:moveTo>
                  <a:lnTo>
                    <a:pt x="512944" y="1477038"/>
                  </a:lnTo>
                </a:path>
                <a:path w="579755" h="2411095">
                  <a:moveTo>
                    <a:pt x="512944" y="1486536"/>
                  </a:moveTo>
                  <a:lnTo>
                    <a:pt x="512944" y="1276820"/>
                  </a:lnTo>
                </a:path>
                <a:path w="579755" h="2411095">
                  <a:moveTo>
                    <a:pt x="512944" y="1267322"/>
                  </a:moveTo>
                  <a:lnTo>
                    <a:pt x="512944" y="1248326"/>
                  </a:lnTo>
                </a:path>
                <a:path w="579755" h="2411095">
                  <a:moveTo>
                    <a:pt x="512944" y="1238828"/>
                  </a:moveTo>
                  <a:lnTo>
                    <a:pt x="512944" y="1410267"/>
                  </a:lnTo>
                </a:path>
                <a:path w="579755" h="2411095">
                  <a:moveTo>
                    <a:pt x="512944" y="1419765"/>
                  </a:moveTo>
                  <a:lnTo>
                    <a:pt x="512944" y="1877191"/>
                  </a:lnTo>
                </a:path>
                <a:path w="579755" h="2411095">
                  <a:moveTo>
                    <a:pt x="512944" y="1886689"/>
                  </a:moveTo>
                  <a:lnTo>
                    <a:pt x="522423" y="1619984"/>
                  </a:lnTo>
                </a:path>
                <a:path w="579755" h="2411095">
                  <a:moveTo>
                    <a:pt x="522423" y="1610486"/>
                  </a:moveTo>
                  <a:lnTo>
                    <a:pt x="522423" y="743410"/>
                  </a:lnTo>
                </a:path>
                <a:path w="579755" h="2411095">
                  <a:moveTo>
                    <a:pt x="522423" y="733912"/>
                  </a:moveTo>
                  <a:lnTo>
                    <a:pt x="522423" y="1124377"/>
                  </a:lnTo>
                </a:path>
                <a:path w="579755" h="2411095">
                  <a:moveTo>
                    <a:pt x="522423" y="1134065"/>
                  </a:moveTo>
                  <a:lnTo>
                    <a:pt x="532140" y="2344085"/>
                  </a:lnTo>
                </a:path>
                <a:path w="579755" h="2411095">
                  <a:moveTo>
                    <a:pt x="532140" y="2353583"/>
                  </a:moveTo>
                  <a:lnTo>
                    <a:pt x="532140" y="2115382"/>
                  </a:lnTo>
                </a:path>
                <a:path w="579755" h="2411095">
                  <a:moveTo>
                    <a:pt x="532140" y="2105884"/>
                  </a:moveTo>
                  <a:lnTo>
                    <a:pt x="532140" y="333475"/>
                  </a:lnTo>
                </a:path>
                <a:path w="579755" h="2411095">
                  <a:moveTo>
                    <a:pt x="532140" y="323977"/>
                  </a:moveTo>
                  <a:lnTo>
                    <a:pt x="532140" y="1095787"/>
                  </a:lnTo>
                </a:path>
                <a:path w="579755" h="2411095">
                  <a:moveTo>
                    <a:pt x="532140" y="1105285"/>
                  </a:moveTo>
                  <a:lnTo>
                    <a:pt x="541620" y="2334587"/>
                  </a:lnTo>
                </a:path>
                <a:path w="579755" h="2411095">
                  <a:moveTo>
                    <a:pt x="541620" y="2344085"/>
                  </a:moveTo>
                  <a:lnTo>
                    <a:pt x="541620" y="2067883"/>
                  </a:lnTo>
                </a:path>
                <a:path w="579755" h="2411095">
                  <a:moveTo>
                    <a:pt x="541620" y="2058147"/>
                  </a:moveTo>
                  <a:lnTo>
                    <a:pt x="541620" y="257206"/>
                  </a:lnTo>
                </a:path>
                <a:path w="579755" h="2411095">
                  <a:moveTo>
                    <a:pt x="541620" y="247708"/>
                  </a:moveTo>
                  <a:lnTo>
                    <a:pt x="551099" y="924348"/>
                  </a:lnTo>
                </a:path>
                <a:path w="579755" h="2411095">
                  <a:moveTo>
                    <a:pt x="551099" y="933846"/>
                  </a:moveTo>
                  <a:lnTo>
                    <a:pt x="551099" y="1886689"/>
                  </a:lnTo>
                </a:path>
                <a:path w="579755" h="2411095">
                  <a:moveTo>
                    <a:pt x="551099" y="1896187"/>
                  </a:moveTo>
                  <a:lnTo>
                    <a:pt x="551099" y="1562711"/>
                  </a:lnTo>
                </a:path>
                <a:path w="579755" h="2411095">
                  <a:moveTo>
                    <a:pt x="551099" y="1553213"/>
                  </a:moveTo>
                  <a:lnTo>
                    <a:pt x="551099" y="619461"/>
                  </a:lnTo>
                </a:path>
                <a:path w="579755" h="2411095">
                  <a:moveTo>
                    <a:pt x="551099" y="609963"/>
                  </a:moveTo>
                  <a:lnTo>
                    <a:pt x="560579" y="724129"/>
                  </a:lnTo>
                </a:path>
                <a:path w="579755" h="2411095">
                  <a:moveTo>
                    <a:pt x="560579" y="733912"/>
                  </a:moveTo>
                  <a:lnTo>
                    <a:pt x="560579" y="1315002"/>
                  </a:lnTo>
                </a:path>
                <a:path w="579755" h="2411095">
                  <a:moveTo>
                    <a:pt x="560579" y="1324500"/>
                  </a:moveTo>
                  <a:lnTo>
                    <a:pt x="560579" y="1305504"/>
                  </a:lnTo>
                </a:path>
                <a:path w="579755" h="2411095">
                  <a:moveTo>
                    <a:pt x="560579" y="1296006"/>
                  </a:moveTo>
                  <a:lnTo>
                    <a:pt x="560579" y="1048297"/>
                  </a:lnTo>
                </a:path>
                <a:path w="579755" h="2411095">
                  <a:moveTo>
                    <a:pt x="560579" y="1038609"/>
                  </a:moveTo>
                  <a:lnTo>
                    <a:pt x="570068" y="1172057"/>
                  </a:lnTo>
                </a:path>
                <a:path w="579755" h="2411095">
                  <a:moveTo>
                    <a:pt x="570068" y="1181555"/>
                  </a:moveTo>
                  <a:lnTo>
                    <a:pt x="570068" y="1429263"/>
                  </a:lnTo>
                </a:path>
                <a:path w="579755" h="2411095">
                  <a:moveTo>
                    <a:pt x="570068" y="1439046"/>
                  </a:moveTo>
                  <a:lnTo>
                    <a:pt x="570068" y="1114784"/>
                  </a:lnTo>
                </a:path>
                <a:path w="579755" h="2411095">
                  <a:moveTo>
                    <a:pt x="570068" y="1105285"/>
                  </a:moveTo>
                  <a:lnTo>
                    <a:pt x="570068" y="695635"/>
                  </a:lnTo>
                </a:path>
                <a:path w="579755" h="2411095">
                  <a:moveTo>
                    <a:pt x="570068" y="686137"/>
                  </a:moveTo>
                  <a:lnTo>
                    <a:pt x="570068" y="1019613"/>
                  </a:lnTo>
                </a:path>
                <a:path w="579755" h="2411095">
                  <a:moveTo>
                    <a:pt x="570068" y="1029111"/>
                  </a:moveTo>
                  <a:lnTo>
                    <a:pt x="579548" y="2096377"/>
                  </a:lnTo>
                </a:path>
                <a:path w="579755" h="2411095">
                  <a:moveTo>
                    <a:pt x="579548" y="2105884"/>
                  </a:moveTo>
                  <a:lnTo>
                    <a:pt x="579548" y="2039141"/>
                  </a:lnTo>
                </a:path>
                <a:path w="579755" h="2411095">
                  <a:moveTo>
                    <a:pt x="579548" y="2029643"/>
                  </a:moveTo>
                  <a:lnTo>
                    <a:pt x="579548" y="4479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399309" y="2036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04049" y="2041557"/>
              <a:ext cx="38100" cy="2030095"/>
            </a:xfrm>
            <a:custGeom>
              <a:avLst/>
              <a:gdLst/>
              <a:ahLst/>
              <a:cxnLst/>
              <a:rect l="l" t="t" r="r" b="b"/>
              <a:pathLst>
                <a:path w="38100" h="2030095">
                  <a:moveTo>
                    <a:pt x="0" y="0"/>
                  </a:moveTo>
                  <a:lnTo>
                    <a:pt x="9479" y="1048107"/>
                  </a:lnTo>
                </a:path>
                <a:path w="38100" h="2030095">
                  <a:moveTo>
                    <a:pt x="9479" y="1057605"/>
                  </a:moveTo>
                  <a:lnTo>
                    <a:pt x="9479" y="2020126"/>
                  </a:lnTo>
                </a:path>
                <a:path w="38100" h="2030095">
                  <a:moveTo>
                    <a:pt x="9479" y="2029624"/>
                  </a:moveTo>
                  <a:lnTo>
                    <a:pt x="9479" y="1772190"/>
                  </a:lnTo>
                </a:path>
                <a:path w="38100" h="2030095">
                  <a:moveTo>
                    <a:pt x="9479" y="1762682"/>
                  </a:moveTo>
                  <a:lnTo>
                    <a:pt x="18987" y="47490"/>
                  </a:lnTo>
                </a:path>
                <a:path w="38100" h="2030095">
                  <a:moveTo>
                    <a:pt x="18987" y="37992"/>
                  </a:moveTo>
                  <a:lnTo>
                    <a:pt x="18987" y="771905"/>
                  </a:lnTo>
                </a:path>
                <a:path w="38100" h="2030095">
                  <a:moveTo>
                    <a:pt x="18987" y="781403"/>
                  </a:moveTo>
                  <a:lnTo>
                    <a:pt x="18987" y="1829425"/>
                  </a:lnTo>
                </a:path>
                <a:path w="38100" h="2030095">
                  <a:moveTo>
                    <a:pt x="18987" y="1838923"/>
                  </a:moveTo>
                  <a:lnTo>
                    <a:pt x="18987" y="1467246"/>
                  </a:lnTo>
                </a:path>
                <a:path w="38100" h="2030095">
                  <a:moveTo>
                    <a:pt x="18987" y="1457757"/>
                  </a:moveTo>
                  <a:lnTo>
                    <a:pt x="28467" y="323977"/>
                  </a:lnTo>
                </a:path>
                <a:path w="38100" h="2030095">
                  <a:moveTo>
                    <a:pt x="28467" y="314479"/>
                  </a:moveTo>
                  <a:lnTo>
                    <a:pt x="28467" y="990834"/>
                  </a:lnTo>
                </a:path>
                <a:path w="38100" h="2030095">
                  <a:moveTo>
                    <a:pt x="28467" y="1000617"/>
                  </a:moveTo>
                  <a:lnTo>
                    <a:pt x="28467" y="1210049"/>
                  </a:lnTo>
                </a:path>
                <a:path w="38100" h="2030095">
                  <a:moveTo>
                    <a:pt x="28467" y="1219547"/>
                  </a:moveTo>
                  <a:lnTo>
                    <a:pt x="28467" y="1048107"/>
                  </a:lnTo>
                </a:path>
                <a:path w="38100" h="2030095">
                  <a:moveTo>
                    <a:pt x="28467" y="1038609"/>
                  </a:moveTo>
                  <a:lnTo>
                    <a:pt x="37947" y="695635"/>
                  </a:lnTo>
                </a:path>
                <a:path w="38100" h="2030095">
                  <a:moveTo>
                    <a:pt x="37947" y="685947"/>
                  </a:moveTo>
                  <a:lnTo>
                    <a:pt x="37947" y="85757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437256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41996" y="1889114"/>
              <a:ext cx="19050" cy="1457960"/>
            </a:xfrm>
            <a:custGeom>
              <a:avLst/>
              <a:gdLst/>
              <a:ahLst/>
              <a:cxnLst/>
              <a:rect l="l" t="t" r="r" b="b"/>
              <a:pathLst>
                <a:path w="19050" h="1457960">
                  <a:moveTo>
                    <a:pt x="0" y="1019518"/>
                  </a:moveTo>
                  <a:lnTo>
                    <a:pt x="0" y="771810"/>
                  </a:lnTo>
                </a:path>
                <a:path w="19050" h="1457960">
                  <a:moveTo>
                    <a:pt x="0" y="762312"/>
                  </a:moveTo>
                  <a:lnTo>
                    <a:pt x="9479" y="485919"/>
                  </a:lnTo>
                </a:path>
                <a:path w="19050" h="1457960">
                  <a:moveTo>
                    <a:pt x="9479" y="476421"/>
                  </a:moveTo>
                  <a:lnTo>
                    <a:pt x="9479" y="504915"/>
                  </a:lnTo>
                </a:path>
                <a:path w="19050" h="1457960">
                  <a:moveTo>
                    <a:pt x="9479" y="514413"/>
                  </a:moveTo>
                  <a:lnTo>
                    <a:pt x="9479" y="1448259"/>
                  </a:lnTo>
                </a:path>
                <a:path w="19050" h="1457960">
                  <a:moveTo>
                    <a:pt x="9479" y="1457757"/>
                  </a:moveTo>
                  <a:lnTo>
                    <a:pt x="9479" y="1286223"/>
                  </a:lnTo>
                </a:path>
                <a:path w="19050" h="1457960">
                  <a:moveTo>
                    <a:pt x="9479" y="1276725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456215" y="18748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60956" y="1812844"/>
              <a:ext cx="57150" cy="2001520"/>
            </a:xfrm>
            <a:custGeom>
              <a:avLst/>
              <a:gdLst/>
              <a:ahLst/>
              <a:cxnLst/>
              <a:rect l="l" t="t" r="r" b="b"/>
              <a:pathLst>
                <a:path w="57150" h="2001520">
                  <a:moveTo>
                    <a:pt x="0" y="66771"/>
                  </a:moveTo>
                  <a:lnTo>
                    <a:pt x="0" y="781403"/>
                  </a:lnTo>
                </a:path>
                <a:path w="57150" h="2001520">
                  <a:moveTo>
                    <a:pt x="0" y="790901"/>
                  </a:moveTo>
                  <a:lnTo>
                    <a:pt x="0" y="1896168"/>
                  </a:lnTo>
                </a:path>
                <a:path w="57150" h="2001520">
                  <a:moveTo>
                    <a:pt x="0" y="1905666"/>
                  </a:moveTo>
                  <a:lnTo>
                    <a:pt x="0" y="1667474"/>
                  </a:lnTo>
                </a:path>
                <a:path w="57150" h="2001520">
                  <a:moveTo>
                    <a:pt x="0" y="1657976"/>
                  </a:moveTo>
                  <a:lnTo>
                    <a:pt x="9669" y="47490"/>
                  </a:lnTo>
                </a:path>
                <a:path w="57150" h="2001520">
                  <a:moveTo>
                    <a:pt x="9669" y="37992"/>
                  </a:moveTo>
                  <a:lnTo>
                    <a:pt x="9669" y="95265"/>
                  </a:lnTo>
                </a:path>
                <a:path w="57150" h="2001520">
                  <a:moveTo>
                    <a:pt x="9669" y="104763"/>
                  </a:moveTo>
                  <a:lnTo>
                    <a:pt x="9669" y="1991395"/>
                  </a:lnTo>
                </a:path>
                <a:path w="57150" h="2001520">
                  <a:moveTo>
                    <a:pt x="9669" y="2000902"/>
                  </a:moveTo>
                  <a:lnTo>
                    <a:pt x="19148" y="1791423"/>
                  </a:lnTo>
                </a:path>
                <a:path w="57150" h="2001520">
                  <a:moveTo>
                    <a:pt x="19148" y="1781925"/>
                  </a:moveTo>
                  <a:lnTo>
                    <a:pt x="19148" y="457425"/>
                  </a:lnTo>
                </a:path>
                <a:path w="57150" h="2001520">
                  <a:moveTo>
                    <a:pt x="19148" y="447927"/>
                  </a:moveTo>
                  <a:lnTo>
                    <a:pt x="19148" y="495417"/>
                  </a:lnTo>
                </a:path>
                <a:path w="57150" h="2001520">
                  <a:moveTo>
                    <a:pt x="19148" y="504915"/>
                  </a:moveTo>
                  <a:lnTo>
                    <a:pt x="28628" y="1695959"/>
                  </a:lnTo>
                </a:path>
                <a:path w="57150" h="2001520">
                  <a:moveTo>
                    <a:pt x="28628" y="1705694"/>
                  </a:moveTo>
                  <a:lnTo>
                    <a:pt x="28628" y="1391271"/>
                  </a:lnTo>
                </a:path>
                <a:path w="57150" h="2001520">
                  <a:moveTo>
                    <a:pt x="28628" y="1381488"/>
                  </a:moveTo>
                  <a:lnTo>
                    <a:pt x="28628" y="1038609"/>
                  </a:lnTo>
                </a:path>
                <a:path w="57150" h="2001520">
                  <a:moveTo>
                    <a:pt x="28628" y="1029111"/>
                  </a:moveTo>
                  <a:lnTo>
                    <a:pt x="28628" y="1133780"/>
                  </a:lnTo>
                </a:path>
                <a:path w="57150" h="2001520">
                  <a:moveTo>
                    <a:pt x="28628" y="1143278"/>
                  </a:moveTo>
                  <a:lnTo>
                    <a:pt x="38108" y="1295816"/>
                  </a:lnTo>
                </a:path>
                <a:path w="57150" h="2001520">
                  <a:moveTo>
                    <a:pt x="38108" y="1305314"/>
                  </a:moveTo>
                  <a:lnTo>
                    <a:pt x="38108" y="1191053"/>
                  </a:lnTo>
                </a:path>
                <a:path w="57150" h="2001520">
                  <a:moveTo>
                    <a:pt x="38108" y="1181555"/>
                  </a:moveTo>
                  <a:lnTo>
                    <a:pt x="38108" y="1010115"/>
                  </a:lnTo>
                </a:path>
                <a:path w="57150" h="2001520">
                  <a:moveTo>
                    <a:pt x="38108" y="1000617"/>
                  </a:moveTo>
                  <a:lnTo>
                    <a:pt x="38108" y="1086289"/>
                  </a:lnTo>
                </a:path>
                <a:path w="57150" h="2001520">
                  <a:moveTo>
                    <a:pt x="38108" y="1095787"/>
                  </a:moveTo>
                  <a:lnTo>
                    <a:pt x="38108" y="1619699"/>
                  </a:lnTo>
                </a:path>
                <a:path w="57150" h="2001520">
                  <a:moveTo>
                    <a:pt x="38108" y="1629482"/>
                  </a:moveTo>
                  <a:lnTo>
                    <a:pt x="47587" y="1496034"/>
                  </a:lnTo>
                </a:path>
                <a:path w="57150" h="2001520">
                  <a:moveTo>
                    <a:pt x="47587" y="1486536"/>
                  </a:moveTo>
                  <a:lnTo>
                    <a:pt x="47587" y="381156"/>
                  </a:lnTo>
                </a:path>
                <a:path w="57150" h="2001520">
                  <a:moveTo>
                    <a:pt x="47587" y="371657"/>
                  </a:moveTo>
                  <a:lnTo>
                    <a:pt x="47587" y="962340"/>
                  </a:lnTo>
                </a:path>
                <a:path w="57150" h="2001520">
                  <a:moveTo>
                    <a:pt x="47587" y="971838"/>
                  </a:moveTo>
                  <a:lnTo>
                    <a:pt x="57067" y="1867664"/>
                  </a:lnTo>
                </a:path>
                <a:path w="57150" h="2001520">
                  <a:moveTo>
                    <a:pt x="57067" y="1877162"/>
                  </a:moveTo>
                  <a:lnTo>
                    <a:pt x="57067" y="1429263"/>
                  </a:lnTo>
                </a:path>
                <a:path w="57150" h="2001520">
                  <a:moveTo>
                    <a:pt x="57067" y="1419765"/>
                  </a:moveTo>
                  <a:lnTo>
                    <a:pt x="57067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513282" y="17985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18023" y="1803346"/>
              <a:ext cx="9525" cy="1829435"/>
            </a:xfrm>
            <a:custGeom>
              <a:avLst/>
              <a:gdLst/>
              <a:ahLst/>
              <a:cxnLst/>
              <a:rect l="l" t="t" r="r" b="b"/>
              <a:pathLst>
                <a:path w="9525" h="1829435">
                  <a:moveTo>
                    <a:pt x="0" y="0"/>
                  </a:moveTo>
                  <a:lnTo>
                    <a:pt x="9479" y="981336"/>
                  </a:lnTo>
                </a:path>
                <a:path w="9525" h="1829435">
                  <a:moveTo>
                    <a:pt x="9479" y="990834"/>
                  </a:moveTo>
                  <a:lnTo>
                    <a:pt x="9479" y="1819927"/>
                  </a:lnTo>
                </a:path>
                <a:path w="9525" h="1829435">
                  <a:moveTo>
                    <a:pt x="9479" y="1829425"/>
                  </a:moveTo>
                  <a:lnTo>
                    <a:pt x="9479" y="1410267"/>
                  </a:lnTo>
                </a:path>
                <a:path w="9525" h="1829435">
                  <a:moveTo>
                    <a:pt x="9479" y="1400769"/>
                  </a:moveTo>
                  <a:lnTo>
                    <a:pt x="9479" y="1142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22762" y="1903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27503" y="1917608"/>
              <a:ext cx="76200" cy="1982470"/>
            </a:xfrm>
            <a:custGeom>
              <a:avLst/>
              <a:gdLst/>
              <a:ahLst/>
              <a:cxnLst/>
              <a:rect l="l" t="t" r="r" b="b"/>
              <a:pathLst>
                <a:path w="76200" h="1982470">
                  <a:moveTo>
                    <a:pt x="0" y="0"/>
                  </a:moveTo>
                  <a:lnTo>
                    <a:pt x="9479" y="790806"/>
                  </a:lnTo>
                </a:path>
                <a:path w="76200" h="1982470">
                  <a:moveTo>
                    <a:pt x="9479" y="800304"/>
                  </a:moveTo>
                  <a:lnTo>
                    <a:pt x="9479" y="1419765"/>
                  </a:lnTo>
                </a:path>
                <a:path w="76200" h="1982470">
                  <a:moveTo>
                    <a:pt x="9479" y="1429263"/>
                  </a:moveTo>
                  <a:lnTo>
                    <a:pt x="9479" y="1181555"/>
                  </a:lnTo>
                </a:path>
                <a:path w="76200" h="1982470">
                  <a:moveTo>
                    <a:pt x="9479" y="1172057"/>
                  </a:moveTo>
                  <a:lnTo>
                    <a:pt x="18959" y="552690"/>
                  </a:lnTo>
                </a:path>
                <a:path w="76200" h="1982470">
                  <a:moveTo>
                    <a:pt x="18959" y="543192"/>
                  </a:moveTo>
                  <a:lnTo>
                    <a:pt x="18959" y="886071"/>
                  </a:lnTo>
                </a:path>
                <a:path w="76200" h="1982470">
                  <a:moveTo>
                    <a:pt x="18959" y="895854"/>
                  </a:moveTo>
                  <a:lnTo>
                    <a:pt x="18959" y="1067293"/>
                  </a:lnTo>
                </a:path>
                <a:path w="76200" h="1982470">
                  <a:moveTo>
                    <a:pt x="18959" y="1076791"/>
                  </a:moveTo>
                  <a:lnTo>
                    <a:pt x="18959" y="933846"/>
                  </a:lnTo>
                </a:path>
                <a:path w="76200" h="1982470">
                  <a:moveTo>
                    <a:pt x="18959" y="924348"/>
                  </a:moveTo>
                  <a:lnTo>
                    <a:pt x="18959" y="991024"/>
                  </a:lnTo>
                </a:path>
                <a:path w="76200" h="1982470">
                  <a:moveTo>
                    <a:pt x="18959" y="1000522"/>
                  </a:moveTo>
                  <a:lnTo>
                    <a:pt x="28438" y="1372180"/>
                  </a:lnTo>
                </a:path>
                <a:path w="76200" h="1982470">
                  <a:moveTo>
                    <a:pt x="28438" y="1381773"/>
                  </a:moveTo>
                  <a:lnTo>
                    <a:pt x="28438" y="1181555"/>
                  </a:lnTo>
                </a:path>
                <a:path w="76200" h="1982470">
                  <a:moveTo>
                    <a:pt x="28438" y="1172057"/>
                  </a:moveTo>
                  <a:lnTo>
                    <a:pt x="28438" y="571686"/>
                  </a:lnTo>
                </a:path>
                <a:path w="76200" h="1982470">
                  <a:moveTo>
                    <a:pt x="28438" y="562188"/>
                  </a:moveTo>
                  <a:lnTo>
                    <a:pt x="28438" y="600370"/>
                  </a:lnTo>
                </a:path>
                <a:path w="76200" h="1982470">
                  <a:moveTo>
                    <a:pt x="28438" y="609868"/>
                  </a:moveTo>
                  <a:lnTo>
                    <a:pt x="37918" y="1896139"/>
                  </a:lnTo>
                </a:path>
                <a:path w="76200" h="1982470">
                  <a:moveTo>
                    <a:pt x="37918" y="1905637"/>
                  </a:moveTo>
                  <a:lnTo>
                    <a:pt x="37918" y="1514936"/>
                  </a:lnTo>
                </a:path>
                <a:path w="76200" h="1982470">
                  <a:moveTo>
                    <a:pt x="37918" y="1505438"/>
                  </a:moveTo>
                  <a:lnTo>
                    <a:pt x="47493" y="247708"/>
                  </a:lnTo>
                </a:path>
                <a:path w="76200" h="1982470">
                  <a:moveTo>
                    <a:pt x="47493" y="238210"/>
                  </a:moveTo>
                  <a:lnTo>
                    <a:pt x="47493" y="295483"/>
                  </a:lnTo>
                </a:path>
                <a:path w="76200" h="1982470">
                  <a:moveTo>
                    <a:pt x="47493" y="304981"/>
                  </a:moveTo>
                  <a:lnTo>
                    <a:pt x="47493" y="1972370"/>
                  </a:lnTo>
                </a:path>
                <a:path w="76200" h="1982470">
                  <a:moveTo>
                    <a:pt x="47493" y="1981868"/>
                  </a:moveTo>
                  <a:lnTo>
                    <a:pt x="47493" y="1524719"/>
                  </a:lnTo>
                </a:path>
                <a:path w="76200" h="1982470">
                  <a:moveTo>
                    <a:pt x="47493" y="1514936"/>
                  </a:moveTo>
                  <a:lnTo>
                    <a:pt x="57162" y="152443"/>
                  </a:lnTo>
                </a:path>
                <a:path w="76200" h="1982470">
                  <a:moveTo>
                    <a:pt x="57162" y="142945"/>
                  </a:moveTo>
                  <a:lnTo>
                    <a:pt x="57162" y="952842"/>
                  </a:lnTo>
                </a:path>
                <a:path w="76200" h="1982470">
                  <a:moveTo>
                    <a:pt x="57162" y="962340"/>
                  </a:moveTo>
                  <a:lnTo>
                    <a:pt x="57162" y="1591195"/>
                  </a:lnTo>
                </a:path>
                <a:path w="76200" h="1982470">
                  <a:moveTo>
                    <a:pt x="57162" y="1600931"/>
                  </a:moveTo>
                  <a:lnTo>
                    <a:pt x="57162" y="1114784"/>
                  </a:lnTo>
                </a:path>
                <a:path w="76200" h="1982470">
                  <a:moveTo>
                    <a:pt x="57162" y="1105285"/>
                  </a:moveTo>
                  <a:lnTo>
                    <a:pt x="66641" y="371657"/>
                  </a:lnTo>
                </a:path>
                <a:path w="76200" h="1982470">
                  <a:moveTo>
                    <a:pt x="66641" y="362159"/>
                  </a:moveTo>
                  <a:lnTo>
                    <a:pt x="66641" y="390654"/>
                  </a:lnTo>
                </a:path>
                <a:path w="76200" h="1982470">
                  <a:moveTo>
                    <a:pt x="66641" y="400152"/>
                  </a:moveTo>
                  <a:lnTo>
                    <a:pt x="66641" y="1010020"/>
                  </a:lnTo>
                </a:path>
                <a:path w="76200" h="1982470">
                  <a:moveTo>
                    <a:pt x="66641" y="1019518"/>
                  </a:moveTo>
                  <a:lnTo>
                    <a:pt x="76121" y="752814"/>
                  </a:lnTo>
                </a:path>
                <a:path w="76200" h="1982470">
                  <a:moveTo>
                    <a:pt x="76121" y="743315"/>
                  </a:moveTo>
                  <a:lnTo>
                    <a:pt x="76121" y="829083"/>
                  </a:lnTo>
                </a:path>
                <a:path w="76200" h="1982470">
                  <a:moveTo>
                    <a:pt x="76121" y="838581"/>
                  </a:moveTo>
                  <a:lnTo>
                    <a:pt x="76121" y="9433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98884" y="28657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03625" y="2356037"/>
              <a:ext cx="9525" cy="514984"/>
            </a:xfrm>
            <a:custGeom>
              <a:avLst/>
              <a:gdLst/>
              <a:ahLst/>
              <a:cxnLst/>
              <a:rect l="l" t="t" r="r" b="b"/>
              <a:pathLst>
                <a:path w="9525" h="514985">
                  <a:moveTo>
                    <a:pt x="0" y="514413"/>
                  </a:moveTo>
                  <a:lnTo>
                    <a:pt x="0" y="285700"/>
                  </a:lnTo>
                </a:path>
                <a:path w="9525" h="514985">
                  <a:moveTo>
                    <a:pt x="0" y="27620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608363" y="23417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613104" y="1898612"/>
              <a:ext cx="114300" cy="1953895"/>
            </a:xfrm>
            <a:custGeom>
              <a:avLst/>
              <a:gdLst/>
              <a:ahLst/>
              <a:cxnLst/>
              <a:rect l="l" t="t" r="r" b="b"/>
              <a:pathLst>
                <a:path w="114300" h="1953895">
                  <a:moveTo>
                    <a:pt x="0" y="447927"/>
                  </a:moveTo>
                  <a:lnTo>
                    <a:pt x="0" y="857577"/>
                  </a:lnTo>
                </a:path>
                <a:path w="114300" h="1953895">
                  <a:moveTo>
                    <a:pt x="0" y="867075"/>
                  </a:moveTo>
                  <a:lnTo>
                    <a:pt x="0" y="1543715"/>
                  </a:lnTo>
                </a:path>
                <a:path w="114300" h="1953895">
                  <a:moveTo>
                    <a:pt x="0" y="1553213"/>
                  </a:moveTo>
                  <a:lnTo>
                    <a:pt x="0" y="1238733"/>
                  </a:lnTo>
                </a:path>
                <a:path w="114300" h="1953895">
                  <a:moveTo>
                    <a:pt x="0" y="1229235"/>
                  </a:moveTo>
                  <a:lnTo>
                    <a:pt x="9479" y="219214"/>
                  </a:lnTo>
                </a:path>
                <a:path w="114300" h="1953895">
                  <a:moveTo>
                    <a:pt x="9479" y="209716"/>
                  </a:moveTo>
                  <a:lnTo>
                    <a:pt x="9479" y="400152"/>
                  </a:lnTo>
                </a:path>
                <a:path w="114300" h="1953895">
                  <a:moveTo>
                    <a:pt x="9479" y="409650"/>
                  </a:moveTo>
                  <a:lnTo>
                    <a:pt x="9479" y="1943867"/>
                  </a:lnTo>
                </a:path>
                <a:path w="114300" h="1953895">
                  <a:moveTo>
                    <a:pt x="9479" y="1953365"/>
                  </a:moveTo>
                  <a:lnTo>
                    <a:pt x="18959" y="1543715"/>
                  </a:lnTo>
                </a:path>
                <a:path w="114300" h="1953895">
                  <a:moveTo>
                    <a:pt x="18959" y="1533932"/>
                  </a:moveTo>
                  <a:lnTo>
                    <a:pt x="18959" y="285890"/>
                  </a:lnTo>
                </a:path>
                <a:path w="114300" h="1953895">
                  <a:moveTo>
                    <a:pt x="18959" y="276202"/>
                  </a:moveTo>
                  <a:lnTo>
                    <a:pt x="18959" y="342973"/>
                  </a:lnTo>
                </a:path>
                <a:path w="114300" h="1953895">
                  <a:moveTo>
                    <a:pt x="18959" y="352471"/>
                  </a:moveTo>
                  <a:lnTo>
                    <a:pt x="28438" y="1915135"/>
                  </a:lnTo>
                </a:path>
                <a:path w="114300" h="1953895">
                  <a:moveTo>
                    <a:pt x="28438" y="1924633"/>
                  </a:moveTo>
                  <a:lnTo>
                    <a:pt x="28438" y="1572209"/>
                  </a:lnTo>
                </a:path>
                <a:path w="114300" h="1953895">
                  <a:moveTo>
                    <a:pt x="28438" y="1562711"/>
                  </a:moveTo>
                  <a:lnTo>
                    <a:pt x="28438" y="571686"/>
                  </a:lnTo>
                </a:path>
                <a:path w="114300" h="1953895">
                  <a:moveTo>
                    <a:pt x="28438" y="562188"/>
                  </a:moveTo>
                  <a:lnTo>
                    <a:pt x="28438" y="600370"/>
                  </a:lnTo>
                </a:path>
                <a:path w="114300" h="1953895">
                  <a:moveTo>
                    <a:pt x="28438" y="609868"/>
                  </a:moveTo>
                  <a:lnTo>
                    <a:pt x="37918" y="1438761"/>
                  </a:lnTo>
                </a:path>
                <a:path w="114300" h="1953895">
                  <a:moveTo>
                    <a:pt x="37918" y="1448259"/>
                  </a:moveTo>
                  <a:lnTo>
                    <a:pt x="37918" y="1371990"/>
                  </a:lnTo>
                </a:path>
                <a:path w="114300" h="1953895">
                  <a:moveTo>
                    <a:pt x="37918" y="1362492"/>
                  </a:moveTo>
                  <a:lnTo>
                    <a:pt x="37918" y="924348"/>
                  </a:lnTo>
                </a:path>
                <a:path w="114300" h="1953895">
                  <a:moveTo>
                    <a:pt x="37918" y="914850"/>
                  </a:moveTo>
                  <a:lnTo>
                    <a:pt x="47398" y="1029016"/>
                  </a:lnTo>
                </a:path>
                <a:path w="114300" h="1953895">
                  <a:moveTo>
                    <a:pt x="47398" y="1038514"/>
                  </a:moveTo>
                  <a:lnTo>
                    <a:pt x="47398" y="924348"/>
                  </a:lnTo>
                </a:path>
                <a:path w="114300" h="1953895">
                  <a:moveTo>
                    <a:pt x="47398" y="914850"/>
                  </a:moveTo>
                  <a:lnTo>
                    <a:pt x="47398" y="666856"/>
                  </a:lnTo>
                </a:path>
                <a:path w="114300" h="1953895">
                  <a:moveTo>
                    <a:pt x="47398" y="657358"/>
                  </a:moveTo>
                  <a:lnTo>
                    <a:pt x="47398" y="686137"/>
                  </a:lnTo>
                </a:path>
                <a:path w="114300" h="1953895">
                  <a:moveTo>
                    <a:pt x="47398" y="695635"/>
                  </a:moveTo>
                  <a:lnTo>
                    <a:pt x="56877" y="1333998"/>
                  </a:lnTo>
                </a:path>
                <a:path w="114300" h="1953895">
                  <a:moveTo>
                    <a:pt x="56877" y="1343496"/>
                  </a:moveTo>
                  <a:lnTo>
                    <a:pt x="56877" y="914850"/>
                  </a:lnTo>
                </a:path>
                <a:path w="114300" h="1953895">
                  <a:moveTo>
                    <a:pt x="56877" y="905067"/>
                  </a:moveTo>
                  <a:lnTo>
                    <a:pt x="56877" y="133447"/>
                  </a:lnTo>
                </a:path>
                <a:path w="114300" h="1953895">
                  <a:moveTo>
                    <a:pt x="56877" y="123759"/>
                  </a:moveTo>
                  <a:lnTo>
                    <a:pt x="56877" y="285890"/>
                  </a:lnTo>
                </a:path>
                <a:path w="114300" h="1953895">
                  <a:moveTo>
                    <a:pt x="56877" y="295388"/>
                  </a:moveTo>
                  <a:lnTo>
                    <a:pt x="66357" y="1610191"/>
                  </a:lnTo>
                </a:path>
                <a:path w="114300" h="1953895">
                  <a:moveTo>
                    <a:pt x="66357" y="1619927"/>
                  </a:moveTo>
                  <a:lnTo>
                    <a:pt x="66357" y="1010020"/>
                  </a:lnTo>
                </a:path>
                <a:path w="114300" h="1953895">
                  <a:moveTo>
                    <a:pt x="66357" y="1000522"/>
                  </a:moveTo>
                  <a:lnTo>
                    <a:pt x="66357" y="9498"/>
                  </a:lnTo>
                </a:path>
                <a:path w="114300" h="1953895">
                  <a:moveTo>
                    <a:pt x="66357" y="0"/>
                  </a:moveTo>
                  <a:lnTo>
                    <a:pt x="66357" y="190435"/>
                  </a:lnTo>
                </a:path>
                <a:path w="114300" h="1953895">
                  <a:moveTo>
                    <a:pt x="66357" y="199933"/>
                  </a:moveTo>
                  <a:lnTo>
                    <a:pt x="75837" y="1696158"/>
                  </a:lnTo>
                </a:path>
                <a:path w="114300" h="1953895">
                  <a:moveTo>
                    <a:pt x="75837" y="1705656"/>
                  </a:moveTo>
                  <a:lnTo>
                    <a:pt x="75837" y="1352994"/>
                  </a:lnTo>
                </a:path>
                <a:path w="114300" h="1953895">
                  <a:moveTo>
                    <a:pt x="75837" y="1343496"/>
                  </a:moveTo>
                  <a:lnTo>
                    <a:pt x="75837" y="333475"/>
                  </a:lnTo>
                </a:path>
                <a:path w="114300" h="1953895">
                  <a:moveTo>
                    <a:pt x="75837" y="323977"/>
                  </a:moveTo>
                  <a:lnTo>
                    <a:pt x="85316" y="476421"/>
                  </a:lnTo>
                </a:path>
                <a:path w="114300" h="1953895">
                  <a:moveTo>
                    <a:pt x="85316" y="485919"/>
                  </a:moveTo>
                  <a:lnTo>
                    <a:pt x="85316" y="1524434"/>
                  </a:lnTo>
                </a:path>
                <a:path w="114300" h="1953895">
                  <a:moveTo>
                    <a:pt x="85316" y="1533932"/>
                  </a:moveTo>
                  <a:lnTo>
                    <a:pt x="85316" y="1333998"/>
                  </a:lnTo>
                </a:path>
                <a:path w="114300" h="1953895">
                  <a:moveTo>
                    <a:pt x="85316" y="1324500"/>
                  </a:moveTo>
                  <a:lnTo>
                    <a:pt x="95080" y="905067"/>
                  </a:lnTo>
                </a:path>
                <a:path w="114300" h="1953895">
                  <a:moveTo>
                    <a:pt x="95080" y="895569"/>
                  </a:moveTo>
                  <a:lnTo>
                    <a:pt x="95080" y="914850"/>
                  </a:lnTo>
                </a:path>
                <a:path w="114300" h="1953895">
                  <a:moveTo>
                    <a:pt x="95080" y="924348"/>
                  </a:moveTo>
                  <a:lnTo>
                    <a:pt x="95080" y="1181555"/>
                  </a:lnTo>
                </a:path>
                <a:path w="114300" h="1953895">
                  <a:moveTo>
                    <a:pt x="95080" y="1191053"/>
                  </a:moveTo>
                  <a:lnTo>
                    <a:pt x="95080" y="1124282"/>
                  </a:lnTo>
                </a:path>
                <a:path w="114300" h="1953895">
                  <a:moveTo>
                    <a:pt x="95080" y="1114784"/>
                  </a:moveTo>
                  <a:lnTo>
                    <a:pt x="95080" y="1048012"/>
                  </a:lnTo>
                </a:path>
                <a:path w="114300" h="1953895">
                  <a:moveTo>
                    <a:pt x="95080" y="1038514"/>
                  </a:moveTo>
                  <a:lnTo>
                    <a:pt x="104560" y="1153061"/>
                  </a:lnTo>
                </a:path>
                <a:path w="114300" h="1953895">
                  <a:moveTo>
                    <a:pt x="104560" y="1162559"/>
                  </a:moveTo>
                  <a:lnTo>
                    <a:pt x="104560" y="1476943"/>
                  </a:lnTo>
                </a:path>
                <a:path w="114300" h="1953895">
                  <a:moveTo>
                    <a:pt x="104560" y="1486441"/>
                  </a:moveTo>
                  <a:lnTo>
                    <a:pt x="104560" y="1276725"/>
                  </a:lnTo>
                </a:path>
                <a:path w="114300" h="1953895">
                  <a:moveTo>
                    <a:pt x="104560" y="1267227"/>
                  </a:moveTo>
                  <a:lnTo>
                    <a:pt x="104560" y="533599"/>
                  </a:lnTo>
                </a:path>
                <a:path w="114300" h="1953895">
                  <a:moveTo>
                    <a:pt x="104560" y="524101"/>
                  </a:moveTo>
                  <a:lnTo>
                    <a:pt x="114040" y="571686"/>
                  </a:lnTo>
                </a:path>
                <a:path w="114300" h="1953895">
                  <a:moveTo>
                    <a:pt x="114040" y="581184"/>
                  </a:moveTo>
                  <a:lnTo>
                    <a:pt x="114040" y="17246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22404" y="3628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27144" y="1993877"/>
              <a:ext cx="38100" cy="1638935"/>
            </a:xfrm>
            <a:custGeom>
              <a:avLst/>
              <a:gdLst/>
              <a:ahLst/>
              <a:cxnLst/>
              <a:rect l="l" t="t" r="r" b="b"/>
              <a:pathLst>
                <a:path w="38100" h="1638935">
                  <a:moveTo>
                    <a:pt x="0" y="1638894"/>
                  </a:moveTo>
                  <a:lnTo>
                    <a:pt x="0" y="1029016"/>
                  </a:lnTo>
                </a:path>
                <a:path w="38100" h="1638935">
                  <a:moveTo>
                    <a:pt x="0" y="1019518"/>
                  </a:moveTo>
                  <a:lnTo>
                    <a:pt x="9479" y="38182"/>
                  </a:lnTo>
                </a:path>
                <a:path w="38100" h="1638935">
                  <a:moveTo>
                    <a:pt x="9479" y="28494"/>
                  </a:moveTo>
                  <a:lnTo>
                    <a:pt x="9479" y="95170"/>
                  </a:lnTo>
                </a:path>
                <a:path w="38100" h="1638935">
                  <a:moveTo>
                    <a:pt x="9479" y="104668"/>
                  </a:moveTo>
                  <a:lnTo>
                    <a:pt x="9479" y="1562663"/>
                  </a:lnTo>
                </a:path>
                <a:path w="38100" h="1638935">
                  <a:moveTo>
                    <a:pt x="9479" y="1572161"/>
                  </a:moveTo>
                  <a:lnTo>
                    <a:pt x="9479" y="962245"/>
                  </a:lnTo>
                </a:path>
                <a:path w="38100" h="1638935">
                  <a:moveTo>
                    <a:pt x="9479" y="952747"/>
                  </a:moveTo>
                  <a:lnTo>
                    <a:pt x="18959" y="9498"/>
                  </a:lnTo>
                </a:path>
                <a:path w="38100" h="1638935">
                  <a:moveTo>
                    <a:pt x="18959" y="0"/>
                  </a:moveTo>
                  <a:lnTo>
                    <a:pt x="18959" y="57178"/>
                  </a:lnTo>
                </a:path>
                <a:path w="38100" h="1638935">
                  <a:moveTo>
                    <a:pt x="18959" y="66676"/>
                  </a:moveTo>
                  <a:lnTo>
                    <a:pt x="18959" y="1267227"/>
                  </a:lnTo>
                </a:path>
                <a:path w="38100" h="1638935">
                  <a:moveTo>
                    <a:pt x="18959" y="1276725"/>
                  </a:moveTo>
                  <a:lnTo>
                    <a:pt x="28438" y="905257"/>
                  </a:lnTo>
                </a:path>
                <a:path w="38100" h="1638935">
                  <a:moveTo>
                    <a:pt x="28438" y="895759"/>
                  </a:moveTo>
                  <a:lnTo>
                    <a:pt x="28438" y="400152"/>
                  </a:lnTo>
                </a:path>
                <a:path w="38100" h="1638935">
                  <a:moveTo>
                    <a:pt x="28438" y="390654"/>
                  </a:moveTo>
                  <a:lnTo>
                    <a:pt x="28438" y="628864"/>
                  </a:lnTo>
                </a:path>
                <a:path w="38100" h="1638935">
                  <a:moveTo>
                    <a:pt x="28438" y="638362"/>
                  </a:moveTo>
                  <a:lnTo>
                    <a:pt x="28438" y="905257"/>
                  </a:lnTo>
                </a:path>
                <a:path w="38100" h="1638935">
                  <a:moveTo>
                    <a:pt x="28438" y="914755"/>
                  </a:moveTo>
                  <a:lnTo>
                    <a:pt x="37918" y="82908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760322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765063" y="2146320"/>
              <a:ext cx="95250" cy="1687195"/>
            </a:xfrm>
            <a:custGeom>
              <a:avLst/>
              <a:gdLst/>
              <a:ahLst/>
              <a:cxnLst/>
              <a:rect l="l" t="t" r="r" b="b"/>
              <a:pathLst>
                <a:path w="95250" h="1687195">
                  <a:moveTo>
                    <a:pt x="0" y="667141"/>
                  </a:moveTo>
                  <a:lnTo>
                    <a:pt x="0" y="809802"/>
                  </a:lnTo>
                </a:path>
                <a:path w="95250" h="1687195">
                  <a:moveTo>
                    <a:pt x="0" y="819585"/>
                  </a:moveTo>
                  <a:lnTo>
                    <a:pt x="0" y="952842"/>
                  </a:lnTo>
                </a:path>
                <a:path w="95250" h="1687195">
                  <a:moveTo>
                    <a:pt x="0" y="962340"/>
                  </a:moveTo>
                  <a:lnTo>
                    <a:pt x="0" y="809802"/>
                  </a:lnTo>
                </a:path>
                <a:path w="95250" h="1687195">
                  <a:moveTo>
                    <a:pt x="0" y="800304"/>
                  </a:moveTo>
                  <a:lnTo>
                    <a:pt x="9479" y="400152"/>
                  </a:lnTo>
                </a:path>
                <a:path w="95250" h="1687195">
                  <a:moveTo>
                    <a:pt x="9479" y="390654"/>
                  </a:moveTo>
                  <a:lnTo>
                    <a:pt x="9479" y="619366"/>
                  </a:lnTo>
                </a:path>
                <a:path w="95250" h="1687195">
                  <a:moveTo>
                    <a:pt x="9479" y="628864"/>
                  </a:moveTo>
                  <a:lnTo>
                    <a:pt x="9479" y="1495949"/>
                  </a:lnTo>
                </a:path>
                <a:path w="95250" h="1687195">
                  <a:moveTo>
                    <a:pt x="9479" y="1505457"/>
                  </a:moveTo>
                  <a:lnTo>
                    <a:pt x="18959" y="1000522"/>
                  </a:lnTo>
                </a:path>
                <a:path w="95250" h="1687195">
                  <a:moveTo>
                    <a:pt x="18959" y="991024"/>
                  </a:moveTo>
                  <a:lnTo>
                    <a:pt x="18959" y="180937"/>
                  </a:lnTo>
                </a:path>
                <a:path w="95250" h="1687195">
                  <a:moveTo>
                    <a:pt x="18959" y="171439"/>
                  </a:moveTo>
                  <a:lnTo>
                    <a:pt x="18959" y="362159"/>
                  </a:lnTo>
                </a:path>
                <a:path w="95250" h="1687195">
                  <a:moveTo>
                    <a:pt x="18959" y="371657"/>
                  </a:moveTo>
                  <a:lnTo>
                    <a:pt x="28438" y="1676925"/>
                  </a:lnTo>
                </a:path>
                <a:path w="95250" h="1687195">
                  <a:moveTo>
                    <a:pt x="28438" y="1686660"/>
                  </a:moveTo>
                  <a:lnTo>
                    <a:pt x="28438" y="1076791"/>
                  </a:lnTo>
                </a:path>
                <a:path w="95250" h="1687195">
                  <a:moveTo>
                    <a:pt x="28438" y="1067293"/>
                  </a:moveTo>
                  <a:lnTo>
                    <a:pt x="28438" y="114451"/>
                  </a:lnTo>
                </a:path>
                <a:path w="95250" h="1687195">
                  <a:moveTo>
                    <a:pt x="28438" y="104763"/>
                  </a:moveTo>
                  <a:lnTo>
                    <a:pt x="28438" y="152443"/>
                  </a:lnTo>
                </a:path>
                <a:path w="95250" h="1687195">
                  <a:moveTo>
                    <a:pt x="28438" y="161941"/>
                  </a:moveTo>
                  <a:lnTo>
                    <a:pt x="37918" y="1400722"/>
                  </a:lnTo>
                </a:path>
                <a:path w="95250" h="1687195">
                  <a:moveTo>
                    <a:pt x="37918" y="1410220"/>
                  </a:moveTo>
                  <a:lnTo>
                    <a:pt x="37918" y="943344"/>
                  </a:lnTo>
                </a:path>
                <a:path w="95250" h="1687195">
                  <a:moveTo>
                    <a:pt x="37918" y="933846"/>
                  </a:moveTo>
                  <a:lnTo>
                    <a:pt x="37918" y="247708"/>
                  </a:lnTo>
                </a:path>
                <a:path w="95250" h="1687195">
                  <a:moveTo>
                    <a:pt x="37918" y="238210"/>
                  </a:moveTo>
                  <a:lnTo>
                    <a:pt x="37918" y="266704"/>
                  </a:lnTo>
                </a:path>
                <a:path w="95250" h="1687195">
                  <a:moveTo>
                    <a:pt x="37918" y="276392"/>
                  </a:moveTo>
                  <a:lnTo>
                    <a:pt x="47398" y="848079"/>
                  </a:lnTo>
                </a:path>
                <a:path w="95250" h="1687195">
                  <a:moveTo>
                    <a:pt x="47398" y="857577"/>
                  </a:moveTo>
                  <a:lnTo>
                    <a:pt x="47398" y="695635"/>
                  </a:lnTo>
                </a:path>
                <a:path w="95250" h="1687195">
                  <a:moveTo>
                    <a:pt x="47398" y="686137"/>
                  </a:moveTo>
                  <a:lnTo>
                    <a:pt x="47398" y="552595"/>
                  </a:lnTo>
                </a:path>
                <a:path w="95250" h="1687195">
                  <a:moveTo>
                    <a:pt x="47398" y="543097"/>
                  </a:moveTo>
                  <a:lnTo>
                    <a:pt x="47398" y="571591"/>
                  </a:lnTo>
                </a:path>
                <a:path w="95250" h="1687195">
                  <a:moveTo>
                    <a:pt x="47398" y="581184"/>
                  </a:moveTo>
                  <a:lnTo>
                    <a:pt x="57067" y="638362"/>
                  </a:lnTo>
                </a:path>
                <a:path w="95250" h="1687195">
                  <a:moveTo>
                    <a:pt x="57067" y="647860"/>
                  </a:moveTo>
                  <a:lnTo>
                    <a:pt x="57067" y="638362"/>
                  </a:lnTo>
                </a:path>
                <a:path w="95250" h="1687195">
                  <a:moveTo>
                    <a:pt x="57067" y="628864"/>
                  </a:moveTo>
                  <a:lnTo>
                    <a:pt x="57067" y="276392"/>
                  </a:lnTo>
                </a:path>
                <a:path w="95250" h="1687195">
                  <a:moveTo>
                    <a:pt x="57067" y="266704"/>
                  </a:moveTo>
                  <a:lnTo>
                    <a:pt x="57067" y="342973"/>
                  </a:lnTo>
                </a:path>
                <a:path w="95250" h="1687195">
                  <a:moveTo>
                    <a:pt x="57067" y="352661"/>
                  </a:moveTo>
                  <a:lnTo>
                    <a:pt x="66547" y="1086289"/>
                  </a:lnTo>
                </a:path>
                <a:path w="95250" h="1687195">
                  <a:moveTo>
                    <a:pt x="66547" y="1095787"/>
                  </a:moveTo>
                  <a:lnTo>
                    <a:pt x="66547" y="667141"/>
                  </a:lnTo>
                </a:path>
                <a:path w="95250" h="1687195">
                  <a:moveTo>
                    <a:pt x="66547" y="657358"/>
                  </a:moveTo>
                  <a:lnTo>
                    <a:pt x="66547" y="9498"/>
                  </a:lnTo>
                </a:path>
                <a:path w="95250" h="1687195">
                  <a:moveTo>
                    <a:pt x="66547" y="0"/>
                  </a:moveTo>
                  <a:lnTo>
                    <a:pt x="66547" y="333475"/>
                  </a:lnTo>
                </a:path>
                <a:path w="95250" h="1687195">
                  <a:moveTo>
                    <a:pt x="66547" y="342973"/>
                  </a:moveTo>
                  <a:lnTo>
                    <a:pt x="76026" y="1467455"/>
                  </a:lnTo>
                </a:path>
                <a:path w="95250" h="1687195">
                  <a:moveTo>
                    <a:pt x="76026" y="1476953"/>
                  </a:moveTo>
                  <a:lnTo>
                    <a:pt x="76026" y="924348"/>
                  </a:lnTo>
                </a:path>
                <a:path w="95250" h="1687195">
                  <a:moveTo>
                    <a:pt x="76026" y="914850"/>
                  </a:moveTo>
                  <a:lnTo>
                    <a:pt x="76026" y="76269"/>
                  </a:lnTo>
                </a:path>
                <a:path w="95250" h="1687195">
                  <a:moveTo>
                    <a:pt x="76026" y="66771"/>
                  </a:moveTo>
                  <a:lnTo>
                    <a:pt x="85506" y="400152"/>
                  </a:lnTo>
                </a:path>
                <a:path w="95250" h="1687195">
                  <a:moveTo>
                    <a:pt x="85506" y="409650"/>
                  </a:moveTo>
                  <a:lnTo>
                    <a:pt x="85506" y="1553184"/>
                  </a:lnTo>
                </a:path>
                <a:path w="95250" h="1687195">
                  <a:moveTo>
                    <a:pt x="85506" y="1562692"/>
                  </a:moveTo>
                  <a:lnTo>
                    <a:pt x="85506" y="1095787"/>
                  </a:lnTo>
                </a:path>
                <a:path w="95250" h="1687195">
                  <a:moveTo>
                    <a:pt x="85506" y="1086289"/>
                  </a:moveTo>
                  <a:lnTo>
                    <a:pt x="94986" y="381156"/>
                  </a:lnTo>
                </a:path>
                <a:path w="95250" h="1687195">
                  <a:moveTo>
                    <a:pt x="94986" y="371657"/>
                  </a:moveTo>
                  <a:lnTo>
                    <a:pt x="94986" y="485919"/>
                  </a:lnTo>
                </a:path>
                <a:path w="95250" h="1687195">
                  <a:moveTo>
                    <a:pt x="94986" y="495417"/>
                  </a:moveTo>
                  <a:lnTo>
                    <a:pt x="94986" y="123873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55308" y="33898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860049" y="2879948"/>
              <a:ext cx="10160" cy="514984"/>
            </a:xfrm>
            <a:custGeom>
              <a:avLst/>
              <a:gdLst/>
              <a:ahLst/>
              <a:cxnLst/>
              <a:rect l="l" t="t" r="r" b="b"/>
              <a:pathLst>
                <a:path w="10160" h="514985">
                  <a:moveTo>
                    <a:pt x="0" y="514603"/>
                  </a:moveTo>
                  <a:lnTo>
                    <a:pt x="9574" y="85957"/>
                  </a:lnTo>
                </a:path>
                <a:path w="10160" h="514985">
                  <a:moveTo>
                    <a:pt x="9574" y="76174"/>
                  </a:moveTo>
                  <a:lnTo>
                    <a:pt x="9574" y="9687"/>
                  </a:lnTo>
                </a:path>
                <a:path w="10160" h="514985">
                  <a:moveTo>
                    <a:pt x="9574" y="0"/>
                  </a:moveTo>
                  <a:lnTo>
                    <a:pt x="9574" y="9687"/>
                  </a:lnTo>
                </a:path>
                <a:path w="10160" h="514985">
                  <a:moveTo>
                    <a:pt x="9574" y="19186"/>
                  </a:moveTo>
                  <a:lnTo>
                    <a:pt x="9574" y="859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64883" y="29706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869624" y="1974881"/>
              <a:ext cx="142875" cy="1753235"/>
            </a:xfrm>
            <a:custGeom>
              <a:avLst/>
              <a:gdLst/>
              <a:ahLst/>
              <a:cxnLst/>
              <a:rect l="l" t="t" r="r" b="b"/>
              <a:pathLst>
                <a:path w="142875" h="1753235">
                  <a:moveTo>
                    <a:pt x="0" y="991024"/>
                  </a:moveTo>
                  <a:lnTo>
                    <a:pt x="0" y="781308"/>
                  </a:lnTo>
                </a:path>
                <a:path w="142875" h="1753235">
                  <a:moveTo>
                    <a:pt x="0" y="771810"/>
                  </a:moveTo>
                  <a:lnTo>
                    <a:pt x="9479" y="828798"/>
                  </a:lnTo>
                </a:path>
                <a:path w="142875" h="1753235">
                  <a:moveTo>
                    <a:pt x="9479" y="838581"/>
                  </a:moveTo>
                  <a:lnTo>
                    <a:pt x="9479" y="1229235"/>
                  </a:lnTo>
                </a:path>
                <a:path w="142875" h="1753235">
                  <a:moveTo>
                    <a:pt x="9479" y="1238733"/>
                  </a:moveTo>
                  <a:lnTo>
                    <a:pt x="9479" y="1143278"/>
                  </a:lnTo>
                </a:path>
                <a:path w="142875" h="1753235">
                  <a:moveTo>
                    <a:pt x="9479" y="1133780"/>
                  </a:moveTo>
                  <a:lnTo>
                    <a:pt x="18959" y="238210"/>
                  </a:lnTo>
                </a:path>
                <a:path w="142875" h="1753235">
                  <a:moveTo>
                    <a:pt x="18959" y="228712"/>
                  </a:moveTo>
                  <a:lnTo>
                    <a:pt x="18959" y="495417"/>
                  </a:lnTo>
                </a:path>
                <a:path w="142875" h="1753235">
                  <a:moveTo>
                    <a:pt x="18959" y="504915"/>
                  </a:moveTo>
                  <a:lnTo>
                    <a:pt x="18959" y="1410172"/>
                  </a:lnTo>
                </a:path>
                <a:path w="142875" h="1753235">
                  <a:moveTo>
                    <a:pt x="18959" y="1419670"/>
                  </a:moveTo>
                  <a:lnTo>
                    <a:pt x="18959" y="1371990"/>
                  </a:lnTo>
                </a:path>
                <a:path w="142875" h="1753235">
                  <a:moveTo>
                    <a:pt x="18959" y="1362492"/>
                  </a:moveTo>
                  <a:lnTo>
                    <a:pt x="28438" y="9498"/>
                  </a:lnTo>
                </a:path>
                <a:path w="142875" h="1753235">
                  <a:moveTo>
                    <a:pt x="28438" y="0"/>
                  </a:moveTo>
                  <a:lnTo>
                    <a:pt x="28438" y="333380"/>
                  </a:lnTo>
                </a:path>
                <a:path w="142875" h="1753235">
                  <a:moveTo>
                    <a:pt x="28438" y="342878"/>
                  </a:moveTo>
                  <a:lnTo>
                    <a:pt x="28438" y="1448164"/>
                  </a:lnTo>
                </a:path>
                <a:path w="142875" h="1753235">
                  <a:moveTo>
                    <a:pt x="28438" y="1457662"/>
                  </a:moveTo>
                  <a:lnTo>
                    <a:pt x="37918" y="962245"/>
                  </a:lnTo>
                </a:path>
                <a:path w="142875" h="1753235">
                  <a:moveTo>
                    <a:pt x="37918" y="952747"/>
                  </a:moveTo>
                  <a:lnTo>
                    <a:pt x="37918" y="228712"/>
                  </a:lnTo>
                </a:path>
                <a:path w="142875" h="1753235">
                  <a:moveTo>
                    <a:pt x="37918" y="219119"/>
                  </a:moveTo>
                  <a:lnTo>
                    <a:pt x="37918" y="476326"/>
                  </a:lnTo>
                </a:path>
                <a:path w="142875" h="1753235">
                  <a:moveTo>
                    <a:pt x="37918" y="485919"/>
                  </a:moveTo>
                  <a:lnTo>
                    <a:pt x="37918" y="1333998"/>
                  </a:lnTo>
                </a:path>
                <a:path w="142875" h="1753235">
                  <a:moveTo>
                    <a:pt x="37918" y="1343496"/>
                  </a:moveTo>
                  <a:lnTo>
                    <a:pt x="47398" y="1152966"/>
                  </a:lnTo>
                </a:path>
                <a:path w="142875" h="1753235">
                  <a:moveTo>
                    <a:pt x="47398" y="1143278"/>
                  </a:moveTo>
                  <a:lnTo>
                    <a:pt x="47398" y="752624"/>
                  </a:lnTo>
                </a:path>
                <a:path w="142875" h="1753235">
                  <a:moveTo>
                    <a:pt x="47398" y="743031"/>
                  </a:moveTo>
                  <a:lnTo>
                    <a:pt x="47398" y="752624"/>
                  </a:lnTo>
                </a:path>
                <a:path w="142875" h="1753235">
                  <a:moveTo>
                    <a:pt x="47398" y="762312"/>
                  </a:moveTo>
                  <a:lnTo>
                    <a:pt x="56877" y="1067293"/>
                  </a:lnTo>
                </a:path>
                <a:path w="142875" h="1753235">
                  <a:moveTo>
                    <a:pt x="56877" y="1076791"/>
                  </a:moveTo>
                  <a:lnTo>
                    <a:pt x="56877" y="1019518"/>
                  </a:lnTo>
                </a:path>
                <a:path w="142875" h="1753235">
                  <a:moveTo>
                    <a:pt x="56877" y="1010020"/>
                  </a:moveTo>
                  <a:lnTo>
                    <a:pt x="56877" y="1095787"/>
                  </a:lnTo>
                </a:path>
                <a:path w="142875" h="1753235">
                  <a:moveTo>
                    <a:pt x="56877" y="1105285"/>
                  </a:moveTo>
                  <a:lnTo>
                    <a:pt x="56877" y="1314907"/>
                  </a:lnTo>
                </a:path>
                <a:path w="142875" h="1753235">
                  <a:moveTo>
                    <a:pt x="56877" y="1324500"/>
                  </a:moveTo>
                  <a:lnTo>
                    <a:pt x="66547" y="1076791"/>
                  </a:lnTo>
                </a:path>
                <a:path w="142875" h="1753235">
                  <a:moveTo>
                    <a:pt x="66547" y="1067293"/>
                  </a:moveTo>
                  <a:lnTo>
                    <a:pt x="66547" y="638362"/>
                  </a:lnTo>
                </a:path>
                <a:path w="142875" h="1753235">
                  <a:moveTo>
                    <a:pt x="66547" y="628864"/>
                  </a:moveTo>
                  <a:lnTo>
                    <a:pt x="66547" y="857577"/>
                  </a:lnTo>
                </a:path>
                <a:path w="142875" h="1753235">
                  <a:moveTo>
                    <a:pt x="66547" y="867075"/>
                  </a:moveTo>
                  <a:lnTo>
                    <a:pt x="66547" y="1619889"/>
                  </a:lnTo>
                </a:path>
                <a:path w="142875" h="1753235">
                  <a:moveTo>
                    <a:pt x="66547" y="1629387"/>
                  </a:moveTo>
                  <a:lnTo>
                    <a:pt x="76026" y="1476943"/>
                  </a:lnTo>
                </a:path>
                <a:path w="142875" h="1753235">
                  <a:moveTo>
                    <a:pt x="76026" y="1467445"/>
                  </a:moveTo>
                  <a:lnTo>
                    <a:pt x="76026" y="276202"/>
                  </a:lnTo>
                </a:path>
                <a:path w="142875" h="1753235">
                  <a:moveTo>
                    <a:pt x="76026" y="266704"/>
                  </a:moveTo>
                  <a:lnTo>
                    <a:pt x="76026" y="571591"/>
                  </a:lnTo>
                </a:path>
                <a:path w="142875" h="1753235">
                  <a:moveTo>
                    <a:pt x="76026" y="581089"/>
                  </a:moveTo>
                  <a:lnTo>
                    <a:pt x="85506" y="1562654"/>
                  </a:lnTo>
                </a:path>
                <a:path w="142875" h="1753235">
                  <a:moveTo>
                    <a:pt x="85506" y="1572161"/>
                  </a:moveTo>
                  <a:lnTo>
                    <a:pt x="85506" y="1524434"/>
                  </a:lnTo>
                </a:path>
                <a:path w="142875" h="1753235">
                  <a:moveTo>
                    <a:pt x="85506" y="1514936"/>
                  </a:moveTo>
                  <a:lnTo>
                    <a:pt x="85506" y="161941"/>
                  </a:lnTo>
                </a:path>
                <a:path w="142875" h="1753235">
                  <a:moveTo>
                    <a:pt x="85506" y="152443"/>
                  </a:moveTo>
                  <a:lnTo>
                    <a:pt x="85506" y="295388"/>
                  </a:lnTo>
                </a:path>
                <a:path w="142875" h="1753235">
                  <a:moveTo>
                    <a:pt x="85506" y="304886"/>
                  </a:moveTo>
                  <a:lnTo>
                    <a:pt x="94986" y="1248231"/>
                  </a:lnTo>
                </a:path>
                <a:path w="142875" h="1753235">
                  <a:moveTo>
                    <a:pt x="94986" y="1257729"/>
                  </a:moveTo>
                  <a:lnTo>
                    <a:pt x="94986" y="781308"/>
                  </a:lnTo>
                </a:path>
                <a:path w="142875" h="1753235">
                  <a:moveTo>
                    <a:pt x="94986" y="771810"/>
                  </a:moveTo>
                  <a:lnTo>
                    <a:pt x="94986" y="400152"/>
                  </a:lnTo>
                </a:path>
                <a:path w="142875" h="1753235">
                  <a:moveTo>
                    <a:pt x="94986" y="390654"/>
                  </a:moveTo>
                  <a:lnTo>
                    <a:pt x="104465" y="524101"/>
                  </a:lnTo>
                </a:path>
                <a:path w="142875" h="1753235">
                  <a:moveTo>
                    <a:pt x="104465" y="533599"/>
                  </a:moveTo>
                  <a:lnTo>
                    <a:pt x="104465" y="876573"/>
                  </a:lnTo>
                </a:path>
                <a:path w="142875" h="1753235">
                  <a:moveTo>
                    <a:pt x="104465" y="886071"/>
                  </a:moveTo>
                  <a:lnTo>
                    <a:pt x="104465" y="838581"/>
                  </a:lnTo>
                </a:path>
                <a:path w="142875" h="1753235">
                  <a:moveTo>
                    <a:pt x="104465" y="828798"/>
                  </a:moveTo>
                  <a:lnTo>
                    <a:pt x="104465" y="790806"/>
                  </a:lnTo>
                </a:path>
                <a:path w="142875" h="1753235">
                  <a:moveTo>
                    <a:pt x="104465" y="781308"/>
                  </a:moveTo>
                  <a:lnTo>
                    <a:pt x="113945" y="924253"/>
                  </a:lnTo>
                </a:path>
                <a:path w="142875" h="1753235">
                  <a:moveTo>
                    <a:pt x="113945" y="933751"/>
                  </a:moveTo>
                  <a:lnTo>
                    <a:pt x="113945" y="943249"/>
                  </a:lnTo>
                </a:path>
                <a:path w="142875" h="1753235">
                  <a:moveTo>
                    <a:pt x="113945" y="952747"/>
                  </a:moveTo>
                  <a:lnTo>
                    <a:pt x="113945" y="790806"/>
                  </a:lnTo>
                </a:path>
                <a:path w="142875" h="1753235">
                  <a:moveTo>
                    <a:pt x="113945" y="781308"/>
                  </a:moveTo>
                  <a:lnTo>
                    <a:pt x="113945" y="581089"/>
                  </a:lnTo>
                </a:path>
                <a:path w="142875" h="1753235">
                  <a:moveTo>
                    <a:pt x="113945" y="571591"/>
                  </a:moveTo>
                  <a:lnTo>
                    <a:pt x="113945" y="590587"/>
                  </a:lnTo>
                </a:path>
                <a:path w="142875" h="1753235">
                  <a:moveTo>
                    <a:pt x="113945" y="600370"/>
                  </a:moveTo>
                  <a:lnTo>
                    <a:pt x="123425" y="1467445"/>
                  </a:lnTo>
                </a:path>
                <a:path w="142875" h="1753235">
                  <a:moveTo>
                    <a:pt x="123425" y="1476943"/>
                  </a:moveTo>
                  <a:lnTo>
                    <a:pt x="123425" y="1448164"/>
                  </a:lnTo>
                </a:path>
                <a:path w="142875" h="1753235">
                  <a:moveTo>
                    <a:pt x="123425" y="1438666"/>
                  </a:moveTo>
                  <a:lnTo>
                    <a:pt x="123425" y="438144"/>
                  </a:lnTo>
                </a:path>
                <a:path w="142875" h="1753235">
                  <a:moveTo>
                    <a:pt x="123425" y="428646"/>
                  </a:moveTo>
                  <a:lnTo>
                    <a:pt x="132904" y="914755"/>
                  </a:lnTo>
                </a:path>
                <a:path w="142875" h="1753235">
                  <a:moveTo>
                    <a:pt x="132904" y="924253"/>
                  </a:moveTo>
                  <a:lnTo>
                    <a:pt x="132904" y="1743629"/>
                  </a:lnTo>
                </a:path>
                <a:path w="142875" h="1753235">
                  <a:moveTo>
                    <a:pt x="132904" y="1753127"/>
                  </a:moveTo>
                  <a:lnTo>
                    <a:pt x="132904" y="1705628"/>
                  </a:lnTo>
                </a:path>
                <a:path w="142875" h="1753235">
                  <a:moveTo>
                    <a:pt x="132904" y="1696130"/>
                  </a:moveTo>
                  <a:lnTo>
                    <a:pt x="132904" y="428646"/>
                  </a:lnTo>
                </a:path>
                <a:path w="142875" h="1753235">
                  <a:moveTo>
                    <a:pt x="132904" y="419148"/>
                  </a:moveTo>
                  <a:lnTo>
                    <a:pt x="142384" y="695540"/>
                  </a:lnTo>
                </a:path>
                <a:path w="142875" h="1753235">
                  <a:moveTo>
                    <a:pt x="142384" y="705038"/>
                  </a:moveTo>
                  <a:lnTo>
                    <a:pt x="142384" y="16006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007267" y="35802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012008" y="2203593"/>
              <a:ext cx="38100" cy="1372235"/>
            </a:xfrm>
            <a:custGeom>
              <a:avLst/>
              <a:gdLst/>
              <a:ahLst/>
              <a:cxnLst/>
              <a:rect l="l" t="t" r="r" b="b"/>
              <a:pathLst>
                <a:path w="38100" h="1372235">
                  <a:moveTo>
                    <a:pt x="0" y="1371943"/>
                  </a:moveTo>
                  <a:lnTo>
                    <a:pt x="0" y="809802"/>
                  </a:lnTo>
                </a:path>
                <a:path w="38100" h="1372235">
                  <a:moveTo>
                    <a:pt x="0" y="800304"/>
                  </a:moveTo>
                  <a:lnTo>
                    <a:pt x="9479" y="314384"/>
                  </a:lnTo>
                </a:path>
                <a:path w="38100" h="1372235">
                  <a:moveTo>
                    <a:pt x="9479" y="304886"/>
                  </a:moveTo>
                  <a:lnTo>
                    <a:pt x="9479" y="333380"/>
                  </a:lnTo>
                </a:path>
                <a:path w="38100" h="1372235">
                  <a:moveTo>
                    <a:pt x="9479" y="342878"/>
                  </a:moveTo>
                  <a:lnTo>
                    <a:pt x="9479" y="886071"/>
                  </a:lnTo>
                </a:path>
                <a:path w="38100" h="1372235">
                  <a:moveTo>
                    <a:pt x="9479" y="895569"/>
                  </a:moveTo>
                  <a:lnTo>
                    <a:pt x="9479" y="790806"/>
                  </a:lnTo>
                </a:path>
                <a:path w="38100" h="1372235">
                  <a:moveTo>
                    <a:pt x="9479" y="781308"/>
                  </a:moveTo>
                  <a:lnTo>
                    <a:pt x="18959" y="552595"/>
                  </a:lnTo>
                </a:path>
                <a:path w="38100" h="1372235">
                  <a:moveTo>
                    <a:pt x="18959" y="543097"/>
                  </a:moveTo>
                  <a:lnTo>
                    <a:pt x="18959" y="562093"/>
                  </a:lnTo>
                </a:path>
                <a:path w="38100" h="1372235">
                  <a:moveTo>
                    <a:pt x="18959" y="571591"/>
                  </a:moveTo>
                  <a:lnTo>
                    <a:pt x="18959" y="552595"/>
                  </a:lnTo>
                </a:path>
                <a:path w="38100" h="1372235">
                  <a:moveTo>
                    <a:pt x="18959" y="543097"/>
                  </a:moveTo>
                  <a:lnTo>
                    <a:pt x="18959" y="323882"/>
                  </a:lnTo>
                </a:path>
                <a:path w="38100" h="1372235">
                  <a:moveTo>
                    <a:pt x="18959" y="314384"/>
                  </a:moveTo>
                  <a:lnTo>
                    <a:pt x="28438" y="371657"/>
                  </a:lnTo>
                </a:path>
                <a:path w="38100" h="1372235">
                  <a:moveTo>
                    <a:pt x="28438" y="381156"/>
                  </a:moveTo>
                  <a:lnTo>
                    <a:pt x="28438" y="886071"/>
                  </a:lnTo>
                </a:path>
                <a:path w="38100" h="1372235">
                  <a:moveTo>
                    <a:pt x="28438" y="895569"/>
                  </a:moveTo>
                  <a:lnTo>
                    <a:pt x="28438" y="800304"/>
                  </a:lnTo>
                </a:path>
                <a:path w="38100" h="1372235">
                  <a:moveTo>
                    <a:pt x="28438" y="79080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045186" y="21892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049927" y="2098545"/>
              <a:ext cx="142875" cy="1458595"/>
            </a:xfrm>
            <a:custGeom>
              <a:avLst/>
              <a:gdLst/>
              <a:ahLst/>
              <a:cxnLst/>
              <a:rect l="l" t="t" r="r" b="b"/>
              <a:pathLst>
                <a:path w="142875" h="1458595">
                  <a:moveTo>
                    <a:pt x="0" y="95455"/>
                  </a:moveTo>
                  <a:lnTo>
                    <a:pt x="0" y="543192"/>
                  </a:lnTo>
                </a:path>
                <a:path w="142875" h="1458595">
                  <a:moveTo>
                    <a:pt x="0" y="552880"/>
                  </a:moveTo>
                  <a:lnTo>
                    <a:pt x="0" y="1305504"/>
                  </a:lnTo>
                </a:path>
                <a:path w="142875" h="1458595">
                  <a:moveTo>
                    <a:pt x="0" y="1315002"/>
                  </a:moveTo>
                  <a:lnTo>
                    <a:pt x="0" y="1277010"/>
                  </a:lnTo>
                </a:path>
                <a:path w="142875" h="1458595">
                  <a:moveTo>
                    <a:pt x="0" y="1267512"/>
                  </a:moveTo>
                  <a:lnTo>
                    <a:pt x="9764" y="124044"/>
                  </a:lnTo>
                </a:path>
                <a:path w="142875" h="1458595">
                  <a:moveTo>
                    <a:pt x="9764" y="114546"/>
                  </a:moveTo>
                  <a:lnTo>
                    <a:pt x="9764" y="600370"/>
                  </a:lnTo>
                </a:path>
                <a:path w="142875" h="1458595">
                  <a:moveTo>
                    <a:pt x="9764" y="609868"/>
                  </a:moveTo>
                  <a:lnTo>
                    <a:pt x="9764" y="1448497"/>
                  </a:lnTo>
                </a:path>
                <a:path w="142875" h="1458595">
                  <a:moveTo>
                    <a:pt x="9764" y="1457995"/>
                  </a:moveTo>
                  <a:lnTo>
                    <a:pt x="19243" y="1029301"/>
                  </a:lnTo>
                </a:path>
                <a:path w="142875" h="1458595">
                  <a:moveTo>
                    <a:pt x="19243" y="1019613"/>
                  </a:moveTo>
                  <a:lnTo>
                    <a:pt x="19243" y="428931"/>
                  </a:lnTo>
                </a:path>
                <a:path w="142875" h="1458595">
                  <a:moveTo>
                    <a:pt x="19243" y="419433"/>
                  </a:moveTo>
                  <a:lnTo>
                    <a:pt x="19243" y="638647"/>
                  </a:lnTo>
                </a:path>
                <a:path w="142875" h="1458595">
                  <a:moveTo>
                    <a:pt x="19243" y="648145"/>
                  </a:moveTo>
                  <a:lnTo>
                    <a:pt x="28723" y="1277010"/>
                  </a:lnTo>
                </a:path>
                <a:path w="142875" h="1458595">
                  <a:moveTo>
                    <a:pt x="28723" y="1286508"/>
                  </a:moveTo>
                  <a:lnTo>
                    <a:pt x="28723" y="1010115"/>
                  </a:lnTo>
                </a:path>
                <a:path w="142875" h="1458595">
                  <a:moveTo>
                    <a:pt x="28723" y="1000617"/>
                  </a:moveTo>
                  <a:lnTo>
                    <a:pt x="28723" y="819585"/>
                  </a:lnTo>
                </a:path>
                <a:path w="142875" h="1458595">
                  <a:moveTo>
                    <a:pt x="28723" y="810087"/>
                  </a:moveTo>
                  <a:lnTo>
                    <a:pt x="28723" y="914850"/>
                  </a:lnTo>
                </a:path>
                <a:path w="142875" h="1458595">
                  <a:moveTo>
                    <a:pt x="28723" y="924348"/>
                  </a:moveTo>
                  <a:lnTo>
                    <a:pt x="38203" y="857577"/>
                  </a:lnTo>
                </a:path>
                <a:path w="142875" h="1458595">
                  <a:moveTo>
                    <a:pt x="38203" y="848079"/>
                  </a:moveTo>
                  <a:lnTo>
                    <a:pt x="38203" y="819585"/>
                  </a:lnTo>
                </a:path>
                <a:path w="142875" h="1458595">
                  <a:moveTo>
                    <a:pt x="38203" y="810087"/>
                  </a:moveTo>
                  <a:lnTo>
                    <a:pt x="38203" y="848079"/>
                  </a:lnTo>
                </a:path>
                <a:path w="142875" h="1458595">
                  <a:moveTo>
                    <a:pt x="38203" y="857577"/>
                  </a:moveTo>
                  <a:lnTo>
                    <a:pt x="38203" y="1115068"/>
                  </a:lnTo>
                </a:path>
                <a:path w="142875" h="1458595">
                  <a:moveTo>
                    <a:pt x="38203" y="1124566"/>
                  </a:moveTo>
                  <a:lnTo>
                    <a:pt x="47682" y="953127"/>
                  </a:lnTo>
                </a:path>
                <a:path w="142875" h="1458595">
                  <a:moveTo>
                    <a:pt x="47682" y="943629"/>
                  </a:moveTo>
                  <a:lnTo>
                    <a:pt x="47682" y="324167"/>
                  </a:lnTo>
                </a:path>
                <a:path w="142875" h="1458595">
                  <a:moveTo>
                    <a:pt x="47682" y="314479"/>
                  </a:moveTo>
                  <a:lnTo>
                    <a:pt x="47682" y="657643"/>
                  </a:lnTo>
                </a:path>
                <a:path w="142875" h="1458595">
                  <a:moveTo>
                    <a:pt x="47682" y="667141"/>
                  </a:moveTo>
                  <a:lnTo>
                    <a:pt x="57162" y="1238828"/>
                  </a:lnTo>
                </a:path>
                <a:path w="142875" h="1458595">
                  <a:moveTo>
                    <a:pt x="57162" y="1248326"/>
                  </a:moveTo>
                  <a:lnTo>
                    <a:pt x="57162" y="972123"/>
                  </a:lnTo>
                </a:path>
                <a:path w="142875" h="1458595">
                  <a:moveTo>
                    <a:pt x="57162" y="962625"/>
                  </a:moveTo>
                  <a:lnTo>
                    <a:pt x="57162" y="9782"/>
                  </a:lnTo>
                </a:path>
                <a:path w="142875" h="1458595">
                  <a:moveTo>
                    <a:pt x="57162" y="0"/>
                  </a:moveTo>
                  <a:lnTo>
                    <a:pt x="57162" y="447927"/>
                  </a:lnTo>
                </a:path>
                <a:path w="142875" h="1458595">
                  <a:moveTo>
                    <a:pt x="57162" y="457425"/>
                  </a:moveTo>
                  <a:lnTo>
                    <a:pt x="66641" y="1210334"/>
                  </a:lnTo>
                </a:path>
                <a:path w="142875" h="1458595">
                  <a:moveTo>
                    <a:pt x="66641" y="1219832"/>
                  </a:moveTo>
                  <a:lnTo>
                    <a:pt x="66641" y="1181745"/>
                  </a:lnTo>
                </a:path>
                <a:path w="142875" h="1458595">
                  <a:moveTo>
                    <a:pt x="66641" y="1172057"/>
                  </a:moveTo>
                  <a:lnTo>
                    <a:pt x="66641" y="95455"/>
                  </a:lnTo>
                </a:path>
                <a:path w="142875" h="1458595">
                  <a:moveTo>
                    <a:pt x="66641" y="85957"/>
                  </a:moveTo>
                  <a:lnTo>
                    <a:pt x="66641" y="324167"/>
                  </a:lnTo>
                </a:path>
                <a:path w="142875" h="1458595">
                  <a:moveTo>
                    <a:pt x="66641" y="333665"/>
                  </a:moveTo>
                  <a:lnTo>
                    <a:pt x="76121" y="1086289"/>
                  </a:lnTo>
                </a:path>
                <a:path w="142875" h="1458595">
                  <a:moveTo>
                    <a:pt x="76121" y="1095787"/>
                  </a:moveTo>
                  <a:lnTo>
                    <a:pt x="76121" y="838581"/>
                  </a:lnTo>
                </a:path>
                <a:path w="142875" h="1458595">
                  <a:moveTo>
                    <a:pt x="76121" y="829083"/>
                  </a:moveTo>
                  <a:lnTo>
                    <a:pt x="76121" y="524196"/>
                  </a:lnTo>
                </a:path>
                <a:path w="142875" h="1458595">
                  <a:moveTo>
                    <a:pt x="76121" y="514698"/>
                  </a:moveTo>
                  <a:lnTo>
                    <a:pt x="85601" y="781403"/>
                  </a:lnTo>
                </a:path>
                <a:path w="142875" h="1458595">
                  <a:moveTo>
                    <a:pt x="85601" y="791091"/>
                  </a:moveTo>
                  <a:lnTo>
                    <a:pt x="85601" y="876858"/>
                  </a:lnTo>
                </a:path>
                <a:path w="142875" h="1458595">
                  <a:moveTo>
                    <a:pt x="85601" y="886356"/>
                  </a:moveTo>
                  <a:lnTo>
                    <a:pt x="85601" y="876858"/>
                  </a:lnTo>
                </a:path>
                <a:path w="142875" h="1458595">
                  <a:moveTo>
                    <a:pt x="85601" y="867360"/>
                  </a:moveTo>
                  <a:lnTo>
                    <a:pt x="85601" y="914850"/>
                  </a:lnTo>
                </a:path>
                <a:path w="142875" h="1458595">
                  <a:moveTo>
                    <a:pt x="85601" y="924348"/>
                  </a:moveTo>
                  <a:lnTo>
                    <a:pt x="95080" y="1076791"/>
                  </a:lnTo>
                </a:path>
                <a:path w="142875" h="1458595">
                  <a:moveTo>
                    <a:pt x="95080" y="1086289"/>
                  </a:moveTo>
                  <a:lnTo>
                    <a:pt x="95080" y="905352"/>
                  </a:lnTo>
                </a:path>
                <a:path w="142875" h="1458595">
                  <a:moveTo>
                    <a:pt x="95080" y="895854"/>
                  </a:moveTo>
                  <a:lnTo>
                    <a:pt x="95080" y="619366"/>
                  </a:lnTo>
                </a:path>
                <a:path w="142875" h="1458595">
                  <a:moveTo>
                    <a:pt x="95080" y="609868"/>
                  </a:moveTo>
                  <a:lnTo>
                    <a:pt x="95080" y="628959"/>
                  </a:lnTo>
                </a:path>
                <a:path w="142875" h="1458595">
                  <a:moveTo>
                    <a:pt x="95080" y="638647"/>
                  </a:moveTo>
                  <a:lnTo>
                    <a:pt x="104560" y="1429491"/>
                  </a:lnTo>
                </a:path>
                <a:path w="142875" h="1458595">
                  <a:moveTo>
                    <a:pt x="104560" y="1438989"/>
                  </a:moveTo>
                  <a:lnTo>
                    <a:pt x="104560" y="1200836"/>
                  </a:lnTo>
                </a:path>
                <a:path w="142875" h="1458595">
                  <a:moveTo>
                    <a:pt x="104560" y="1191243"/>
                  </a:moveTo>
                  <a:lnTo>
                    <a:pt x="104560" y="352661"/>
                  </a:lnTo>
                </a:path>
                <a:path w="142875" h="1458595">
                  <a:moveTo>
                    <a:pt x="104560" y="343163"/>
                  </a:moveTo>
                  <a:lnTo>
                    <a:pt x="114040" y="771905"/>
                  </a:lnTo>
                </a:path>
                <a:path w="142875" h="1458595">
                  <a:moveTo>
                    <a:pt x="114040" y="781403"/>
                  </a:moveTo>
                  <a:lnTo>
                    <a:pt x="114040" y="1448497"/>
                  </a:lnTo>
                </a:path>
                <a:path w="142875" h="1458595">
                  <a:moveTo>
                    <a:pt x="114040" y="1457995"/>
                  </a:moveTo>
                  <a:lnTo>
                    <a:pt x="114040" y="1191243"/>
                  </a:lnTo>
                </a:path>
                <a:path w="142875" h="1458595">
                  <a:moveTo>
                    <a:pt x="114040" y="1181745"/>
                  </a:moveTo>
                  <a:lnTo>
                    <a:pt x="123804" y="200218"/>
                  </a:lnTo>
                </a:path>
                <a:path w="142875" h="1458595">
                  <a:moveTo>
                    <a:pt x="123804" y="190720"/>
                  </a:moveTo>
                  <a:lnTo>
                    <a:pt x="123804" y="428931"/>
                  </a:lnTo>
                </a:path>
                <a:path w="142875" h="1458595">
                  <a:moveTo>
                    <a:pt x="123804" y="438429"/>
                  </a:moveTo>
                  <a:lnTo>
                    <a:pt x="123804" y="1153061"/>
                  </a:lnTo>
                </a:path>
                <a:path w="142875" h="1458595">
                  <a:moveTo>
                    <a:pt x="123804" y="1162559"/>
                  </a:moveTo>
                  <a:lnTo>
                    <a:pt x="123804" y="1134065"/>
                  </a:lnTo>
                </a:path>
                <a:path w="142875" h="1458595">
                  <a:moveTo>
                    <a:pt x="123804" y="1124566"/>
                  </a:moveTo>
                  <a:lnTo>
                    <a:pt x="133283" y="314479"/>
                  </a:lnTo>
                </a:path>
                <a:path w="142875" h="1458595">
                  <a:moveTo>
                    <a:pt x="133283" y="304981"/>
                  </a:moveTo>
                  <a:lnTo>
                    <a:pt x="133283" y="362254"/>
                  </a:lnTo>
                </a:path>
                <a:path w="142875" h="1458595">
                  <a:moveTo>
                    <a:pt x="133283" y="371752"/>
                  </a:moveTo>
                  <a:lnTo>
                    <a:pt x="133283" y="752908"/>
                  </a:lnTo>
                </a:path>
                <a:path w="142875" h="1458595">
                  <a:moveTo>
                    <a:pt x="133283" y="762407"/>
                  </a:moveTo>
                  <a:lnTo>
                    <a:pt x="133283" y="733912"/>
                  </a:lnTo>
                </a:path>
                <a:path w="142875" h="1458595">
                  <a:moveTo>
                    <a:pt x="133283" y="724414"/>
                  </a:moveTo>
                  <a:lnTo>
                    <a:pt x="142763" y="628959"/>
                  </a:lnTo>
                </a:path>
                <a:path w="142875" h="1458595">
                  <a:moveTo>
                    <a:pt x="142763" y="619366"/>
                  </a:moveTo>
                  <a:lnTo>
                    <a:pt x="142763" y="638647"/>
                  </a:lnTo>
                </a:path>
                <a:path w="142875" h="1458595">
                  <a:moveTo>
                    <a:pt x="142763" y="648145"/>
                  </a:moveTo>
                  <a:lnTo>
                    <a:pt x="142763" y="6766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187949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92690" y="2422713"/>
              <a:ext cx="47625" cy="1162685"/>
            </a:xfrm>
            <a:custGeom>
              <a:avLst/>
              <a:gdLst/>
              <a:ahLst/>
              <a:cxnLst/>
              <a:rect l="l" t="t" r="r" b="b"/>
              <a:pathLst>
                <a:path w="47625" h="1162685">
                  <a:moveTo>
                    <a:pt x="0" y="352471"/>
                  </a:moveTo>
                  <a:lnTo>
                    <a:pt x="9479" y="123759"/>
                  </a:lnTo>
                </a:path>
                <a:path w="47625" h="1162685">
                  <a:moveTo>
                    <a:pt x="9479" y="114261"/>
                  </a:moveTo>
                  <a:lnTo>
                    <a:pt x="9479" y="181032"/>
                  </a:lnTo>
                </a:path>
                <a:path w="47625" h="1162685">
                  <a:moveTo>
                    <a:pt x="9479" y="190530"/>
                  </a:moveTo>
                  <a:lnTo>
                    <a:pt x="9479" y="819395"/>
                  </a:lnTo>
                </a:path>
                <a:path w="47625" h="1162685">
                  <a:moveTo>
                    <a:pt x="9479" y="828893"/>
                  </a:moveTo>
                  <a:lnTo>
                    <a:pt x="9479" y="733627"/>
                  </a:lnTo>
                </a:path>
                <a:path w="47625" h="1162685">
                  <a:moveTo>
                    <a:pt x="9479" y="724129"/>
                  </a:moveTo>
                  <a:lnTo>
                    <a:pt x="18959" y="9498"/>
                  </a:lnTo>
                </a:path>
                <a:path w="47625" h="1162685">
                  <a:moveTo>
                    <a:pt x="18959" y="0"/>
                  </a:moveTo>
                  <a:lnTo>
                    <a:pt x="18959" y="114261"/>
                  </a:lnTo>
                </a:path>
                <a:path w="47625" h="1162685">
                  <a:moveTo>
                    <a:pt x="18959" y="123759"/>
                  </a:moveTo>
                  <a:lnTo>
                    <a:pt x="18959" y="1152823"/>
                  </a:lnTo>
                </a:path>
                <a:path w="47625" h="1162685">
                  <a:moveTo>
                    <a:pt x="18959" y="1162331"/>
                  </a:moveTo>
                  <a:lnTo>
                    <a:pt x="18959" y="1038609"/>
                  </a:lnTo>
                </a:path>
                <a:path w="47625" h="1162685">
                  <a:moveTo>
                    <a:pt x="18959" y="1029111"/>
                  </a:moveTo>
                  <a:lnTo>
                    <a:pt x="28438" y="66581"/>
                  </a:lnTo>
                </a:path>
                <a:path w="47625" h="1162685">
                  <a:moveTo>
                    <a:pt x="28438" y="57083"/>
                  </a:moveTo>
                  <a:lnTo>
                    <a:pt x="28438" y="466923"/>
                  </a:lnTo>
                </a:path>
                <a:path w="47625" h="1162685">
                  <a:moveTo>
                    <a:pt x="28438" y="476421"/>
                  </a:moveTo>
                  <a:lnTo>
                    <a:pt x="28438" y="1133827"/>
                  </a:lnTo>
                </a:path>
                <a:path w="47625" h="1162685">
                  <a:moveTo>
                    <a:pt x="28438" y="1143325"/>
                  </a:moveTo>
                  <a:lnTo>
                    <a:pt x="37918" y="1114821"/>
                  </a:lnTo>
                </a:path>
                <a:path w="47625" h="1162685">
                  <a:moveTo>
                    <a:pt x="37918" y="1105323"/>
                  </a:moveTo>
                  <a:lnTo>
                    <a:pt x="37918" y="209526"/>
                  </a:lnTo>
                </a:path>
                <a:path w="47625" h="1162685">
                  <a:moveTo>
                    <a:pt x="37918" y="200028"/>
                  </a:moveTo>
                  <a:lnTo>
                    <a:pt x="37918" y="276202"/>
                  </a:lnTo>
                </a:path>
                <a:path w="47625" h="1162685">
                  <a:moveTo>
                    <a:pt x="37918" y="285700"/>
                  </a:moveTo>
                  <a:lnTo>
                    <a:pt x="47398" y="771620"/>
                  </a:lnTo>
                </a:path>
                <a:path w="47625" h="1162685">
                  <a:moveTo>
                    <a:pt x="47398" y="781403"/>
                  </a:moveTo>
                  <a:lnTo>
                    <a:pt x="47398" y="724129"/>
                  </a:lnTo>
                </a:path>
                <a:path w="47625" h="1162685">
                  <a:moveTo>
                    <a:pt x="47398" y="714631"/>
                  </a:moveTo>
                  <a:lnTo>
                    <a:pt x="47398" y="4002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235337" y="280871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240089" y="2651426"/>
              <a:ext cx="9525" cy="371475"/>
            </a:xfrm>
            <a:custGeom>
              <a:avLst/>
              <a:gdLst/>
              <a:ahLst/>
              <a:cxnLst/>
              <a:rect l="l" t="t" r="r" b="b"/>
              <a:pathLst>
                <a:path w="9525" h="371475">
                  <a:moveTo>
                    <a:pt x="0" y="162036"/>
                  </a:moveTo>
                  <a:lnTo>
                    <a:pt x="9479" y="9498"/>
                  </a:lnTo>
                </a:path>
                <a:path w="9525" h="371475">
                  <a:moveTo>
                    <a:pt x="9479" y="0"/>
                  </a:moveTo>
                  <a:lnTo>
                    <a:pt x="9479" y="37992"/>
                  </a:lnTo>
                </a:path>
                <a:path w="9525" h="371475">
                  <a:moveTo>
                    <a:pt x="9479" y="47490"/>
                  </a:moveTo>
                  <a:lnTo>
                    <a:pt x="9479" y="37146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244827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249568" y="2213091"/>
              <a:ext cx="66675" cy="1172210"/>
            </a:xfrm>
            <a:custGeom>
              <a:avLst/>
              <a:gdLst/>
              <a:ahLst/>
              <a:cxnLst/>
              <a:rect l="l" t="t" r="r" b="b"/>
              <a:pathLst>
                <a:path w="66675" h="1172210">
                  <a:moveTo>
                    <a:pt x="0" y="819300"/>
                  </a:moveTo>
                  <a:lnTo>
                    <a:pt x="9479" y="552595"/>
                  </a:lnTo>
                </a:path>
                <a:path w="66675" h="1172210">
                  <a:moveTo>
                    <a:pt x="9479" y="543097"/>
                  </a:moveTo>
                  <a:lnTo>
                    <a:pt x="9479" y="66676"/>
                  </a:lnTo>
                </a:path>
                <a:path w="66675" h="1172210">
                  <a:moveTo>
                    <a:pt x="9479" y="57178"/>
                  </a:moveTo>
                  <a:lnTo>
                    <a:pt x="9479" y="152443"/>
                  </a:lnTo>
                </a:path>
                <a:path w="66675" h="1172210">
                  <a:moveTo>
                    <a:pt x="9479" y="161941"/>
                  </a:moveTo>
                  <a:lnTo>
                    <a:pt x="18959" y="1029016"/>
                  </a:lnTo>
                </a:path>
                <a:path w="66675" h="1172210">
                  <a:moveTo>
                    <a:pt x="18959" y="1038514"/>
                  </a:moveTo>
                  <a:lnTo>
                    <a:pt x="18959" y="800304"/>
                  </a:lnTo>
                </a:path>
                <a:path w="66675" h="1172210">
                  <a:moveTo>
                    <a:pt x="18959" y="790806"/>
                  </a:moveTo>
                  <a:lnTo>
                    <a:pt x="18959" y="9498"/>
                  </a:lnTo>
                </a:path>
                <a:path w="66675" h="1172210">
                  <a:moveTo>
                    <a:pt x="18959" y="0"/>
                  </a:moveTo>
                  <a:lnTo>
                    <a:pt x="18959" y="28494"/>
                  </a:lnTo>
                </a:path>
                <a:path w="66675" h="1172210">
                  <a:moveTo>
                    <a:pt x="18959" y="37992"/>
                  </a:moveTo>
                  <a:lnTo>
                    <a:pt x="28438" y="1162464"/>
                  </a:lnTo>
                </a:path>
                <a:path w="66675" h="1172210">
                  <a:moveTo>
                    <a:pt x="28438" y="1171962"/>
                  </a:moveTo>
                  <a:lnTo>
                    <a:pt x="28438" y="1143468"/>
                  </a:lnTo>
                </a:path>
                <a:path w="66675" h="1172210">
                  <a:moveTo>
                    <a:pt x="28438" y="1133780"/>
                  </a:moveTo>
                  <a:lnTo>
                    <a:pt x="28438" y="276202"/>
                  </a:lnTo>
                </a:path>
                <a:path w="66675" h="1172210">
                  <a:moveTo>
                    <a:pt x="28438" y="266704"/>
                  </a:moveTo>
                  <a:lnTo>
                    <a:pt x="38108" y="581089"/>
                  </a:lnTo>
                </a:path>
                <a:path w="66675" h="1172210">
                  <a:moveTo>
                    <a:pt x="38108" y="590587"/>
                  </a:moveTo>
                  <a:lnTo>
                    <a:pt x="38108" y="1105285"/>
                  </a:lnTo>
                </a:path>
                <a:path w="66675" h="1172210">
                  <a:moveTo>
                    <a:pt x="38108" y="1114784"/>
                  </a:moveTo>
                  <a:lnTo>
                    <a:pt x="38108" y="914755"/>
                  </a:lnTo>
                </a:path>
                <a:path w="66675" h="1172210">
                  <a:moveTo>
                    <a:pt x="38108" y="905067"/>
                  </a:moveTo>
                  <a:lnTo>
                    <a:pt x="47587" y="686042"/>
                  </a:lnTo>
                </a:path>
                <a:path w="66675" h="1172210">
                  <a:moveTo>
                    <a:pt x="47587" y="676544"/>
                  </a:moveTo>
                  <a:lnTo>
                    <a:pt x="47587" y="829083"/>
                  </a:lnTo>
                </a:path>
                <a:path w="66675" h="1172210">
                  <a:moveTo>
                    <a:pt x="47587" y="838581"/>
                  </a:moveTo>
                  <a:lnTo>
                    <a:pt x="47587" y="819300"/>
                  </a:lnTo>
                </a:path>
                <a:path w="66675" h="1172210">
                  <a:moveTo>
                    <a:pt x="47587" y="809802"/>
                  </a:moveTo>
                  <a:lnTo>
                    <a:pt x="47587" y="857577"/>
                  </a:lnTo>
                </a:path>
                <a:path w="66675" h="1172210">
                  <a:moveTo>
                    <a:pt x="47587" y="867075"/>
                  </a:moveTo>
                  <a:lnTo>
                    <a:pt x="57067" y="1000522"/>
                  </a:lnTo>
                </a:path>
                <a:path w="66675" h="1172210">
                  <a:moveTo>
                    <a:pt x="57067" y="1010020"/>
                  </a:moveTo>
                  <a:lnTo>
                    <a:pt x="57067" y="1000522"/>
                  </a:lnTo>
                </a:path>
                <a:path w="66675" h="1172210">
                  <a:moveTo>
                    <a:pt x="57067" y="991024"/>
                  </a:moveTo>
                  <a:lnTo>
                    <a:pt x="57067" y="400152"/>
                  </a:lnTo>
                </a:path>
                <a:path w="66675" h="1172210">
                  <a:moveTo>
                    <a:pt x="57067" y="390654"/>
                  </a:moveTo>
                  <a:lnTo>
                    <a:pt x="57067" y="409650"/>
                  </a:lnTo>
                </a:path>
                <a:path w="66675" h="1172210">
                  <a:moveTo>
                    <a:pt x="57067" y="419148"/>
                  </a:moveTo>
                  <a:lnTo>
                    <a:pt x="66547" y="11242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311375" y="33421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316115" y="2222590"/>
              <a:ext cx="19050" cy="1115060"/>
            </a:xfrm>
            <a:custGeom>
              <a:avLst/>
              <a:gdLst/>
              <a:ahLst/>
              <a:cxnLst/>
              <a:rect l="l" t="t" r="r" b="b"/>
              <a:pathLst>
                <a:path w="19050" h="1115060">
                  <a:moveTo>
                    <a:pt x="0" y="1114784"/>
                  </a:moveTo>
                  <a:lnTo>
                    <a:pt x="0" y="733533"/>
                  </a:lnTo>
                </a:path>
                <a:path w="19050" h="1115060">
                  <a:moveTo>
                    <a:pt x="0" y="724034"/>
                  </a:moveTo>
                  <a:lnTo>
                    <a:pt x="9479" y="47680"/>
                  </a:lnTo>
                </a:path>
                <a:path w="19050" h="1115060">
                  <a:moveTo>
                    <a:pt x="9479" y="38182"/>
                  </a:moveTo>
                  <a:lnTo>
                    <a:pt x="9479" y="447832"/>
                  </a:lnTo>
                </a:path>
                <a:path w="19050" h="1115060">
                  <a:moveTo>
                    <a:pt x="9479" y="457330"/>
                  </a:moveTo>
                  <a:lnTo>
                    <a:pt x="9479" y="1038514"/>
                  </a:lnTo>
                </a:path>
                <a:path w="19050" h="1115060">
                  <a:moveTo>
                    <a:pt x="9479" y="1048012"/>
                  </a:moveTo>
                  <a:lnTo>
                    <a:pt x="9479" y="809802"/>
                  </a:lnTo>
                </a:path>
                <a:path w="19050" h="1115060">
                  <a:moveTo>
                    <a:pt x="9479" y="800304"/>
                  </a:moveTo>
                  <a:lnTo>
                    <a:pt x="18959" y="9498"/>
                  </a:lnTo>
                </a:path>
                <a:path w="19050" h="1115060">
                  <a:moveTo>
                    <a:pt x="18959" y="0"/>
                  </a:moveTo>
                  <a:lnTo>
                    <a:pt x="18959" y="323882"/>
                  </a:lnTo>
                </a:path>
                <a:path w="19050" h="1115060">
                  <a:moveTo>
                    <a:pt x="18959" y="333380"/>
                  </a:moveTo>
                  <a:lnTo>
                    <a:pt x="18959" y="8670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330334" y="3094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35075" y="2517978"/>
              <a:ext cx="9525" cy="581660"/>
            </a:xfrm>
            <a:custGeom>
              <a:avLst/>
              <a:gdLst/>
              <a:ahLst/>
              <a:cxnLst/>
              <a:rect l="l" t="t" r="r" b="b"/>
              <a:pathLst>
                <a:path w="9525" h="581660">
                  <a:moveTo>
                    <a:pt x="0" y="581184"/>
                  </a:moveTo>
                  <a:lnTo>
                    <a:pt x="9479" y="247708"/>
                  </a:lnTo>
                </a:path>
                <a:path w="9525" h="581660">
                  <a:moveTo>
                    <a:pt x="9479" y="238210"/>
                  </a:moveTo>
                  <a:lnTo>
                    <a:pt x="9479" y="9498"/>
                  </a:lnTo>
                </a:path>
                <a:path w="9525" h="581660">
                  <a:moveTo>
                    <a:pt x="9479" y="0"/>
                  </a:moveTo>
                  <a:lnTo>
                    <a:pt x="9479" y="209526"/>
                  </a:lnTo>
                </a:path>
                <a:path w="9525" h="581660">
                  <a:moveTo>
                    <a:pt x="9479" y="219214"/>
                  </a:moveTo>
                  <a:lnTo>
                    <a:pt x="9479" y="39065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339807" y="290389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74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354034" y="290863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426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349293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354034" y="2384531"/>
              <a:ext cx="123825" cy="1162685"/>
            </a:xfrm>
            <a:custGeom>
              <a:avLst/>
              <a:gdLst/>
              <a:ahLst/>
              <a:cxnLst/>
              <a:rect l="l" t="t" r="r" b="b"/>
              <a:pathLst>
                <a:path w="123825" h="1162685">
                  <a:moveTo>
                    <a:pt x="0" y="647860"/>
                  </a:moveTo>
                  <a:lnTo>
                    <a:pt x="0" y="533599"/>
                  </a:lnTo>
                </a:path>
                <a:path w="123825" h="1162685">
                  <a:moveTo>
                    <a:pt x="0" y="524101"/>
                  </a:moveTo>
                  <a:lnTo>
                    <a:pt x="9479" y="362159"/>
                  </a:lnTo>
                </a:path>
                <a:path w="123825" h="1162685">
                  <a:moveTo>
                    <a:pt x="9479" y="352661"/>
                  </a:moveTo>
                  <a:lnTo>
                    <a:pt x="9479" y="581374"/>
                  </a:lnTo>
                </a:path>
                <a:path w="123825" h="1162685">
                  <a:moveTo>
                    <a:pt x="9479" y="590872"/>
                  </a:moveTo>
                  <a:lnTo>
                    <a:pt x="9479" y="1048012"/>
                  </a:lnTo>
                </a:path>
                <a:path w="123825" h="1162685">
                  <a:moveTo>
                    <a:pt x="9479" y="1057795"/>
                  </a:moveTo>
                  <a:lnTo>
                    <a:pt x="9479" y="743315"/>
                  </a:lnTo>
                </a:path>
                <a:path w="123825" h="1162685">
                  <a:moveTo>
                    <a:pt x="9479" y="733627"/>
                  </a:moveTo>
                  <a:lnTo>
                    <a:pt x="18959" y="200218"/>
                  </a:lnTo>
                </a:path>
                <a:path w="123825" h="1162685">
                  <a:moveTo>
                    <a:pt x="18959" y="190720"/>
                  </a:moveTo>
                  <a:lnTo>
                    <a:pt x="18959" y="285890"/>
                  </a:lnTo>
                </a:path>
                <a:path w="123825" h="1162685">
                  <a:moveTo>
                    <a:pt x="18959" y="295388"/>
                  </a:moveTo>
                  <a:lnTo>
                    <a:pt x="18959" y="1153004"/>
                  </a:lnTo>
                </a:path>
                <a:path w="123825" h="1162685">
                  <a:moveTo>
                    <a:pt x="18959" y="1162511"/>
                  </a:moveTo>
                  <a:lnTo>
                    <a:pt x="28438" y="905257"/>
                  </a:lnTo>
                </a:path>
                <a:path w="123825" h="1162685">
                  <a:moveTo>
                    <a:pt x="28438" y="895759"/>
                  </a:moveTo>
                  <a:lnTo>
                    <a:pt x="28438" y="85767"/>
                  </a:lnTo>
                </a:path>
                <a:path w="123825" h="1162685">
                  <a:moveTo>
                    <a:pt x="28438" y="76269"/>
                  </a:moveTo>
                  <a:lnTo>
                    <a:pt x="28438" y="409650"/>
                  </a:lnTo>
                </a:path>
                <a:path w="123825" h="1162685">
                  <a:moveTo>
                    <a:pt x="28438" y="419148"/>
                  </a:moveTo>
                  <a:lnTo>
                    <a:pt x="37918" y="924348"/>
                  </a:lnTo>
                </a:path>
                <a:path w="123825" h="1162685">
                  <a:moveTo>
                    <a:pt x="37918" y="933846"/>
                  </a:moveTo>
                  <a:lnTo>
                    <a:pt x="37918" y="752814"/>
                  </a:lnTo>
                </a:path>
                <a:path w="123825" h="1162685">
                  <a:moveTo>
                    <a:pt x="37918" y="743315"/>
                  </a:moveTo>
                  <a:lnTo>
                    <a:pt x="37918" y="114451"/>
                  </a:lnTo>
                </a:path>
                <a:path w="123825" h="1162685">
                  <a:moveTo>
                    <a:pt x="37918" y="104763"/>
                  </a:moveTo>
                  <a:lnTo>
                    <a:pt x="37918" y="152443"/>
                  </a:lnTo>
                </a:path>
                <a:path w="123825" h="1162685">
                  <a:moveTo>
                    <a:pt x="37918" y="161941"/>
                  </a:moveTo>
                  <a:lnTo>
                    <a:pt x="47682" y="514603"/>
                  </a:lnTo>
                </a:path>
                <a:path w="123825" h="1162685">
                  <a:moveTo>
                    <a:pt x="47682" y="524101"/>
                  </a:moveTo>
                  <a:lnTo>
                    <a:pt x="47682" y="466923"/>
                  </a:lnTo>
                </a:path>
                <a:path w="123825" h="1162685">
                  <a:moveTo>
                    <a:pt x="47682" y="457425"/>
                  </a:moveTo>
                  <a:lnTo>
                    <a:pt x="47682" y="323882"/>
                  </a:lnTo>
                </a:path>
                <a:path w="123825" h="1162685">
                  <a:moveTo>
                    <a:pt x="47682" y="314384"/>
                  </a:moveTo>
                  <a:lnTo>
                    <a:pt x="47682" y="323882"/>
                  </a:lnTo>
                </a:path>
                <a:path w="123825" h="1162685">
                  <a:moveTo>
                    <a:pt x="47682" y="333380"/>
                  </a:moveTo>
                  <a:lnTo>
                    <a:pt x="57162" y="295388"/>
                  </a:lnTo>
                </a:path>
                <a:path w="123825" h="1162685">
                  <a:moveTo>
                    <a:pt x="57162" y="285890"/>
                  </a:moveTo>
                  <a:lnTo>
                    <a:pt x="57162" y="171439"/>
                  </a:lnTo>
                </a:path>
                <a:path w="123825" h="1162685">
                  <a:moveTo>
                    <a:pt x="57162" y="161941"/>
                  </a:moveTo>
                  <a:lnTo>
                    <a:pt x="57162" y="266894"/>
                  </a:lnTo>
                </a:path>
                <a:path w="123825" h="1162685">
                  <a:moveTo>
                    <a:pt x="57162" y="276392"/>
                  </a:moveTo>
                  <a:lnTo>
                    <a:pt x="66641" y="686137"/>
                  </a:lnTo>
                </a:path>
                <a:path w="123825" h="1162685">
                  <a:moveTo>
                    <a:pt x="66641" y="695635"/>
                  </a:moveTo>
                  <a:lnTo>
                    <a:pt x="66641" y="438429"/>
                  </a:lnTo>
                </a:path>
                <a:path w="123825" h="1162685">
                  <a:moveTo>
                    <a:pt x="66641" y="428931"/>
                  </a:moveTo>
                  <a:lnTo>
                    <a:pt x="66641" y="38182"/>
                  </a:lnTo>
                </a:path>
                <a:path w="123825" h="1162685">
                  <a:moveTo>
                    <a:pt x="66641" y="28494"/>
                  </a:moveTo>
                  <a:lnTo>
                    <a:pt x="66641" y="247708"/>
                  </a:lnTo>
                </a:path>
                <a:path w="123825" h="1162685">
                  <a:moveTo>
                    <a:pt x="66641" y="257206"/>
                  </a:moveTo>
                  <a:lnTo>
                    <a:pt x="76121" y="1019518"/>
                  </a:lnTo>
                </a:path>
                <a:path w="123825" h="1162685">
                  <a:moveTo>
                    <a:pt x="76121" y="1029016"/>
                  </a:moveTo>
                  <a:lnTo>
                    <a:pt x="76121" y="809802"/>
                  </a:lnTo>
                </a:path>
                <a:path w="123825" h="1162685">
                  <a:moveTo>
                    <a:pt x="76121" y="800304"/>
                  </a:moveTo>
                  <a:lnTo>
                    <a:pt x="76121" y="114451"/>
                  </a:lnTo>
                </a:path>
                <a:path w="123825" h="1162685">
                  <a:moveTo>
                    <a:pt x="76121" y="104763"/>
                  </a:moveTo>
                  <a:lnTo>
                    <a:pt x="76121" y="209716"/>
                  </a:lnTo>
                </a:path>
                <a:path w="123825" h="1162685">
                  <a:moveTo>
                    <a:pt x="76121" y="219214"/>
                  </a:moveTo>
                  <a:lnTo>
                    <a:pt x="85601" y="1114784"/>
                  </a:lnTo>
                </a:path>
                <a:path w="123825" h="1162685">
                  <a:moveTo>
                    <a:pt x="85601" y="1124272"/>
                  </a:moveTo>
                  <a:lnTo>
                    <a:pt x="85601" y="1029016"/>
                  </a:lnTo>
                </a:path>
                <a:path w="123825" h="1162685">
                  <a:moveTo>
                    <a:pt x="85601" y="1019518"/>
                  </a:moveTo>
                  <a:lnTo>
                    <a:pt x="85601" y="314384"/>
                  </a:lnTo>
                </a:path>
                <a:path w="123825" h="1162685">
                  <a:moveTo>
                    <a:pt x="85601" y="304886"/>
                  </a:moveTo>
                  <a:lnTo>
                    <a:pt x="95080" y="457425"/>
                  </a:lnTo>
                </a:path>
                <a:path w="123825" h="1162685">
                  <a:moveTo>
                    <a:pt x="95080" y="466923"/>
                  </a:moveTo>
                  <a:lnTo>
                    <a:pt x="95080" y="876573"/>
                  </a:lnTo>
                </a:path>
                <a:path w="123825" h="1162685">
                  <a:moveTo>
                    <a:pt x="95080" y="886071"/>
                  </a:moveTo>
                  <a:lnTo>
                    <a:pt x="95080" y="848079"/>
                  </a:lnTo>
                </a:path>
                <a:path w="123825" h="1162685">
                  <a:moveTo>
                    <a:pt x="95080" y="838581"/>
                  </a:moveTo>
                  <a:lnTo>
                    <a:pt x="104560" y="505105"/>
                  </a:lnTo>
                </a:path>
                <a:path w="123825" h="1162685">
                  <a:moveTo>
                    <a:pt x="104560" y="495417"/>
                  </a:moveTo>
                  <a:lnTo>
                    <a:pt x="104560" y="505105"/>
                  </a:lnTo>
                </a:path>
                <a:path w="123825" h="1162685">
                  <a:moveTo>
                    <a:pt x="104560" y="514603"/>
                  </a:moveTo>
                  <a:lnTo>
                    <a:pt x="104560" y="466923"/>
                  </a:lnTo>
                </a:path>
                <a:path w="123825" h="1162685">
                  <a:moveTo>
                    <a:pt x="104560" y="457425"/>
                  </a:moveTo>
                  <a:lnTo>
                    <a:pt x="104560" y="428931"/>
                  </a:lnTo>
                </a:path>
                <a:path w="123825" h="1162685">
                  <a:moveTo>
                    <a:pt x="104560" y="419148"/>
                  </a:moveTo>
                  <a:lnTo>
                    <a:pt x="104560" y="447927"/>
                  </a:lnTo>
                </a:path>
                <a:path w="123825" h="1162685">
                  <a:moveTo>
                    <a:pt x="104560" y="457425"/>
                  </a:moveTo>
                  <a:lnTo>
                    <a:pt x="114040" y="638362"/>
                  </a:lnTo>
                </a:path>
                <a:path w="123825" h="1162685">
                  <a:moveTo>
                    <a:pt x="114040" y="647860"/>
                  </a:moveTo>
                  <a:lnTo>
                    <a:pt x="114040" y="524101"/>
                  </a:lnTo>
                </a:path>
                <a:path w="123825" h="1162685">
                  <a:moveTo>
                    <a:pt x="114040" y="514603"/>
                  </a:moveTo>
                  <a:lnTo>
                    <a:pt x="114040" y="9498"/>
                  </a:lnTo>
                </a:path>
                <a:path w="123825" h="1162685">
                  <a:moveTo>
                    <a:pt x="114040" y="0"/>
                  </a:moveTo>
                  <a:lnTo>
                    <a:pt x="123519" y="161941"/>
                  </a:lnTo>
                </a:path>
                <a:path w="123825" h="1162685">
                  <a:moveTo>
                    <a:pt x="123519" y="171439"/>
                  </a:moveTo>
                  <a:lnTo>
                    <a:pt x="123519" y="7528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472813" y="3142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477554" y="2232088"/>
              <a:ext cx="28575" cy="1000760"/>
            </a:xfrm>
            <a:custGeom>
              <a:avLst/>
              <a:gdLst/>
              <a:ahLst/>
              <a:cxnLst/>
              <a:rect l="l" t="t" r="r" b="b"/>
              <a:pathLst>
                <a:path w="28575" h="1000760">
                  <a:moveTo>
                    <a:pt x="0" y="914755"/>
                  </a:moveTo>
                  <a:lnTo>
                    <a:pt x="0" y="562093"/>
                  </a:lnTo>
                </a:path>
                <a:path w="28575" h="1000760">
                  <a:moveTo>
                    <a:pt x="0" y="552595"/>
                  </a:moveTo>
                  <a:lnTo>
                    <a:pt x="9479" y="9498"/>
                  </a:lnTo>
                </a:path>
                <a:path w="28575" h="1000760">
                  <a:moveTo>
                    <a:pt x="9479" y="0"/>
                  </a:moveTo>
                  <a:lnTo>
                    <a:pt x="9479" y="104953"/>
                  </a:lnTo>
                </a:path>
                <a:path w="28575" h="1000760">
                  <a:moveTo>
                    <a:pt x="9479" y="114451"/>
                  </a:moveTo>
                  <a:lnTo>
                    <a:pt x="9479" y="991024"/>
                  </a:lnTo>
                </a:path>
                <a:path w="28575" h="1000760">
                  <a:moveTo>
                    <a:pt x="9479" y="1000522"/>
                  </a:moveTo>
                  <a:lnTo>
                    <a:pt x="9479" y="895759"/>
                  </a:lnTo>
                </a:path>
                <a:path w="28575" h="1000760">
                  <a:moveTo>
                    <a:pt x="9479" y="886071"/>
                  </a:moveTo>
                  <a:lnTo>
                    <a:pt x="18959" y="200123"/>
                  </a:lnTo>
                </a:path>
                <a:path w="28575" h="1000760">
                  <a:moveTo>
                    <a:pt x="18959" y="190625"/>
                  </a:moveTo>
                  <a:lnTo>
                    <a:pt x="18959" y="209621"/>
                  </a:lnTo>
                </a:path>
                <a:path w="28575" h="1000760">
                  <a:moveTo>
                    <a:pt x="18959" y="219119"/>
                  </a:moveTo>
                  <a:lnTo>
                    <a:pt x="18959" y="981526"/>
                  </a:lnTo>
                </a:path>
                <a:path w="28575" h="1000760">
                  <a:moveTo>
                    <a:pt x="18959" y="991024"/>
                  </a:moveTo>
                  <a:lnTo>
                    <a:pt x="28438" y="810087"/>
                  </a:lnTo>
                </a:path>
                <a:path w="28575" h="1000760">
                  <a:moveTo>
                    <a:pt x="28438" y="800304"/>
                  </a:moveTo>
                  <a:lnTo>
                    <a:pt x="28438" y="60037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501252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505993" y="2822960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0"/>
                  </a:moveTo>
                  <a:lnTo>
                    <a:pt x="0" y="180937"/>
                  </a:lnTo>
                </a:path>
                <a:path w="9525" h="229235">
                  <a:moveTo>
                    <a:pt x="0" y="190435"/>
                  </a:moveTo>
                  <a:lnTo>
                    <a:pt x="9479" y="2287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510732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515473" y="2308262"/>
              <a:ext cx="48260" cy="1048385"/>
            </a:xfrm>
            <a:custGeom>
              <a:avLst/>
              <a:gdLst/>
              <a:ahLst/>
              <a:cxnLst/>
              <a:rect l="l" t="t" r="r" b="b"/>
              <a:pathLst>
                <a:path w="48260" h="1048385">
                  <a:moveTo>
                    <a:pt x="0" y="752908"/>
                  </a:moveTo>
                  <a:lnTo>
                    <a:pt x="0" y="771905"/>
                  </a:lnTo>
                </a:path>
                <a:path w="48260" h="1048385">
                  <a:moveTo>
                    <a:pt x="0" y="781403"/>
                  </a:moveTo>
                  <a:lnTo>
                    <a:pt x="0" y="876573"/>
                  </a:lnTo>
                </a:path>
                <a:path w="48260" h="1048385">
                  <a:moveTo>
                    <a:pt x="0" y="886071"/>
                  </a:moveTo>
                  <a:lnTo>
                    <a:pt x="0" y="848079"/>
                  </a:lnTo>
                </a:path>
                <a:path w="48260" h="1048385">
                  <a:moveTo>
                    <a:pt x="0" y="838581"/>
                  </a:moveTo>
                  <a:lnTo>
                    <a:pt x="9764" y="457425"/>
                  </a:lnTo>
                </a:path>
                <a:path w="48260" h="1048385">
                  <a:moveTo>
                    <a:pt x="9764" y="447927"/>
                  </a:moveTo>
                  <a:lnTo>
                    <a:pt x="9764" y="581374"/>
                  </a:lnTo>
                </a:path>
                <a:path w="48260" h="1048385">
                  <a:moveTo>
                    <a:pt x="9764" y="590872"/>
                  </a:moveTo>
                  <a:lnTo>
                    <a:pt x="9764" y="1038609"/>
                  </a:lnTo>
                </a:path>
                <a:path w="48260" h="1048385">
                  <a:moveTo>
                    <a:pt x="9764" y="1048297"/>
                  </a:moveTo>
                  <a:lnTo>
                    <a:pt x="9764" y="962340"/>
                  </a:lnTo>
                </a:path>
                <a:path w="48260" h="1048385">
                  <a:moveTo>
                    <a:pt x="9764" y="952842"/>
                  </a:moveTo>
                  <a:lnTo>
                    <a:pt x="19243" y="142945"/>
                  </a:lnTo>
                </a:path>
                <a:path w="48260" h="1048385">
                  <a:moveTo>
                    <a:pt x="19243" y="133447"/>
                  </a:moveTo>
                  <a:lnTo>
                    <a:pt x="19243" y="162036"/>
                  </a:lnTo>
                </a:path>
                <a:path w="48260" h="1048385">
                  <a:moveTo>
                    <a:pt x="19243" y="171534"/>
                  </a:moveTo>
                  <a:lnTo>
                    <a:pt x="19243" y="962340"/>
                  </a:lnTo>
                </a:path>
                <a:path w="48260" h="1048385">
                  <a:moveTo>
                    <a:pt x="19243" y="972028"/>
                  </a:moveTo>
                  <a:lnTo>
                    <a:pt x="28723" y="609868"/>
                  </a:lnTo>
                </a:path>
                <a:path w="48260" h="1048385">
                  <a:moveTo>
                    <a:pt x="28723" y="600370"/>
                  </a:moveTo>
                  <a:lnTo>
                    <a:pt x="28723" y="9498"/>
                  </a:lnTo>
                </a:path>
                <a:path w="48260" h="1048385">
                  <a:moveTo>
                    <a:pt x="28723" y="0"/>
                  </a:moveTo>
                  <a:lnTo>
                    <a:pt x="28723" y="295483"/>
                  </a:lnTo>
                </a:path>
                <a:path w="48260" h="1048385">
                  <a:moveTo>
                    <a:pt x="28723" y="304981"/>
                  </a:moveTo>
                  <a:lnTo>
                    <a:pt x="38203" y="743410"/>
                  </a:lnTo>
                </a:path>
                <a:path w="48260" h="1048385">
                  <a:moveTo>
                    <a:pt x="38203" y="752908"/>
                  </a:moveTo>
                  <a:lnTo>
                    <a:pt x="38203" y="686137"/>
                  </a:lnTo>
                </a:path>
                <a:path w="48260" h="1048385">
                  <a:moveTo>
                    <a:pt x="38203" y="676639"/>
                  </a:moveTo>
                  <a:lnTo>
                    <a:pt x="38203" y="171534"/>
                  </a:lnTo>
                </a:path>
                <a:path w="48260" h="1048385">
                  <a:moveTo>
                    <a:pt x="38203" y="162036"/>
                  </a:moveTo>
                  <a:lnTo>
                    <a:pt x="38203" y="304981"/>
                  </a:lnTo>
                </a:path>
                <a:path w="48260" h="1048385">
                  <a:moveTo>
                    <a:pt x="38203" y="314479"/>
                  </a:moveTo>
                  <a:lnTo>
                    <a:pt x="47682" y="5336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558413" y="2827718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11" y="18999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101"/>
                  </a:lnTo>
                  <a:lnTo>
                    <a:pt x="4737" y="28498"/>
                  </a:lnTo>
                  <a:lnTo>
                    <a:pt x="8089" y="27101"/>
                  </a:lnTo>
                  <a:lnTo>
                    <a:pt x="9474" y="23736"/>
                  </a:lnTo>
                  <a:lnTo>
                    <a:pt x="8089" y="20383"/>
                  </a:lnTo>
                  <a:lnTo>
                    <a:pt x="4749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563155" y="284195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9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558414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572635" y="2594248"/>
              <a:ext cx="47625" cy="905510"/>
            </a:xfrm>
            <a:custGeom>
              <a:avLst/>
              <a:gdLst/>
              <a:ahLst/>
              <a:cxnLst/>
              <a:rect l="l" t="t" r="r" b="b"/>
              <a:pathLst>
                <a:path w="47625" h="905510">
                  <a:moveTo>
                    <a:pt x="0" y="285700"/>
                  </a:moveTo>
                  <a:lnTo>
                    <a:pt x="0" y="133257"/>
                  </a:lnTo>
                </a:path>
                <a:path w="47625" h="905510">
                  <a:moveTo>
                    <a:pt x="0" y="123664"/>
                  </a:moveTo>
                  <a:lnTo>
                    <a:pt x="0" y="219214"/>
                  </a:lnTo>
                </a:path>
                <a:path w="47625" h="905510">
                  <a:moveTo>
                    <a:pt x="0" y="228712"/>
                  </a:moveTo>
                  <a:lnTo>
                    <a:pt x="9479" y="705133"/>
                  </a:lnTo>
                </a:path>
                <a:path w="47625" h="905510">
                  <a:moveTo>
                    <a:pt x="9479" y="714631"/>
                  </a:moveTo>
                  <a:lnTo>
                    <a:pt x="9479" y="695540"/>
                  </a:lnTo>
                </a:path>
                <a:path w="47625" h="905510">
                  <a:moveTo>
                    <a:pt x="9479" y="686042"/>
                  </a:moveTo>
                  <a:lnTo>
                    <a:pt x="9479" y="47490"/>
                  </a:lnTo>
                </a:path>
                <a:path w="47625" h="905510">
                  <a:moveTo>
                    <a:pt x="9479" y="37992"/>
                  </a:moveTo>
                  <a:lnTo>
                    <a:pt x="9479" y="342878"/>
                  </a:lnTo>
                </a:path>
                <a:path w="47625" h="905510">
                  <a:moveTo>
                    <a:pt x="9479" y="352376"/>
                  </a:moveTo>
                  <a:lnTo>
                    <a:pt x="18959" y="895569"/>
                  </a:lnTo>
                </a:path>
                <a:path w="47625" h="905510">
                  <a:moveTo>
                    <a:pt x="18959" y="905067"/>
                  </a:moveTo>
                  <a:lnTo>
                    <a:pt x="18959" y="571591"/>
                  </a:lnTo>
                </a:path>
                <a:path w="47625" h="905510">
                  <a:moveTo>
                    <a:pt x="18959" y="562093"/>
                  </a:moveTo>
                  <a:lnTo>
                    <a:pt x="18959" y="9498"/>
                  </a:lnTo>
                </a:path>
                <a:path w="47625" h="905510">
                  <a:moveTo>
                    <a:pt x="18959" y="0"/>
                  </a:moveTo>
                  <a:lnTo>
                    <a:pt x="18959" y="18996"/>
                  </a:lnTo>
                </a:path>
                <a:path w="47625" h="905510">
                  <a:moveTo>
                    <a:pt x="18959" y="28494"/>
                  </a:moveTo>
                  <a:lnTo>
                    <a:pt x="28438" y="762312"/>
                  </a:lnTo>
                </a:path>
                <a:path w="47625" h="905510">
                  <a:moveTo>
                    <a:pt x="28438" y="771810"/>
                  </a:moveTo>
                  <a:lnTo>
                    <a:pt x="28438" y="600085"/>
                  </a:lnTo>
                </a:path>
                <a:path w="47625" h="905510">
                  <a:moveTo>
                    <a:pt x="28438" y="590587"/>
                  </a:moveTo>
                  <a:lnTo>
                    <a:pt x="37918" y="18996"/>
                  </a:lnTo>
                </a:path>
                <a:path w="47625" h="905510">
                  <a:moveTo>
                    <a:pt x="37918" y="9498"/>
                  </a:moveTo>
                  <a:lnTo>
                    <a:pt x="37918" y="57178"/>
                  </a:lnTo>
                </a:path>
                <a:path w="47625" h="905510">
                  <a:moveTo>
                    <a:pt x="37918" y="66676"/>
                  </a:moveTo>
                  <a:lnTo>
                    <a:pt x="37918" y="390654"/>
                  </a:lnTo>
                </a:path>
                <a:path w="47625" h="905510">
                  <a:moveTo>
                    <a:pt x="37918" y="400152"/>
                  </a:moveTo>
                  <a:lnTo>
                    <a:pt x="37918" y="333380"/>
                  </a:lnTo>
                </a:path>
                <a:path w="47625" h="905510">
                  <a:moveTo>
                    <a:pt x="37918" y="323882"/>
                  </a:moveTo>
                  <a:lnTo>
                    <a:pt x="47398" y="28494"/>
                  </a:lnTo>
                </a:path>
                <a:path w="47625" h="905510">
                  <a:moveTo>
                    <a:pt x="47398" y="18996"/>
                  </a:moveTo>
                  <a:lnTo>
                    <a:pt x="47398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615292" y="2589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620033" y="2403527"/>
              <a:ext cx="38735" cy="991235"/>
            </a:xfrm>
            <a:custGeom>
              <a:avLst/>
              <a:gdLst/>
              <a:ahLst/>
              <a:cxnLst/>
              <a:rect l="l" t="t" r="r" b="b"/>
              <a:pathLst>
                <a:path w="38735" h="991235">
                  <a:moveTo>
                    <a:pt x="0" y="200218"/>
                  </a:moveTo>
                  <a:lnTo>
                    <a:pt x="9479" y="543097"/>
                  </a:lnTo>
                </a:path>
                <a:path w="38735" h="991235">
                  <a:moveTo>
                    <a:pt x="9479" y="552595"/>
                  </a:moveTo>
                  <a:lnTo>
                    <a:pt x="9479" y="495607"/>
                  </a:lnTo>
                </a:path>
                <a:path w="38735" h="991235">
                  <a:moveTo>
                    <a:pt x="9479" y="486109"/>
                  </a:moveTo>
                  <a:lnTo>
                    <a:pt x="9479" y="9498"/>
                  </a:lnTo>
                </a:path>
                <a:path w="38735" h="991235">
                  <a:moveTo>
                    <a:pt x="9479" y="0"/>
                  </a:moveTo>
                  <a:lnTo>
                    <a:pt x="19148" y="19186"/>
                  </a:lnTo>
                </a:path>
                <a:path w="38735" h="991235">
                  <a:moveTo>
                    <a:pt x="19148" y="28684"/>
                  </a:moveTo>
                  <a:lnTo>
                    <a:pt x="19148" y="819585"/>
                  </a:lnTo>
                </a:path>
                <a:path w="38735" h="991235">
                  <a:moveTo>
                    <a:pt x="19148" y="829083"/>
                  </a:moveTo>
                  <a:lnTo>
                    <a:pt x="19148" y="533599"/>
                  </a:lnTo>
                </a:path>
                <a:path w="38735" h="991235">
                  <a:moveTo>
                    <a:pt x="19148" y="524101"/>
                  </a:moveTo>
                  <a:lnTo>
                    <a:pt x="28628" y="76269"/>
                  </a:lnTo>
                </a:path>
                <a:path w="38735" h="991235">
                  <a:moveTo>
                    <a:pt x="28628" y="66771"/>
                  </a:moveTo>
                  <a:lnTo>
                    <a:pt x="28628" y="266894"/>
                  </a:lnTo>
                </a:path>
                <a:path w="38735" h="991235">
                  <a:moveTo>
                    <a:pt x="28628" y="276392"/>
                  </a:moveTo>
                  <a:lnTo>
                    <a:pt x="28628" y="981526"/>
                  </a:lnTo>
                </a:path>
                <a:path w="38735" h="991235">
                  <a:moveTo>
                    <a:pt x="28628" y="991024"/>
                  </a:moveTo>
                  <a:lnTo>
                    <a:pt x="28628" y="905352"/>
                  </a:lnTo>
                </a:path>
                <a:path w="38735" h="991235">
                  <a:moveTo>
                    <a:pt x="28628" y="895854"/>
                  </a:moveTo>
                  <a:lnTo>
                    <a:pt x="38108" y="30488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53400" y="26941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658141" y="2698916"/>
              <a:ext cx="19050" cy="600710"/>
            </a:xfrm>
            <a:custGeom>
              <a:avLst/>
              <a:gdLst/>
              <a:ahLst/>
              <a:cxnLst/>
              <a:rect l="l" t="t" r="r" b="b"/>
              <a:pathLst>
                <a:path w="19050" h="600710">
                  <a:moveTo>
                    <a:pt x="0" y="0"/>
                  </a:moveTo>
                  <a:lnTo>
                    <a:pt x="0" y="314479"/>
                  </a:lnTo>
                </a:path>
                <a:path w="19050" h="600710">
                  <a:moveTo>
                    <a:pt x="0" y="323977"/>
                  </a:moveTo>
                  <a:lnTo>
                    <a:pt x="0" y="590872"/>
                  </a:lnTo>
                </a:path>
                <a:path w="19050" h="600710">
                  <a:moveTo>
                    <a:pt x="0" y="600465"/>
                  </a:moveTo>
                  <a:lnTo>
                    <a:pt x="9479" y="590872"/>
                  </a:lnTo>
                </a:path>
                <a:path w="19050" h="600710">
                  <a:moveTo>
                    <a:pt x="9479" y="581374"/>
                  </a:moveTo>
                  <a:lnTo>
                    <a:pt x="9479" y="238210"/>
                  </a:lnTo>
                </a:path>
                <a:path w="19050" h="600710">
                  <a:moveTo>
                    <a:pt x="9479" y="228712"/>
                  </a:moveTo>
                  <a:lnTo>
                    <a:pt x="9479" y="266989"/>
                  </a:lnTo>
                </a:path>
                <a:path w="19050" h="600710">
                  <a:moveTo>
                    <a:pt x="9479" y="276487"/>
                  </a:moveTo>
                  <a:lnTo>
                    <a:pt x="18959" y="26698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672360" y="29513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677101" y="2298764"/>
              <a:ext cx="76200" cy="1057910"/>
            </a:xfrm>
            <a:custGeom>
              <a:avLst/>
              <a:gdLst/>
              <a:ahLst/>
              <a:cxnLst/>
              <a:rect l="l" t="t" r="r" b="b"/>
              <a:pathLst>
                <a:path w="76200" h="1057910">
                  <a:moveTo>
                    <a:pt x="0" y="647860"/>
                  </a:moveTo>
                  <a:lnTo>
                    <a:pt x="0" y="676639"/>
                  </a:lnTo>
                </a:path>
                <a:path w="76200" h="1057910">
                  <a:moveTo>
                    <a:pt x="0" y="686137"/>
                  </a:moveTo>
                  <a:lnTo>
                    <a:pt x="0" y="762407"/>
                  </a:lnTo>
                </a:path>
                <a:path w="76200" h="1057910">
                  <a:moveTo>
                    <a:pt x="0" y="771905"/>
                  </a:moveTo>
                  <a:lnTo>
                    <a:pt x="0" y="733627"/>
                  </a:lnTo>
                </a:path>
                <a:path w="76200" h="1057910">
                  <a:moveTo>
                    <a:pt x="0" y="724129"/>
                  </a:moveTo>
                  <a:lnTo>
                    <a:pt x="9479" y="247708"/>
                  </a:lnTo>
                </a:path>
                <a:path w="76200" h="1057910">
                  <a:moveTo>
                    <a:pt x="9479" y="238210"/>
                  </a:moveTo>
                  <a:lnTo>
                    <a:pt x="9479" y="381156"/>
                  </a:lnTo>
                </a:path>
                <a:path w="76200" h="1057910">
                  <a:moveTo>
                    <a:pt x="9479" y="390654"/>
                  </a:moveTo>
                  <a:lnTo>
                    <a:pt x="9479" y="809897"/>
                  </a:lnTo>
                </a:path>
                <a:path w="76200" h="1057910">
                  <a:moveTo>
                    <a:pt x="9479" y="819395"/>
                  </a:moveTo>
                  <a:lnTo>
                    <a:pt x="18959" y="657358"/>
                  </a:lnTo>
                </a:path>
                <a:path w="76200" h="1057910">
                  <a:moveTo>
                    <a:pt x="18959" y="647860"/>
                  </a:moveTo>
                  <a:lnTo>
                    <a:pt x="18959" y="9498"/>
                  </a:lnTo>
                </a:path>
                <a:path w="76200" h="1057910">
                  <a:moveTo>
                    <a:pt x="18959" y="0"/>
                  </a:moveTo>
                  <a:lnTo>
                    <a:pt x="18959" y="181032"/>
                  </a:lnTo>
                </a:path>
                <a:path w="76200" h="1057910">
                  <a:moveTo>
                    <a:pt x="18959" y="190530"/>
                  </a:moveTo>
                  <a:lnTo>
                    <a:pt x="28533" y="819395"/>
                  </a:lnTo>
                </a:path>
                <a:path w="76200" h="1057910">
                  <a:moveTo>
                    <a:pt x="28533" y="829083"/>
                  </a:moveTo>
                  <a:lnTo>
                    <a:pt x="28533" y="543192"/>
                  </a:lnTo>
                </a:path>
                <a:path w="76200" h="1057910">
                  <a:moveTo>
                    <a:pt x="28533" y="533694"/>
                  </a:moveTo>
                  <a:lnTo>
                    <a:pt x="28533" y="85767"/>
                  </a:lnTo>
                </a:path>
                <a:path w="76200" h="1057910">
                  <a:moveTo>
                    <a:pt x="28533" y="76269"/>
                  </a:moveTo>
                  <a:lnTo>
                    <a:pt x="28533" y="152443"/>
                  </a:lnTo>
                </a:path>
                <a:path w="76200" h="1057910">
                  <a:moveTo>
                    <a:pt x="28533" y="162036"/>
                  </a:moveTo>
                  <a:lnTo>
                    <a:pt x="38013" y="800399"/>
                  </a:lnTo>
                </a:path>
                <a:path w="76200" h="1057910">
                  <a:moveTo>
                    <a:pt x="38013" y="809897"/>
                  </a:moveTo>
                  <a:lnTo>
                    <a:pt x="38013" y="581184"/>
                  </a:lnTo>
                </a:path>
                <a:path w="76200" h="1057910">
                  <a:moveTo>
                    <a:pt x="38013" y="571686"/>
                  </a:moveTo>
                  <a:lnTo>
                    <a:pt x="38013" y="428741"/>
                  </a:lnTo>
                </a:path>
                <a:path w="76200" h="1057910">
                  <a:moveTo>
                    <a:pt x="38013" y="419148"/>
                  </a:moveTo>
                  <a:lnTo>
                    <a:pt x="38013" y="428741"/>
                  </a:lnTo>
                </a:path>
                <a:path w="76200" h="1057910">
                  <a:moveTo>
                    <a:pt x="38013" y="438429"/>
                  </a:moveTo>
                  <a:lnTo>
                    <a:pt x="56972" y="819395"/>
                  </a:lnTo>
                </a:path>
                <a:path w="76200" h="1057910">
                  <a:moveTo>
                    <a:pt x="56972" y="829083"/>
                  </a:moveTo>
                  <a:lnTo>
                    <a:pt x="56972" y="781403"/>
                  </a:lnTo>
                </a:path>
                <a:path w="76200" h="1057910">
                  <a:moveTo>
                    <a:pt x="56972" y="771905"/>
                  </a:moveTo>
                  <a:lnTo>
                    <a:pt x="56972" y="552690"/>
                  </a:lnTo>
                </a:path>
                <a:path w="76200" h="1057910">
                  <a:moveTo>
                    <a:pt x="56972" y="543192"/>
                  </a:moveTo>
                  <a:lnTo>
                    <a:pt x="56972" y="590872"/>
                  </a:lnTo>
                </a:path>
                <a:path w="76200" h="1057910">
                  <a:moveTo>
                    <a:pt x="56972" y="600370"/>
                  </a:moveTo>
                  <a:lnTo>
                    <a:pt x="66452" y="1048107"/>
                  </a:lnTo>
                </a:path>
                <a:path w="76200" h="1057910">
                  <a:moveTo>
                    <a:pt x="66452" y="1057795"/>
                  </a:moveTo>
                  <a:lnTo>
                    <a:pt x="66452" y="895569"/>
                  </a:lnTo>
                </a:path>
                <a:path w="76200" h="1057910">
                  <a:moveTo>
                    <a:pt x="66452" y="886071"/>
                  </a:moveTo>
                  <a:lnTo>
                    <a:pt x="66452" y="314479"/>
                  </a:lnTo>
                </a:path>
                <a:path w="76200" h="1057910">
                  <a:moveTo>
                    <a:pt x="66452" y="304981"/>
                  </a:moveTo>
                  <a:lnTo>
                    <a:pt x="66452" y="476421"/>
                  </a:lnTo>
                </a:path>
                <a:path w="76200" h="1057910">
                  <a:moveTo>
                    <a:pt x="66452" y="485919"/>
                  </a:moveTo>
                  <a:lnTo>
                    <a:pt x="76121" y="1010115"/>
                  </a:lnTo>
                </a:path>
                <a:path w="76200" h="1057910">
                  <a:moveTo>
                    <a:pt x="76121" y="1019613"/>
                  </a:moveTo>
                  <a:lnTo>
                    <a:pt x="76121" y="933846"/>
                  </a:lnTo>
                </a:path>
                <a:path w="76200" h="1057910">
                  <a:moveTo>
                    <a:pt x="76121" y="924348"/>
                  </a:moveTo>
                  <a:lnTo>
                    <a:pt x="76121" y="15244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748481" y="2436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753222" y="2441709"/>
              <a:ext cx="28575" cy="638810"/>
            </a:xfrm>
            <a:custGeom>
              <a:avLst/>
              <a:gdLst/>
              <a:ahLst/>
              <a:cxnLst/>
              <a:rect l="l" t="t" r="r" b="b"/>
              <a:pathLst>
                <a:path w="28575" h="638810">
                  <a:moveTo>
                    <a:pt x="0" y="0"/>
                  </a:moveTo>
                  <a:lnTo>
                    <a:pt x="9479" y="352471"/>
                  </a:lnTo>
                </a:path>
                <a:path w="28575" h="638810">
                  <a:moveTo>
                    <a:pt x="9479" y="361969"/>
                  </a:moveTo>
                  <a:lnTo>
                    <a:pt x="9479" y="628959"/>
                  </a:lnTo>
                </a:path>
                <a:path w="28575" h="638810">
                  <a:moveTo>
                    <a:pt x="9479" y="638457"/>
                  </a:moveTo>
                  <a:lnTo>
                    <a:pt x="9479" y="428741"/>
                  </a:lnTo>
                </a:path>
                <a:path w="28575" h="638810">
                  <a:moveTo>
                    <a:pt x="9479" y="419243"/>
                  </a:moveTo>
                  <a:lnTo>
                    <a:pt x="18959" y="47585"/>
                  </a:lnTo>
                </a:path>
                <a:path w="28575" h="638810">
                  <a:moveTo>
                    <a:pt x="18959" y="38087"/>
                  </a:moveTo>
                  <a:lnTo>
                    <a:pt x="18959" y="123759"/>
                  </a:lnTo>
                </a:path>
                <a:path w="28575" h="638810">
                  <a:moveTo>
                    <a:pt x="18959" y="133542"/>
                  </a:moveTo>
                  <a:lnTo>
                    <a:pt x="18959" y="371752"/>
                  </a:lnTo>
                </a:path>
                <a:path w="28575" h="638810">
                  <a:moveTo>
                    <a:pt x="18959" y="381250"/>
                  </a:moveTo>
                  <a:lnTo>
                    <a:pt x="28438" y="32397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776916" y="27514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781661" y="2632240"/>
              <a:ext cx="57150" cy="781685"/>
            </a:xfrm>
            <a:custGeom>
              <a:avLst/>
              <a:gdLst/>
              <a:ahLst/>
              <a:cxnLst/>
              <a:rect l="l" t="t" r="r" b="b"/>
              <a:pathLst>
                <a:path w="57150" h="781685">
                  <a:moveTo>
                    <a:pt x="0" y="133447"/>
                  </a:moveTo>
                  <a:lnTo>
                    <a:pt x="0" y="123949"/>
                  </a:lnTo>
                </a:path>
                <a:path w="57150" h="781685">
                  <a:moveTo>
                    <a:pt x="0" y="114451"/>
                  </a:moveTo>
                  <a:lnTo>
                    <a:pt x="0" y="38182"/>
                  </a:lnTo>
                </a:path>
                <a:path w="57150" h="781685">
                  <a:moveTo>
                    <a:pt x="0" y="28684"/>
                  </a:moveTo>
                  <a:lnTo>
                    <a:pt x="0" y="57178"/>
                  </a:lnTo>
                </a:path>
                <a:path w="57150" h="781685">
                  <a:moveTo>
                    <a:pt x="0" y="66676"/>
                  </a:moveTo>
                  <a:lnTo>
                    <a:pt x="9479" y="505105"/>
                  </a:lnTo>
                </a:path>
                <a:path w="57150" h="781685">
                  <a:moveTo>
                    <a:pt x="9479" y="514603"/>
                  </a:moveTo>
                  <a:lnTo>
                    <a:pt x="9479" y="457425"/>
                  </a:lnTo>
                </a:path>
                <a:path w="57150" h="781685">
                  <a:moveTo>
                    <a:pt x="9479" y="447927"/>
                  </a:moveTo>
                  <a:lnTo>
                    <a:pt x="18959" y="9498"/>
                  </a:lnTo>
                </a:path>
                <a:path w="57150" h="781685">
                  <a:moveTo>
                    <a:pt x="18959" y="0"/>
                  </a:moveTo>
                  <a:lnTo>
                    <a:pt x="18959" y="76174"/>
                  </a:lnTo>
                </a:path>
                <a:path w="57150" h="781685">
                  <a:moveTo>
                    <a:pt x="18959" y="85672"/>
                  </a:moveTo>
                  <a:lnTo>
                    <a:pt x="18959" y="771810"/>
                  </a:lnTo>
                </a:path>
                <a:path w="57150" h="781685">
                  <a:moveTo>
                    <a:pt x="18959" y="781308"/>
                  </a:moveTo>
                  <a:lnTo>
                    <a:pt x="18959" y="762312"/>
                  </a:lnTo>
                </a:path>
                <a:path w="57150" h="781685">
                  <a:moveTo>
                    <a:pt x="18959" y="752814"/>
                  </a:moveTo>
                  <a:lnTo>
                    <a:pt x="28438" y="47680"/>
                  </a:lnTo>
                </a:path>
                <a:path w="57150" h="781685">
                  <a:moveTo>
                    <a:pt x="28438" y="38182"/>
                  </a:moveTo>
                  <a:lnTo>
                    <a:pt x="28438" y="200218"/>
                  </a:lnTo>
                </a:path>
                <a:path w="57150" h="781685">
                  <a:moveTo>
                    <a:pt x="28438" y="209716"/>
                  </a:moveTo>
                  <a:lnTo>
                    <a:pt x="28438" y="752814"/>
                  </a:lnTo>
                </a:path>
                <a:path w="57150" h="781685">
                  <a:moveTo>
                    <a:pt x="28438" y="762312"/>
                  </a:moveTo>
                  <a:lnTo>
                    <a:pt x="37918" y="514603"/>
                  </a:lnTo>
                </a:path>
                <a:path w="57150" h="781685">
                  <a:moveTo>
                    <a:pt x="37918" y="505105"/>
                  </a:moveTo>
                  <a:lnTo>
                    <a:pt x="37918" y="85672"/>
                  </a:lnTo>
                </a:path>
                <a:path w="57150" h="781685">
                  <a:moveTo>
                    <a:pt x="37918" y="76174"/>
                  </a:moveTo>
                  <a:lnTo>
                    <a:pt x="37918" y="181222"/>
                  </a:lnTo>
                </a:path>
                <a:path w="57150" h="781685">
                  <a:moveTo>
                    <a:pt x="37918" y="190720"/>
                  </a:moveTo>
                  <a:lnTo>
                    <a:pt x="47398" y="447927"/>
                  </a:lnTo>
                </a:path>
                <a:path w="57150" h="781685">
                  <a:moveTo>
                    <a:pt x="47398" y="457425"/>
                  </a:moveTo>
                  <a:lnTo>
                    <a:pt x="47398" y="352661"/>
                  </a:lnTo>
                </a:path>
                <a:path w="57150" h="781685">
                  <a:moveTo>
                    <a:pt x="47398" y="343163"/>
                  </a:moveTo>
                  <a:lnTo>
                    <a:pt x="56877" y="85672"/>
                  </a:lnTo>
                </a:path>
                <a:path w="57150" h="781685">
                  <a:moveTo>
                    <a:pt x="56877" y="76174"/>
                  </a:moveTo>
                  <a:lnTo>
                    <a:pt x="56877" y="666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833798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838539" y="2422713"/>
              <a:ext cx="19050" cy="667385"/>
            </a:xfrm>
            <a:custGeom>
              <a:avLst/>
              <a:gdLst/>
              <a:ahLst/>
              <a:cxnLst/>
              <a:rect l="l" t="t" r="r" b="b"/>
              <a:pathLst>
                <a:path w="19050" h="667385">
                  <a:moveTo>
                    <a:pt x="0" y="276202"/>
                  </a:moveTo>
                  <a:lnTo>
                    <a:pt x="0" y="466923"/>
                  </a:lnTo>
                </a:path>
                <a:path w="19050" h="667385">
                  <a:moveTo>
                    <a:pt x="0" y="476421"/>
                  </a:moveTo>
                  <a:lnTo>
                    <a:pt x="0" y="438239"/>
                  </a:lnTo>
                </a:path>
                <a:path w="19050" h="667385">
                  <a:moveTo>
                    <a:pt x="0" y="428741"/>
                  </a:moveTo>
                  <a:lnTo>
                    <a:pt x="9479" y="9498"/>
                  </a:lnTo>
                </a:path>
                <a:path w="19050" h="667385">
                  <a:moveTo>
                    <a:pt x="9479" y="0"/>
                  </a:moveTo>
                  <a:lnTo>
                    <a:pt x="9479" y="66581"/>
                  </a:lnTo>
                </a:path>
                <a:path w="19050" h="667385">
                  <a:moveTo>
                    <a:pt x="9479" y="76269"/>
                  </a:moveTo>
                  <a:lnTo>
                    <a:pt x="9479" y="657453"/>
                  </a:lnTo>
                </a:path>
                <a:path w="19050" h="667385">
                  <a:moveTo>
                    <a:pt x="9479" y="666951"/>
                  </a:moveTo>
                  <a:lnTo>
                    <a:pt x="18959" y="600180"/>
                  </a:lnTo>
                </a:path>
                <a:path w="19050" h="667385">
                  <a:moveTo>
                    <a:pt x="18959" y="590682"/>
                  </a:moveTo>
                  <a:lnTo>
                    <a:pt x="18959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852758" y="2427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857498" y="2432211"/>
              <a:ext cx="19685" cy="819785"/>
            </a:xfrm>
            <a:custGeom>
              <a:avLst/>
              <a:gdLst/>
              <a:ahLst/>
              <a:cxnLst/>
              <a:rect l="l" t="t" r="r" b="b"/>
              <a:pathLst>
                <a:path w="19685" h="819785">
                  <a:moveTo>
                    <a:pt x="0" y="0"/>
                  </a:moveTo>
                  <a:lnTo>
                    <a:pt x="0" y="285700"/>
                  </a:lnTo>
                </a:path>
                <a:path w="19685" h="819785">
                  <a:moveTo>
                    <a:pt x="0" y="295293"/>
                  </a:moveTo>
                  <a:lnTo>
                    <a:pt x="9479" y="809897"/>
                  </a:lnTo>
                </a:path>
                <a:path w="19685" h="819785">
                  <a:moveTo>
                    <a:pt x="9479" y="819395"/>
                  </a:moveTo>
                  <a:lnTo>
                    <a:pt x="9479" y="666951"/>
                  </a:lnTo>
                </a:path>
                <a:path w="19685" h="819785">
                  <a:moveTo>
                    <a:pt x="9479" y="657453"/>
                  </a:moveTo>
                  <a:lnTo>
                    <a:pt x="9479" y="228712"/>
                  </a:lnTo>
                </a:path>
                <a:path w="19685" h="819785">
                  <a:moveTo>
                    <a:pt x="9479" y="219214"/>
                  </a:moveTo>
                  <a:lnTo>
                    <a:pt x="9479" y="285700"/>
                  </a:lnTo>
                </a:path>
                <a:path w="19685" h="819785">
                  <a:moveTo>
                    <a:pt x="9479" y="295293"/>
                  </a:moveTo>
                  <a:lnTo>
                    <a:pt x="19243" y="8193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872001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876742" y="2375033"/>
              <a:ext cx="123825" cy="972185"/>
            </a:xfrm>
            <a:custGeom>
              <a:avLst/>
              <a:gdLst/>
              <a:ahLst/>
              <a:cxnLst/>
              <a:rect l="l" t="t" r="r" b="b"/>
              <a:pathLst>
                <a:path w="123825" h="972185">
                  <a:moveTo>
                    <a:pt x="0" y="886071"/>
                  </a:moveTo>
                  <a:lnTo>
                    <a:pt x="0" y="667141"/>
                  </a:lnTo>
                </a:path>
                <a:path w="123825" h="972185">
                  <a:moveTo>
                    <a:pt x="0" y="657358"/>
                  </a:moveTo>
                  <a:lnTo>
                    <a:pt x="0" y="571591"/>
                  </a:lnTo>
                </a:path>
                <a:path w="123825" h="972185">
                  <a:moveTo>
                    <a:pt x="0" y="562093"/>
                  </a:moveTo>
                  <a:lnTo>
                    <a:pt x="9479" y="590872"/>
                  </a:lnTo>
                </a:path>
                <a:path w="123825" h="972185">
                  <a:moveTo>
                    <a:pt x="9479" y="600370"/>
                  </a:moveTo>
                  <a:lnTo>
                    <a:pt x="18959" y="733627"/>
                  </a:lnTo>
                </a:path>
                <a:path w="123825" h="972185">
                  <a:moveTo>
                    <a:pt x="18959" y="743126"/>
                  </a:moveTo>
                  <a:lnTo>
                    <a:pt x="18959" y="724129"/>
                  </a:lnTo>
                </a:path>
                <a:path w="123825" h="972185">
                  <a:moveTo>
                    <a:pt x="18959" y="714631"/>
                  </a:moveTo>
                  <a:lnTo>
                    <a:pt x="18959" y="333380"/>
                  </a:lnTo>
                </a:path>
                <a:path w="123825" h="972185">
                  <a:moveTo>
                    <a:pt x="18959" y="323882"/>
                  </a:moveTo>
                  <a:lnTo>
                    <a:pt x="18959" y="333380"/>
                  </a:lnTo>
                </a:path>
                <a:path w="123825" h="972185">
                  <a:moveTo>
                    <a:pt x="18959" y="342878"/>
                  </a:moveTo>
                  <a:lnTo>
                    <a:pt x="28438" y="762312"/>
                  </a:lnTo>
                </a:path>
                <a:path w="123825" h="972185">
                  <a:moveTo>
                    <a:pt x="28438" y="771810"/>
                  </a:moveTo>
                  <a:lnTo>
                    <a:pt x="28438" y="752814"/>
                  </a:lnTo>
                </a:path>
                <a:path w="123825" h="972185">
                  <a:moveTo>
                    <a:pt x="28438" y="743126"/>
                  </a:moveTo>
                  <a:lnTo>
                    <a:pt x="28438" y="47680"/>
                  </a:lnTo>
                </a:path>
                <a:path w="123825" h="972185">
                  <a:moveTo>
                    <a:pt x="28438" y="37992"/>
                  </a:moveTo>
                  <a:lnTo>
                    <a:pt x="37918" y="200218"/>
                  </a:lnTo>
                </a:path>
                <a:path w="123825" h="972185">
                  <a:moveTo>
                    <a:pt x="37918" y="209716"/>
                  </a:moveTo>
                  <a:lnTo>
                    <a:pt x="37918" y="695635"/>
                  </a:lnTo>
                </a:path>
                <a:path w="123825" h="972185">
                  <a:moveTo>
                    <a:pt x="37918" y="705133"/>
                  </a:moveTo>
                  <a:lnTo>
                    <a:pt x="37918" y="638362"/>
                  </a:lnTo>
                </a:path>
                <a:path w="123825" h="972185">
                  <a:moveTo>
                    <a:pt x="37918" y="628864"/>
                  </a:moveTo>
                  <a:lnTo>
                    <a:pt x="47398" y="9498"/>
                  </a:lnTo>
                </a:path>
                <a:path w="123825" h="972185">
                  <a:moveTo>
                    <a:pt x="47398" y="0"/>
                  </a:moveTo>
                  <a:lnTo>
                    <a:pt x="47398" y="66676"/>
                  </a:lnTo>
                </a:path>
                <a:path w="123825" h="972185">
                  <a:moveTo>
                    <a:pt x="47398" y="76174"/>
                  </a:moveTo>
                  <a:lnTo>
                    <a:pt x="47398" y="619366"/>
                  </a:lnTo>
                </a:path>
                <a:path w="123825" h="972185">
                  <a:moveTo>
                    <a:pt x="47398" y="628864"/>
                  </a:moveTo>
                  <a:lnTo>
                    <a:pt x="47398" y="590872"/>
                  </a:lnTo>
                </a:path>
                <a:path w="123825" h="972185">
                  <a:moveTo>
                    <a:pt x="47398" y="581089"/>
                  </a:moveTo>
                  <a:lnTo>
                    <a:pt x="56877" y="257206"/>
                  </a:lnTo>
                </a:path>
                <a:path w="123825" h="972185">
                  <a:moveTo>
                    <a:pt x="56877" y="247708"/>
                  </a:moveTo>
                  <a:lnTo>
                    <a:pt x="56877" y="257206"/>
                  </a:lnTo>
                </a:path>
                <a:path w="123825" h="972185">
                  <a:moveTo>
                    <a:pt x="56877" y="266704"/>
                  </a:moveTo>
                  <a:lnTo>
                    <a:pt x="66357" y="628864"/>
                  </a:lnTo>
                </a:path>
                <a:path w="123825" h="972185">
                  <a:moveTo>
                    <a:pt x="66357" y="638362"/>
                  </a:moveTo>
                  <a:lnTo>
                    <a:pt x="66357" y="609868"/>
                  </a:lnTo>
                </a:path>
                <a:path w="123825" h="972185">
                  <a:moveTo>
                    <a:pt x="66357" y="600370"/>
                  </a:moveTo>
                  <a:lnTo>
                    <a:pt x="66357" y="495417"/>
                  </a:lnTo>
                </a:path>
                <a:path w="123825" h="972185">
                  <a:moveTo>
                    <a:pt x="66357" y="485919"/>
                  </a:moveTo>
                  <a:lnTo>
                    <a:pt x="75837" y="514603"/>
                  </a:lnTo>
                </a:path>
                <a:path w="123825" h="972185">
                  <a:moveTo>
                    <a:pt x="75837" y="524101"/>
                  </a:moveTo>
                  <a:lnTo>
                    <a:pt x="75837" y="924348"/>
                  </a:lnTo>
                </a:path>
                <a:path w="123825" h="972185">
                  <a:moveTo>
                    <a:pt x="75837" y="933846"/>
                  </a:moveTo>
                  <a:lnTo>
                    <a:pt x="75837" y="733627"/>
                  </a:lnTo>
                </a:path>
                <a:path w="123825" h="972185">
                  <a:moveTo>
                    <a:pt x="75837" y="724129"/>
                  </a:moveTo>
                  <a:lnTo>
                    <a:pt x="85316" y="362159"/>
                  </a:lnTo>
                </a:path>
                <a:path w="123825" h="972185">
                  <a:moveTo>
                    <a:pt x="85316" y="352471"/>
                  </a:moveTo>
                  <a:lnTo>
                    <a:pt x="85316" y="371657"/>
                  </a:lnTo>
                </a:path>
                <a:path w="123825" h="972185">
                  <a:moveTo>
                    <a:pt x="85316" y="381156"/>
                  </a:moveTo>
                  <a:lnTo>
                    <a:pt x="85316" y="962340"/>
                  </a:lnTo>
                </a:path>
                <a:path w="123825" h="972185">
                  <a:moveTo>
                    <a:pt x="85316" y="971838"/>
                  </a:moveTo>
                  <a:lnTo>
                    <a:pt x="85316" y="819300"/>
                  </a:lnTo>
                </a:path>
                <a:path w="123825" h="972185">
                  <a:moveTo>
                    <a:pt x="85316" y="809802"/>
                  </a:moveTo>
                  <a:lnTo>
                    <a:pt x="94796" y="219214"/>
                  </a:lnTo>
                </a:path>
                <a:path w="123825" h="972185">
                  <a:moveTo>
                    <a:pt x="94796" y="209716"/>
                  </a:moveTo>
                  <a:lnTo>
                    <a:pt x="94796" y="266704"/>
                  </a:lnTo>
                </a:path>
                <a:path w="123825" h="972185">
                  <a:moveTo>
                    <a:pt x="94796" y="276392"/>
                  </a:moveTo>
                  <a:lnTo>
                    <a:pt x="94796" y="752814"/>
                  </a:lnTo>
                </a:path>
                <a:path w="123825" h="972185">
                  <a:moveTo>
                    <a:pt x="94796" y="762312"/>
                  </a:moveTo>
                  <a:lnTo>
                    <a:pt x="94796" y="752814"/>
                  </a:lnTo>
                </a:path>
                <a:path w="123825" h="972185">
                  <a:moveTo>
                    <a:pt x="94796" y="743126"/>
                  </a:moveTo>
                  <a:lnTo>
                    <a:pt x="104276" y="180937"/>
                  </a:lnTo>
                </a:path>
                <a:path w="123825" h="972185">
                  <a:moveTo>
                    <a:pt x="104276" y="171439"/>
                  </a:moveTo>
                  <a:lnTo>
                    <a:pt x="104276" y="238210"/>
                  </a:lnTo>
                </a:path>
                <a:path w="123825" h="972185">
                  <a:moveTo>
                    <a:pt x="104276" y="247708"/>
                  </a:moveTo>
                  <a:lnTo>
                    <a:pt x="113945" y="457425"/>
                  </a:lnTo>
                </a:path>
                <a:path w="123825" h="972185">
                  <a:moveTo>
                    <a:pt x="113945" y="466923"/>
                  </a:moveTo>
                  <a:lnTo>
                    <a:pt x="113945" y="457425"/>
                  </a:lnTo>
                </a:path>
                <a:path w="123825" h="972185">
                  <a:moveTo>
                    <a:pt x="113945" y="447927"/>
                  </a:moveTo>
                  <a:lnTo>
                    <a:pt x="123519" y="26670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995521" y="2627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000262" y="2594248"/>
              <a:ext cx="19050" cy="686435"/>
            </a:xfrm>
            <a:custGeom>
              <a:avLst/>
              <a:gdLst/>
              <a:ahLst/>
              <a:cxnLst/>
              <a:rect l="l" t="t" r="r" b="b"/>
              <a:pathLst>
                <a:path w="19050" h="686435">
                  <a:moveTo>
                    <a:pt x="0" y="47490"/>
                  </a:moveTo>
                  <a:lnTo>
                    <a:pt x="0" y="247708"/>
                  </a:lnTo>
                </a:path>
                <a:path w="19050" h="686435">
                  <a:moveTo>
                    <a:pt x="0" y="257206"/>
                  </a:moveTo>
                  <a:lnTo>
                    <a:pt x="0" y="390654"/>
                  </a:lnTo>
                </a:path>
                <a:path w="19050" h="686435">
                  <a:moveTo>
                    <a:pt x="0" y="400152"/>
                  </a:moveTo>
                  <a:lnTo>
                    <a:pt x="9479" y="257206"/>
                  </a:lnTo>
                </a:path>
                <a:path w="19050" h="686435">
                  <a:moveTo>
                    <a:pt x="9479" y="247708"/>
                  </a:moveTo>
                  <a:lnTo>
                    <a:pt x="9479" y="9498"/>
                  </a:lnTo>
                </a:path>
                <a:path w="19050" h="686435">
                  <a:moveTo>
                    <a:pt x="9479" y="0"/>
                  </a:moveTo>
                  <a:lnTo>
                    <a:pt x="9479" y="219214"/>
                  </a:lnTo>
                </a:path>
                <a:path w="19050" h="686435">
                  <a:moveTo>
                    <a:pt x="9479" y="228712"/>
                  </a:moveTo>
                  <a:lnTo>
                    <a:pt x="18959" y="676354"/>
                  </a:lnTo>
                </a:path>
                <a:path w="19050" h="686435">
                  <a:moveTo>
                    <a:pt x="18959" y="686042"/>
                  </a:moveTo>
                  <a:lnTo>
                    <a:pt x="18959" y="628864"/>
                  </a:lnTo>
                </a:path>
                <a:path w="19050" h="686435">
                  <a:moveTo>
                    <a:pt x="18959" y="619366"/>
                  </a:moveTo>
                  <a:lnTo>
                    <a:pt x="18959" y="10466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014480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019221" y="2689418"/>
              <a:ext cx="9525" cy="676910"/>
            </a:xfrm>
            <a:custGeom>
              <a:avLst/>
              <a:gdLst/>
              <a:ahLst/>
              <a:cxnLst/>
              <a:rect l="l" t="t" r="r" b="b"/>
              <a:pathLst>
                <a:path w="9525" h="676910">
                  <a:moveTo>
                    <a:pt x="0" y="0"/>
                  </a:moveTo>
                  <a:lnTo>
                    <a:pt x="0" y="247708"/>
                  </a:lnTo>
                </a:path>
                <a:path w="9525" h="676910">
                  <a:moveTo>
                    <a:pt x="0" y="257206"/>
                  </a:moveTo>
                  <a:lnTo>
                    <a:pt x="9479" y="667141"/>
                  </a:lnTo>
                </a:path>
                <a:path w="9525" h="676910">
                  <a:moveTo>
                    <a:pt x="9479" y="676639"/>
                  </a:moveTo>
                  <a:lnTo>
                    <a:pt x="9479" y="457425"/>
                  </a:lnTo>
                </a:path>
                <a:path w="9525" h="676910">
                  <a:moveTo>
                    <a:pt x="9479" y="447927"/>
                  </a:moveTo>
                  <a:lnTo>
                    <a:pt x="9479" y="1142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023960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028701" y="2794181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0"/>
                  </a:moveTo>
                  <a:lnTo>
                    <a:pt x="9479" y="209716"/>
                  </a:lnTo>
                </a:path>
                <a:path w="19050" h="381635">
                  <a:moveTo>
                    <a:pt x="9479" y="219214"/>
                  </a:moveTo>
                  <a:lnTo>
                    <a:pt x="9479" y="371657"/>
                  </a:lnTo>
                </a:path>
                <a:path w="19050" h="381635">
                  <a:moveTo>
                    <a:pt x="9479" y="381156"/>
                  </a:moveTo>
                  <a:lnTo>
                    <a:pt x="9479" y="314479"/>
                  </a:lnTo>
                </a:path>
                <a:path w="19050" h="381635">
                  <a:moveTo>
                    <a:pt x="9479" y="304981"/>
                  </a:moveTo>
                  <a:lnTo>
                    <a:pt x="18959" y="47775"/>
                  </a:lnTo>
                </a:path>
                <a:path w="19050" h="381635">
                  <a:moveTo>
                    <a:pt x="18959" y="38277"/>
                  </a:moveTo>
                  <a:lnTo>
                    <a:pt x="18959" y="2877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042919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047660" y="2403527"/>
              <a:ext cx="38100" cy="762635"/>
            </a:xfrm>
            <a:custGeom>
              <a:avLst/>
              <a:gdLst/>
              <a:ahLst/>
              <a:cxnLst/>
              <a:rect l="l" t="t" r="r" b="b"/>
              <a:pathLst>
                <a:path w="38100" h="762635">
                  <a:moveTo>
                    <a:pt x="0" y="409935"/>
                  </a:moveTo>
                  <a:lnTo>
                    <a:pt x="9479" y="505105"/>
                  </a:lnTo>
                </a:path>
                <a:path w="38100" h="762635">
                  <a:moveTo>
                    <a:pt x="9479" y="514603"/>
                  </a:moveTo>
                  <a:lnTo>
                    <a:pt x="9479" y="486109"/>
                  </a:lnTo>
                </a:path>
                <a:path w="38100" h="762635">
                  <a:moveTo>
                    <a:pt x="9479" y="476421"/>
                  </a:moveTo>
                  <a:lnTo>
                    <a:pt x="9479" y="95455"/>
                  </a:lnTo>
                </a:path>
                <a:path w="38100" h="762635">
                  <a:moveTo>
                    <a:pt x="9479" y="85767"/>
                  </a:moveTo>
                  <a:lnTo>
                    <a:pt x="9479" y="190720"/>
                  </a:lnTo>
                </a:path>
                <a:path w="38100" h="762635">
                  <a:moveTo>
                    <a:pt x="9479" y="200218"/>
                  </a:moveTo>
                  <a:lnTo>
                    <a:pt x="18959" y="581374"/>
                  </a:lnTo>
                </a:path>
                <a:path w="38100" h="762635">
                  <a:moveTo>
                    <a:pt x="18959" y="590872"/>
                  </a:moveTo>
                  <a:lnTo>
                    <a:pt x="18959" y="381156"/>
                  </a:lnTo>
                </a:path>
                <a:path w="38100" h="762635">
                  <a:moveTo>
                    <a:pt x="18959" y="371657"/>
                  </a:moveTo>
                  <a:lnTo>
                    <a:pt x="18959" y="9498"/>
                  </a:lnTo>
                </a:path>
                <a:path w="38100" h="762635">
                  <a:moveTo>
                    <a:pt x="18959" y="0"/>
                  </a:moveTo>
                  <a:lnTo>
                    <a:pt x="28438" y="19186"/>
                  </a:lnTo>
                </a:path>
                <a:path w="38100" h="762635">
                  <a:moveTo>
                    <a:pt x="28438" y="28684"/>
                  </a:moveTo>
                  <a:lnTo>
                    <a:pt x="28438" y="695635"/>
                  </a:lnTo>
                </a:path>
                <a:path w="38100" h="762635">
                  <a:moveTo>
                    <a:pt x="28438" y="705133"/>
                  </a:moveTo>
                  <a:lnTo>
                    <a:pt x="28438" y="495607"/>
                  </a:lnTo>
                </a:path>
                <a:path w="38100" h="762635">
                  <a:moveTo>
                    <a:pt x="28438" y="486109"/>
                  </a:moveTo>
                  <a:lnTo>
                    <a:pt x="37918" y="190720"/>
                  </a:lnTo>
                </a:path>
                <a:path w="38100" h="762635">
                  <a:moveTo>
                    <a:pt x="37918" y="181222"/>
                  </a:moveTo>
                  <a:lnTo>
                    <a:pt x="37918" y="371657"/>
                  </a:lnTo>
                </a:path>
                <a:path w="38100" h="762635">
                  <a:moveTo>
                    <a:pt x="37918" y="381156"/>
                  </a:moveTo>
                  <a:lnTo>
                    <a:pt x="37918" y="7623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080838" y="3170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085579" y="2899134"/>
              <a:ext cx="9525" cy="276225"/>
            </a:xfrm>
            <a:custGeom>
              <a:avLst/>
              <a:gdLst/>
              <a:ahLst/>
              <a:cxnLst/>
              <a:rect l="l" t="t" r="r" b="b"/>
              <a:pathLst>
                <a:path w="9525" h="276225">
                  <a:moveTo>
                    <a:pt x="0" y="276202"/>
                  </a:moveTo>
                  <a:lnTo>
                    <a:pt x="9479" y="76269"/>
                  </a:lnTo>
                </a:path>
                <a:path w="9525" h="276225">
                  <a:moveTo>
                    <a:pt x="9479" y="6677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090318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095058" y="2422713"/>
              <a:ext cx="47625" cy="772160"/>
            </a:xfrm>
            <a:custGeom>
              <a:avLst/>
              <a:gdLst/>
              <a:ahLst/>
              <a:cxnLst/>
              <a:rect l="l" t="t" r="r" b="b"/>
              <a:pathLst>
                <a:path w="47625" h="772160">
                  <a:moveTo>
                    <a:pt x="0" y="466923"/>
                  </a:moveTo>
                  <a:lnTo>
                    <a:pt x="0" y="581184"/>
                  </a:lnTo>
                </a:path>
                <a:path w="47625" h="772160">
                  <a:moveTo>
                    <a:pt x="0" y="590682"/>
                  </a:moveTo>
                  <a:lnTo>
                    <a:pt x="9669" y="705133"/>
                  </a:lnTo>
                </a:path>
                <a:path w="47625" h="772160">
                  <a:moveTo>
                    <a:pt x="9669" y="714631"/>
                  </a:moveTo>
                  <a:lnTo>
                    <a:pt x="9669" y="676449"/>
                  </a:lnTo>
                </a:path>
                <a:path w="47625" h="772160">
                  <a:moveTo>
                    <a:pt x="9669" y="666951"/>
                  </a:moveTo>
                  <a:lnTo>
                    <a:pt x="19148" y="419243"/>
                  </a:lnTo>
                </a:path>
                <a:path w="47625" h="772160">
                  <a:moveTo>
                    <a:pt x="19148" y="409745"/>
                  </a:moveTo>
                  <a:lnTo>
                    <a:pt x="19148" y="485919"/>
                  </a:lnTo>
                </a:path>
                <a:path w="47625" h="772160">
                  <a:moveTo>
                    <a:pt x="19148" y="495417"/>
                  </a:moveTo>
                  <a:lnTo>
                    <a:pt x="19148" y="762122"/>
                  </a:lnTo>
                </a:path>
                <a:path w="47625" h="772160">
                  <a:moveTo>
                    <a:pt x="19148" y="771620"/>
                  </a:moveTo>
                  <a:lnTo>
                    <a:pt x="19148" y="657453"/>
                  </a:lnTo>
                </a:path>
                <a:path w="47625" h="772160">
                  <a:moveTo>
                    <a:pt x="19148" y="647955"/>
                  </a:moveTo>
                  <a:lnTo>
                    <a:pt x="28628" y="142755"/>
                  </a:lnTo>
                </a:path>
                <a:path w="47625" h="772160">
                  <a:moveTo>
                    <a:pt x="28628" y="133257"/>
                  </a:moveTo>
                  <a:lnTo>
                    <a:pt x="28628" y="342973"/>
                  </a:lnTo>
                </a:path>
                <a:path w="47625" h="772160">
                  <a:moveTo>
                    <a:pt x="28628" y="352471"/>
                  </a:moveTo>
                  <a:lnTo>
                    <a:pt x="28628" y="657453"/>
                  </a:lnTo>
                </a:path>
                <a:path w="47625" h="772160">
                  <a:moveTo>
                    <a:pt x="28628" y="666951"/>
                  </a:moveTo>
                  <a:lnTo>
                    <a:pt x="38108" y="523911"/>
                  </a:lnTo>
                </a:path>
                <a:path w="47625" h="772160">
                  <a:moveTo>
                    <a:pt x="38108" y="514413"/>
                  </a:moveTo>
                  <a:lnTo>
                    <a:pt x="38108" y="9498"/>
                  </a:lnTo>
                </a:path>
                <a:path w="47625" h="772160">
                  <a:moveTo>
                    <a:pt x="38108" y="0"/>
                  </a:moveTo>
                  <a:lnTo>
                    <a:pt x="38108" y="114261"/>
                  </a:lnTo>
                </a:path>
                <a:path w="47625" h="772160">
                  <a:moveTo>
                    <a:pt x="38108" y="123759"/>
                  </a:moveTo>
                  <a:lnTo>
                    <a:pt x="47587" y="523911"/>
                  </a:lnTo>
                </a:path>
                <a:path w="47625" h="772160">
                  <a:moveTo>
                    <a:pt x="47587" y="533409"/>
                  </a:moveTo>
                  <a:lnTo>
                    <a:pt x="47587" y="380966"/>
                  </a:lnTo>
                </a:path>
                <a:path w="47625" h="772160">
                  <a:moveTo>
                    <a:pt x="47587" y="371468"/>
                  </a:moveTo>
                  <a:lnTo>
                    <a:pt x="47587" y="14275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137905" y="25512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142646" y="2565468"/>
              <a:ext cx="9525" cy="305435"/>
            </a:xfrm>
            <a:custGeom>
              <a:avLst/>
              <a:gdLst/>
              <a:ahLst/>
              <a:cxnLst/>
              <a:rect l="l" t="t" r="r" b="b"/>
              <a:pathLst>
                <a:path w="9525" h="305435">
                  <a:moveTo>
                    <a:pt x="0" y="0"/>
                  </a:moveTo>
                  <a:lnTo>
                    <a:pt x="9479" y="30498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147375" y="28752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152126" y="2641738"/>
              <a:ext cx="57150" cy="705485"/>
            </a:xfrm>
            <a:custGeom>
              <a:avLst/>
              <a:gdLst/>
              <a:ahLst/>
              <a:cxnLst/>
              <a:rect l="l" t="t" r="r" b="b"/>
              <a:pathLst>
                <a:path w="57150" h="705485">
                  <a:moveTo>
                    <a:pt x="0" y="247898"/>
                  </a:moveTo>
                  <a:lnTo>
                    <a:pt x="9479" y="238210"/>
                  </a:lnTo>
                </a:path>
                <a:path w="57150" h="705485">
                  <a:moveTo>
                    <a:pt x="9479" y="228712"/>
                  </a:moveTo>
                  <a:lnTo>
                    <a:pt x="9479" y="190720"/>
                  </a:lnTo>
                </a:path>
                <a:path w="57150" h="705485">
                  <a:moveTo>
                    <a:pt x="9479" y="181222"/>
                  </a:moveTo>
                  <a:lnTo>
                    <a:pt x="9479" y="228712"/>
                  </a:lnTo>
                </a:path>
                <a:path w="57150" h="705485">
                  <a:moveTo>
                    <a:pt x="9479" y="238210"/>
                  </a:moveTo>
                  <a:lnTo>
                    <a:pt x="9479" y="571876"/>
                  </a:lnTo>
                </a:path>
                <a:path w="57150" h="705485">
                  <a:moveTo>
                    <a:pt x="9479" y="581374"/>
                  </a:moveTo>
                  <a:lnTo>
                    <a:pt x="18959" y="571876"/>
                  </a:lnTo>
                </a:path>
                <a:path w="57150" h="705485">
                  <a:moveTo>
                    <a:pt x="18959" y="562378"/>
                  </a:moveTo>
                  <a:lnTo>
                    <a:pt x="18959" y="152443"/>
                  </a:lnTo>
                </a:path>
                <a:path w="57150" h="705485">
                  <a:moveTo>
                    <a:pt x="18959" y="142945"/>
                  </a:moveTo>
                  <a:lnTo>
                    <a:pt x="18959" y="266894"/>
                  </a:lnTo>
                </a:path>
                <a:path w="57150" h="705485">
                  <a:moveTo>
                    <a:pt x="18959" y="276392"/>
                  </a:moveTo>
                  <a:lnTo>
                    <a:pt x="28438" y="695635"/>
                  </a:lnTo>
                </a:path>
                <a:path w="57150" h="705485">
                  <a:moveTo>
                    <a:pt x="28438" y="705133"/>
                  </a:moveTo>
                  <a:lnTo>
                    <a:pt x="28438" y="495607"/>
                  </a:lnTo>
                </a:path>
                <a:path w="57150" h="705485">
                  <a:moveTo>
                    <a:pt x="28438" y="486109"/>
                  </a:moveTo>
                  <a:lnTo>
                    <a:pt x="28438" y="76174"/>
                  </a:lnTo>
                </a:path>
                <a:path w="57150" h="705485">
                  <a:moveTo>
                    <a:pt x="28438" y="66676"/>
                  </a:moveTo>
                  <a:lnTo>
                    <a:pt x="28438" y="190720"/>
                  </a:lnTo>
                </a:path>
                <a:path w="57150" h="705485">
                  <a:moveTo>
                    <a:pt x="28438" y="200218"/>
                  </a:moveTo>
                  <a:lnTo>
                    <a:pt x="37918" y="562378"/>
                  </a:lnTo>
                </a:path>
                <a:path w="57150" h="705485">
                  <a:moveTo>
                    <a:pt x="37918" y="571876"/>
                  </a:moveTo>
                  <a:lnTo>
                    <a:pt x="37918" y="514603"/>
                  </a:lnTo>
                </a:path>
                <a:path w="57150" h="705485">
                  <a:moveTo>
                    <a:pt x="37918" y="505105"/>
                  </a:moveTo>
                  <a:lnTo>
                    <a:pt x="37918" y="9687"/>
                  </a:lnTo>
                </a:path>
                <a:path w="57150" h="705485">
                  <a:moveTo>
                    <a:pt x="37918" y="0"/>
                  </a:moveTo>
                  <a:lnTo>
                    <a:pt x="47398" y="76174"/>
                  </a:lnTo>
                </a:path>
                <a:path w="57150" h="705485">
                  <a:moveTo>
                    <a:pt x="47398" y="85767"/>
                  </a:moveTo>
                  <a:lnTo>
                    <a:pt x="47398" y="257396"/>
                  </a:lnTo>
                </a:path>
                <a:path w="57150" h="705485">
                  <a:moveTo>
                    <a:pt x="47398" y="266894"/>
                  </a:moveTo>
                  <a:lnTo>
                    <a:pt x="47398" y="200218"/>
                  </a:lnTo>
                </a:path>
                <a:path w="57150" h="705485">
                  <a:moveTo>
                    <a:pt x="47398" y="190720"/>
                  </a:moveTo>
                  <a:lnTo>
                    <a:pt x="56877" y="96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204263" y="26369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4209004" y="2555970"/>
              <a:ext cx="29209" cy="724535"/>
            </a:xfrm>
            <a:custGeom>
              <a:avLst/>
              <a:gdLst/>
              <a:ahLst/>
              <a:cxnLst/>
              <a:rect l="l" t="t" r="r" b="b"/>
              <a:pathLst>
                <a:path w="29210" h="724535">
                  <a:moveTo>
                    <a:pt x="0" y="85767"/>
                  </a:moveTo>
                  <a:lnTo>
                    <a:pt x="0" y="104953"/>
                  </a:lnTo>
                </a:path>
                <a:path w="29210" h="724535">
                  <a:moveTo>
                    <a:pt x="0" y="114451"/>
                  </a:moveTo>
                  <a:lnTo>
                    <a:pt x="9479" y="314479"/>
                  </a:lnTo>
                </a:path>
                <a:path w="29210" h="724535">
                  <a:moveTo>
                    <a:pt x="9479" y="323977"/>
                  </a:moveTo>
                  <a:lnTo>
                    <a:pt x="9479" y="257491"/>
                  </a:lnTo>
                </a:path>
                <a:path w="29210" h="724535">
                  <a:moveTo>
                    <a:pt x="9479" y="247708"/>
                  </a:moveTo>
                  <a:lnTo>
                    <a:pt x="9479" y="9498"/>
                  </a:lnTo>
                </a:path>
                <a:path w="29210" h="724535">
                  <a:moveTo>
                    <a:pt x="9479" y="0"/>
                  </a:moveTo>
                  <a:lnTo>
                    <a:pt x="9479" y="38277"/>
                  </a:lnTo>
                </a:path>
                <a:path w="29210" h="724535">
                  <a:moveTo>
                    <a:pt x="9479" y="47775"/>
                  </a:moveTo>
                  <a:lnTo>
                    <a:pt x="19243" y="571876"/>
                  </a:lnTo>
                </a:path>
                <a:path w="29210" h="724535">
                  <a:moveTo>
                    <a:pt x="19243" y="581374"/>
                  </a:moveTo>
                  <a:lnTo>
                    <a:pt x="19243" y="466923"/>
                  </a:lnTo>
                </a:path>
                <a:path w="29210" h="724535">
                  <a:moveTo>
                    <a:pt x="19243" y="457425"/>
                  </a:moveTo>
                  <a:lnTo>
                    <a:pt x="28723" y="104953"/>
                  </a:lnTo>
                </a:path>
                <a:path w="29210" h="724535">
                  <a:moveTo>
                    <a:pt x="28723" y="95455"/>
                  </a:moveTo>
                  <a:lnTo>
                    <a:pt x="28723" y="219214"/>
                  </a:lnTo>
                </a:path>
                <a:path w="29210" h="724535">
                  <a:moveTo>
                    <a:pt x="28723" y="228712"/>
                  </a:moveTo>
                  <a:lnTo>
                    <a:pt x="28723" y="72431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232986" y="328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237727" y="2813462"/>
              <a:ext cx="19050" cy="476884"/>
            </a:xfrm>
            <a:custGeom>
              <a:avLst/>
              <a:gdLst/>
              <a:ahLst/>
              <a:cxnLst/>
              <a:rect l="l" t="t" r="r" b="b"/>
              <a:pathLst>
                <a:path w="19050" h="476885">
                  <a:moveTo>
                    <a:pt x="0" y="476326"/>
                  </a:moveTo>
                  <a:lnTo>
                    <a:pt x="0" y="228712"/>
                  </a:lnTo>
                </a:path>
                <a:path w="19050" h="476885">
                  <a:moveTo>
                    <a:pt x="0" y="218929"/>
                  </a:moveTo>
                  <a:lnTo>
                    <a:pt x="9479" y="9498"/>
                  </a:lnTo>
                </a:path>
                <a:path w="19050" h="476885">
                  <a:moveTo>
                    <a:pt x="9479" y="0"/>
                  </a:moveTo>
                  <a:lnTo>
                    <a:pt x="9479" y="85672"/>
                  </a:lnTo>
                </a:path>
                <a:path w="19050" h="476885">
                  <a:moveTo>
                    <a:pt x="9479" y="95170"/>
                  </a:moveTo>
                  <a:lnTo>
                    <a:pt x="9479" y="400152"/>
                  </a:lnTo>
                </a:path>
                <a:path w="19050" h="476885">
                  <a:moveTo>
                    <a:pt x="9479" y="409650"/>
                  </a:moveTo>
                  <a:lnTo>
                    <a:pt x="18959" y="352376"/>
                  </a:lnTo>
                </a:path>
                <a:path w="19050" h="476885">
                  <a:moveTo>
                    <a:pt x="18959" y="342878"/>
                  </a:moveTo>
                  <a:lnTo>
                    <a:pt x="18959" y="114166"/>
                  </a:lnTo>
                </a:path>
                <a:path w="19050" h="476885">
                  <a:moveTo>
                    <a:pt x="18959" y="104668"/>
                  </a:moveTo>
                  <a:lnTo>
                    <a:pt x="18959" y="1141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251934" y="2932378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266166" y="2946624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5">
                  <a:moveTo>
                    <a:pt x="0" y="0"/>
                  </a:moveTo>
                  <a:lnTo>
                    <a:pt x="0" y="1928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261425" y="29706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266166" y="2432211"/>
              <a:ext cx="28575" cy="572135"/>
            </a:xfrm>
            <a:custGeom>
              <a:avLst/>
              <a:gdLst/>
              <a:ahLst/>
              <a:cxnLst/>
              <a:rect l="l" t="t" r="r" b="b"/>
              <a:pathLst>
                <a:path w="28575" h="572135">
                  <a:moveTo>
                    <a:pt x="0" y="543192"/>
                  </a:moveTo>
                  <a:lnTo>
                    <a:pt x="0" y="409745"/>
                  </a:lnTo>
                </a:path>
                <a:path w="28575" h="572135">
                  <a:moveTo>
                    <a:pt x="0" y="400247"/>
                  </a:moveTo>
                  <a:lnTo>
                    <a:pt x="9479" y="181032"/>
                  </a:lnTo>
                </a:path>
                <a:path w="28575" h="572135">
                  <a:moveTo>
                    <a:pt x="9479" y="171534"/>
                  </a:moveTo>
                  <a:lnTo>
                    <a:pt x="9479" y="257206"/>
                  </a:lnTo>
                </a:path>
                <a:path w="28575" h="572135">
                  <a:moveTo>
                    <a:pt x="9479" y="266704"/>
                  </a:moveTo>
                  <a:lnTo>
                    <a:pt x="9479" y="533694"/>
                  </a:lnTo>
                </a:path>
                <a:path w="28575" h="572135">
                  <a:moveTo>
                    <a:pt x="9479" y="543192"/>
                  </a:moveTo>
                  <a:lnTo>
                    <a:pt x="9479" y="438239"/>
                  </a:lnTo>
                </a:path>
                <a:path w="28575" h="572135">
                  <a:moveTo>
                    <a:pt x="9479" y="428741"/>
                  </a:moveTo>
                  <a:lnTo>
                    <a:pt x="18959" y="9498"/>
                  </a:lnTo>
                </a:path>
                <a:path w="28575" h="572135">
                  <a:moveTo>
                    <a:pt x="18959" y="0"/>
                  </a:moveTo>
                  <a:lnTo>
                    <a:pt x="18959" y="57083"/>
                  </a:lnTo>
                </a:path>
                <a:path w="28575" h="572135">
                  <a:moveTo>
                    <a:pt x="18959" y="66771"/>
                  </a:moveTo>
                  <a:lnTo>
                    <a:pt x="18959" y="562188"/>
                  </a:lnTo>
                </a:path>
                <a:path w="28575" h="572135">
                  <a:moveTo>
                    <a:pt x="18959" y="571686"/>
                  </a:moveTo>
                  <a:lnTo>
                    <a:pt x="28438" y="514413"/>
                  </a:lnTo>
                </a:path>
                <a:path w="28575" h="572135">
                  <a:moveTo>
                    <a:pt x="28438" y="504915"/>
                  </a:moveTo>
                  <a:lnTo>
                    <a:pt x="28438" y="9526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289864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294605" y="2517978"/>
              <a:ext cx="19050" cy="572135"/>
            </a:xfrm>
            <a:custGeom>
              <a:avLst/>
              <a:gdLst/>
              <a:ahLst/>
              <a:cxnLst/>
              <a:rect l="l" t="t" r="r" b="b"/>
              <a:pathLst>
                <a:path w="19050" h="572135">
                  <a:moveTo>
                    <a:pt x="0" y="0"/>
                  </a:moveTo>
                  <a:lnTo>
                    <a:pt x="0" y="257206"/>
                  </a:lnTo>
                </a:path>
                <a:path w="19050" h="572135">
                  <a:moveTo>
                    <a:pt x="0" y="266704"/>
                  </a:moveTo>
                  <a:lnTo>
                    <a:pt x="9479" y="533694"/>
                  </a:lnTo>
                </a:path>
                <a:path w="19050" h="572135">
                  <a:moveTo>
                    <a:pt x="9479" y="543192"/>
                  </a:moveTo>
                  <a:lnTo>
                    <a:pt x="9479" y="533694"/>
                  </a:lnTo>
                </a:path>
                <a:path w="19050" h="572135">
                  <a:moveTo>
                    <a:pt x="9479" y="524196"/>
                  </a:moveTo>
                  <a:lnTo>
                    <a:pt x="9479" y="295483"/>
                  </a:lnTo>
                </a:path>
                <a:path w="19050" h="572135">
                  <a:moveTo>
                    <a:pt x="9479" y="285700"/>
                  </a:moveTo>
                  <a:lnTo>
                    <a:pt x="9479" y="314479"/>
                  </a:lnTo>
                </a:path>
                <a:path w="19050" h="572135">
                  <a:moveTo>
                    <a:pt x="9479" y="323977"/>
                  </a:moveTo>
                  <a:lnTo>
                    <a:pt x="18959" y="57168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308824" y="3094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313564" y="2918130"/>
              <a:ext cx="9525" cy="295910"/>
            </a:xfrm>
            <a:custGeom>
              <a:avLst/>
              <a:gdLst/>
              <a:ahLst/>
              <a:cxnLst/>
              <a:rect l="l" t="t" r="r" b="b"/>
              <a:pathLst>
                <a:path w="9525" h="295910">
                  <a:moveTo>
                    <a:pt x="0" y="171534"/>
                  </a:moveTo>
                  <a:lnTo>
                    <a:pt x="9479" y="9498"/>
                  </a:lnTo>
                </a:path>
                <a:path w="9525" h="295910">
                  <a:moveTo>
                    <a:pt x="9479" y="0"/>
                  </a:moveTo>
                  <a:lnTo>
                    <a:pt x="9479" y="57273"/>
                  </a:lnTo>
                </a:path>
                <a:path w="9525" h="295910">
                  <a:moveTo>
                    <a:pt x="9479" y="66771"/>
                  </a:moveTo>
                  <a:lnTo>
                    <a:pt x="9479" y="29548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318303" y="32183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332524" y="2527476"/>
              <a:ext cx="38735" cy="695960"/>
            </a:xfrm>
            <a:custGeom>
              <a:avLst/>
              <a:gdLst/>
              <a:ahLst/>
              <a:cxnLst/>
              <a:rect l="l" t="t" r="r" b="b"/>
              <a:pathLst>
                <a:path w="38735" h="695960">
                  <a:moveTo>
                    <a:pt x="0" y="695635"/>
                  </a:moveTo>
                  <a:lnTo>
                    <a:pt x="0" y="533694"/>
                  </a:lnTo>
                </a:path>
                <a:path w="38735" h="695960">
                  <a:moveTo>
                    <a:pt x="0" y="524196"/>
                  </a:moveTo>
                  <a:lnTo>
                    <a:pt x="0" y="180937"/>
                  </a:lnTo>
                </a:path>
                <a:path w="38735" h="695960">
                  <a:moveTo>
                    <a:pt x="0" y="171439"/>
                  </a:moveTo>
                  <a:lnTo>
                    <a:pt x="0" y="219214"/>
                  </a:lnTo>
                </a:path>
                <a:path w="38735" h="695960">
                  <a:moveTo>
                    <a:pt x="0" y="228712"/>
                  </a:moveTo>
                  <a:lnTo>
                    <a:pt x="9764" y="609868"/>
                  </a:lnTo>
                </a:path>
                <a:path w="38735" h="695960">
                  <a:moveTo>
                    <a:pt x="9764" y="619366"/>
                  </a:moveTo>
                  <a:lnTo>
                    <a:pt x="9764" y="600370"/>
                  </a:lnTo>
                </a:path>
                <a:path w="38735" h="695960">
                  <a:moveTo>
                    <a:pt x="9764" y="590682"/>
                  </a:moveTo>
                  <a:lnTo>
                    <a:pt x="9764" y="9498"/>
                  </a:lnTo>
                </a:path>
                <a:path w="38735" h="695960">
                  <a:moveTo>
                    <a:pt x="9764" y="0"/>
                  </a:moveTo>
                  <a:lnTo>
                    <a:pt x="19243" y="104763"/>
                  </a:lnTo>
                </a:path>
                <a:path w="38735" h="695960">
                  <a:moveTo>
                    <a:pt x="19243" y="114261"/>
                  </a:moveTo>
                  <a:lnTo>
                    <a:pt x="19243" y="419148"/>
                  </a:lnTo>
                </a:path>
                <a:path w="38735" h="695960">
                  <a:moveTo>
                    <a:pt x="19243" y="428646"/>
                  </a:moveTo>
                  <a:lnTo>
                    <a:pt x="19243" y="390654"/>
                  </a:lnTo>
                </a:path>
                <a:path w="38735" h="695960">
                  <a:moveTo>
                    <a:pt x="19243" y="381156"/>
                  </a:moveTo>
                  <a:lnTo>
                    <a:pt x="28723" y="18996"/>
                  </a:lnTo>
                </a:path>
                <a:path w="38735" h="695960">
                  <a:moveTo>
                    <a:pt x="28723" y="9498"/>
                  </a:moveTo>
                  <a:lnTo>
                    <a:pt x="28723" y="142945"/>
                  </a:lnTo>
                </a:path>
                <a:path w="38735" h="695960">
                  <a:moveTo>
                    <a:pt x="28723" y="152443"/>
                  </a:moveTo>
                  <a:lnTo>
                    <a:pt x="28723" y="276202"/>
                  </a:lnTo>
                </a:path>
                <a:path w="38735" h="695960">
                  <a:moveTo>
                    <a:pt x="28723" y="285985"/>
                  </a:moveTo>
                  <a:lnTo>
                    <a:pt x="38203" y="22871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365986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370727" y="2756189"/>
              <a:ext cx="38100" cy="543560"/>
            </a:xfrm>
            <a:custGeom>
              <a:avLst/>
              <a:gdLst/>
              <a:ahLst/>
              <a:cxnLst/>
              <a:rect l="l" t="t" r="r" b="b"/>
              <a:pathLst>
                <a:path w="38100" h="543560">
                  <a:moveTo>
                    <a:pt x="0" y="0"/>
                  </a:moveTo>
                  <a:lnTo>
                    <a:pt x="9479" y="285985"/>
                  </a:lnTo>
                </a:path>
                <a:path w="38100" h="543560">
                  <a:moveTo>
                    <a:pt x="9479" y="295483"/>
                  </a:moveTo>
                  <a:lnTo>
                    <a:pt x="9479" y="323977"/>
                  </a:lnTo>
                </a:path>
                <a:path w="38100" h="543560">
                  <a:moveTo>
                    <a:pt x="9479" y="333475"/>
                  </a:moveTo>
                  <a:lnTo>
                    <a:pt x="9479" y="304981"/>
                  </a:lnTo>
                </a:path>
                <a:path w="38100" h="543560">
                  <a:moveTo>
                    <a:pt x="9479" y="295483"/>
                  </a:moveTo>
                  <a:lnTo>
                    <a:pt x="9479" y="37992"/>
                  </a:lnTo>
                </a:path>
                <a:path w="38100" h="543560">
                  <a:moveTo>
                    <a:pt x="9479" y="28494"/>
                  </a:moveTo>
                  <a:lnTo>
                    <a:pt x="18959" y="66771"/>
                  </a:lnTo>
                </a:path>
                <a:path w="38100" h="543560">
                  <a:moveTo>
                    <a:pt x="18959" y="76269"/>
                  </a:moveTo>
                  <a:lnTo>
                    <a:pt x="18959" y="533599"/>
                  </a:lnTo>
                </a:path>
                <a:path w="38100" h="543560">
                  <a:moveTo>
                    <a:pt x="18959" y="543192"/>
                  </a:moveTo>
                  <a:lnTo>
                    <a:pt x="18959" y="361969"/>
                  </a:lnTo>
                </a:path>
                <a:path w="38100" h="543560">
                  <a:moveTo>
                    <a:pt x="18959" y="352471"/>
                  </a:moveTo>
                  <a:lnTo>
                    <a:pt x="28438" y="47490"/>
                  </a:lnTo>
                </a:path>
                <a:path w="38100" h="543560">
                  <a:moveTo>
                    <a:pt x="28438" y="37992"/>
                  </a:moveTo>
                  <a:lnTo>
                    <a:pt x="28438" y="47490"/>
                  </a:lnTo>
                </a:path>
                <a:path w="38100" h="543560">
                  <a:moveTo>
                    <a:pt x="28438" y="57273"/>
                  </a:moveTo>
                  <a:lnTo>
                    <a:pt x="28438" y="495417"/>
                  </a:lnTo>
                </a:path>
                <a:path w="38100" h="543560">
                  <a:moveTo>
                    <a:pt x="28438" y="504915"/>
                  </a:moveTo>
                  <a:lnTo>
                    <a:pt x="28438" y="409650"/>
                  </a:lnTo>
                </a:path>
                <a:path w="38100" h="543560">
                  <a:moveTo>
                    <a:pt x="28438" y="400152"/>
                  </a:moveTo>
                  <a:lnTo>
                    <a:pt x="37918" y="9498"/>
                  </a:lnTo>
                </a:path>
                <a:path w="38100" h="543560">
                  <a:moveTo>
                    <a:pt x="37918" y="0"/>
                  </a:moveTo>
                  <a:lnTo>
                    <a:pt x="37918" y="104763"/>
                  </a:lnTo>
                </a:path>
                <a:path w="38100" h="543560">
                  <a:moveTo>
                    <a:pt x="37918" y="114261"/>
                  </a:moveTo>
                  <a:lnTo>
                    <a:pt x="37918" y="2382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403905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408646" y="2536974"/>
              <a:ext cx="28575" cy="457834"/>
            </a:xfrm>
            <a:custGeom>
              <a:avLst/>
              <a:gdLst/>
              <a:ahLst/>
              <a:cxnLst/>
              <a:rect l="l" t="t" r="r" b="b"/>
              <a:pathLst>
                <a:path w="28575" h="457835">
                  <a:moveTo>
                    <a:pt x="0" y="457425"/>
                  </a:moveTo>
                  <a:lnTo>
                    <a:pt x="18959" y="171439"/>
                  </a:lnTo>
                </a:path>
                <a:path w="28575" h="457835">
                  <a:moveTo>
                    <a:pt x="18959" y="161941"/>
                  </a:moveTo>
                  <a:lnTo>
                    <a:pt x="18959" y="171439"/>
                  </a:lnTo>
                </a:path>
                <a:path w="28575" h="457835">
                  <a:moveTo>
                    <a:pt x="18959" y="180937"/>
                  </a:moveTo>
                  <a:lnTo>
                    <a:pt x="18959" y="276487"/>
                  </a:lnTo>
                </a:path>
                <a:path w="28575" h="457835">
                  <a:moveTo>
                    <a:pt x="18959" y="285985"/>
                  </a:moveTo>
                  <a:lnTo>
                    <a:pt x="18959" y="238210"/>
                  </a:lnTo>
                </a:path>
                <a:path w="28575" h="457835">
                  <a:moveTo>
                    <a:pt x="18959" y="228712"/>
                  </a:moveTo>
                  <a:lnTo>
                    <a:pt x="28438" y="9498"/>
                  </a:lnTo>
                </a:path>
                <a:path w="28575" h="457835">
                  <a:moveTo>
                    <a:pt x="28438" y="0"/>
                  </a:moveTo>
                  <a:lnTo>
                    <a:pt x="28438" y="76269"/>
                  </a:lnTo>
                </a:path>
                <a:path w="28575" h="457835">
                  <a:moveTo>
                    <a:pt x="28438" y="85767"/>
                  </a:moveTo>
                  <a:lnTo>
                    <a:pt x="28438" y="4479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432343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437084" y="2584749"/>
              <a:ext cx="19685" cy="591185"/>
            </a:xfrm>
            <a:custGeom>
              <a:avLst/>
              <a:gdLst/>
              <a:ahLst/>
              <a:cxnLst/>
              <a:rect l="l" t="t" r="r" b="b"/>
              <a:pathLst>
                <a:path w="19685" h="591185">
                  <a:moveTo>
                    <a:pt x="0" y="409650"/>
                  </a:moveTo>
                  <a:lnTo>
                    <a:pt x="9479" y="190435"/>
                  </a:lnTo>
                </a:path>
                <a:path w="19685" h="591185">
                  <a:moveTo>
                    <a:pt x="9479" y="180937"/>
                  </a:moveTo>
                  <a:lnTo>
                    <a:pt x="9479" y="9498"/>
                  </a:lnTo>
                </a:path>
                <a:path w="19685" h="591185">
                  <a:moveTo>
                    <a:pt x="9479" y="0"/>
                  </a:moveTo>
                  <a:lnTo>
                    <a:pt x="9479" y="190435"/>
                  </a:lnTo>
                </a:path>
                <a:path w="19685" h="591185">
                  <a:moveTo>
                    <a:pt x="9479" y="199933"/>
                  </a:moveTo>
                  <a:lnTo>
                    <a:pt x="19148" y="581089"/>
                  </a:lnTo>
                </a:path>
                <a:path w="19685" h="591185">
                  <a:moveTo>
                    <a:pt x="19148" y="590587"/>
                  </a:moveTo>
                  <a:lnTo>
                    <a:pt x="19148" y="581089"/>
                  </a:lnTo>
                </a:path>
                <a:path w="19685" h="591185">
                  <a:moveTo>
                    <a:pt x="19148" y="571591"/>
                  </a:moveTo>
                  <a:lnTo>
                    <a:pt x="19148" y="20943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451493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456233" y="2746691"/>
              <a:ext cx="28575" cy="467359"/>
            </a:xfrm>
            <a:custGeom>
              <a:avLst/>
              <a:gdLst/>
              <a:ahLst/>
              <a:cxnLst/>
              <a:rect l="l" t="t" r="r" b="b"/>
              <a:pathLst>
                <a:path w="28575" h="467360">
                  <a:moveTo>
                    <a:pt x="0" y="37992"/>
                  </a:moveTo>
                  <a:lnTo>
                    <a:pt x="0" y="238210"/>
                  </a:lnTo>
                </a:path>
                <a:path w="28575" h="467360">
                  <a:moveTo>
                    <a:pt x="0" y="247708"/>
                  </a:moveTo>
                  <a:lnTo>
                    <a:pt x="9479" y="457425"/>
                  </a:lnTo>
                </a:path>
                <a:path w="28575" h="467360">
                  <a:moveTo>
                    <a:pt x="9479" y="466923"/>
                  </a:moveTo>
                  <a:lnTo>
                    <a:pt x="9479" y="438144"/>
                  </a:lnTo>
                </a:path>
                <a:path w="28575" h="467360">
                  <a:moveTo>
                    <a:pt x="9479" y="428646"/>
                  </a:moveTo>
                  <a:lnTo>
                    <a:pt x="9479" y="219214"/>
                  </a:lnTo>
                </a:path>
                <a:path w="28575" h="467360">
                  <a:moveTo>
                    <a:pt x="9479" y="209431"/>
                  </a:moveTo>
                  <a:lnTo>
                    <a:pt x="18959" y="295483"/>
                  </a:lnTo>
                </a:path>
                <a:path w="28575" h="467360">
                  <a:moveTo>
                    <a:pt x="18959" y="304981"/>
                  </a:moveTo>
                  <a:lnTo>
                    <a:pt x="18959" y="285700"/>
                  </a:lnTo>
                </a:path>
                <a:path w="28575" h="467360">
                  <a:moveTo>
                    <a:pt x="18959" y="27620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479931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484672" y="2489294"/>
              <a:ext cx="47625" cy="524510"/>
            </a:xfrm>
            <a:custGeom>
              <a:avLst/>
              <a:gdLst/>
              <a:ahLst/>
              <a:cxnLst/>
              <a:rect l="l" t="t" r="r" b="b"/>
              <a:pathLst>
                <a:path w="47625" h="524510">
                  <a:moveTo>
                    <a:pt x="0" y="247898"/>
                  </a:moveTo>
                  <a:lnTo>
                    <a:pt x="0" y="390654"/>
                  </a:lnTo>
                </a:path>
                <a:path w="47625" h="524510">
                  <a:moveTo>
                    <a:pt x="0" y="400342"/>
                  </a:moveTo>
                  <a:lnTo>
                    <a:pt x="9479" y="505105"/>
                  </a:lnTo>
                </a:path>
                <a:path w="47625" h="524510">
                  <a:moveTo>
                    <a:pt x="9479" y="514603"/>
                  </a:moveTo>
                  <a:lnTo>
                    <a:pt x="9479" y="476611"/>
                  </a:lnTo>
                </a:path>
                <a:path w="47625" h="524510">
                  <a:moveTo>
                    <a:pt x="9479" y="466828"/>
                  </a:moveTo>
                  <a:lnTo>
                    <a:pt x="9479" y="19186"/>
                  </a:lnTo>
                </a:path>
                <a:path w="47625" h="524510">
                  <a:moveTo>
                    <a:pt x="9479" y="9687"/>
                  </a:moveTo>
                  <a:lnTo>
                    <a:pt x="9479" y="104953"/>
                  </a:lnTo>
                </a:path>
                <a:path w="47625" h="524510">
                  <a:moveTo>
                    <a:pt x="9479" y="114451"/>
                  </a:moveTo>
                  <a:lnTo>
                    <a:pt x="18959" y="447832"/>
                  </a:lnTo>
                </a:path>
                <a:path w="47625" h="524510">
                  <a:moveTo>
                    <a:pt x="18959" y="457330"/>
                  </a:moveTo>
                  <a:lnTo>
                    <a:pt x="18959" y="295388"/>
                  </a:lnTo>
                </a:path>
                <a:path w="47625" h="524510">
                  <a:moveTo>
                    <a:pt x="18959" y="285890"/>
                  </a:moveTo>
                  <a:lnTo>
                    <a:pt x="18959" y="9687"/>
                  </a:lnTo>
                </a:path>
                <a:path w="47625" h="524510">
                  <a:moveTo>
                    <a:pt x="18959" y="0"/>
                  </a:moveTo>
                  <a:lnTo>
                    <a:pt x="18959" y="9687"/>
                  </a:lnTo>
                </a:path>
                <a:path w="47625" h="524510">
                  <a:moveTo>
                    <a:pt x="18959" y="19186"/>
                  </a:moveTo>
                  <a:lnTo>
                    <a:pt x="28438" y="457330"/>
                  </a:lnTo>
                </a:path>
                <a:path w="47625" h="524510">
                  <a:moveTo>
                    <a:pt x="28438" y="466828"/>
                  </a:moveTo>
                  <a:lnTo>
                    <a:pt x="28438" y="409840"/>
                  </a:lnTo>
                </a:path>
                <a:path w="47625" h="524510">
                  <a:moveTo>
                    <a:pt x="28438" y="400342"/>
                  </a:moveTo>
                  <a:lnTo>
                    <a:pt x="37918" y="228617"/>
                  </a:lnTo>
                </a:path>
                <a:path w="47625" h="524510">
                  <a:moveTo>
                    <a:pt x="37918" y="219119"/>
                  </a:moveTo>
                  <a:lnTo>
                    <a:pt x="37918" y="266894"/>
                  </a:lnTo>
                </a:path>
                <a:path w="47625" h="524510">
                  <a:moveTo>
                    <a:pt x="37918" y="276392"/>
                  </a:moveTo>
                  <a:lnTo>
                    <a:pt x="47398" y="52410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527330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532071" y="2946624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527330" y="29323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532071" y="2946624"/>
              <a:ext cx="10160" cy="267335"/>
            </a:xfrm>
            <a:custGeom>
              <a:avLst/>
              <a:gdLst/>
              <a:ahLst/>
              <a:cxnLst/>
              <a:rect l="l" t="t" r="r" b="b"/>
              <a:pathLst>
                <a:path w="10160" h="267335">
                  <a:moveTo>
                    <a:pt x="0" y="0"/>
                  </a:moveTo>
                  <a:lnTo>
                    <a:pt x="9574" y="190720"/>
                  </a:lnTo>
                </a:path>
                <a:path w="10160" h="267335">
                  <a:moveTo>
                    <a:pt x="9574" y="200218"/>
                  </a:moveTo>
                  <a:lnTo>
                    <a:pt x="9574" y="26698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536904" y="32183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541645" y="2575252"/>
              <a:ext cx="38735" cy="638810"/>
            </a:xfrm>
            <a:custGeom>
              <a:avLst/>
              <a:gdLst/>
              <a:ahLst/>
              <a:cxnLst/>
              <a:rect l="l" t="t" r="r" b="b"/>
              <a:pathLst>
                <a:path w="38735" h="638810">
                  <a:moveTo>
                    <a:pt x="0" y="638362"/>
                  </a:moveTo>
                  <a:lnTo>
                    <a:pt x="9479" y="257206"/>
                  </a:lnTo>
                </a:path>
                <a:path w="38735" h="638810">
                  <a:moveTo>
                    <a:pt x="9479" y="247708"/>
                  </a:moveTo>
                  <a:lnTo>
                    <a:pt x="9479" y="380871"/>
                  </a:lnTo>
                </a:path>
                <a:path w="38735" h="638810">
                  <a:moveTo>
                    <a:pt x="9479" y="390654"/>
                  </a:moveTo>
                  <a:lnTo>
                    <a:pt x="9479" y="619081"/>
                  </a:lnTo>
                </a:path>
                <a:path w="38735" h="638810">
                  <a:moveTo>
                    <a:pt x="9479" y="628864"/>
                  </a:moveTo>
                  <a:lnTo>
                    <a:pt x="9479" y="523911"/>
                  </a:lnTo>
                </a:path>
                <a:path w="38735" h="638810">
                  <a:moveTo>
                    <a:pt x="9479" y="514413"/>
                  </a:moveTo>
                  <a:lnTo>
                    <a:pt x="18959" y="85672"/>
                  </a:lnTo>
                </a:path>
                <a:path w="38735" h="638810">
                  <a:moveTo>
                    <a:pt x="18959" y="76174"/>
                  </a:moveTo>
                  <a:lnTo>
                    <a:pt x="18959" y="218929"/>
                  </a:lnTo>
                </a:path>
                <a:path w="38735" h="638810">
                  <a:moveTo>
                    <a:pt x="18959" y="228427"/>
                  </a:moveTo>
                  <a:lnTo>
                    <a:pt x="18959" y="428646"/>
                  </a:lnTo>
                </a:path>
                <a:path w="38735" h="638810">
                  <a:moveTo>
                    <a:pt x="18959" y="438144"/>
                  </a:moveTo>
                  <a:lnTo>
                    <a:pt x="28438" y="295198"/>
                  </a:lnTo>
                </a:path>
                <a:path w="38735" h="638810">
                  <a:moveTo>
                    <a:pt x="28438" y="285700"/>
                  </a:moveTo>
                  <a:lnTo>
                    <a:pt x="28438" y="9498"/>
                  </a:lnTo>
                </a:path>
                <a:path w="38735" h="638810">
                  <a:moveTo>
                    <a:pt x="28438" y="0"/>
                  </a:moveTo>
                  <a:lnTo>
                    <a:pt x="28438" y="85672"/>
                  </a:lnTo>
                </a:path>
                <a:path w="38735" h="638810">
                  <a:moveTo>
                    <a:pt x="28438" y="95170"/>
                  </a:moveTo>
                  <a:lnTo>
                    <a:pt x="38108" y="218929"/>
                  </a:lnTo>
                </a:path>
                <a:path w="38735" h="638810">
                  <a:moveTo>
                    <a:pt x="38108" y="228427"/>
                  </a:moveTo>
                  <a:lnTo>
                    <a:pt x="38108" y="161941"/>
                  </a:lnTo>
                </a:path>
                <a:path w="38735" h="638810">
                  <a:moveTo>
                    <a:pt x="38108" y="152253"/>
                  </a:moveTo>
                  <a:lnTo>
                    <a:pt x="38108" y="1141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575012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589233" y="2689418"/>
              <a:ext cx="9525" cy="505459"/>
            </a:xfrm>
            <a:custGeom>
              <a:avLst/>
              <a:gdLst/>
              <a:ahLst/>
              <a:cxnLst/>
              <a:rect l="l" t="t" r="r" b="b"/>
              <a:pathLst>
                <a:path w="9525" h="505460">
                  <a:moveTo>
                    <a:pt x="0" y="0"/>
                  </a:moveTo>
                  <a:lnTo>
                    <a:pt x="0" y="104763"/>
                  </a:lnTo>
                </a:path>
                <a:path w="9525" h="505460">
                  <a:moveTo>
                    <a:pt x="0" y="114261"/>
                  </a:moveTo>
                  <a:lnTo>
                    <a:pt x="0" y="257206"/>
                  </a:lnTo>
                </a:path>
                <a:path w="9525" h="505460">
                  <a:moveTo>
                    <a:pt x="0" y="266704"/>
                  </a:moveTo>
                  <a:lnTo>
                    <a:pt x="0" y="181032"/>
                  </a:lnTo>
                </a:path>
                <a:path w="9525" h="505460">
                  <a:moveTo>
                    <a:pt x="0" y="171534"/>
                  </a:moveTo>
                  <a:lnTo>
                    <a:pt x="9479" y="47775"/>
                  </a:lnTo>
                </a:path>
                <a:path w="9525" h="505460">
                  <a:moveTo>
                    <a:pt x="9479" y="38087"/>
                  </a:moveTo>
                  <a:lnTo>
                    <a:pt x="9479" y="47775"/>
                  </a:lnTo>
                </a:path>
                <a:path w="9525" h="505460">
                  <a:moveTo>
                    <a:pt x="9479" y="57273"/>
                  </a:moveTo>
                  <a:lnTo>
                    <a:pt x="9479" y="50491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593972" y="31993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608192" y="2803679"/>
              <a:ext cx="28575" cy="467359"/>
            </a:xfrm>
            <a:custGeom>
              <a:avLst/>
              <a:gdLst/>
              <a:ahLst/>
              <a:cxnLst/>
              <a:rect l="l" t="t" r="r" b="b"/>
              <a:pathLst>
                <a:path w="28575" h="467360">
                  <a:moveTo>
                    <a:pt x="0" y="390654"/>
                  </a:moveTo>
                  <a:lnTo>
                    <a:pt x="0" y="19281"/>
                  </a:lnTo>
                </a:path>
                <a:path w="28575" h="467360">
                  <a:moveTo>
                    <a:pt x="0" y="9782"/>
                  </a:moveTo>
                  <a:lnTo>
                    <a:pt x="0" y="162226"/>
                  </a:lnTo>
                </a:path>
                <a:path w="28575" h="467360">
                  <a:moveTo>
                    <a:pt x="0" y="171724"/>
                  </a:moveTo>
                  <a:lnTo>
                    <a:pt x="9479" y="457425"/>
                  </a:lnTo>
                </a:path>
                <a:path w="28575" h="467360">
                  <a:moveTo>
                    <a:pt x="9479" y="466923"/>
                  </a:moveTo>
                  <a:lnTo>
                    <a:pt x="9479" y="381156"/>
                  </a:lnTo>
                </a:path>
                <a:path w="28575" h="467360">
                  <a:moveTo>
                    <a:pt x="9479" y="371657"/>
                  </a:moveTo>
                  <a:lnTo>
                    <a:pt x="9479" y="57273"/>
                  </a:lnTo>
                </a:path>
                <a:path w="28575" h="467360">
                  <a:moveTo>
                    <a:pt x="9479" y="47775"/>
                  </a:moveTo>
                  <a:lnTo>
                    <a:pt x="9479" y="66771"/>
                  </a:lnTo>
                </a:path>
                <a:path w="28575" h="467360">
                  <a:moveTo>
                    <a:pt x="9479" y="76269"/>
                  </a:moveTo>
                  <a:lnTo>
                    <a:pt x="18959" y="285985"/>
                  </a:lnTo>
                </a:path>
                <a:path w="28575" h="467360">
                  <a:moveTo>
                    <a:pt x="18959" y="295483"/>
                  </a:moveTo>
                  <a:lnTo>
                    <a:pt x="18959" y="276487"/>
                  </a:lnTo>
                </a:path>
                <a:path w="28575" h="467360">
                  <a:moveTo>
                    <a:pt x="18959" y="266989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631890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636631" y="2536974"/>
              <a:ext cx="47625" cy="610235"/>
            </a:xfrm>
            <a:custGeom>
              <a:avLst/>
              <a:gdLst/>
              <a:ahLst/>
              <a:cxnLst/>
              <a:rect l="l" t="t" r="r" b="b"/>
              <a:pathLst>
                <a:path w="47625" h="610235">
                  <a:moveTo>
                    <a:pt x="0" y="266704"/>
                  </a:moveTo>
                  <a:lnTo>
                    <a:pt x="0" y="295483"/>
                  </a:lnTo>
                </a:path>
                <a:path w="47625" h="610235">
                  <a:moveTo>
                    <a:pt x="0" y="304981"/>
                  </a:moveTo>
                  <a:lnTo>
                    <a:pt x="9479" y="295483"/>
                  </a:lnTo>
                </a:path>
                <a:path w="47625" h="610235">
                  <a:moveTo>
                    <a:pt x="9479" y="285985"/>
                  </a:moveTo>
                  <a:lnTo>
                    <a:pt x="9479" y="38277"/>
                  </a:lnTo>
                </a:path>
                <a:path w="47625" h="610235">
                  <a:moveTo>
                    <a:pt x="9479" y="28494"/>
                  </a:moveTo>
                  <a:lnTo>
                    <a:pt x="9479" y="95265"/>
                  </a:lnTo>
                </a:path>
                <a:path w="47625" h="610235">
                  <a:moveTo>
                    <a:pt x="9479" y="104763"/>
                  </a:moveTo>
                  <a:lnTo>
                    <a:pt x="18959" y="362159"/>
                  </a:lnTo>
                </a:path>
                <a:path w="47625" h="610235">
                  <a:moveTo>
                    <a:pt x="18959" y="371657"/>
                  </a:moveTo>
                  <a:lnTo>
                    <a:pt x="18959" y="285985"/>
                  </a:lnTo>
                </a:path>
                <a:path w="47625" h="610235">
                  <a:moveTo>
                    <a:pt x="18959" y="276487"/>
                  </a:moveTo>
                  <a:lnTo>
                    <a:pt x="18959" y="9498"/>
                  </a:lnTo>
                </a:path>
                <a:path w="47625" h="610235">
                  <a:moveTo>
                    <a:pt x="18959" y="0"/>
                  </a:moveTo>
                  <a:lnTo>
                    <a:pt x="18959" y="9498"/>
                  </a:lnTo>
                </a:path>
                <a:path w="47625" h="610235">
                  <a:moveTo>
                    <a:pt x="18959" y="18996"/>
                  </a:moveTo>
                  <a:lnTo>
                    <a:pt x="28438" y="495417"/>
                  </a:lnTo>
                </a:path>
                <a:path w="47625" h="610235">
                  <a:moveTo>
                    <a:pt x="28438" y="505200"/>
                  </a:moveTo>
                  <a:lnTo>
                    <a:pt x="28438" y="466923"/>
                  </a:lnTo>
                </a:path>
                <a:path w="47625" h="610235">
                  <a:moveTo>
                    <a:pt x="28438" y="457425"/>
                  </a:moveTo>
                  <a:lnTo>
                    <a:pt x="28438" y="180937"/>
                  </a:lnTo>
                </a:path>
                <a:path w="47625" h="610235">
                  <a:moveTo>
                    <a:pt x="28438" y="171439"/>
                  </a:moveTo>
                  <a:lnTo>
                    <a:pt x="37918" y="257206"/>
                  </a:lnTo>
                </a:path>
                <a:path w="47625" h="610235">
                  <a:moveTo>
                    <a:pt x="37918" y="266704"/>
                  </a:moveTo>
                  <a:lnTo>
                    <a:pt x="37918" y="600370"/>
                  </a:lnTo>
                </a:path>
                <a:path w="47625" h="610235">
                  <a:moveTo>
                    <a:pt x="37918" y="609868"/>
                  </a:moveTo>
                  <a:lnTo>
                    <a:pt x="37918" y="590872"/>
                  </a:lnTo>
                </a:path>
                <a:path w="47625" h="610235">
                  <a:moveTo>
                    <a:pt x="37918" y="581184"/>
                  </a:moveTo>
                  <a:lnTo>
                    <a:pt x="47398" y="41914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679288" y="29418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684029" y="2517978"/>
              <a:ext cx="38735" cy="591185"/>
            </a:xfrm>
            <a:custGeom>
              <a:avLst/>
              <a:gdLst/>
              <a:ahLst/>
              <a:cxnLst/>
              <a:rect l="l" t="t" r="r" b="b"/>
              <a:pathLst>
                <a:path w="38735" h="591185">
                  <a:moveTo>
                    <a:pt x="0" y="428646"/>
                  </a:moveTo>
                  <a:lnTo>
                    <a:pt x="9764" y="581184"/>
                  </a:lnTo>
                </a:path>
                <a:path w="38735" h="591185">
                  <a:moveTo>
                    <a:pt x="9764" y="590682"/>
                  </a:moveTo>
                  <a:lnTo>
                    <a:pt x="9764" y="581184"/>
                  </a:lnTo>
                </a:path>
                <a:path w="38735" h="591185">
                  <a:moveTo>
                    <a:pt x="9764" y="571686"/>
                  </a:moveTo>
                  <a:lnTo>
                    <a:pt x="9764" y="419148"/>
                  </a:lnTo>
                </a:path>
                <a:path w="38735" h="591185">
                  <a:moveTo>
                    <a:pt x="9764" y="409650"/>
                  </a:moveTo>
                  <a:lnTo>
                    <a:pt x="9764" y="361969"/>
                  </a:lnTo>
                </a:path>
                <a:path w="38735" h="591185">
                  <a:moveTo>
                    <a:pt x="9764" y="352471"/>
                  </a:moveTo>
                  <a:lnTo>
                    <a:pt x="19243" y="390654"/>
                  </a:lnTo>
                </a:path>
                <a:path w="38735" h="591185">
                  <a:moveTo>
                    <a:pt x="19243" y="400152"/>
                  </a:moveTo>
                  <a:lnTo>
                    <a:pt x="19243" y="543192"/>
                  </a:lnTo>
                </a:path>
                <a:path w="38735" h="591185">
                  <a:moveTo>
                    <a:pt x="19243" y="552690"/>
                  </a:moveTo>
                  <a:lnTo>
                    <a:pt x="19243" y="428646"/>
                  </a:lnTo>
                </a:path>
                <a:path w="38735" h="591185">
                  <a:moveTo>
                    <a:pt x="19243" y="419148"/>
                  </a:moveTo>
                  <a:lnTo>
                    <a:pt x="28723" y="104763"/>
                  </a:lnTo>
                </a:path>
                <a:path w="38735" h="591185">
                  <a:moveTo>
                    <a:pt x="28723" y="95265"/>
                  </a:moveTo>
                  <a:lnTo>
                    <a:pt x="28723" y="180937"/>
                  </a:lnTo>
                </a:path>
                <a:path w="38735" h="591185">
                  <a:moveTo>
                    <a:pt x="28723" y="190435"/>
                  </a:moveTo>
                  <a:lnTo>
                    <a:pt x="28723" y="428646"/>
                  </a:lnTo>
                </a:path>
                <a:path w="38735" h="591185">
                  <a:moveTo>
                    <a:pt x="28723" y="438144"/>
                  </a:moveTo>
                  <a:lnTo>
                    <a:pt x="28723" y="352471"/>
                  </a:lnTo>
                </a:path>
                <a:path w="38735" h="591185">
                  <a:moveTo>
                    <a:pt x="28723" y="342973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717492" y="250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722232" y="2517978"/>
              <a:ext cx="19050" cy="391160"/>
            </a:xfrm>
            <a:custGeom>
              <a:avLst/>
              <a:gdLst/>
              <a:ahLst/>
              <a:cxnLst/>
              <a:rect l="l" t="t" r="r" b="b"/>
              <a:pathLst>
                <a:path w="19050" h="391160">
                  <a:moveTo>
                    <a:pt x="0" y="0"/>
                  </a:moveTo>
                  <a:lnTo>
                    <a:pt x="0" y="361969"/>
                  </a:lnTo>
                </a:path>
                <a:path w="19050" h="391160">
                  <a:moveTo>
                    <a:pt x="0" y="371657"/>
                  </a:moveTo>
                  <a:lnTo>
                    <a:pt x="0" y="361969"/>
                  </a:lnTo>
                </a:path>
                <a:path w="19050" h="391160">
                  <a:moveTo>
                    <a:pt x="0" y="352471"/>
                  </a:moveTo>
                  <a:lnTo>
                    <a:pt x="9479" y="114261"/>
                  </a:lnTo>
                </a:path>
                <a:path w="19050" h="391160">
                  <a:moveTo>
                    <a:pt x="9479" y="104763"/>
                  </a:moveTo>
                  <a:lnTo>
                    <a:pt x="9479" y="180937"/>
                  </a:lnTo>
                </a:path>
                <a:path w="19050" h="391160">
                  <a:moveTo>
                    <a:pt x="9479" y="190435"/>
                  </a:moveTo>
                  <a:lnTo>
                    <a:pt x="18959" y="39065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736451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741192" y="28991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9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745931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750671" y="2660924"/>
              <a:ext cx="47625" cy="581660"/>
            </a:xfrm>
            <a:custGeom>
              <a:avLst/>
              <a:gdLst/>
              <a:ahLst/>
              <a:cxnLst/>
              <a:rect l="l" t="t" r="r" b="b"/>
              <a:pathLst>
                <a:path w="47625" h="581660">
                  <a:moveTo>
                    <a:pt x="0" y="238210"/>
                  </a:moveTo>
                  <a:lnTo>
                    <a:pt x="0" y="466923"/>
                  </a:lnTo>
                </a:path>
                <a:path w="47625" h="581660">
                  <a:moveTo>
                    <a:pt x="0" y="476421"/>
                  </a:moveTo>
                  <a:lnTo>
                    <a:pt x="0" y="495417"/>
                  </a:lnTo>
                </a:path>
                <a:path w="47625" h="581660">
                  <a:moveTo>
                    <a:pt x="0" y="504915"/>
                  </a:moveTo>
                  <a:lnTo>
                    <a:pt x="0" y="485919"/>
                  </a:lnTo>
                </a:path>
                <a:path w="47625" h="581660">
                  <a:moveTo>
                    <a:pt x="0" y="476421"/>
                  </a:moveTo>
                  <a:lnTo>
                    <a:pt x="9479" y="228712"/>
                  </a:lnTo>
                </a:path>
                <a:path w="47625" h="581660">
                  <a:moveTo>
                    <a:pt x="9479" y="219024"/>
                  </a:moveTo>
                  <a:lnTo>
                    <a:pt x="9479" y="295198"/>
                  </a:lnTo>
                </a:path>
                <a:path w="47625" h="581660">
                  <a:moveTo>
                    <a:pt x="9479" y="304981"/>
                  </a:moveTo>
                  <a:lnTo>
                    <a:pt x="18959" y="571686"/>
                  </a:lnTo>
                </a:path>
                <a:path w="47625" h="581660">
                  <a:moveTo>
                    <a:pt x="18959" y="581184"/>
                  </a:moveTo>
                  <a:lnTo>
                    <a:pt x="18959" y="438239"/>
                  </a:lnTo>
                </a:path>
                <a:path w="47625" h="581660">
                  <a:moveTo>
                    <a:pt x="18959" y="428741"/>
                  </a:moveTo>
                  <a:lnTo>
                    <a:pt x="18959" y="123759"/>
                  </a:lnTo>
                </a:path>
                <a:path w="47625" h="581660">
                  <a:moveTo>
                    <a:pt x="18959" y="114261"/>
                  </a:moveTo>
                  <a:lnTo>
                    <a:pt x="18959" y="123759"/>
                  </a:lnTo>
                </a:path>
                <a:path w="47625" h="581660">
                  <a:moveTo>
                    <a:pt x="18959" y="133257"/>
                  </a:moveTo>
                  <a:lnTo>
                    <a:pt x="28438" y="419243"/>
                  </a:lnTo>
                </a:path>
                <a:path w="47625" h="581660">
                  <a:moveTo>
                    <a:pt x="28438" y="428741"/>
                  </a:moveTo>
                  <a:lnTo>
                    <a:pt x="28438" y="419243"/>
                  </a:lnTo>
                </a:path>
                <a:path w="47625" h="581660">
                  <a:moveTo>
                    <a:pt x="28438" y="409745"/>
                  </a:moveTo>
                  <a:lnTo>
                    <a:pt x="28438" y="9498"/>
                  </a:lnTo>
                </a:path>
                <a:path w="47625" h="581660">
                  <a:moveTo>
                    <a:pt x="28438" y="0"/>
                  </a:moveTo>
                  <a:lnTo>
                    <a:pt x="37918" y="76269"/>
                  </a:lnTo>
                </a:path>
                <a:path w="47625" h="581660">
                  <a:moveTo>
                    <a:pt x="37918" y="85767"/>
                  </a:moveTo>
                  <a:lnTo>
                    <a:pt x="37918" y="171534"/>
                  </a:lnTo>
                </a:path>
                <a:path w="47625" h="581660">
                  <a:moveTo>
                    <a:pt x="37918" y="181032"/>
                  </a:moveTo>
                  <a:lnTo>
                    <a:pt x="37918" y="114261"/>
                  </a:lnTo>
                </a:path>
                <a:path w="47625" h="581660">
                  <a:moveTo>
                    <a:pt x="37918" y="104763"/>
                  </a:moveTo>
                  <a:lnTo>
                    <a:pt x="4739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793329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798070" y="2660924"/>
              <a:ext cx="38735" cy="572135"/>
            </a:xfrm>
            <a:custGeom>
              <a:avLst/>
              <a:gdLst/>
              <a:ahLst/>
              <a:cxnLst/>
              <a:rect l="l" t="t" r="r" b="b"/>
              <a:pathLst>
                <a:path w="38735" h="572135">
                  <a:moveTo>
                    <a:pt x="0" y="0"/>
                  </a:moveTo>
                  <a:lnTo>
                    <a:pt x="0" y="123759"/>
                  </a:lnTo>
                </a:path>
                <a:path w="38735" h="572135">
                  <a:moveTo>
                    <a:pt x="0" y="133257"/>
                  </a:moveTo>
                  <a:lnTo>
                    <a:pt x="9669" y="171534"/>
                  </a:lnTo>
                </a:path>
                <a:path w="38735" h="572135">
                  <a:moveTo>
                    <a:pt x="9669" y="181032"/>
                  </a:moveTo>
                  <a:lnTo>
                    <a:pt x="9669" y="152538"/>
                  </a:lnTo>
                </a:path>
                <a:path w="38735" h="572135">
                  <a:moveTo>
                    <a:pt x="9669" y="142755"/>
                  </a:moveTo>
                  <a:lnTo>
                    <a:pt x="9669" y="9498"/>
                  </a:lnTo>
                </a:path>
                <a:path w="38735" h="572135">
                  <a:moveTo>
                    <a:pt x="9669" y="0"/>
                  </a:moveTo>
                  <a:lnTo>
                    <a:pt x="9669" y="66581"/>
                  </a:lnTo>
                </a:path>
                <a:path w="38735" h="572135">
                  <a:moveTo>
                    <a:pt x="9669" y="76269"/>
                  </a:moveTo>
                  <a:lnTo>
                    <a:pt x="19148" y="409745"/>
                  </a:lnTo>
                </a:path>
                <a:path w="38735" h="572135">
                  <a:moveTo>
                    <a:pt x="19148" y="419243"/>
                  </a:moveTo>
                  <a:lnTo>
                    <a:pt x="19148" y="390749"/>
                  </a:lnTo>
                </a:path>
                <a:path w="38735" h="572135">
                  <a:moveTo>
                    <a:pt x="19148" y="381250"/>
                  </a:moveTo>
                  <a:lnTo>
                    <a:pt x="19148" y="123759"/>
                  </a:lnTo>
                </a:path>
                <a:path w="38735" h="572135">
                  <a:moveTo>
                    <a:pt x="19148" y="114261"/>
                  </a:moveTo>
                  <a:lnTo>
                    <a:pt x="28628" y="152538"/>
                  </a:lnTo>
                </a:path>
                <a:path w="38735" h="572135">
                  <a:moveTo>
                    <a:pt x="28628" y="162036"/>
                  </a:moveTo>
                  <a:lnTo>
                    <a:pt x="28628" y="562188"/>
                  </a:lnTo>
                </a:path>
                <a:path w="38735" h="572135">
                  <a:moveTo>
                    <a:pt x="28628" y="571686"/>
                  </a:moveTo>
                  <a:lnTo>
                    <a:pt x="28628" y="495417"/>
                  </a:lnTo>
                </a:path>
                <a:path w="38735" h="572135">
                  <a:moveTo>
                    <a:pt x="28628" y="485919"/>
                  </a:moveTo>
                  <a:lnTo>
                    <a:pt x="38203" y="238210"/>
                  </a:lnTo>
                </a:path>
                <a:path w="38735" h="572135">
                  <a:moveTo>
                    <a:pt x="38203" y="228712"/>
                  </a:moveTo>
                  <a:lnTo>
                    <a:pt x="38203" y="361969"/>
                  </a:lnTo>
                </a:path>
                <a:path w="38735" h="572135">
                  <a:moveTo>
                    <a:pt x="38203" y="371468"/>
                  </a:moveTo>
                  <a:lnTo>
                    <a:pt x="38203" y="4954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831532" y="31610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836273" y="2908632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24770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841011" y="2894393"/>
              <a:ext cx="19050" cy="28575"/>
            </a:xfrm>
            <a:custGeom>
              <a:avLst/>
              <a:gdLst/>
              <a:ahLst/>
              <a:cxnLst/>
              <a:rect l="l" t="t" r="r" b="b"/>
              <a:pathLst>
                <a:path w="19050" h="28575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19050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28575">
                  <a:moveTo>
                    <a:pt x="18961" y="23749"/>
                  </a:moveTo>
                  <a:lnTo>
                    <a:pt x="17564" y="20383"/>
                  </a:lnTo>
                  <a:lnTo>
                    <a:pt x="14211" y="18999"/>
                  </a:lnTo>
                  <a:lnTo>
                    <a:pt x="10858" y="20383"/>
                  </a:lnTo>
                  <a:lnTo>
                    <a:pt x="9474" y="23749"/>
                  </a:lnTo>
                  <a:lnTo>
                    <a:pt x="10858" y="27101"/>
                  </a:lnTo>
                  <a:lnTo>
                    <a:pt x="14211" y="28498"/>
                  </a:lnTo>
                  <a:lnTo>
                    <a:pt x="17564" y="27101"/>
                  </a:lnTo>
                  <a:lnTo>
                    <a:pt x="18961" y="23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855232" y="2527476"/>
              <a:ext cx="47625" cy="562610"/>
            </a:xfrm>
            <a:custGeom>
              <a:avLst/>
              <a:gdLst/>
              <a:ahLst/>
              <a:cxnLst/>
              <a:rect l="l" t="t" r="r" b="b"/>
              <a:pathLst>
                <a:path w="47625" h="562610">
                  <a:moveTo>
                    <a:pt x="0" y="390654"/>
                  </a:moveTo>
                  <a:lnTo>
                    <a:pt x="0" y="314479"/>
                  </a:lnTo>
                </a:path>
                <a:path w="47625" h="562610">
                  <a:moveTo>
                    <a:pt x="0" y="304981"/>
                  </a:moveTo>
                  <a:lnTo>
                    <a:pt x="9479" y="123949"/>
                  </a:lnTo>
                </a:path>
                <a:path w="47625" h="562610">
                  <a:moveTo>
                    <a:pt x="9479" y="114261"/>
                  </a:moveTo>
                  <a:lnTo>
                    <a:pt x="9479" y="190435"/>
                  </a:lnTo>
                </a:path>
                <a:path w="47625" h="562610">
                  <a:moveTo>
                    <a:pt x="9479" y="200028"/>
                  </a:moveTo>
                  <a:lnTo>
                    <a:pt x="9479" y="333475"/>
                  </a:lnTo>
                </a:path>
                <a:path w="47625" h="562610">
                  <a:moveTo>
                    <a:pt x="9479" y="342973"/>
                  </a:moveTo>
                  <a:lnTo>
                    <a:pt x="9479" y="285985"/>
                  </a:lnTo>
                </a:path>
                <a:path w="47625" h="562610">
                  <a:moveTo>
                    <a:pt x="9479" y="276202"/>
                  </a:moveTo>
                  <a:lnTo>
                    <a:pt x="18959" y="9498"/>
                  </a:lnTo>
                </a:path>
                <a:path w="47625" h="562610">
                  <a:moveTo>
                    <a:pt x="18959" y="0"/>
                  </a:moveTo>
                  <a:lnTo>
                    <a:pt x="18959" y="28494"/>
                  </a:lnTo>
                </a:path>
                <a:path w="47625" h="562610">
                  <a:moveTo>
                    <a:pt x="18959" y="37992"/>
                  </a:moveTo>
                  <a:lnTo>
                    <a:pt x="18959" y="400152"/>
                  </a:lnTo>
                </a:path>
                <a:path w="47625" h="562610">
                  <a:moveTo>
                    <a:pt x="18959" y="409650"/>
                  </a:moveTo>
                  <a:lnTo>
                    <a:pt x="28438" y="285985"/>
                  </a:lnTo>
                </a:path>
                <a:path w="47625" h="562610">
                  <a:moveTo>
                    <a:pt x="28438" y="276202"/>
                  </a:moveTo>
                  <a:lnTo>
                    <a:pt x="28438" y="114261"/>
                  </a:lnTo>
                </a:path>
                <a:path w="47625" h="562610">
                  <a:moveTo>
                    <a:pt x="28438" y="104763"/>
                  </a:moveTo>
                  <a:lnTo>
                    <a:pt x="28438" y="228712"/>
                  </a:lnTo>
                </a:path>
                <a:path w="47625" h="562610">
                  <a:moveTo>
                    <a:pt x="28438" y="238210"/>
                  </a:moveTo>
                  <a:lnTo>
                    <a:pt x="37918" y="504915"/>
                  </a:lnTo>
                </a:path>
                <a:path w="47625" h="562610">
                  <a:moveTo>
                    <a:pt x="37918" y="514698"/>
                  </a:moveTo>
                  <a:lnTo>
                    <a:pt x="37918" y="495417"/>
                  </a:lnTo>
                </a:path>
                <a:path w="47625" h="562610">
                  <a:moveTo>
                    <a:pt x="37918" y="485919"/>
                  </a:moveTo>
                  <a:lnTo>
                    <a:pt x="37918" y="362159"/>
                  </a:lnTo>
                </a:path>
                <a:path w="47625" h="562610">
                  <a:moveTo>
                    <a:pt x="37918" y="352471"/>
                  </a:moveTo>
                  <a:lnTo>
                    <a:pt x="37918" y="400152"/>
                  </a:lnTo>
                </a:path>
                <a:path w="47625" h="562610">
                  <a:moveTo>
                    <a:pt x="37918" y="409650"/>
                  </a:moveTo>
                  <a:lnTo>
                    <a:pt x="47398" y="56218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897889" y="3094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902630" y="2746691"/>
              <a:ext cx="29209" cy="381635"/>
            </a:xfrm>
            <a:custGeom>
              <a:avLst/>
              <a:gdLst/>
              <a:ahLst/>
              <a:cxnLst/>
              <a:rect l="l" t="t" r="r" b="b"/>
              <a:pathLst>
                <a:path w="29210" h="381635">
                  <a:moveTo>
                    <a:pt x="0" y="352471"/>
                  </a:moveTo>
                  <a:lnTo>
                    <a:pt x="0" y="304981"/>
                  </a:lnTo>
                </a:path>
                <a:path w="29210" h="381635">
                  <a:moveTo>
                    <a:pt x="0" y="295483"/>
                  </a:moveTo>
                  <a:lnTo>
                    <a:pt x="9479" y="219214"/>
                  </a:lnTo>
                </a:path>
                <a:path w="29210" h="381635">
                  <a:moveTo>
                    <a:pt x="9479" y="209431"/>
                  </a:moveTo>
                  <a:lnTo>
                    <a:pt x="9479" y="238210"/>
                  </a:lnTo>
                </a:path>
                <a:path w="29210" h="381635">
                  <a:moveTo>
                    <a:pt x="9479" y="247708"/>
                  </a:moveTo>
                  <a:lnTo>
                    <a:pt x="9479" y="371468"/>
                  </a:lnTo>
                </a:path>
                <a:path w="29210" h="381635">
                  <a:moveTo>
                    <a:pt x="9479" y="381156"/>
                  </a:moveTo>
                  <a:lnTo>
                    <a:pt x="9479" y="361969"/>
                  </a:lnTo>
                </a:path>
                <a:path w="29210" h="381635">
                  <a:moveTo>
                    <a:pt x="9479" y="352471"/>
                  </a:moveTo>
                  <a:lnTo>
                    <a:pt x="19148" y="9498"/>
                  </a:lnTo>
                </a:path>
                <a:path w="29210" h="381635">
                  <a:moveTo>
                    <a:pt x="19148" y="0"/>
                  </a:moveTo>
                  <a:lnTo>
                    <a:pt x="19148" y="114261"/>
                  </a:lnTo>
                </a:path>
                <a:path w="29210" h="381635">
                  <a:moveTo>
                    <a:pt x="19148" y="123759"/>
                  </a:moveTo>
                  <a:lnTo>
                    <a:pt x="28628" y="25720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926518" y="30086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931259" y="2575252"/>
              <a:ext cx="28575" cy="429259"/>
            </a:xfrm>
            <a:custGeom>
              <a:avLst/>
              <a:gdLst/>
              <a:ahLst/>
              <a:cxnLst/>
              <a:rect l="l" t="t" r="r" b="b"/>
              <a:pathLst>
                <a:path w="28575" h="429260">
                  <a:moveTo>
                    <a:pt x="0" y="428646"/>
                  </a:moveTo>
                  <a:lnTo>
                    <a:pt x="0" y="9498"/>
                  </a:lnTo>
                </a:path>
                <a:path w="28575" h="429260">
                  <a:moveTo>
                    <a:pt x="0" y="0"/>
                  </a:moveTo>
                  <a:lnTo>
                    <a:pt x="0" y="9498"/>
                  </a:lnTo>
                </a:path>
                <a:path w="28575" h="429260">
                  <a:moveTo>
                    <a:pt x="0" y="18996"/>
                  </a:moveTo>
                  <a:lnTo>
                    <a:pt x="9479" y="285700"/>
                  </a:lnTo>
                </a:path>
                <a:path w="28575" h="429260">
                  <a:moveTo>
                    <a:pt x="9479" y="295198"/>
                  </a:moveTo>
                  <a:lnTo>
                    <a:pt x="9479" y="199933"/>
                  </a:lnTo>
                </a:path>
                <a:path w="28575" h="429260">
                  <a:moveTo>
                    <a:pt x="9479" y="190435"/>
                  </a:moveTo>
                  <a:lnTo>
                    <a:pt x="9479" y="18996"/>
                  </a:lnTo>
                </a:path>
                <a:path w="28575" h="429260">
                  <a:moveTo>
                    <a:pt x="9479" y="9498"/>
                  </a:moveTo>
                  <a:lnTo>
                    <a:pt x="18959" y="47490"/>
                  </a:lnTo>
                </a:path>
                <a:path w="28575" h="429260">
                  <a:moveTo>
                    <a:pt x="18959" y="56988"/>
                  </a:moveTo>
                  <a:lnTo>
                    <a:pt x="18959" y="238210"/>
                  </a:lnTo>
                </a:path>
                <a:path w="28575" h="429260">
                  <a:moveTo>
                    <a:pt x="18959" y="247708"/>
                  </a:moveTo>
                  <a:lnTo>
                    <a:pt x="28438" y="2284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954957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959698" y="2698916"/>
              <a:ext cx="47625" cy="524510"/>
            </a:xfrm>
            <a:custGeom>
              <a:avLst/>
              <a:gdLst/>
              <a:ahLst/>
              <a:cxnLst/>
              <a:rect l="l" t="t" r="r" b="b"/>
              <a:pathLst>
                <a:path w="47625" h="524510">
                  <a:moveTo>
                    <a:pt x="0" y="104763"/>
                  </a:moveTo>
                  <a:lnTo>
                    <a:pt x="0" y="171534"/>
                  </a:lnTo>
                </a:path>
                <a:path w="47625" h="524510">
                  <a:moveTo>
                    <a:pt x="0" y="181032"/>
                  </a:moveTo>
                  <a:lnTo>
                    <a:pt x="9479" y="362254"/>
                  </a:lnTo>
                </a:path>
                <a:path w="47625" h="524510">
                  <a:moveTo>
                    <a:pt x="9479" y="371752"/>
                  </a:moveTo>
                  <a:lnTo>
                    <a:pt x="9479" y="362254"/>
                  </a:lnTo>
                </a:path>
                <a:path w="47625" h="524510">
                  <a:moveTo>
                    <a:pt x="9479" y="352756"/>
                  </a:moveTo>
                  <a:lnTo>
                    <a:pt x="9479" y="190720"/>
                  </a:lnTo>
                </a:path>
                <a:path w="47625" h="524510">
                  <a:moveTo>
                    <a:pt x="9479" y="181032"/>
                  </a:moveTo>
                  <a:lnTo>
                    <a:pt x="9479" y="209716"/>
                  </a:lnTo>
                </a:path>
                <a:path w="47625" h="524510">
                  <a:moveTo>
                    <a:pt x="9479" y="219214"/>
                  </a:moveTo>
                  <a:lnTo>
                    <a:pt x="18959" y="514698"/>
                  </a:lnTo>
                </a:path>
                <a:path w="47625" h="524510">
                  <a:moveTo>
                    <a:pt x="18959" y="524196"/>
                  </a:moveTo>
                  <a:lnTo>
                    <a:pt x="18959" y="409745"/>
                  </a:lnTo>
                </a:path>
                <a:path w="47625" h="524510">
                  <a:moveTo>
                    <a:pt x="18959" y="400247"/>
                  </a:moveTo>
                  <a:lnTo>
                    <a:pt x="28438" y="181032"/>
                  </a:lnTo>
                </a:path>
                <a:path w="47625" h="524510">
                  <a:moveTo>
                    <a:pt x="28438" y="171534"/>
                  </a:moveTo>
                  <a:lnTo>
                    <a:pt x="28438" y="238210"/>
                  </a:lnTo>
                </a:path>
                <a:path w="47625" h="524510">
                  <a:moveTo>
                    <a:pt x="28438" y="247708"/>
                  </a:moveTo>
                  <a:lnTo>
                    <a:pt x="28438" y="457425"/>
                  </a:lnTo>
                </a:path>
                <a:path w="47625" h="524510">
                  <a:moveTo>
                    <a:pt x="28438" y="466923"/>
                  </a:moveTo>
                  <a:lnTo>
                    <a:pt x="28438" y="428931"/>
                  </a:lnTo>
                </a:path>
                <a:path w="47625" h="524510">
                  <a:moveTo>
                    <a:pt x="28438" y="419243"/>
                  </a:moveTo>
                  <a:lnTo>
                    <a:pt x="37918" y="85767"/>
                  </a:lnTo>
                </a:path>
                <a:path w="47625" h="524510">
                  <a:moveTo>
                    <a:pt x="37918" y="76269"/>
                  </a:moveTo>
                  <a:lnTo>
                    <a:pt x="37918" y="190720"/>
                  </a:lnTo>
                </a:path>
                <a:path w="47625" h="524510">
                  <a:moveTo>
                    <a:pt x="37918" y="200218"/>
                  </a:moveTo>
                  <a:lnTo>
                    <a:pt x="37918" y="219214"/>
                  </a:lnTo>
                </a:path>
                <a:path w="47625" h="524510">
                  <a:moveTo>
                    <a:pt x="37918" y="228712"/>
                  </a:moveTo>
                  <a:lnTo>
                    <a:pt x="37918" y="200218"/>
                  </a:lnTo>
                </a:path>
                <a:path w="47625" h="524510">
                  <a:moveTo>
                    <a:pt x="37918" y="190720"/>
                  </a:moveTo>
                  <a:lnTo>
                    <a:pt x="4739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5002355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5007096" y="2689418"/>
              <a:ext cx="9525" cy="86360"/>
            </a:xfrm>
            <a:custGeom>
              <a:avLst/>
              <a:gdLst/>
              <a:ahLst/>
              <a:cxnLst/>
              <a:rect l="l" t="t" r="r" b="b"/>
              <a:pathLst>
                <a:path w="9525" h="86360">
                  <a:moveTo>
                    <a:pt x="0" y="0"/>
                  </a:moveTo>
                  <a:lnTo>
                    <a:pt x="9479" y="8576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011835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016576" y="2622742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152443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021315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5026055" y="2622742"/>
              <a:ext cx="9525" cy="333375"/>
            </a:xfrm>
            <a:custGeom>
              <a:avLst/>
              <a:gdLst/>
              <a:ahLst/>
              <a:cxnLst/>
              <a:rect l="l" t="t" r="r" b="b"/>
              <a:pathLst>
                <a:path w="9525" h="333375">
                  <a:moveTo>
                    <a:pt x="0" y="0"/>
                  </a:moveTo>
                  <a:lnTo>
                    <a:pt x="0" y="285890"/>
                  </a:lnTo>
                </a:path>
                <a:path w="9525" h="333375">
                  <a:moveTo>
                    <a:pt x="0" y="295388"/>
                  </a:moveTo>
                  <a:lnTo>
                    <a:pt x="0" y="323882"/>
                  </a:lnTo>
                </a:path>
                <a:path w="9525" h="333375">
                  <a:moveTo>
                    <a:pt x="0" y="333380"/>
                  </a:moveTo>
                  <a:lnTo>
                    <a:pt x="0" y="266894"/>
                  </a:lnTo>
                </a:path>
                <a:path w="9525" h="333375">
                  <a:moveTo>
                    <a:pt x="0" y="257206"/>
                  </a:moveTo>
                  <a:lnTo>
                    <a:pt x="9479" y="9517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5030794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5035535" y="2708414"/>
              <a:ext cx="29209" cy="467359"/>
            </a:xfrm>
            <a:custGeom>
              <a:avLst/>
              <a:gdLst/>
              <a:ahLst/>
              <a:cxnLst/>
              <a:rect l="l" t="t" r="r" b="b"/>
              <a:pathLst>
                <a:path w="29210" h="467360">
                  <a:moveTo>
                    <a:pt x="0" y="0"/>
                  </a:moveTo>
                  <a:lnTo>
                    <a:pt x="0" y="124044"/>
                  </a:lnTo>
                </a:path>
                <a:path w="29210" h="467360">
                  <a:moveTo>
                    <a:pt x="0" y="133542"/>
                  </a:moveTo>
                  <a:lnTo>
                    <a:pt x="0" y="419433"/>
                  </a:lnTo>
                </a:path>
                <a:path w="29210" h="467360">
                  <a:moveTo>
                    <a:pt x="0" y="428931"/>
                  </a:moveTo>
                  <a:lnTo>
                    <a:pt x="9764" y="333760"/>
                  </a:lnTo>
                </a:path>
                <a:path w="29210" h="467360">
                  <a:moveTo>
                    <a:pt x="9764" y="323977"/>
                  </a:moveTo>
                  <a:lnTo>
                    <a:pt x="9764" y="181222"/>
                  </a:lnTo>
                </a:path>
                <a:path w="29210" h="467360">
                  <a:moveTo>
                    <a:pt x="9764" y="171534"/>
                  </a:moveTo>
                  <a:lnTo>
                    <a:pt x="9764" y="228712"/>
                  </a:lnTo>
                </a:path>
                <a:path w="29210" h="467360">
                  <a:moveTo>
                    <a:pt x="9764" y="238210"/>
                  </a:moveTo>
                  <a:lnTo>
                    <a:pt x="19243" y="457425"/>
                  </a:lnTo>
                </a:path>
                <a:path w="29210" h="467360">
                  <a:moveTo>
                    <a:pt x="19243" y="466923"/>
                  </a:moveTo>
                  <a:lnTo>
                    <a:pt x="19243" y="371752"/>
                  </a:lnTo>
                </a:path>
                <a:path w="29210" h="467360">
                  <a:moveTo>
                    <a:pt x="19243" y="362254"/>
                  </a:moveTo>
                  <a:lnTo>
                    <a:pt x="19243" y="266989"/>
                  </a:lnTo>
                </a:path>
                <a:path w="29210" h="467360">
                  <a:moveTo>
                    <a:pt x="19243" y="257491"/>
                  </a:moveTo>
                  <a:lnTo>
                    <a:pt x="19243" y="266989"/>
                  </a:lnTo>
                </a:path>
                <a:path w="29210" h="467360">
                  <a:moveTo>
                    <a:pt x="19243" y="276487"/>
                  </a:moveTo>
                  <a:lnTo>
                    <a:pt x="28723" y="30498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5059517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064258" y="2565468"/>
              <a:ext cx="28575" cy="448309"/>
            </a:xfrm>
            <a:custGeom>
              <a:avLst/>
              <a:gdLst/>
              <a:ahLst/>
              <a:cxnLst/>
              <a:rect l="l" t="t" r="r" b="b"/>
              <a:pathLst>
                <a:path w="28575" h="448310">
                  <a:moveTo>
                    <a:pt x="0" y="447927"/>
                  </a:moveTo>
                  <a:lnTo>
                    <a:pt x="0" y="390654"/>
                  </a:lnTo>
                </a:path>
                <a:path w="28575" h="448310">
                  <a:moveTo>
                    <a:pt x="0" y="381156"/>
                  </a:moveTo>
                  <a:lnTo>
                    <a:pt x="9479" y="200218"/>
                  </a:lnTo>
                </a:path>
                <a:path w="28575" h="448310">
                  <a:moveTo>
                    <a:pt x="9479" y="190720"/>
                  </a:moveTo>
                  <a:lnTo>
                    <a:pt x="9479" y="247993"/>
                  </a:lnTo>
                </a:path>
                <a:path w="28575" h="448310">
                  <a:moveTo>
                    <a:pt x="9479" y="257491"/>
                  </a:moveTo>
                  <a:lnTo>
                    <a:pt x="9479" y="333665"/>
                  </a:lnTo>
                </a:path>
                <a:path w="28575" h="448310">
                  <a:moveTo>
                    <a:pt x="9479" y="343163"/>
                  </a:moveTo>
                  <a:lnTo>
                    <a:pt x="18959" y="314479"/>
                  </a:lnTo>
                </a:path>
                <a:path w="28575" h="448310">
                  <a:moveTo>
                    <a:pt x="18959" y="304981"/>
                  </a:moveTo>
                  <a:lnTo>
                    <a:pt x="18959" y="9782"/>
                  </a:lnTo>
                </a:path>
                <a:path w="28575" h="448310">
                  <a:moveTo>
                    <a:pt x="18959" y="0"/>
                  </a:moveTo>
                  <a:lnTo>
                    <a:pt x="18959" y="19281"/>
                  </a:lnTo>
                </a:path>
                <a:path w="28575" h="448310">
                  <a:moveTo>
                    <a:pt x="18959" y="28779"/>
                  </a:moveTo>
                  <a:lnTo>
                    <a:pt x="28438" y="295483"/>
                  </a:lnTo>
                </a:path>
                <a:path w="28575" h="448310">
                  <a:moveTo>
                    <a:pt x="28438" y="304981"/>
                  </a:moveTo>
                  <a:lnTo>
                    <a:pt x="28438" y="247993"/>
                  </a:lnTo>
                </a:path>
                <a:path w="28575" h="448310">
                  <a:moveTo>
                    <a:pt x="28438" y="238210"/>
                  </a:moveTo>
                  <a:lnTo>
                    <a:pt x="28438" y="1928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087956" y="2570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5092697" y="2575252"/>
              <a:ext cx="19050" cy="457200"/>
            </a:xfrm>
            <a:custGeom>
              <a:avLst/>
              <a:gdLst/>
              <a:ahLst/>
              <a:cxnLst/>
              <a:rect l="l" t="t" r="r" b="b"/>
              <a:pathLst>
                <a:path w="19050" h="457200">
                  <a:moveTo>
                    <a:pt x="0" y="0"/>
                  </a:moveTo>
                  <a:lnTo>
                    <a:pt x="9479" y="114166"/>
                  </a:lnTo>
                </a:path>
                <a:path w="19050" h="457200">
                  <a:moveTo>
                    <a:pt x="9479" y="123664"/>
                  </a:moveTo>
                  <a:lnTo>
                    <a:pt x="9479" y="352376"/>
                  </a:lnTo>
                </a:path>
                <a:path w="19050" h="457200">
                  <a:moveTo>
                    <a:pt x="9479" y="361875"/>
                  </a:moveTo>
                  <a:lnTo>
                    <a:pt x="9479" y="295198"/>
                  </a:lnTo>
                </a:path>
                <a:path w="19050" h="457200">
                  <a:moveTo>
                    <a:pt x="9479" y="285700"/>
                  </a:moveTo>
                  <a:lnTo>
                    <a:pt x="9479" y="218929"/>
                  </a:lnTo>
                </a:path>
                <a:path w="19050" h="457200">
                  <a:moveTo>
                    <a:pt x="9479" y="209431"/>
                  </a:moveTo>
                  <a:lnTo>
                    <a:pt x="18959" y="218929"/>
                  </a:lnTo>
                </a:path>
                <a:path w="19050" h="457200">
                  <a:moveTo>
                    <a:pt x="18959" y="228427"/>
                  </a:moveTo>
                  <a:lnTo>
                    <a:pt x="18959" y="4571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5106916" y="30374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5121136" y="2603746"/>
              <a:ext cx="48260" cy="553085"/>
            </a:xfrm>
            <a:custGeom>
              <a:avLst/>
              <a:gdLst/>
              <a:ahLst/>
              <a:cxnLst/>
              <a:rect l="l" t="t" r="r" b="b"/>
              <a:pathLst>
                <a:path w="48260" h="553085">
                  <a:moveTo>
                    <a:pt x="0" y="438429"/>
                  </a:moveTo>
                  <a:lnTo>
                    <a:pt x="0" y="390654"/>
                  </a:lnTo>
                </a:path>
                <a:path w="48260" h="553085">
                  <a:moveTo>
                    <a:pt x="0" y="381156"/>
                  </a:moveTo>
                  <a:lnTo>
                    <a:pt x="0" y="400152"/>
                  </a:lnTo>
                </a:path>
                <a:path w="48260" h="553085">
                  <a:moveTo>
                    <a:pt x="0" y="409650"/>
                  </a:moveTo>
                  <a:lnTo>
                    <a:pt x="9479" y="543097"/>
                  </a:lnTo>
                </a:path>
                <a:path w="48260" h="553085">
                  <a:moveTo>
                    <a:pt x="9479" y="552595"/>
                  </a:moveTo>
                  <a:lnTo>
                    <a:pt x="9479" y="514413"/>
                  </a:lnTo>
                </a:path>
                <a:path w="48260" h="553085">
                  <a:moveTo>
                    <a:pt x="9479" y="504915"/>
                  </a:moveTo>
                  <a:lnTo>
                    <a:pt x="9479" y="266704"/>
                  </a:lnTo>
                </a:path>
                <a:path w="48260" h="553085">
                  <a:moveTo>
                    <a:pt x="9479" y="257206"/>
                  </a:moveTo>
                  <a:lnTo>
                    <a:pt x="18959" y="304886"/>
                  </a:lnTo>
                </a:path>
                <a:path w="48260" h="553085">
                  <a:moveTo>
                    <a:pt x="18959" y="314384"/>
                  </a:moveTo>
                  <a:lnTo>
                    <a:pt x="18959" y="476421"/>
                  </a:lnTo>
                </a:path>
                <a:path w="48260" h="553085">
                  <a:moveTo>
                    <a:pt x="18959" y="485919"/>
                  </a:moveTo>
                  <a:lnTo>
                    <a:pt x="18959" y="419148"/>
                  </a:lnTo>
                </a:path>
                <a:path w="48260" h="553085">
                  <a:moveTo>
                    <a:pt x="18959" y="409650"/>
                  </a:moveTo>
                  <a:lnTo>
                    <a:pt x="28438" y="95170"/>
                  </a:lnTo>
                </a:path>
                <a:path w="48260" h="553085">
                  <a:moveTo>
                    <a:pt x="28438" y="85672"/>
                  </a:moveTo>
                  <a:lnTo>
                    <a:pt x="28438" y="104668"/>
                  </a:lnTo>
                </a:path>
                <a:path w="48260" h="553085">
                  <a:moveTo>
                    <a:pt x="28438" y="114166"/>
                  </a:moveTo>
                  <a:lnTo>
                    <a:pt x="28438" y="304886"/>
                  </a:lnTo>
                </a:path>
                <a:path w="48260" h="553085">
                  <a:moveTo>
                    <a:pt x="28438" y="314384"/>
                  </a:moveTo>
                  <a:lnTo>
                    <a:pt x="28438" y="257206"/>
                  </a:lnTo>
                </a:path>
                <a:path w="48260" h="553085">
                  <a:moveTo>
                    <a:pt x="28438" y="247708"/>
                  </a:moveTo>
                  <a:lnTo>
                    <a:pt x="38203" y="9498"/>
                  </a:lnTo>
                </a:path>
                <a:path w="48260" h="553085">
                  <a:moveTo>
                    <a:pt x="38203" y="0"/>
                  </a:moveTo>
                  <a:lnTo>
                    <a:pt x="38203" y="9498"/>
                  </a:lnTo>
                </a:path>
                <a:path w="48260" h="553085">
                  <a:moveTo>
                    <a:pt x="38203" y="18996"/>
                  </a:moveTo>
                  <a:lnTo>
                    <a:pt x="38203" y="171439"/>
                  </a:lnTo>
                </a:path>
                <a:path w="48260" h="553085">
                  <a:moveTo>
                    <a:pt x="38203" y="180937"/>
                  </a:moveTo>
                  <a:lnTo>
                    <a:pt x="47682" y="152443"/>
                  </a:lnTo>
                </a:path>
                <a:path w="48260" h="553085">
                  <a:moveTo>
                    <a:pt x="47682" y="142945"/>
                  </a:moveTo>
                  <a:lnTo>
                    <a:pt x="47682" y="10466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5164078" y="26941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5168819" y="2708414"/>
              <a:ext cx="47625" cy="495934"/>
            </a:xfrm>
            <a:custGeom>
              <a:avLst/>
              <a:gdLst/>
              <a:ahLst/>
              <a:cxnLst/>
              <a:rect l="l" t="t" r="r" b="b"/>
              <a:pathLst>
                <a:path w="47625" h="495935">
                  <a:moveTo>
                    <a:pt x="0" y="0"/>
                  </a:moveTo>
                  <a:lnTo>
                    <a:pt x="9479" y="85767"/>
                  </a:lnTo>
                </a:path>
                <a:path w="47625" h="495935">
                  <a:moveTo>
                    <a:pt x="9479" y="95265"/>
                  </a:moveTo>
                  <a:lnTo>
                    <a:pt x="9479" y="228712"/>
                  </a:lnTo>
                </a:path>
                <a:path w="47625" h="495935">
                  <a:moveTo>
                    <a:pt x="9479" y="238210"/>
                  </a:moveTo>
                  <a:lnTo>
                    <a:pt x="9479" y="219214"/>
                  </a:lnTo>
                </a:path>
                <a:path w="47625" h="495935">
                  <a:moveTo>
                    <a:pt x="9479" y="209716"/>
                  </a:moveTo>
                  <a:lnTo>
                    <a:pt x="18959" y="124044"/>
                  </a:lnTo>
                </a:path>
                <a:path w="47625" h="495935">
                  <a:moveTo>
                    <a:pt x="18959" y="114546"/>
                  </a:moveTo>
                  <a:lnTo>
                    <a:pt x="18959" y="133542"/>
                  </a:lnTo>
                </a:path>
                <a:path w="47625" h="495935">
                  <a:moveTo>
                    <a:pt x="18959" y="143040"/>
                  </a:moveTo>
                  <a:lnTo>
                    <a:pt x="18959" y="447927"/>
                  </a:lnTo>
                </a:path>
                <a:path w="47625" h="495935">
                  <a:moveTo>
                    <a:pt x="18959" y="457425"/>
                  </a:moveTo>
                  <a:lnTo>
                    <a:pt x="28438" y="362254"/>
                  </a:lnTo>
                </a:path>
                <a:path w="47625" h="495935">
                  <a:moveTo>
                    <a:pt x="28438" y="352756"/>
                  </a:moveTo>
                  <a:lnTo>
                    <a:pt x="28438" y="200218"/>
                  </a:lnTo>
                </a:path>
                <a:path w="47625" h="495935">
                  <a:moveTo>
                    <a:pt x="28438" y="190720"/>
                  </a:moveTo>
                  <a:lnTo>
                    <a:pt x="28438" y="219214"/>
                  </a:lnTo>
                </a:path>
                <a:path w="47625" h="495935">
                  <a:moveTo>
                    <a:pt x="28438" y="228712"/>
                  </a:moveTo>
                  <a:lnTo>
                    <a:pt x="28438" y="485919"/>
                  </a:lnTo>
                </a:path>
                <a:path w="47625" h="495935">
                  <a:moveTo>
                    <a:pt x="28438" y="495702"/>
                  </a:moveTo>
                  <a:lnTo>
                    <a:pt x="37918" y="438429"/>
                  </a:lnTo>
                </a:path>
                <a:path w="47625" h="495935">
                  <a:moveTo>
                    <a:pt x="37918" y="428931"/>
                  </a:moveTo>
                  <a:lnTo>
                    <a:pt x="37918" y="181222"/>
                  </a:lnTo>
                </a:path>
                <a:path w="47625" h="495935">
                  <a:moveTo>
                    <a:pt x="37918" y="171534"/>
                  </a:moveTo>
                  <a:lnTo>
                    <a:pt x="37918" y="200218"/>
                  </a:lnTo>
                </a:path>
                <a:path w="47625" h="495935">
                  <a:moveTo>
                    <a:pt x="37918" y="209716"/>
                  </a:moveTo>
                  <a:lnTo>
                    <a:pt x="47398" y="31447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5211476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5216217" y="2775185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257206"/>
                  </a:moveTo>
                  <a:lnTo>
                    <a:pt x="0" y="190720"/>
                  </a:lnTo>
                </a:path>
                <a:path w="9525" h="257810">
                  <a:moveTo>
                    <a:pt x="0" y="180937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5220956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5225697" y="27751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5220956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5225697" y="2613244"/>
              <a:ext cx="9525" cy="180975"/>
            </a:xfrm>
            <a:custGeom>
              <a:avLst/>
              <a:gdLst/>
              <a:ahLst/>
              <a:cxnLst/>
              <a:rect l="l" t="t" r="r" b="b"/>
              <a:pathLst>
                <a:path w="9525" h="180975">
                  <a:moveTo>
                    <a:pt x="0" y="180937"/>
                  </a:moveTo>
                  <a:lnTo>
                    <a:pt x="9479" y="123949"/>
                  </a:lnTo>
                </a:path>
                <a:path w="9525" h="180975">
                  <a:moveTo>
                    <a:pt x="9479" y="11426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5230436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5235176" y="2613244"/>
              <a:ext cx="38735" cy="514984"/>
            </a:xfrm>
            <a:custGeom>
              <a:avLst/>
              <a:gdLst/>
              <a:ahLst/>
              <a:cxnLst/>
              <a:rect l="l" t="t" r="r" b="b"/>
              <a:pathLst>
                <a:path w="38735" h="514985">
                  <a:moveTo>
                    <a:pt x="0" y="0"/>
                  </a:moveTo>
                  <a:lnTo>
                    <a:pt x="9479" y="228712"/>
                  </a:lnTo>
                </a:path>
                <a:path w="38735" h="514985">
                  <a:moveTo>
                    <a:pt x="9479" y="238210"/>
                  </a:moveTo>
                  <a:lnTo>
                    <a:pt x="9479" y="219214"/>
                  </a:lnTo>
                </a:path>
                <a:path w="38735" h="514985">
                  <a:moveTo>
                    <a:pt x="9479" y="209716"/>
                  </a:moveTo>
                  <a:lnTo>
                    <a:pt x="9479" y="28494"/>
                  </a:lnTo>
                </a:path>
                <a:path w="38735" h="514985">
                  <a:moveTo>
                    <a:pt x="9479" y="18996"/>
                  </a:moveTo>
                  <a:lnTo>
                    <a:pt x="9479" y="47680"/>
                  </a:lnTo>
                </a:path>
                <a:path w="38735" h="514985">
                  <a:moveTo>
                    <a:pt x="9479" y="57178"/>
                  </a:moveTo>
                  <a:lnTo>
                    <a:pt x="18959" y="390654"/>
                  </a:lnTo>
                </a:path>
                <a:path w="38735" h="514985">
                  <a:moveTo>
                    <a:pt x="18959" y="400152"/>
                  </a:moveTo>
                  <a:lnTo>
                    <a:pt x="18959" y="314384"/>
                  </a:lnTo>
                </a:path>
                <a:path w="38735" h="514985">
                  <a:moveTo>
                    <a:pt x="18959" y="304886"/>
                  </a:moveTo>
                  <a:lnTo>
                    <a:pt x="18959" y="209716"/>
                  </a:lnTo>
                </a:path>
                <a:path w="38735" h="514985">
                  <a:moveTo>
                    <a:pt x="18959" y="200218"/>
                  </a:moveTo>
                  <a:lnTo>
                    <a:pt x="18959" y="219214"/>
                  </a:lnTo>
                </a:path>
                <a:path w="38735" h="514985">
                  <a:moveTo>
                    <a:pt x="18959" y="228712"/>
                  </a:moveTo>
                  <a:lnTo>
                    <a:pt x="28438" y="504915"/>
                  </a:lnTo>
                </a:path>
                <a:path w="38735" h="514985">
                  <a:moveTo>
                    <a:pt x="28438" y="514603"/>
                  </a:moveTo>
                  <a:lnTo>
                    <a:pt x="28438" y="466923"/>
                  </a:lnTo>
                </a:path>
                <a:path w="38735" h="514985">
                  <a:moveTo>
                    <a:pt x="28438" y="457425"/>
                  </a:moveTo>
                  <a:lnTo>
                    <a:pt x="38108" y="38115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268544" y="2980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273285" y="2984902"/>
              <a:ext cx="0" cy="95885"/>
            </a:xfrm>
            <a:custGeom>
              <a:avLst/>
              <a:gdLst/>
              <a:ahLst/>
              <a:cxnLst/>
              <a:rect l="l" t="t" r="r" b="b"/>
              <a:pathLst>
                <a:path w="0" h="95885">
                  <a:moveTo>
                    <a:pt x="0" y="0"/>
                  </a:moveTo>
                  <a:lnTo>
                    <a:pt x="0" y="95265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268544" y="3084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282764" y="2565468"/>
              <a:ext cx="47625" cy="514984"/>
            </a:xfrm>
            <a:custGeom>
              <a:avLst/>
              <a:gdLst/>
              <a:ahLst/>
              <a:cxnLst/>
              <a:rect l="l" t="t" r="r" b="b"/>
              <a:pathLst>
                <a:path w="47625" h="514985">
                  <a:moveTo>
                    <a:pt x="0" y="514698"/>
                  </a:moveTo>
                  <a:lnTo>
                    <a:pt x="0" y="390654"/>
                  </a:lnTo>
                </a:path>
                <a:path w="47625" h="514985">
                  <a:moveTo>
                    <a:pt x="0" y="381156"/>
                  </a:moveTo>
                  <a:lnTo>
                    <a:pt x="0" y="314479"/>
                  </a:lnTo>
                </a:path>
                <a:path w="47625" h="514985">
                  <a:moveTo>
                    <a:pt x="0" y="304981"/>
                  </a:moveTo>
                  <a:lnTo>
                    <a:pt x="0" y="314479"/>
                  </a:lnTo>
                </a:path>
                <a:path w="47625" h="514985">
                  <a:moveTo>
                    <a:pt x="0" y="324167"/>
                  </a:moveTo>
                  <a:lnTo>
                    <a:pt x="9479" y="400437"/>
                  </a:lnTo>
                </a:path>
                <a:path w="47625" h="514985">
                  <a:moveTo>
                    <a:pt x="9479" y="409935"/>
                  </a:moveTo>
                  <a:lnTo>
                    <a:pt x="9479" y="400437"/>
                  </a:lnTo>
                </a:path>
                <a:path w="47625" h="514985">
                  <a:moveTo>
                    <a:pt x="9479" y="390654"/>
                  </a:moveTo>
                  <a:lnTo>
                    <a:pt x="18959" y="95455"/>
                  </a:lnTo>
                </a:path>
                <a:path w="47625" h="514985">
                  <a:moveTo>
                    <a:pt x="18959" y="85957"/>
                  </a:moveTo>
                  <a:lnTo>
                    <a:pt x="18959" y="104953"/>
                  </a:lnTo>
                </a:path>
                <a:path w="47625" h="514985">
                  <a:moveTo>
                    <a:pt x="18959" y="114451"/>
                  </a:moveTo>
                  <a:lnTo>
                    <a:pt x="18959" y="295483"/>
                  </a:lnTo>
                </a:path>
                <a:path w="47625" h="514985">
                  <a:moveTo>
                    <a:pt x="18959" y="304981"/>
                  </a:moveTo>
                  <a:lnTo>
                    <a:pt x="18959" y="276487"/>
                  </a:lnTo>
                </a:path>
                <a:path w="47625" h="514985">
                  <a:moveTo>
                    <a:pt x="18959" y="266989"/>
                  </a:moveTo>
                  <a:lnTo>
                    <a:pt x="28438" y="9782"/>
                  </a:lnTo>
                </a:path>
                <a:path w="47625" h="514985">
                  <a:moveTo>
                    <a:pt x="28438" y="0"/>
                  </a:moveTo>
                  <a:lnTo>
                    <a:pt x="28438" y="95455"/>
                  </a:lnTo>
                </a:path>
                <a:path w="47625" h="514985">
                  <a:moveTo>
                    <a:pt x="28438" y="104953"/>
                  </a:moveTo>
                  <a:lnTo>
                    <a:pt x="28438" y="276487"/>
                  </a:lnTo>
                </a:path>
                <a:path w="47625" h="514985">
                  <a:moveTo>
                    <a:pt x="28438" y="285985"/>
                  </a:moveTo>
                  <a:lnTo>
                    <a:pt x="28438" y="266989"/>
                  </a:lnTo>
                </a:path>
                <a:path w="47625" h="514985">
                  <a:moveTo>
                    <a:pt x="28438" y="257491"/>
                  </a:moveTo>
                  <a:lnTo>
                    <a:pt x="37918" y="133447"/>
                  </a:lnTo>
                </a:path>
                <a:path w="47625" h="514985">
                  <a:moveTo>
                    <a:pt x="37918" y="123949"/>
                  </a:moveTo>
                  <a:lnTo>
                    <a:pt x="37918" y="152443"/>
                  </a:lnTo>
                </a:path>
                <a:path w="47625" h="514985">
                  <a:moveTo>
                    <a:pt x="37918" y="162036"/>
                  </a:moveTo>
                  <a:lnTo>
                    <a:pt x="47398" y="3716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325414" y="293237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5330163" y="2803679"/>
              <a:ext cx="38100" cy="353060"/>
            </a:xfrm>
            <a:custGeom>
              <a:avLst/>
              <a:gdLst/>
              <a:ahLst/>
              <a:cxnLst/>
              <a:rect l="l" t="t" r="r" b="b"/>
              <a:pathLst>
                <a:path w="38100" h="353060">
                  <a:moveTo>
                    <a:pt x="0" y="133447"/>
                  </a:moveTo>
                  <a:lnTo>
                    <a:pt x="9479" y="200218"/>
                  </a:lnTo>
                </a:path>
                <a:path w="38100" h="353060">
                  <a:moveTo>
                    <a:pt x="9479" y="209716"/>
                  </a:moveTo>
                  <a:lnTo>
                    <a:pt x="9479" y="324167"/>
                  </a:lnTo>
                </a:path>
                <a:path w="38100" h="353060">
                  <a:moveTo>
                    <a:pt x="9479" y="333665"/>
                  </a:moveTo>
                  <a:lnTo>
                    <a:pt x="9479" y="304981"/>
                  </a:lnTo>
                </a:path>
                <a:path w="38100" h="353060">
                  <a:moveTo>
                    <a:pt x="9479" y="295483"/>
                  </a:moveTo>
                  <a:lnTo>
                    <a:pt x="18959" y="142945"/>
                  </a:lnTo>
                </a:path>
                <a:path w="38100" h="353060">
                  <a:moveTo>
                    <a:pt x="18959" y="133447"/>
                  </a:moveTo>
                  <a:lnTo>
                    <a:pt x="18959" y="152443"/>
                  </a:lnTo>
                </a:path>
                <a:path w="38100" h="353060">
                  <a:moveTo>
                    <a:pt x="18959" y="162226"/>
                  </a:moveTo>
                  <a:lnTo>
                    <a:pt x="18959" y="343163"/>
                  </a:lnTo>
                </a:path>
                <a:path w="38100" h="353060">
                  <a:moveTo>
                    <a:pt x="18959" y="352661"/>
                  </a:moveTo>
                  <a:lnTo>
                    <a:pt x="28438" y="247993"/>
                  </a:lnTo>
                </a:path>
                <a:path w="38100" h="353060">
                  <a:moveTo>
                    <a:pt x="28438" y="238495"/>
                  </a:moveTo>
                  <a:lnTo>
                    <a:pt x="28438" y="9782"/>
                  </a:lnTo>
                </a:path>
                <a:path w="38100" h="353060">
                  <a:moveTo>
                    <a:pt x="28438" y="0"/>
                  </a:moveTo>
                  <a:lnTo>
                    <a:pt x="28438" y="47775"/>
                  </a:lnTo>
                </a:path>
                <a:path w="38100" h="353060">
                  <a:moveTo>
                    <a:pt x="28438" y="57273"/>
                  </a:moveTo>
                  <a:lnTo>
                    <a:pt x="38013" y="18122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5363435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5368176" y="2679920"/>
              <a:ext cx="0" cy="305435"/>
            </a:xfrm>
            <a:custGeom>
              <a:avLst/>
              <a:gdLst/>
              <a:ahLst/>
              <a:cxnLst/>
              <a:rect l="l" t="t" r="r" b="b"/>
              <a:pathLst>
                <a:path w="0" h="305435">
                  <a:moveTo>
                    <a:pt x="0" y="30498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5363435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368176" y="2679920"/>
              <a:ext cx="9525" cy="114300"/>
            </a:xfrm>
            <a:custGeom>
              <a:avLst/>
              <a:gdLst/>
              <a:ahLst/>
              <a:cxnLst/>
              <a:rect l="l" t="t" r="r" b="b"/>
              <a:pathLst>
                <a:path w="9525" h="114300">
                  <a:moveTo>
                    <a:pt x="0" y="0"/>
                  </a:moveTo>
                  <a:lnTo>
                    <a:pt x="9479" y="11426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5372915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377656" y="2660924"/>
              <a:ext cx="9525" cy="162560"/>
            </a:xfrm>
            <a:custGeom>
              <a:avLst/>
              <a:gdLst/>
              <a:ahLst/>
              <a:cxnLst/>
              <a:rect l="l" t="t" r="r" b="b"/>
              <a:pathLst>
                <a:path w="9525" h="162560">
                  <a:moveTo>
                    <a:pt x="0" y="133257"/>
                  </a:moveTo>
                  <a:lnTo>
                    <a:pt x="9479" y="9498"/>
                  </a:lnTo>
                </a:path>
                <a:path w="9525" h="162560">
                  <a:moveTo>
                    <a:pt x="9479" y="0"/>
                  </a:moveTo>
                  <a:lnTo>
                    <a:pt x="9479" y="9498"/>
                  </a:lnTo>
                </a:path>
                <a:path w="9525" h="162560">
                  <a:moveTo>
                    <a:pt x="9479" y="18996"/>
                  </a:moveTo>
                  <a:lnTo>
                    <a:pt x="9479" y="1620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5382395" y="28277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396805" y="2746691"/>
              <a:ext cx="28575" cy="438150"/>
            </a:xfrm>
            <a:custGeom>
              <a:avLst/>
              <a:gdLst/>
              <a:ahLst/>
              <a:cxnLst/>
              <a:rect l="l" t="t" r="r" b="b"/>
              <a:pathLst>
                <a:path w="28575" h="438150">
                  <a:moveTo>
                    <a:pt x="0" y="76269"/>
                  </a:moveTo>
                  <a:lnTo>
                    <a:pt x="0" y="9498"/>
                  </a:lnTo>
                </a:path>
                <a:path w="28575" h="438150">
                  <a:moveTo>
                    <a:pt x="0" y="0"/>
                  </a:moveTo>
                  <a:lnTo>
                    <a:pt x="0" y="9498"/>
                  </a:lnTo>
                </a:path>
                <a:path w="28575" h="438150">
                  <a:moveTo>
                    <a:pt x="0" y="18996"/>
                  </a:moveTo>
                  <a:lnTo>
                    <a:pt x="9479" y="304981"/>
                  </a:lnTo>
                </a:path>
                <a:path w="28575" h="438150">
                  <a:moveTo>
                    <a:pt x="9479" y="314479"/>
                  </a:moveTo>
                  <a:lnTo>
                    <a:pt x="9479" y="209431"/>
                  </a:lnTo>
                </a:path>
                <a:path w="28575" h="438150">
                  <a:moveTo>
                    <a:pt x="9479" y="199933"/>
                  </a:moveTo>
                  <a:lnTo>
                    <a:pt x="9479" y="133257"/>
                  </a:lnTo>
                </a:path>
                <a:path w="28575" h="438150">
                  <a:moveTo>
                    <a:pt x="9479" y="123759"/>
                  </a:moveTo>
                  <a:lnTo>
                    <a:pt x="9479" y="142945"/>
                  </a:lnTo>
                </a:path>
                <a:path w="28575" h="438150">
                  <a:moveTo>
                    <a:pt x="9479" y="152443"/>
                  </a:moveTo>
                  <a:lnTo>
                    <a:pt x="18959" y="428646"/>
                  </a:lnTo>
                </a:path>
                <a:path w="28575" h="438150">
                  <a:moveTo>
                    <a:pt x="18959" y="438144"/>
                  </a:moveTo>
                  <a:lnTo>
                    <a:pt x="18959" y="419148"/>
                  </a:lnTo>
                </a:path>
                <a:path w="28575" h="438150">
                  <a:moveTo>
                    <a:pt x="18959" y="409650"/>
                  </a:moveTo>
                  <a:lnTo>
                    <a:pt x="18959" y="199933"/>
                  </a:lnTo>
                </a:path>
                <a:path w="28575" h="438150">
                  <a:moveTo>
                    <a:pt x="18959" y="190435"/>
                  </a:moveTo>
                  <a:lnTo>
                    <a:pt x="28438" y="199933"/>
                  </a:lnTo>
                </a:path>
                <a:path w="28575" h="438150">
                  <a:moveTo>
                    <a:pt x="28438" y="209431"/>
                  </a:moveTo>
                  <a:lnTo>
                    <a:pt x="28438" y="3524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420503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425244" y="2879948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228712"/>
                  </a:moveTo>
                  <a:lnTo>
                    <a:pt x="0" y="171724"/>
                  </a:lnTo>
                </a:path>
                <a:path w="9525" h="229235">
                  <a:moveTo>
                    <a:pt x="0" y="16222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429973" y="286570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444203" y="2594248"/>
              <a:ext cx="19050" cy="295910"/>
            </a:xfrm>
            <a:custGeom>
              <a:avLst/>
              <a:gdLst/>
              <a:ahLst/>
              <a:cxnLst/>
              <a:rect l="l" t="t" r="r" b="b"/>
              <a:pathLst>
                <a:path w="19050" h="295910">
                  <a:moveTo>
                    <a:pt x="0" y="276202"/>
                  </a:moveTo>
                  <a:lnTo>
                    <a:pt x="0" y="161941"/>
                  </a:lnTo>
                </a:path>
                <a:path w="19050" h="295910">
                  <a:moveTo>
                    <a:pt x="0" y="152443"/>
                  </a:moveTo>
                  <a:lnTo>
                    <a:pt x="0" y="66676"/>
                  </a:lnTo>
                </a:path>
                <a:path w="19050" h="295910">
                  <a:moveTo>
                    <a:pt x="0" y="57178"/>
                  </a:moveTo>
                  <a:lnTo>
                    <a:pt x="9479" y="114166"/>
                  </a:lnTo>
                </a:path>
                <a:path w="19050" h="295910">
                  <a:moveTo>
                    <a:pt x="9479" y="123664"/>
                  </a:moveTo>
                  <a:lnTo>
                    <a:pt x="9479" y="209431"/>
                  </a:lnTo>
                </a:path>
                <a:path w="19050" h="295910">
                  <a:moveTo>
                    <a:pt x="9479" y="219214"/>
                  </a:moveTo>
                  <a:lnTo>
                    <a:pt x="9479" y="199933"/>
                  </a:lnTo>
                </a:path>
                <a:path w="19050" h="295910">
                  <a:moveTo>
                    <a:pt x="9479" y="190435"/>
                  </a:moveTo>
                  <a:lnTo>
                    <a:pt x="18959" y="9498"/>
                  </a:lnTo>
                </a:path>
                <a:path w="19050" h="295910">
                  <a:moveTo>
                    <a:pt x="18959" y="0"/>
                  </a:moveTo>
                  <a:lnTo>
                    <a:pt x="18959" y="18996"/>
                  </a:lnTo>
                </a:path>
                <a:path w="19050" h="295910">
                  <a:moveTo>
                    <a:pt x="18959" y="28494"/>
                  </a:moveTo>
                  <a:lnTo>
                    <a:pt x="18959" y="29538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1" name="object 20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58421" y="2727505"/>
              <a:ext cx="66645" cy="371657"/>
            </a:xfrm>
            <a:prstGeom prst="rect">
              <a:avLst/>
            </a:prstGeom>
          </p:spPr>
        </p:pic>
        <p:sp>
          <p:nvSpPr>
            <p:cNvPr id="202" name="object 202" descr=""/>
            <p:cNvSpPr/>
            <p:nvPr/>
          </p:nvSpPr>
          <p:spPr>
            <a:xfrm>
              <a:off x="5520325" y="2613244"/>
              <a:ext cx="19050" cy="286385"/>
            </a:xfrm>
            <a:custGeom>
              <a:avLst/>
              <a:gdLst/>
              <a:ahLst/>
              <a:cxnLst/>
              <a:rect l="l" t="t" r="r" b="b"/>
              <a:pathLst>
                <a:path w="19050" h="286385">
                  <a:moveTo>
                    <a:pt x="0" y="285890"/>
                  </a:moveTo>
                  <a:lnTo>
                    <a:pt x="0" y="9498"/>
                  </a:lnTo>
                </a:path>
                <a:path w="19050" h="286385">
                  <a:moveTo>
                    <a:pt x="0" y="0"/>
                  </a:moveTo>
                  <a:lnTo>
                    <a:pt x="0" y="66676"/>
                  </a:lnTo>
                </a:path>
                <a:path w="19050" h="286385">
                  <a:moveTo>
                    <a:pt x="0" y="76174"/>
                  </a:moveTo>
                  <a:lnTo>
                    <a:pt x="9479" y="190435"/>
                  </a:lnTo>
                </a:path>
                <a:path w="19050" h="286385">
                  <a:moveTo>
                    <a:pt x="9479" y="200218"/>
                  </a:moveTo>
                  <a:lnTo>
                    <a:pt x="9479" y="190435"/>
                  </a:lnTo>
                </a:path>
                <a:path w="19050" h="286385">
                  <a:moveTo>
                    <a:pt x="9479" y="180937"/>
                  </a:moveTo>
                  <a:lnTo>
                    <a:pt x="9479" y="28494"/>
                  </a:lnTo>
                </a:path>
                <a:path w="19050" h="286385">
                  <a:moveTo>
                    <a:pt x="9479" y="18996"/>
                  </a:moveTo>
                  <a:lnTo>
                    <a:pt x="9479" y="28494"/>
                  </a:lnTo>
                </a:path>
                <a:path w="19050" h="286385">
                  <a:moveTo>
                    <a:pt x="9479" y="38182"/>
                  </a:moveTo>
                  <a:lnTo>
                    <a:pt x="1895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5534533" y="282771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548764" y="2841956"/>
              <a:ext cx="19050" cy="333375"/>
            </a:xfrm>
            <a:custGeom>
              <a:avLst/>
              <a:gdLst/>
              <a:ahLst/>
              <a:cxnLst/>
              <a:rect l="l" t="t" r="r" b="b"/>
              <a:pathLst>
                <a:path w="19050" h="333375">
                  <a:moveTo>
                    <a:pt x="0" y="0"/>
                  </a:moveTo>
                  <a:lnTo>
                    <a:pt x="0" y="95170"/>
                  </a:lnTo>
                </a:path>
                <a:path w="19050" h="333375">
                  <a:moveTo>
                    <a:pt x="0" y="104668"/>
                  </a:moveTo>
                  <a:lnTo>
                    <a:pt x="9479" y="219214"/>
                  </a:lnTo>
                </a:path>
                <a:path w="19050" h="333375">
                  <a:moveTo>
                    <a:pt x="9479" y="228712"/>
                  </a:moveTo>
                  <a:lnTo>
                    <a:pt x="9479" y="219214"/>
                  </a:lnTo>
                </a:path>
                <a:path w="19050" h="333375">
                  <a:moveTo>
                    <a:pt x="9479" y="209716"/>
                  </a:moveTo>
                  <a:lnTo>
                    <a:pt x="9479" y="114166"/>
                  </a:lnTo>
                </a:path>
                <a:path w="19050" h="333375">
                  <a:moveTo>
                    <a:pt x="9479" y="104668"/>
                  </a:moveTo>
                  <a:lnTo>
                    <a:pt x="9479" y="142945"/>
                  </a:lnTo>
                </a:path>
                <a:path w="19050" h="333375">
                  <a:moveTo>
                    <a:pt x="9479" y="152443"/>
                  </a:moveTo>
                  <a:lnTo>
                    <a:pt x="18959" y="323882"/>
                  </a:lnTo>
                </a:path>
                <a:path w="19050" h="333375">
                  <a:moveTo>
                    <a:pt x="18959" y="333380"/>
                  </a:moveTo>
                  <a:lnTo>
                    <a:pt x="18959" y="247708"/>
                  </a:lnTo>
                </a:path>
                <a:path w="19050" h="333375">
                  <a:moveTo>
                    <a:pt x="18959" y="238210"/>
                  </a:moveTo>
                  <a:lnTo>
                    <a:pt x="18959" y="7617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562982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567723" y="2784683"/>
              <a:ext cx="19050" cy="295910"/>
            </a:xfrm>
            <a:custGeom>
              <a:avLst/>
              <a:gdLst/>
              <a:ahLst/>
              <a:cxnLst/>
              <a:rect l="l" t="t" r="r" b="b"/>
              <a:pathLst>
                <a:path w="19050" h="295910">
                  <a:moveTo>
                    <a:pt x="0" y="123949"/>
                  </a:moveTo>
                  <a:lnTo>
                    <a:pt x="9479" y="285985"/>
                  </a:lnTo>
                </a:path>
                <a:path w="19050" h="295910">
                  <a:moveTo>
                    <a:pt x="9479" y="295483"/>
                  </a:moveTo>
                  <a:lnTo>
                    <a:pt x="9479" y="276487"/>
                  </a:lnTo>
                </a:path>
                <a:path w="19050" h="295910">
                  <a:moveTo>
                    <a:pt x="9479" y="266989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581941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586682" y="2670422"/>
              <a:ext cx="19050" cy="200025"/>
            </a:xfrm>
            <a:custGeom>
              <a:avLst/>
              <a:gdLst/>
              <a:ahLst/>
              <a:cxnLst/>
              <a:rect l="l" t="t" r="r" b="b"/>
              <a:pathLst>
                <a:path w="19050" h="200025">
                  <a:moveTo>
                    <a:pt x="0" y="104763"/>
                  </a:moveTo>
                  <a:lnTo>
                    <a:pt x="0" y="190530"/>
                  </a:lnTo>
                </a:path>
                <a:path w="19050" h="200025">
                  <a:moveTo>
                    <a:pt x="0" y="200028"/>
                  </a:moveTo>
                  <a:lnTo>
                    <a:pt x="0" y="190530"/>
                  </a:lnTo>
                </a:path>
                <a:path w="19050" h="200025">
                  <a:moveTo>
                    <a:pt x="0" y="181032"/>
                  </a:moveTo>
                  <a:lnTo>
                    <a:pt x="9479" y="9498"/>
                  </a:lnTo>
                </a:path>
                <a:path w="19050" h="200025">
                  <a:moveTo>
                    <a:pt x="9479" y="0"/>
                  </a:moveTo>
                  <a:lnTo>
                    <a:pt x="9479" y="9498"/>
                  </a:lnTo>
                </a:path>
                <a:path w="19050" h="200025">
                  <a:moveTo>
                    <a:pt x="9479" y="18996"/>
                  </a:moveTo>
                  <a:lnTo>
                    <a:pt x="18959" y="8576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60090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605641" y="2670422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85767"/>
                  </a:moveTo>
                  <a:lnTo>
                    <a:pt x="0" y="9498"/>
                  </a:lnTo>
                </a:path>
                <a:path w="9525" h="257810">
                  <a:moveTo>
                    <a:pt x="0" y="0"/>
                  </a:moveTo>
                  <a:lnTo>
                    <a:pt x="9479" y="37992"/>
                  </a:lnTo>
                </a:path>
                <a:path w="9525" h="257810">
                  <a:moveTo>
                    <a:pt x="9479" y="47490"/>
                  </a:moveTo>
                  <a:lnTo>
                    <a:pt x="9479" y="25720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610380" y="29323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615121" y="2813462"/>
              <a:ext cx="10160" cy="114300"/>
            </a:xfrm>
            <a:custGeom>
              <a:avLst/>
              <a:gdLst/>
              <a:ahLst/>
              <a:cxnLst/>
              <a:rect l="l" t="t" r="r" b="b"/>
              <a:pathLst>
                <a:path w="10160" h="114300">
                  <a:moveTo>
                    <a:pt x="0" y="114166"/>
                  </a:moveTo>
                  <a:lnTo>
                    <a:pt x="966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620049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624790" y="2813462"/>
              <a:ext cx="28575" cy="333375"/>
            </a:xfrm>
            <a:custGeom>
              <a:avLst/>
              <a:gdLst/>
              <a:ahLst/>
              <a:cxnLst/>
              <a:rect l="l" t="t" r="r" b="b"/>
              <a:pathLst>
                <a:path w="28575" h="333375">
                  <a:moveTo>
                    <a:pt x="0" y="0"/>
                  </a:moveTo>
                  <a:lnTo>
                    <a:pt x="0" y="295198"/>
                  </a:lnTo>
                </a:path>
                <a:path w="28575" h="333375">
                  <a:moveTo>
                    <a:pt x="0" y="304696"/>
                  </a:moveTo>
                  <a:lnTo>
                    <a:pt x="0" y="285700"/>
                  </a:lnTo>
                </a:path>
                <a:path w="28575" h="333375">
                  <a:moveTo>
                    <a:pt x="0" y="276202"/>
                  </a:moveTo>
                  <a:lnTo>
                    <a:pt x="9479" y="133162"/>
                  </a:lnTo>
                </a:path>
                <a:path w="28575" h="333375">
                  <a:moveTo>
                    <a:pt x="9479" y="123664"/>
                  </a:moveTo>
                  <a:lnTo>
                    <a:pt x="9479" y="142660"/>
                  </a:lnTo>
                </a:path>
                <a:path w="28575" h="333375">
                  <a:moveTo>
                    <a:pt x="9479" y="152443"/>
                  </a:moveTo>
                  <a:lnTo>
                    <a:pt x="9479" y="323882"/>
                  </a:lnTo>
                </a:path>
                <a:path w="28575" h="333375">
                  <a:moveTo>
                    <a:pt x="9479" y="333380"/>
                  </a:moveTo>
                  <a:lnTo>
                    <a:pt x="18959" y="304696"/>
                  </a:lnTo>
                </a:path>
                <a:path w="28575" h="333375">
                  <a:moveTo>
                    <a:pt x="18959" y="295198"/>
                  </a:moveTo>
                  <a:lnTo>
                    <a:pt x="18959" y="152443"/>
                  </a:lnTo>
                </a:path>
                <a:path w="28575" h="333375">
                  <a:moveTo>
                    <a:pt x="18959" y="142660"/>
                  </a:moveTo>
                  <a:lnTo>
                    <a:pt x="28438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648477" y="2980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653229" y="2603746"/>
              <a:ext cx="28575" cy="372110"/>
            </a:xfrm>
            <a:custGeom>
              <a:avLst/>
              <a:gdLst/>
              <a:ahLst/>
              <a:cxnLst/>
              <a:rect l="l" t="t" r="r" b="b"/>
              <a:pathLst>
                <a:path w="28575" h="372110">
                  <a:moveTo>
                    <a:pt x="0" y="371657"/>
                  </a:moveTo>
                  <a:lnTo>
                    <a:pt x="0" y="285890"/>
                  </a:lnTo>
                </a:path>
                <a:path w="28575" h="372110">
                  <a:moveTo>
                    <a:pt x="0" y="276202"/>
                  </a:moveTo>
                  <a:lnTo>
                    <a:pt x="9574" y="152443"/>
                  </a:lnTo>
                </a:path>
                <a:path w="28575" h="372110">
                  <a:moveTo>
                    <a:pt x="9574" y="142945"/>
                  </a:moveTo>
                  <a:lnTo>
                    <a:pt x="9574" y="171439"/>
                  </a:lnTo>
                </a:path>
                <a:path w="28575" h="372110">
                  <a:moveTo>
                    <a:pt x="9574" y="180937"/>
                  </a:moveTo>
                  <a:lnTo>
                    <a:pt x="9574" y="219214"/>
                  </a:lnTo>
                </a:path>
                <a:path w="28575" h="372110">
                  <a:moveTo>
                    <a:pt x="9574" y="228712"/>
                  </a:moveTo>
                  <a:lnTo>
                    <a:pt x="9574" y="199933"/>
                  </a:lnTo>
                </a:path>
                <a:path w="28575" h="372110">
                  <a:moveTo>
                    <a:pt x="9574" y="190435"/>
                  </a:moveTo>
                  <a:lnTo>
                    <a:pt x="19054" y="9498"/>
                  </a:lnTo>
                </a:path>
                <a:path w="28575" h="372110">
                  <a:moveTo>
                    <a:pt x="19054" y="0"/>
                  </a:moveTo>
                  <a:lnTo>
                    <a:pt x="19054" y="9498"/>
                  </a:lnTo>
                </a:path>
                <a:path w="28575" h="372110">
                  <a:moveTo>
                    <a:pt x="19054" y="18996"/>
                  </a:moveTo>
                  <a:lnTo>
                    <a:pt x="28533" y="20971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677022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681763" y="2660924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16203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677022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681763" y="2660924"/>
              <a:ext cx="9525" cy="276225"/>
            </a:xfrm>
            <a:custGeom>
              <a:avLst/>
              <a:gdLst/>
              <a:ahLst/>
              <a:cxnLst/>
              <a:rect l="l" t="t" r="r" b="b"/>
              <a:pathLst>
                <a:path w="9525" h="276225">
                  <a:moveTo>
                    <a:pt x="0" y="0"/>
                  </a:moveTo>
                  <a:lnTo>
                    <a:pt x="9479" y="266704"/>
                  </a:lnTo>
                </a:path>
                <a:path w="9525" h="276225">
                  <a:moveTo>
                    <a:pt x="9479" y="276202"/>
                  </a:moveTo>
                  <a:lnTo>
                    <a:pt x="9479" y="238210"/>
                  </a:lnTo>
                </a:path>
                <a:path w="9525" h="276225">
                  <a:moveTo>
                    <a:pt x="9479" y="228712"/>
                  </a:moveTo>
                  <a:lnTo>
                    <a:pt x="9479" y="20002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686502" y="2846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691243" y="2860952"/>
              <a:ext cx="19050" cy="200660"/>
            </a:xfrm>
            <a:custGeom>
              <a:avLst/>
              <a:gdLst/>
              <a:ahLst/>
              <a:cxnLst/>
              <a:rect l="l" t="t" r="r" b="b"/>
              <a:pathLst>
                <a:path w="19050" h="200660">
                  <a:moveTo>
                    <a:pt x="0" y="0"/>
                  </a:moveTo>
                  <a:lnTo>
                    <a:pt x="9479" y="190720"/>
                  </a:lnTo>
                </a:path>
                <a:path w="19050" h="200660">
                  <a:moveTo>
                    <a:pt x="9479" y="200218"/>
                  </a:moveTo>
                  <a:lnTo>
                    <a:pt x="18959" y="190720"/>
                  </a:lnTo>
                </a:path>
                <a:path w="19050" h="200660">
                  <a:moveTo>
                    <a:pt x="18959" y="181222"/>
                  </a:moveTo>
                  <a:lnTo>
                    <a:pt x="18959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705461" y="30086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710202" y="3013396"/>
              <a:ext cx="9525" cy="86360"/>
            </a:xfrm>
            <a:custGeom>
              <a:avLst/>
              <a:gdLst/>
              <a:ahLst/>
              <a:cxnLst/>
              <a:rect l="l" t="t" r="r" b="b"/>
              <a:pathLst>
                <a:path w="9525" h="86360">
                  <a:moveTo>
                    <a:pt x="0" y="0"/>
                  </a:moveTo>
                  <a:lnTo>
                    <a:pt x="9479" y="8576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714941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719682" y="2889636"/>
              <a:ext cx="0" cy="209550"/>
            </a:xfrm>
            <a:custGeom>
              <a:avLst/>
              <a:gdLst/>
              <a:ahLst/>
              <a:cxnLst/>
              <a:rect l="l" t="t" r="r" b="b"/>
              <a:pathLst>
                <a:path w="0" h="209550">
                  <a:moveTo>
                    <a:pt x="0" y="20952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714941" y="2875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719682" y="2622742"/>
              <a:ext cx="29209" cy="381635"/>
            </a:xfrm>
            <a:custGeom>
              <a:avLst/>
              <a:gdLst/>
              <a:ahLst/>
              <a:cxnLst/>
              <a:rect l="l" t="t" r="r" b="b"/>
              <a:pathLst>
                <a:path w="29210" h="381635">
                  <a:moveTo>
                    <a:pt x="0" y="257206"/>
                  </a:moveTo>
                  <a:lnTo>
                    <a:pt x="9479" y="323882"/>
                  </a:lnTo>
                </a:path>
                <a:path w="29210" h="381635">
                  <a:moveTo>
                    <a:pt x="9479" y="333380"/>
                  </a:moveTo>
                  <a:lnTo>
                    <a:pt x="9479" y="371657"/>
                  </a:lnTo>
                </a:path>
                <a:path w="29210" h="381635">
                  <a:moveTo>
                    <a:pt x="9479" y="381156"/>
                  </a:moveTo>
                  <a:lnTo>
                    <a:pt x="9479" y="304886"/>
                  </a:lnTo>
                </a:path>
                <a:path w="29210" h="381635">
                  <a:moveTo>
                    <a:pt x="9479" y="295388"/>
                  </a:moveTo>
                  <a:lnTo>
                    <a:pt x="18959" y="85672"/>
                  </a:lnTo>
                </a:path>
                <a:path w="29210" h="381635">
                  <a:moveTo>
                    <a:pt x="18959" y="76174"/>
                  </a:moveTo>
                  <a:lnTo>
                    <a:pt x="18959" y="133447"/>
                  </a:lnTo>
                </a:path>
                <a:path w="29210" h="381635">
                  <a:moveTo>
                    <a:pt x="18959" y="142945"/>
                  </a:moveTo>
                  <a:lnTo>
                    <a:pt x="18959" y="209716"/>
                  </a:lnTo>
                </a:path>
                <a:path w="29210" h="381635">
                  <a:moveTo>
                    <a:pt x="18959" y="219214"/>
                  </a:moveTo>
                  <a:lnTo>
                    <a:pt x="18959" y="209716"/>
                  </a:lnTo>
                </a:path>
                <a:path w="29210" h="381635">
                  <a:moveTo>
                    <a:pt x="18959" y="200218"/>
                  </a:moveTo>
                  <a:lnTo>
                    <a:pt x="28628" y="9498"/>
                  </a:lnTo>
                </a:path>
                <a:path w="29210" h="381635">
                  <a:moveTo>
                    <a:pt x="28628" y="0"/>
                  </a:moveTo>
                  <a:lnTo>
                    <a:pt x="28628" y="66676"/>
                  </a:lnTo>
                </a:path>
                <a:path w="29210" h="381635">
                  <a:moveTo>
                    <a:pt x="28628" y="76174"/>
                  </a:moveTo>
                  <a:lnTo>
                    <a:pt x="28628" y="14294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743569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757790" y="274669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89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753049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5757790" y="2746691"/>
              <a:ext cx="9525" cy="200025"/>
            </a:xfrm>
            <a:custGeom>
              <a:avLst/>
              <a:gdLst/>
              <a:ahLst/>
              <a:cxnLst/>
              <a:rect l="l" t="t" r="r" b="b"/>
              <a:pathLst>
                <a:path w="9525" h="200025">
                  <a:moveTo>
                    <a:pt x="0" y="0"/>
                  </a:moveTo>
                  <a:lnTo>
                    <a:pt x="9479" y="123759"/>
                  </a:lnTo>
                </a:path>
                <a:path w="9525" h="200025">
                  <a:moveTo>
                    <a:pt x="9479" y="133257"/>
                  </a:moveTo>
                  <a:lnTo>
                    <a:pt x="9479" y="19993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5762528" y="29513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5767270" y="29086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379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5762528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5776749" y="2899134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0" y="152538"/>
                  </a:lnTo>
                </a:path>
                <a:path w="9525" h="238760">
                  <a:moveTo>
                    <a:pt x="0" y="162036"/>
                  </a:moveTo>
                  <a:lnTo>
                    <a:pt x="0" y="228712"/>
                  </a:lnTo>
                </a:path>
                <a:path w="9525" h="238760">
                  <a:moveTo>
                    <a:pt x="0" y="238210"/>
                  </a:moveTo>
                  <a:lnTo>
                    <a:pt x="0" y="181032"/>
                  </a:lnTo>
                </a:path>
                <a:path w="9525" h="238760">
                  <a:moveTo>
                    <a:pt x="0" y="171534"/>
                  </a:moveTo>
                  <a:lnTo>
                    <a:pt x="9479" y="6677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5781488" y="29513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786229" y="2879948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76174"/>
                  </a:moveTo>
                  <a:lnTo>
                    <a:pt x="0" y="247898"/>
                  </a:lnTo>
                </a:path>
                <a:path w="9525" h="257810">
                  <a:moveTo>
                    <a:pt x="0" y="257396"/>
                  </a:moveTo>
                  <a:lnTo>
                    <a:pt x="9479" y="219214"/>
                  </a:lnTo>
                </a:path>
                <a:path w="9525" h="257810">
                  <a:moveTo>
                    <a:pt x="9479" y="209716"/>
                  </a:moveTo>
                  <a:lnTo>
                    <a:pt x="9479" y="9687"/>
                  </a:lnTo>
                </a:path>
                <a:path w="9525" h="257810">
                  <a:moveTo>
                    <a:pt x="9479" y="0"/>
                  </a:moveTo>
                  <a:lnTo>
                    <a:pt x="9479" y="19186"/>
                  </a:lnTo>
                </a:path>
                <a:path w="9525" h="257810">
                  <a:moveTo>
                    <a:pt x="9479" y="28684"/>
                  </a:moveTo>
                  <a:lnTo>
                    <a:pt x="9479" y="7617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790967" y="29611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5805188" y="2737193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228712"/>
                  </a:moveTo>
                  <a:lnTo>
                    <a:pt x="0" y="95265"/>
                  </a:lnTo>
                </a:path>
                <a:path w="9525" h="229235">
                  <a:moveTo>
                    <a:pt x="0" y="85767"/>
                  </a:moveTo>
                  <a:lnTo>
                    <a:pt x="0" y="9498"/>
                  </a:lnTo>
                </a:path>
                <a:path w="9525" h="229235">
                  <a:moveTo>
                    <a:pt x="0" y="0"/>
                  </a:moveTo>
                  <a:lnTo>
                    <a:pt x="9479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5809920" y="2751441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5814668" y="2641738"/>
              <a:ext cx="38100" cy="467359"/>
            </a:xfrm>
            <a:custGeom>
              <a:avLst/>
              <a:gdLst/>
              <a:ahLst/>
              <a:cxnLst/>
              <a:rect l="l" t="t" r="r" b="b"/>
              <a:pathLst>
                <a:path w="38100" h="467360">
                  <a:moveTo>
                    <a:pt x="0" y="114451"/>
                  </a:moveTo>
                  <a:lnTo>
                    <a:pt x="9479" y="38182"/>
                  </a:lnTo>
                </a:path>
                <a:path w="38100" h="467360">
                  <a:moveTo>
                    <a:pt x="9479" y="28684"/>
                  </a:moveTo>
                  <a:lnTo>
                    <a:pt x="9479" y="9687"/>
                  </a:lnTo>
                </a:path>
                <a:path w="38100" h="467360">
                  <a:moveTo>
                    <a:pt x="9479" y="0"/>
                  </a:moveTo>
                  <a:lnTo>
                    <a:pt x="9479" y="28684"/>
                  </a:lnTo>
                </a:path>
                <a:path w="38100" h="467360">
                  <a:moveTo>
                    <a:pt x="9479" y="38182"/>
                  </a:moveTo>
                  <a:lnTo>
                    <a:pt x="9479" y="181222"/>
                  </a:lnTo>
                </a:path>
                <a:path w="38100" h="467360">
                  <a:moveTo>
                    <a:pt x="9479" y="190720"/>
                  </a:moveTo>
                  <a:lnTo>
                    <a:pt x="18959" y="152443"/>
                  </a:lnTo>
                </a:path>
                <a:path w="38100" h="467360">
                  <a:moveTo>
                    <a:pt x="18959" y="142945"/>
                  </a:moveTo>
                  <a:lnTo>
                    <a:pt x="18959" y="85767"/>
                  </a:lnTo>
                </a:path>
                <a:path w="38100" h="467360">
                  <a:moveTo>
                    <a:pt x="18959" y="76174"/>
                  </a:moveTo>
                  <a:lnTo>
                    <a:pt x="18959" y="114451"/>
                  </a:lnTo>
                </a:path>
                <a:path w="38100" h="467360">
                  <a:moveTo>
                    <a:pt x="18959" y="123949"/>
                  </a:moveTo>
                  <a:lnTo>
                    <a:pt x="28438" y="362159"/>
                  </a:lnTo>
                </a:path>
                <a:path w="38100" h="467360">
                  <a:moveTo>
                    <a:pt x="28438" y="371657"/>
                  </a:moveTo>
                  <a:lnTo>
                    <a:pt x="28438" y="362159"/>
                  </a:lnTo>
                </a:path>
                <a:path w="38100" h="467360">
                  <a:moveTo>
                    <a:pt x="28438" y="352661"/>
                  </a:moveTo>
                  <a:lnTo>
                    <a:pt x="28438" y="257396"/>
                  </a:lnTo>
                </a:path>
                <a:path w="38100" h="467360">
                  <a:moveTo>
                    <a:pt x="28438" y="247898"/>
                  </a:moveTo>
                  <a:lnTo>
                    <a:pt x="28438" y="257396"/>
                  </a:lnTo>
                </a:path>
                <a:path w="38100" h="467360">
                  <a:moveTo>
                    <a:pt x="28438" y="266894"/>
                  </a:moveTo>
                  <a:lnTo>
                    <a:pt x="37918" y="46692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5847845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5852586" y="3003898"/>
              <a:ext cx="10160" cy="104775"/>
            </a:xfrm>
            <a:custGeom>
              <a:avLst/>
              <a:gdLst/>
              <a:ahLst/>
              <a:cxnLst/>
              <a:rect l="l" t="t" r="r" b="b"/>
              <a:pathLst>
                <a:path w="10160" h="104775">
                  <a:moveTo>
                    <a:pt x="0" y="104763"/>
                  </a:moveTo>
                  <a:lnTo>
                    <a:pt x="9764" y="9498"/>
                  </a:lnTo>
                </a:path>
                <a:path w="10160" h="104775">
                  <a:moveTo>
                    <a:pt x="9764" y="0"/>
                  </a:moveTo>
                  <a:lnTo>
                    <a:pt x="9764" y="18996"/>
                  </a:lnTo>
                </a:path>
                <a:path w="10160" h="104775">
                  <a:moveTo>
                    <a:pt x="9764" y="28494"/>
                  </a:moveTo>
                  <a:lnTo>
                    <a:pt x="9764" y="477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5857609" y="30564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5862351" y="2860952"/>
              <a:ext cx="9525" cy="191135"/>
            </a:xfrm>
            <a:custGeom>
              <a:avLst/>
              <a:gdLst/>
              <a:ahLst/>
              <a:cxnLst/>
              <a:rect l="l" t="t" r="r" b="b"/>
              <a:pathLst>
                <a:path w="9525" h="191135">
                  <a:moveTo>
                    <a:pt x="0" y="190720"/>
                  </a:moveTo>
                  <a:lnTo>
                    <a:pt x="9479" y="9498"/>
                  </a:lnTo>
                </a:path>
                <a:path w="9525" h="191135">
                  <a:moveTo>
                    <a:pt x="9479" y="0"/>
                  </a:moveTo>
                  <a:lnTo>
                    <a:pt x="9479" y="286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867082" y="289439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5881310" y="2670422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5">
                  <a:moveTo>
                    <a:pt x="0" y="22871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5876569" y="2656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881310" y="2670422"/>
              <a:ext cx="9525" cy="133350"/>
            </a:xfrm>
            <a:custGeom>
              <a:avLst/>
              <a:gdLst/>
              <a:ahLst/>
              <a:cxnLst/>
              <a:rect l="l" t="t" r="r" b="b"/>
              <a:pathLst>
                <a:path w="9525" h="133350">
                  <a:moveTo>
                    <a:pt x="0" y="0"/>
                  </a:moveTo>
                  <a:lnTo>
                    <a:pt x="9479" y="13325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5886048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5890790" y="2613244"/>
              <a:ext cx="28575" cy="353060"/>
            </a:xfrm>
            <a:custGeom>
              <a:avLst/>
              <a:gdLst/>
              <a:ahLst/>
              <a:cxnLst/>
              <a:rect l="l" t="t" r="r" b="b"/>
              <a:pathLst>
                <a:path w="28575" h="353060">
                  <a:moveTo>
                    <a:pt x="0" y="190435"/>
                  </a:moveTo>
                  <a:lnTo>
                    <a:pt x="9479" y="9498"/>
                  </a:lnTo>
                </a:path>
                <a:path w="28575" h="353060">
                  <a:moveTo>
                    <a:pt x="9479" y="0"/>
                  </a:moveTo>
                  <a:lnTo>
                    <a:pt x="9479" y="66676"/>
                  </a:lnTo>
                </a:path>
                <a:path w="28575" h="353060">
                  <a:moveTo>
                    <a:pt x="9479" y="76174"/>
                  </a:moveTo>
                  <a:lnTo>
                    <a:pt x="9479" y="219214"/>
                  </a:lnTo>
                </a:path>
                <a:path w="28575" h="353060">
                  <a:moveTo>
                    <a:pt x="9479" y="228712"/>
                  </a:moveTo>
                  <a:lnTo>
                    <a:pt x="9479" y="209716"/>
                  </a:lnTo>
                </a:path>
                <a:path w="28575" h="353060">
                  <a:moveTo>
                    <a:pt x="9479" y="200218"/>
                  </a:moveTo>
                  <a:lnTo>
                    <a:pt x="18959" y="142945"/>
                  </a:lnTo>
                </a:path>
                <a:path w="28575" h="353060">
                  <a:moveTo>
                    <a:pt x="18959" y="133447"/>
                  </a:moveTo>
                  <a:lnTo>
                    <a:pt x="18959" y="161941"/>
                  </a:lnTo>
                </a:path>
                <a:path w="28575" h="353060">
                  <a:moveTo>
                    <a:pt x="18959" y="171439"/>
                  </a:moveTo>
                  <a:lnTo>
                    <a:pt x="28438" y="3526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914479" y="296115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919229" y="2975404"/>
              <a:ext cx="9525" cy="133350"/>
            </a:xfrm>
            <a:custGeom>
              <a:avLst/>
              <a:gdLst/>
              <a:ahLst/>
              <a:cxnLst/>
              <a:rect l="l" t="t" r="r" b="b"/>
              <a:pathLst>
                <a:path w="9525" h="133350">
                  <a:moveTo>
                    <a:pt x="0" y="0"/>
                  </a:moveTo>
                  <a:lnTo>
                    <a:pt x="9479" y="56988"/>
                  </a:lnTo>
                </a:path>
                <a:path w="9525" h="133350">
                  <a:moveTo>
                    <a:pt x="9479" y="66771"/>
                  </a:moveTo>
                  <a:lnTo>
                    <a:pt x="9479" y="1332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5923967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928708" y="2813462"/>
              <a:ext cx="19050" cy="295275"/>
            </a:xfrm>
            <a:custGeom>
              <a:avLst/>
              <a:gdLst/>
              <a:ahLst/>
              <a:cxnLst/>
              <a:rect l="l" t="t" r="r" b="b"/>
              <a:pathLst>
                <a:path w="19050" h="295275">
                  <a:moveTo>
                    <a:pt x="0" y="295198"/>
                  </a:moveTo>
                  <a:lnTo>
                    <a:pt x="9479" y="161941"/>
                  </a:lnTo>
                </a:path>
                <a:path w="19050" h="295275">
                  <a:moveTo>
                    <a:pt x="9479" y="152443"/>
                  </a:moveTo>
                  <a:lnTo>
                    <a:pt x="9479" y="190435"/>
                  </a:lnTo>
                </a:path>
                <a:path w="19050" h="295275">
                  <a:moveTo>
                    <a:pt x="9479" y="199933"/>
                  </a:moveTo>
                  <a:lnTo>
                    <a:pt x="9479" y="257206"/>
                  </a:lnTo>
                </a:path>
                <a:path w="19050" h="295275">
                  <a:moveTo>
                    <a:pt x="9479" y="266704"/>
                  </a:moveTo>
                  <a:lnTo>
                    <a:pt x="9479" y="257206"/>
                  </a:lnTo>
                </a:path>
                <a:path w="19050" h="295275">
                  <a:moveTo>
                    <a:pt x="9479" y="247708"/>
                  </a:moveTo>
                  <a:lnTo>
                    <a:pt x="18959" y="9498"/>
                  </a:lnTo>
                </a:path>
                <a:path w="19050" h="295275">
                  <a:moveTo>
                    <a:pt x="18959" y="0"/>
                  </a:moveTo>
                  <a:lnTo>
                    <a:pt x="18959" y="56988"/>
                  </a:lnTo>
                </a:path>
                <a:path w="19050" h="295275">
                  <a:moveTo>
                    <a:pt x="18959" y="66486"/>
                  </a:moveTo>
                  <a:lnTo>
                    <a:pt x="18959" y="9517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942926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5947667" y="2670422"/>
              <a:ext cx="19050" cy="238760"/>
            </a:xfrm>
            <a:custGeom>
              <a:avLst/>
              <a:gdLst/>
              <a:ahLst/>
              <a:cxnLst/>
              <a:rect l="l" t="t" r="r" b="b"/>
              <a:pathLst>
                <a:path w="19050" h="238760">
                  <a:moveTo>
                    <a:pt x="0" y="238210"/>
                  </a:moveTo>
                  <a:lnTo>
                    <a:pt x="9479" y="9498"/>
                  </a:lnTo>
                </a:path>
                <a:path w="19050" h="238760">
                  <a:moveTo>
                    <a:pt x="9479" y="0"/>
                  </a:moveTo>
                  <a:lnTo>
                    <a:pt x="9479" y="18996"/>
                  </a:lnTo>
                </a:path>
                <a:path w="19050" h="238760">
                  <a:moveTo>
                    <a:pt x="9479" y="28494"/>
                  </a:moveTo>
                  <a:lnTo>
                    <a:pt x="18959" y="8576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5961886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5966627" y="2689418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5961886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5976391" y="2689418"/>
              <a:ext cx="9525" cy="162560"/>
            </a:xfrm>
            <a:custGeom>
              <a:avLst/>
              <a:gdLst/>
              <a:ahLst/>
              <a:cxnLst/>
              <a:rect l="l" t="t" r="r" b="b"/>
              <a:pathLst>
                <a:path w="9525" h="162560">
                  <a:moveTo>
                    <a:pt x="0" y="0"/>
                  </a:moveTo>
                  <a:lnTo>
                    <a:pt x="0" y="152538"/>
                  </a:lnTo>
                </a:path>
                <a:path w="9525" h="162560">
                  <a:moveTo>
                    <a:pt x="0" y="162036"/>
                  </a:moveTo>
                  <a:lnTo>
                    <a:pt x="9479" y="1430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5981128" y="280871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5985870" y="2822960"/>
              <a:ext cx="28575" cy="324485"/>
            </a:xfrm>
            <a:custGeom>
              <a:avLst/>
              <a:gdLst/>
              <a:ahLst/>
              <a:cxnLst/>
              <a:rect l="l" t="t" r="r" b="b"/>
              <a:pathLst>
                <a:path w="28575" h="324485">
                  <a:moveTo>
                    <a:pt x="0" y="0"/>
                  </a:moveTo>
                  <a:lnTo>
                    <a:pt x="9479" y="219214"/>
                  </a:lnTo>
                </a:path>
                <a:path w="28575" h="324485">
                  <a:moveTo>
                    <a:pt x="9479" y="228712"/>
                  </a:moveTo>
                  <a:lnTo>
                    <a:pt x="9479" y="209431"/>
                  </a:lnTo>
                </a:path>
                <a:path w="28575" h="324485">
                  <a:moveTo>
                    <a:pt x="9479" y="199933"/>
                  </a:moveTo>
                  <a:lnTo>
                    <a:pt x="9479" y="123664"/>
                  </a:lnTo>
                </a:path>
                <a:path w="28575" h="324485">
                  <a:moveTo>
                    <a:pt x="9479" y="114166"/>
                  </a:moveTo>
                  <a:lnTo>
                    <a:pt x="9479" y="123664"/>
                  </a:lnTo>
                </a:path>
                <a:path w="28575" h="324485">
                  <a:moveTo>
                    <a:pt x="9479" y="133162"/>
                  </a:moveTo>
                  <a:lnTo>
                    <a:pt x="18959" y="314384"/>
                  </a:lnTo>
                </a:path>
                <a:path w="28575" h="324485">
                  <a:moveTo>
                    <a:pt x="18959" y="323882"/>
                  </a:moveTo>
                  <a:lnTo>
                    <a:pt x="18959" y="314384"/>
                  </a:lnTo>
                </a:path>
                <a:path w="28575" h="324485">
                  <a:moveTo>
                    <a:pt x="18959" y="304886"/>
                  </a:moveTo>
                  <a:lnTo>
                    <a:pt x="18959" y="142945"/>
                  </a:lnTo>
                </a:path>
                <a:path w="28575" h="324485">
                  <a:moveTo>
                    <a:pt x="18959" y="133162"/>
                  </a:moveTo>
                  <a:lnTo>
                    <a:pt x="28438" y="152443"/>
                  </a:lnTo>
                </a:path>
                <a:path w="28575" h="324485">
                  <a:moveTo>
                    <a:pt x="28438" y="161941"/>
                  </a:moveTo>
                  <a:lnTo>
                    <a:pt x="28438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6009568" y="30469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6014309" y="2841956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209716"/>
                  </a:moveTo>
                  <a:lnTo>
                    <a:pt x="0" y="66676"/>
                  </a:lnTo>
                </a:path>
                <a:path w="9525" h="210185">
                  <a:moveTo>
                    <a:pt x="0" y="5717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6019048" y="28277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6023789" y="2660924"/>
              <a:ext cx="19050" cy="181610"/>
            </a:xfrm>
            <a:custGeom>
              <a:avLst/>
              <a:gdLst/>
              <a:ahLst/>
              <a:cxnLst/>
              <a:rect l="l" t="t" r="r" b="b"/>
              <a:pathLst>
                <a:path w="19050" h="181610">
                  <a:moveTo>
                    <a:pt x="0" y="181032"/>
                  </a:moveTo>
                  <a:lnTo>
                    <a:pt x="0" y="171534"/>
                  </a:lnTo>
                </a:path>
                <a:path w="19050" h="181610">
                  <a:moveTo>
                    <a:pt x="0" y="162036"/>
                  </a:moveTo>
                  <a:lnTo>
                    <a:pt x="9479" y="47490"/>
                  </a:lnTo>
                </a:path>
                <a:path w="19050" h="181610">
                  <a:moveTo>
                    <a:pt x="9479" y="37992"/>
                  </a:moveTo>
                  <a:lnTo>
                    <a:pt x="9479" y="9498"/>
                  </a:lnTo>
                </a:path>
                <a:path w="19050" h="181610">
                  <a:moveTo>
                    <a:pt x="9479" y="0"/>
                  </a:moveTo>
                  <a:lnTo>
                    <a:pt x="9479" y="9498"/>
                  </a:lnTo>
                </a:path>
                <a:path w="19050" h="181610">
                  <a:moveTo>
                    <a:pt x="9479" y="18996"/>
                  </a:moveTo>
                  <a:lnTo>
                    <a:pt x="18959" y="1047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6038007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6042748" y="2651426"/>
              <a:ext cx="19050" cy="248285"/>
            </a:xfrm>
            <a:custGeom>
              <a:avLst/>
              <a:gdLst/>
              <a:ahLst/>
              <a:cxnLst/>
              <a:rect l="l" t="t" r="r" b="b"/>
              <a:pathLst>
                <a:path w="19050" h="248285">
                  <a:moveTo>
                    <a:pt x="0" y="123759"/>
                  </a:moveTo>
                  <a:lnTo>
                    <a:pt x="0" y="9498"/>
                  </a:lnTo>
                </a:path>
                <a:path w="19050" h="248285">
                  <a:moveTo>
                    <a:pt x="0" y="0"/>
                  </a:moveTo>
                  <a:lnTo>
                    <a:pt x="9479" y="37992"/>
                  </a:lnTo>
                </a:path>
                <a:path w="19050" h="248285">
                  <a:moveTo>
                    <a:pt x="9479" y="47490"/>
                  </a:moveTo>
                  <a:lnTo>
                    <a:pt x="9479" y="238210"/>
                  </a:lnTo>
                </a:path>
                <a:path w="19050" h="248285">
                  <a:moveTo>
                    <a:pt x="9479" y="247708"/>
                  </a:moveTo>
                  <a:lnTo>
                    <a:pt x="9479" y="219024"/>
                  </a:lnTo>
                </a:path>
                <a:path w="19050" h="248285">
                  <a:moveTo>
                    <a:pt x="9479" y="209526"/>
                  </a:moveTo>
                  <a:lnTo>
                    <a:pt x="18959" y="1620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6056967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6061707" y="2803679"/>
              <a:ext cx="29209" cy="295910"/>
            </a:xfrm>
            <a:custGeom>
              <a:avLst/>
              <a:gdLst/>
              <a:ahLst/>
              <a:cxnLst/>
              <a:rect l="l" t="t" r="r" b="b"/>
              <a:pathLst>
                <a:path w="29210" h="295910">
                  <a:moveTo>
                    <a:pt x="0" y="0"/>
                  </a:moveTo>
                  <a:lnTo>
                    <a:pt x="0" y="171724"/>
                  </a:lnTo>
                </a:path>
                <a:path w="29210" h="295910">
                  <a:moveTo>
                    <a:pt x="0" y="181222"/>
                  </a:moveTo>
                  <a:lnTo>
                    <a:pt x="0" y="238495"/>
                  </a:lnTo>
                </a:path>
                <a:path w="29210" h="295910">
                  <a:moveTo>
                    <a:pt x="0" y="247993"/>
                  </a:moveTo>
                  <a:lnTo>
                    <a:pt x="9479" y="209716"/>
                  </a:lnTo>
                </a:path>
                <a:path w="29210" h="295910">
                  <a:moveTo>
                    <a:pt x="9479" y="200218"/>
                  </a:moveTo>
                  <a:lnTo>
                    <a:pt x="9479" y="181222"/>
                  </a:lnTo>
                </a:path>
                <a:path w="29210" h="295910">
                  <a:moveTo>
                    <a:pt x="9479" y="171724"/>
                  </a:moveTo>
                  <a:lnTo>
                    <a:pt x="9479" y="200218"/>
                  </a:lnTo>
                </a:path>
                <a:path w="29210" h="295910">
                  <a:moveTo>
                    <a:pt x="9479" y="209716"/>
                  </a:moveTo>
                  <a:lnTo>
                    <a:pt x="18959" y="285985"/>
                  </a:lnTo>
                </a:path>
                <a:path w="29210" h="295910">
                  <a:moveTo>
                    <a:pt x="18959" y="295483"/>
                  </a:moveTo>
                  <a:lnTo>
                    <a:pt x="18959" y="285985"/>
                  </a:lnTo>
                </a:path>
                <a:path w="29210" h="295910">
                  <a:moveTo>
                    <a:pt x="18959" y="276487"/>
                  </a:moveTo>
                  <a:lnTo>
                    <a:pt x="28628" y="17172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6085595" y="29611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6090336" y="2775185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190720"/>
                  </a:moveTo>
                  <a:lnTo>
                    <a:pt x="0" y="219214"/>
                  </a:lnTo>
                </a:path>
                <a:path w="9525" h="229235">
                  <a:moveTo>
                    <a:pt x="0" y="228712"/>
                  </a:moveTo>
                  <a:lnTo>
                    <a:pt x="0" y="219214"/>
                  </a:lnTo>
                </a:path>
                <a:path w="9525" h="229235">
                  <a:moveTo>
                    <a:pt x="0" y="20971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6095075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6099816" y="2632240"/>
              <a:ext cx="19050" cy="219710"/>
            </a:xfrm>
            <a:custGeom>
              <a:avLst/>
              <a:gdLst/>
              <a:ahLst/>
              <a:cxnLst/>
              <a:rect l="l" t="t" r="r" b="b"/>
              <a:pathLst>
                <a:path w="19050" h="219710">
                  <a:moveTo>
                    <a:pt x="0" y="133447"/>
                  </a:moveTo>
                  <a:lnTo>
                    <a:pt x="0" y="209716"/>
                  </a:lnTo>
                </a:path>
                <a:path w="19050" h="219710">
                  <a:moveTo>
                    <a:pt x="0" y="219214"/>
                  </a:moveTo>
                  <a:lnTo>
                    <a:pt x="0" y="209716"/>
                  </a:lnTo>
                </a:path>
                <a:path w="19050" h="219710">
                  <a:moveTo>
                    <a:pt x="0" y="200218"/>
                  </a:moveTo>
                  <a:lnTo>
                    <a:pt x="9479" y="9498"/>
                  </a:lnTo>
                </a:path>
                <a:path w="19050" h="219710">
                  <a:moveTo>
                    <a:pt x="9479" y="0"/>
                  </a:moveTo>
                  <a:lnTo>
                    <a:pt x="9479" y="28684"/>
                  </a:lnTo>
                </a:path>
                <a:path w="19050" h="219710">
                  <a:moveTo>
                    <a:pt x="9479" y="38182"/>
                  </a:moveTo>
                  <a:lnTo>
                    <a:pt x="18959" y="142945"/>
                  </a:lnTo>
                </a:path>
                <a:path w="19050" h="219710">
                  <a:moveTo>
                    <a:pt x="18959" y="152443"/>
                  </a:moveTo>
                  <a:lnTo>
                    <a:pt x="18959" y="133447"/>
                  </a:lnTo>
                </a:path>
                <a:path w="19050" h="219710">
                  <a:moveTo>
                    <a:pt x="18959" y="123949"/>
                  </a:moveTo>
                  <a:lnTo>
                    <a:pt x="18959" y="571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6114034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6118775" y="2689418"/>
              <a:ext cx="9525" cy="172085"/>
            </a:xfrm>
            <a:custGeom>
              <a:avLst/>
              <a:gdLst/>
              <a:ahLst/>
              <a:cxnLst/>
              <a:rect l="l" t="t" r="r" b="b"/>
              <a:pathLst>
                <a:path w="9525" h="172085">
                  <a:moveTo>
                    <a:pt x="0" y="0"/>
                  </a:moveTo>
                  <a:lnTo>
                    <a:pt x="9479" y="17153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6123514" y="28657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6128255" y="2870450"/>
              <a:ext cx="28575" cy="257810"/>
            </a:xfrm>
            <a:custGeom>
              <a:avLst/>
              <a:gdLst/>
              <a:ahLst/>
              <a:cxnLst/>
              <a:rect l="l" t="t" r="r" b="b"/>
              <a:pathLst>
                <a:path w="28575" h="257810">
                  <a:moveTo>
                    <a:pt x="0" y="0"/>
                  </a:moveTo>
                  <a:lnTo>
                    <a:pt x="9479" y="66676"/>
                  </a:lnTo>
                </a:path>
                <a:path w="28575" h="257810">
                  <a:moveTo>
                    <a:pt x="9479" y="76174"/>
                  </a:moveTo>
                  <a:lnTo>
                    <a:pt x="9479" y="190720"/>
                  </a:lnTo>
                </a:path>
                <a:path w="28575" h="257810">
                  <a:moveTo>
                    <a:pt x="9479" y="200218"/>
                  </a:moveTo>
                  <a:lnTo>
                    <a:pt x="18959" y="190720"/>
                  </a:lnTo>
                </a:path>
                <a:path w="28575" h="257810">
                  <a:moveTo>
                    <a:pt x="18959" y="181222"/>
                  </a:moveTo>
                  <a:lnTo>
                    <a:pt x="18959" y="123949"/>
                  </a:lnTo>
                </a:path>
                <a:path w="28575" h="257810">
                  <a:moveTo>
                    <a:pt x="18959" y="114451"/>
                  </a:moveTo>
                  <a:lnTo>
                    <a:pt x="18959" y="133447"/>
                  </a:lnTo>
                </a:path>
                <a:path w="28575" h="257810">
                  <a:moveTo>
                    <a:pt x="18959" y="142945"/>
                  </a:moveTo>
                  <a:lnTo>
                    <a:pt x="28438" y="247708"/>
                  </a:lnTo>
                </a:path>
                <a:path w="28575" h="257810">
                  <a:moveTo>
                    <a:pt x="28438" y="257396"/>
                  </a:moveTo>
                  <a:lnTo>
                    <a:pt x="28438" y="247708"/>
                  </a:lnTo>
                </a:path>
                <a:path w="28575" h="257810">
                  <a:moveTo>
                    <a:pt x="28438" y="238210"/>
                  </a:moveTo>
                  <a:lnTo>
                    <a:pt x="28438" y="571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6151953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6156694" y="2756189"/>
              <a:ext cx="19050" cy="257810"/>
            </a:xfrm>
            <a:custGeom>
              <a:avLst/>
              <a:gdLst/>
              <a:ahLst/>
              <a:cxnLst/>
              <a:rect l="l" t="t" r="r" b="b"/>
              <a:pathLst>
                <a:path w="19050" h="257810">
                  <a:moveTo>
                    <a:pt x="0" y="171439"/>
                  </a:moveTo>
                  <a:lnTo>
                    <a:pt x="9479" y="247708"/>
                  </a:lnTo>
                </a:path>
                <a:path w="19050" h="257810">
                  <a:moveTo>
                    <a:pt x="9479" y="257206"/>
                  </a:moveTo>
                  <a:lnTo>
                    <a:pt x="9479" y="219214"/>
                  </a:lnTo>
                </a:path>
                <a:path w="19050" h="257810">
                  <a:moveTo>
                    <a:pt x="9479" y="209716"/>
                  </a:moveTo>
                  <a:lnTo>
                    <a:pt x="18959" y="9498"/>
                  </a:lnTo>
                </a:path>
                <a:path w="19050" h="257810">
                  <a:moveTo>
                    <a:pt x="18959" y="0"/>
                  </a:moveTo>
                  <a:lnTo>
                    <a:pt x="18959" y="9498"/>
                  </a:lnTo>
                </a:path>
                <a:path w="19050" h="257810">
                  <a:moveTo>
                    <a:pt x="18959" y="18996"/>
                  </a:moveTo>
                  <a:lnTo>
                    <a:pt x="18959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6170912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6175653" y="2679920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0" y="133542"/>
                  </a:moveTo>
                  <a:lnTo>
                    <a:pt x="9479" y="28494"/>
                  </a:lnTo>
                </a:path>
                <a:path w="9525" h="133985">
                  <a:moveTo>
                    <a:pt x="9479" y="1899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6180392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6185133" y="2679920"/>
              <a:ext cx="9525" cy="86360"/>
            </a:xfrm>
            <a:custGeom>
              <a:avLst/>
              <a:gdLst/>
              <a:ahLst/>
              <a:cxnLst/>
              <a:rect l="l" t="t" r="r" b="b"/>
              <a:pathLst>
                <a:path w="9525" h="86360">
                  <a:moveTo>
                    <a:pt x="0" y="0"/>
                  </a:moveTo>
                  <a:lnTo>
                    <a:pt x="9479" y="76269"/>
                  </a:lnTo>
                </a:path>
                <a:path w="9525" h="86360">
                  <a:moveTo>
                    <a:pt x="9479" y="85767"/>
                  </a:moveTo>
                  <a:lnTo>
                    <a:pt x="9479" y="76269"/>
                  </a:lnTo>
                </a:path>
                <a:path w="9525" h="86360">
                  <a:moveTo>
                    <a:pt x="9479" y="66771"/>
                  </a:moveTo>
                  <a:lnTo>
                    <a:pt x="9479" y="572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6189871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6194612" y="2727505"/>
              <a:ext cx="10160" cy="210185"/>
            </a:xfrm>
            <a:custGeom>
              <a:avLst/>
              <a:gdLst/>
              <a:ahLst/>
              <a:cxnLst/>
              <a:rect l="l" t="t" r="r" b="b"/>
              <a:pathLst>
                <a:path w="10160" h="210185">
                  <a:moveTo>
                    <a:pt x="0" y="0"/>
                  </a:moveTo>
                  <a:lnTo>
                    <a:pt x="9574" y="85957"/>
                  </a:lnTo>
                </a:path>
                <a:path w="10160" h="210185">
                  <a:moveTo>
                    <a:pt x="9574" y="95455"/>
                  </a:moveTo>
                  <a:lnTo>
                    <a:pt x="9574" y="20962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6199446" y="29418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0" name="object 290" descr=""/>
          <p:cNvSpPr txBox="1"/>
          <p:nvPr/>
        </p:nvSpPr>
        <p:spPr>
          <a:xfrm>
            <a:off x="1084884" y="4251656"/>
            <a:ext cx="5604510" cy="57531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401955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BANC2A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lnSpc>
                <a:spcPts val="1295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(Inrush)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algn="ctr" marL="180340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t=100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91" name="object 291" descr=""/>
          <p:cNvSpPr txBox="1"/>
          <p:nvPr/>
        </p:nvSpPr>
        <p:spPr>
          <a:xfrm>
            <a:off x="3821099" y="126182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92" name="object 292" descr=""/>
          <p:cNvGrpSpPr/>
          <p:nvPr/>
        </p:nvGrpSpPr>
        <p:grpSpPr>
          <a:xfrm>
            <a:off x="1791300" y="5238492"/>
            <a:ext cx="4417695" cy="2710815"/>
            <a:chOff x="1791300" y="5238492"/>
            <a:chExt cx="4417695" cy="2710815"/>
          </a:xfrm>
        </p:grpSpPr>
        <p:sp>
          <p:nvSpPr>
            <p:cNvPr id="293" name="object 293" descr=""/>
            <p:cNvSpPr/>
            <p:nvPr/>
          </p:nvSpPr>
          <p:spPr>
            <a:xfrm>
              <a:off x="1838730" y="5243254"/>
              <a:ext cx="4361180" cy="2658110"/>
            </a:xfrm>
            <a:custGeom>
              <a:avLst/>
              <a:gdLst/>
              <a:ahLst/>
              <a:cxnLst/>
              <a:rect l="l" t="t" r="r" b="b"/>
              <a:pathLst>
                <a:path w="4361180" h="2658109">
                  <a:moveTo>
                    <a:pt x="0" y="2657964"/>
                  </a:moveTo>
                  <a:lnTo>
                    <a:pt x="4360640" y="2657964"/>
                  </a:lnTo>
                  <a:lnTo>
                    <a:pt x="4360640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1843470" y="7905967"/>
              <a:ext cx="4361180" cy="38100"/>
            </a:xfrm>
            <a:custGeom>
              <a:avLst/>
              <a:gdLst/>
              <a:ahLst/>
              <a:cxnLst/>
              <a:rect l="l" t="t" r="r" b="b"/>
              <a:pathLst>
                <a:path w="4361180" h="38100">
                  <a:moveTo>
                    <a:pt x="0" y="0"/>
                  </a:moveTo>
                  <a:lnTo>
                    <a:pt x="0" y="37993"/>
                  </a:lnTo>
                </a:path>
                <a:path w="4361180" h="38100">
                  <a:moveTo>
                    <a:pt x="437087" y="0"/>
                  </a:moveTo>
                  <a:lnTo>
                    <a:pt x="437087" y="37993"/>
                  </a:lnTo>
                </a:path>
                <a:path w="4361180" h="38100">
                  <a:moveTo>
                    <a:pt x="874194" y="0"/>
                  </a:moveTo>
                  <a:lnTo>
                    <a:pt x="874194" y="37993"/>
                  </a:lnTo>
                </a:path>
                <a:path w="4361180" h="38100">
                  <a:moveTo>
                    <a:pt x="1311017" y="0"/>
                  </a:moveTo>
                  <a:lnTo>
                    <a:pt x="1311017" y="37993"/>
                  </a:lnTo>
                </a:path>
                <a:path w="4361180" h="38100">
                  <a:moveTo>
                    <a:pt x="1748124" y="0"/>
                  </a:moveTo>
                  <a:lnTo>
                    <a:pt x="1748124" y="37993"/>
                  </a:lnTo>
                </a:path>
                <a:path w="4361180" h="38100">
                  <a:moveTo>
                    <a:pt x="2185230" y="0"/>
                  </a:moveTo>
                  <a:lnTo>
                    <a:pt x="2185230" y="37993"/>
                  </a:lnTo>
                </a:path>
                <a:path w="4361180" h="38100">
                  <a:moveTo>
                    <a:pt x="2612763" y="0"/>
                  </a:moveTo>
                  <a:lnTo>
                    <a:pt x="2612763" y="37993"/>
                  </a:lnTo>
                </a:path>
                <a:path w="4361180" h="38100">
                  <a:moveTo>
                    <a:pt x="3049680" y="0"/>
                  </a:moveTo>
                  <a:lnTo>
                    <a:pt x="3049680" y="37993"/>
                  </a:lnTo>
                </a:path>
                <a:path w="4361180" h="38100">
                  <a:moveTo>
                    <a:pt x="3486692" y="0"/>
                  </a:moveTo>
                  <a:lnTo>
                    <a:pt x="3486692" y="37993"/>
                  </a:lnTo>
                </a:path>
                <a:path w="4361180" h="38100">
                  <a:moveTo>
                    <a:pt x="3923799" y="0"/>
                  </a:moveTo>
                  <a:lnTo>
                    <a:pt x="3923799" y="37993"/>
                  </a:lnTo>
                </a:path>
                <a:path w="4361180" h="38100">
                  <a:moveTo>
                    <a:pt x="4360716" y="0"/>
                  </a:moveTo>
                  <a:lnTo>
                    <a:pt x="4360716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275809" y="5243264"/>
              <a:ext cx="3486785" cy="2658110"/>
            </a:xfrm>
            <a:custGeom>
              <a:avLst/>
              <a:gdLst/>
              <a:ahLst/>
              <a:cxnLst/>
              <a:rect l="l" t="t" r="r" b="b"/>
              <a:pathLst>
                <a:path w="3486785" h="2658109">
                  <a:moveTo>
                    <a:pt x="0" y="0"/>
                  </a:moveTo>
                  <a:lnTo>
                    <a:pt x="0" y="2657955"/>
                  </a:lnTo>
                </a:path>
                <a:path w="3486785" h="2658109">
                  <a:moveTo>
                    <a:pt x="437116" y="0"/>
                  </a:moveTo>
                  <a:lnTo>
                    <a:pt x="437116" y="2657955"/>
                  </a:lnTo>
                </a:path>
                <a:path w="3486785" h="2658109">
                  <a:moveTo>
                    <a:pt x="873938" y="0"/>
                  </a:moveTo>
                  <a:lnTo>
                    <a:pt x="873938" y="2657955"/>
                  </a:lnTo>
                </a:path>
                <a:path w="3486785" h="2658109">
                  <a:moveTo>
                    <a:pt x="1311045" y="0"/>
                  </a:moveTo>
                  <a:lnTo>
                    <a:pt x="1311045" y="2657955"/>
                  </a:lnTo>
                </a:path>
                <a:path w="3486785" h="2658109">
                  <a:moveTo>
                    <a:pt x="1748152" y="0"/>
                  </a:moveTo>
                  <a:lnTo>
                    <a:pt x="1748152" y="2657955"/>
                  </a:lnTo>
                </a:path>
                <a:path w="3486785" h="2658109">
                  <a:moveTo>
                    <a:pt x="2175684" y="0"/>
                  </a:moveTo>
                  <a:lnTo>
                    <a:pt x="2175684" y="2657955"/>
                  </a:lnTo>
                </a:path>
                <a:path w="3486785" h="2658109">
                  <a:moveTo>
                    <a:pt x="2612602" y="0"/>
                  </a:moveTo>
                  <a:lnTo>
                    <a:pt x="2612602" y="2657955"/>
                  </a:lnTo>
                </a:path>
                <a:path w="3486785" h="2658109">
                  <a:moveTo>
                    <a:pt x="3049614" y="0"/>
                  </a:moveTo>
                  <a:lnTo>
                    <a:pt x="3049614" y="2657955"/>
                  </a:lnTo>
                </a:path>
                <a:path w="3486785" h="2658109">
                  <a:moveTo>
                    <a:pt x="3486720" y="0"/>
                  </a:moveTo>
                  <a:lnTo>
                    <a:pt x="3486720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796062" y="790596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7" name="object 297" descr=""/>
          <p:cNvSpPr txBox="1"/>
          <p:nvPr/>
        </p:nvSpPr>
        <p:spPr>
          <a:xfrm>
            <a:off x="5816187" y="796474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8" name="object 298" descr=""/>
          <p:cNvSpPr txBox="1"/>
          <p:nvPr/>
        </p:nvSpPr>
        <p:spPr>
          <a:xfrm>
            <a:off x="1522150" y="7812303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50.0</a:t>
            </a:r>
            <a:endParaRPr sz="800">
              <a:latin typeface="Microsoft Sans Serif"/>
              <a:cs typeface="Microsoft Sans Serif"/>
            </a:endParaRPr>
          </a:p>
          <a:p>
            <a:pPr marL="250190">
              <a:lnSpc>
                <a:spcPct val="100000"/>
              </a:lnSpc>
              <a:spcBef>
                <a:spcPts val="15"/>
              </a:spcBef>
              <a:tabLst>
                <a:tab pos="1123950" algn="l"/>
                <a:tab pos="1997710" algn="l"/>
                <a:tab pos="2862580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9" name="object 299" descr=""/>
          <p:cNvSpPr/>
          <p:nvPr/>
        </p:nvSpPr>
        <p:spPr>
          <a:xfrm>
            <a:off x="1796062" y="5248012"/>
            <a:ext cx="38100" cy="2324735"/>
          </a:xfrm>
          <a:custGeom>
            <a:avLst/>
            <a:gdLst/>
            <a:ahLst/>
            <a:cxnLst/>
            <a:rect l="l" t="t" r="r" b="b"/>
            <a:pathLst>
              <a:path w="38100" h="2324734">
                <a:moveTo>
                  <a:pt x="37928" y="2324584"/>
                </a:moveTo>
                <a:lnTo>
                  <a:pt x="0" y="2324584"/>
                </a:lnTo>
              </a:path>
              <a:path w="38100" h="2324734">
                <a:moveTo>
                  <a:pt x="37928" y="1990956"/>
                </a:moveTo>
                <a:lnTo>
                  <a:pt x="0" y="1990956"/>
                </a:lnTo>
              </a:path>
              <a:path w="38100" h="2324734">
                <a:moveTo>
                  <a:pt x="37928" y="1657643"/>
                </a:moveTo>
                <a:lnTo>
                  <a:pt x="0" y="1657643"/>
                </a:lnTo>
              </a:path>
              <a:path w="38100" h="2324734">
                <a:moveTo>
                  <a:pt x="37928" y="1333730"/>
                </a:moveTo>
                <a:lnTo>
                  <a:pt x="0" y="1333730"/>
                </a:lnTo>
              </a:path>
              <a:path w="38100" h="2324734">
                <a:moveTo>
                  <a:pt x="37928" y="1000321"/>
                </a:moveTo>
                <a:lnTo>
                  <a:pt x="0" y="1000321"/>
                </a:lnTo>
              </a:path>
              <a:path w="38100" h="2324734">
                <a:moveTo>
                  <a:pt x="37928" y="666722"/>
                </a:moveTo>
                <a:lnTo>
                  <a:pt x="0" y="666722"/>
                </a:lnTo>
              </a:path>
              <a:path w="38100" h="2324734">
                <a:moveTo>
                  <a:pt x="37928" y="333408"/>
                </a:moveTo>
                <a:lnTo>
                  <a:pt x="0" y="333408"/>
                </a:lnTo>
              </a:path>
              <a:path w="38100" h="2324734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 descr=""/>
          <p:cNvSpPr txBox="1"/>
          <p:nvPr/>
        </p:nvSpPr>
        <p:spPr>
          <a:xfrm>
            <a:off x="1522150" y="5821346"/>
            <a:ext cx="264160" cy="180911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25"/>
              </a:spcBef>
            </a:pP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50165">
              <a:lnSpc>
                <a:spcPct val="100000"/>
              </a:lnSpc>
            </a:pP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07314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12.5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25.0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1" name="object 301" descr=""/>
          <p:cNvSpPr txBox="1"/>
          <p:nvPr/>
        </p:nvSpPr>
        <p:spPr>
          <a:xfrm>
            <a:off x="1560079" y="5118086"/>
            <a:ext cx="273050" cy="5213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8740" marR="5080" indent="-66675">
              <a:lnSpc>
                <a:spcPct val="132800"/>
              </a:lnSpc>
              <a:spcBef>
                <a:spcPts val="95"/>
              </a:spcBef>
            </a:pPr>
            <a:r>
              <a:rPr dirty="0" sz="800" spc="-20">
                <a:latin typeface="Microsoft Sans Serif"/>
                <a:cs typeface="Microsoft Sans Serif"/>
              </a:rPr>
              <a:t>50.0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Microsoft Sans Serif"/>
                <a:cs typeface="Microsoft Sans Serif"/>
              </a:rPr>
              <a:t>37.5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02" name="object 302" descr=""/>
          <p:cNvGrpSpPr/>
          <p:nvPr/>
        </p:nvGrpSpPr>
        <p:grpSpPr>
          <a:xfrm>
            <a:off x="1838729" y="5428913"/>
            <a:ext cx="4370705" cy="2282190"/>
            <a:chOff x="1838729" y="5428913"/>
            <a:chExt cx="4370705" cy="2282190"/>
          </a:xfrm>
        </p:grpSpPr>
        <p:sp>
          <p:nvSpPr>
            <p:cNvPr id="303" name="object 303" descr=""/>
            <p:cNvSpPr/>
            <p:nvPr/>
          </p:nvSpPr>
          <p:spPr>
            <a:xfrm>
              <a:off x="1838730" y="5576673"/>
              <a:ext cx="4342130" cy="1991360"/>
            </a:xfrm>
            <a:custGeom>
              <a:avLst/>
              <a:gdLst/>
              <a:ahLst/>
              <a:cxnLst/>
              <a:rect l="l" t="t" r="r" b="b"/>
              <a:pathLst>
                <a:path w="4342130" h="1991359">
                  <a:moveTo>
                    <a:pt x="0" y="1991175"/>
                  </a:moveTo>
                  <a:lnTo>
                    <a:pt x="4341662" y="1991175"/>
                  </a:lnTo>
                </a:path>
                <a:path w="4342130" h="1991359">
                  <a:moveTo>
                    <a:pt x="0" y="1657548"/>
                  </a:moveTo>
                  <a:lnTo>
                    <a:pt x="4341662" y="1657548"/>
                  </a:lnTo>
                </a:path>
                <a:path w="4342130" h="1991359">
                  <a:moveTo>
                    <a:pt x="0" y="1324234"/>
                  </a:moveTo>
                  <a:lnTo>
                    <a:pt x="4341662" y="1324234"/>
                  </a:lnTo>
                </a:path>
                <a:path w="4342130" h="1991359">
                  <a:moveTo>
                    <a:pt x="0" y="1000321"/>
                  </a:moveTo>
                  <a:lnTo>
                    <a:pt x="4341662" y="1000321"/>
                  </a:lnTo>
                </a:path>
                <a:path w="4342130" h="1991359">
                  <a:moveTo>
                    <a:pt x="0" y="666912"/>
                  </a:moveTo>
                  <a:lnTo>
                    <a:pt x="4341662" y="666912"/>
                  </a:lnTo>
                </a:path>
                <a:path w="4342130" h="1991359">
                  <a:moveTo>
                    <a:pt x="0" y="333313"/>
                  </a:moveTo>
                  <a:lnTo>
                    <a:pt x="4341662" y="333313"/>
                  </a:lnTo>
                </a:path>
                <a:path w="4342130" h="1991359">
                  <a:moveTo>
                    <a:pt x="0" y="0"/>
                  </a:moveTo>
                  <a:lnTo>
                    <a:pt x="4341662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838718" y="65675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852950" y="6524481"/>
              <a:ext cx="456565" cy="1105535"/>
            </a:xfrm>
            <a:custGeom>
              <a:avLst/>
              <a:gdLst/>
              <a:ahLst/>
              <a:cxnLst/>
              <a:rect l="l" t="t" r="r" b="b"/>
              <a:pathLst>
                <a:path w="456564" h="1105534">
                  <a:moveTo>
                    <a:pt x="0" y="47765"/>
                  </a:moveTo>
                  <a:lnTo>
                    <a:pt x="418119" y="47765"/>
                  </a:lnTo>
                </a:path>
                <a:path w="456564" h="1105534">
                  <a:moveTo>
                    <a:pt x="427608" y="47765"/>
                  </a:moveTo>
                  <a:lnTo>
                    <a:pt x="427608" y="124019"/>
                  </a:lnTo>
                </a:path>
                <a:path w="456564" h="1105534">
                  <a:moveTo>
                    <a:pt x="427608" y="133515"/>
                  </a:moveTo>
                  <a:lnTo>
                    <a:pt x="437087" y="1095605"/>
                  </a:lnTo>
                </a:path>
                <a:path w="456564" h="1105534">
                  <a:moveTo>
                    <a:pt x="437087" y="1105111"/>
                  </a:moveTo>
                  <a:lnTo>
                    <a:pt x="437087" y="857452"/>
                  </a:lnTo>
                </a:path>
                <a:path w="456564" h="1105534">
                  <a:moveTo>
                    <a:pt x="437087" y="847956"/>
                  </a:moveTo>
                  <a:lnTo>
                    <a:pt x="437087" y="524090"/>
                  </a:lnTo>
                </a:path>
                <a:path w="456564" h="1105534">
                  <a:moveTo>
                    <a:pt x="437087" y="514594"/>
                  </a:moveTo>
                  <a:lnTo>
                    <a:pt x="437087" y="704992"/>
                  </a:lnTo>
                </a:path>
                <a:path w="456564" h="1105534">
                  <a:moveTo>
                    <a:pt x="437087" y="714488"/>
                  </a:moveTo>
                  <a:lnTo>
                    <a:pt x="446567" y="952669"/>
                  </a:lnTo>
                </a:path>
                <a:path w="456564" h="1105534">
                  <a:moveTo>
                    <a:pt x="446567" y="962403"/>
                  </a:moveTo>
                  <a:lnTo>
                    <a:pt x="446567" y="952669"/>
                  </a:lnTo>
                </a:path>
                <a:path w="456564" h="1105534">
                  <a:moveTo>
                    <a:pt x="446567" y="943173"/>
                  </a:moveTo>
                  <a:lnTo>
                    <a:pt x="45604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304249" y="651024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2308997" y="5428913"/>
              <a:ext cx="85725" cy="2029460"/>
            </a:xfrm>
            <a:custGeom>
              <a:avLst/>
              <a:gdLst/>
              <a:ahLst/>
              <a:cxnLst/>
              <a:rect l="l" t="t" r="r" b="b"/>
              <a:pathLst>
                <a:path w="85725" h="2029459">
                  <a:moveTo>
                    <a:pt x="0" y="1095567"/>
                  </a:moveTo>
                  <a:lnTo>
                    <a:pt x="9479" y="1028904"/>
                  </a:lnTo>
                </a:path>
                <a:path w="85725" h="2029459">
                  <a:moveTo>
                    <a:pt x="9479" y="1019408"/>
                  </a:moveTo>
                  <a:lnTo>
                    <a:pt x="9479" y="304920"/>
                  </a:lnTo>
                </a:path>
                <a:path w="85725" h="2029459">
                  <a:moveTo>
                    <a:pt x="9479" y="295424"/>
                  </a:moveTo>
                  <a:lnTo>
                    <a:pt x="9479" y="352685"/>
                  </a:lnTo>
                </a:path>
                <a:path w="85725" h="2029459">
                  <a:moveTo>
                    <a:pt x="9479" y="362182"/>
                  </a:moveTo>
                  <a:lnTo>
                    <a:pt x="18968" y="752757"/>
                  </a:lnTo>
                </a:path>
                <a:path w="85725" h="2029459">
                  <a:moveTo>
                    <a:pt x="18968" y="762253"/>
                  </a:moveTo>
                  <a:lnTo>
                    <a:pt x="18968" y="743261"/>
                  </a:lnTo>
                </a:path>
                <a:path w="85725" h="2029459">
                  <a:moveTo>
                    <a:pt x="18968" y="733765"/>
                  </a:moveTo>
                  <a:lnTo>
                    <a:pt x="18968" y="9496"/>
                  </a:lnTo>
                </a:path>
                <a:path w="85725" h="2029459">
                  <a:moveTo>
                    <a:pt x="18968" y="0"/>
                  </a:moveTo>
                  <a:lnTo>
                    <a:pt x="18968" y="95246"/>
                  </a:lnTo>
                </a:path>
                <a:path w="85725" h="2029459">
                  <a:moveTo>
                    <a:pt x="18968" y="105027"/>
                  </a:moveTo>
                  <a:lnTo>
                    <a:pt x="28448" y="924162"/>
                  </a:lnTo>
                </a:path>
                <a:path w="85725" h="2029459">
                  <a:moveTo>
                    <a:pt x="28448" y="933658"/>
                  </a:moveTo>
                  <a:lnTo>
                    <a:pt x="28448" y="724269"/>
                  </a:lnTo>
                </a:path>
                <a:path w="85725" h="2029459">
                  <a:moveTo>
                    <a:pt x="28448" y="714488"/>
                  </a:moveTo>
                  <a:lnTo>
                    <a:pt x="28448" y="485821"/>
                  </a:lnTo>
                </a:path>
                <a:path w="85725" h="2029459">
                  <a:moveTo>
                    <a:pt x="28448" y="476325"/>
                  </a:moveTo>
                  <a:lnTo>
                    <a:pt x="28448" y="495602"/>
                  </a:lnTo>
                </a:path>
                <a:path w="85725" h="2029459">
                  <a:moveTo>
                    <a:pt x="28448" y="505098"/>
                  </a:moveTo>
                  <a:lnTo>
                    <a:pt x="37928" y="1467245"/>
                  </a:lnTo>
                </a:path>
                <a:path w="85725" h="2029459">
                  <a:moveTo>
                    <a:pt x="37928" y="1476741"/>
                  </a:moveTo>
                  <a:lnTo>
                    <a:pt x="37928" y="1448253"/>
                  </a:lnTo>
                </a:path>
                <a:path w="85725" h="2029459">
                  <a:moveTo>
                    <a:pt x="37928" y="1438757"/>
                  </a:moveTo>
                  <a:lnTo>
                    <a:pt x="37928" y="1362503"/>
                  </a:lnTo>
                </a:path>
                <a:path w="85725" h="2029459">
                  <a:moveTo>
                    <a:pt x="37928" y="1353007"/>
                  </a:moveTo>
                  <a:lnTo>
                    <a:pt x="47644" y="1381495"/>
                  </a:lnTo>
                </a:path>
                <a:path w="85725" h="2029459">
                  <a:moveTo>
                    <a:pt x="47644" y="1390991"/>
                  </a:moveTo>
                  <a:lnTo>
                    <a:pt x="57124" y="2019739"/>
                  </a:lnTo>
                </a:path>
                <a:path w="85725" h="2029459">
                  <a:moveTo>
                    <a:pt x="57124" y="2029235"/>
                  </a:moveTo>
                  <a:lnTo>
                    <a:pt x="57124" y="1991241"/>
                  </a:lnTo>
                </a:path>
                <a:path w="85725" h="2029459">
                  <a:moveTo>
                    <a:pt x="57124" y="1981745"/>
                  </a:moveTo>
                  <a:lnTo>
                    <a:pt x="57124" y="1629154"/>
                  </a:lnTo>
                </a:path>
                <a:path w="85725" h="2029459">
                  <a:moveTo>
                    <a:pt x="57124" y="1619658"/>
                  </a:moveTo>
                  <a:lnTo>
                    <a:pt x="66604" y="1714904"/>
                  </a:lnTo>
                </a:path>
                <a:path w="85725" h="2029459">
                  <a:moveTo>
                    <a:pt x="66604" y="1724400"/>
                  </a:moveTo>
                  <a:lnTo>
                    <a:pt x="66604" y="1934027"/>
                  </a:lnTo>
                </a:path>
                <a:path w="85725" h="2029459">
                  <a:moveTo>
                    <a:pt x="66604" y="1943523"/>
                  </a:moveTo>
                  <a:lnTo>
                    <a:pt x="66604" y="1924522"/>
                  </a:lnTo>
                </a:path>
                <a:path w="85725" h="2029459">
                  <a:moveTo>
                    <a:pt x="66604" y="1915025"/>
                  </a:moveTo>
                  <a:lnTo>
                    <a:pt x="66604" y="1133836"/>
                  </a:lnTo>
                </a:path>
                <a:path w="85725" h="2029459">
                  <a:moveTo>
                    <a:pt x="66604" y="1124340"/>
                  </a:moveTo>
                  <a:lnTo>
                    <a:pt x="76083" y="924162"/>
                  </a:lnTo>
                </a:path>
                <a:path w="85725" h="2029459">
                  <a:moveTo>
                    <a:pt x="76083" y="914666"/>
                  </a:moveTo>
                  <a:lnTo>
                    <a:pt x="76083" y="1248075"/>
                  </a:lnTo>
                </a:path>
                <a:path w="85725" h="2029459">
                  <a:moveTo>
                    <a:pt x="76083" y="1257571"/>
                  </a:moveTo>
                  <a:lnTo>
                    <a:pt x="76083" y="1314738"/>
                  </a:lnTo>
                </a:path>
                <a:path w="85725" h="2029459">
                  <a:moveTo>
                    <a:pt x="76083" y="1324234"/>
                  </a:moveTo>
                  <a:lnTo>
                    <a:pt x="76083" y="1019408"/>
                  </a:lnTo>
                </a:path>
                <a:path w="85725" h="2029459">
                  <a:moveTo>
                    <a:pt x="76083" y="1009912"/>
                  </a:moveTo>
                  <a:lnTo>
                    <a:pt x="85572" y="25743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2389829" y="56718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2394570" y="5610099"/>
              <a:ext cx="66675" cy="2096135"/>
            </a:xfrm>
            <a:custGeom>
              <a:avLst/>
              <a:gdLst/>
              <a:ahLst/>
              <a:cxnLst/>
              <a:rect l="l" t="t" r="r" b="b"/>
              <a:pathLst>
                <a:path w="66675" h="2096134">
                  <a:moveTo>
                    <a:pt x="0" y="66472"/>
                  </a:moveTo>
                  <a:lnTo>
                    <a:pt x="0" y="419158"/>
                  </a:lnTo>
                </a:path>
                <a:path w="66675" h="2096134">
                  <a:moveTo>
                    <a:pt x="0" y="428654"/>
                  </a:moveTo>
                  <a:lnTo>
                    <a:pt x="0" y="523806"/>
                  </a:lnTo>
                </a:path>
                <a:path w="66675" h="2096134">
                  <a:moveTo>
                    <a:pt x="0" y="533302"/>
                  </a:moveTo>
                  <a:lnTo>
                    <a:pt x="0" y="333408"/>
                  </a:lnTo>
                </a:path>
                <a:path w="66675" h="2096134">
                  <a:moveTo>
                    <a:pt x="0" y="323912"/>
                  </a:moveTo>
                  <a:lnTo>
                    <a:pt x="9479" y="9496"/>
                  </a:lnTo>
                </a:path>
                <a:path w="66675" h="2096134">
                  <a:moveTo>
                    <a:pt x="9479" y="0"/>
                  </a:moveTo>
                  <a:lnTo>
                    <a:pt x="9479" y="9496"/>
                  </a:lnTo>
                </a:path>
                <a:path w="66675" h="2096134">
                  <a:moveTo>
                    <a:pt x="9479" y="18992"/>
                  </a:moveTo>
                  <a:lnTo>
                    <a:pt x="28467" y="1619373"/>
                  </a:lnTo>
                </a:path>
                <a:path w="66675" h="2096134">
                  <a:moveTo>
                    <a:pt x="28467" y="1628869"/>
                  </a:moveTo>
                  <a:lnTo>
                    <a:pt x="28467" y="1524222"/>
                  </a:lnTo>
                </a:path>
                <a:path w="66675" h="2096134">
                  <a:moveTo>
                    <a:pt x="28467" y="1514726"/>
                  </a:moveTo>
                  <a:lnTo>
                    <a:pt x="37947" y="1295555"/>
                  </a:lnTo>
                </a:path>
                <a:path w="66675" h="2096134">
                  <a:moveTo>
                    <a:pt x="37947" y="1286059"/>
                  </a:moveTo>
                  <a:lnTo>
                    <a:pt x="37947" y="1352722"/>
                  </a:lnTo>
                </a:path>
                <a:path w="66675" h="2096134">
                  <a:moveTo>
                    <a:pt x="37947" y="1362218"/>
                  </a:moveTo>
                  <a:lnTo>
                    <a:pt x="37947" y="2086212"/>
                  </a:lnTo>
                </a:path>
                <a:path w="66675" h="2096134">
                  <a:moveTo>
                    <a:pt x="37947" y="2095708"/>
                  </a:moveTo>
                  <a:lnTo>
                    <a:pt x="47426" y="1924275"/>
                  </a:lnTo>
                </a:path>
                <a:path w="66675" h="2096134">
                  <a:moveTo>
                    <a:pt x="47426" y="1914779"/>
                  </a:moveTo>
                  <a:lnTo>
                    <a:pt x="47426" y="1324044"/>
                  </a:lnTo>
                </a:path>
                <a:path w="66675" h="2096134">
                  <a:moveTo>
                    <a:pt x="47426" y="1314548"/>
                  </a:moveTo>
                  <a:lnTo>
                    <a:pt x="47426" y="1457464"/>
                  </a:lnTo>
                </a:path>
                <a:path w="66675" h="2096134">
                  <a:moveTo>
                    <a:pt x="47426" y="1466960"/>
                  </a:moveTo>
                  <a:lnTo>
                    <a:pt x="47426" y="1790835"/>
                  </a:lnTo>
                </a:path>
                <a:path w="66675" h="2096134">
                  <a:moveTo>
                    <a:pt x="47426" y="1800559"/>
                  </a:moveTo>
                  <a:lnTo>
                    <a:pt x="56906" y="1648146"/>
                  </a:lnTo>
                </a:path>
                <a:path w="66675" h="2096134">
                  <a:moveTo>
                    <a:pt x="56906" y="1638365"/>
                  </a:moveTo>
                  <a:lnTo>
                    <a:pt x="56906" y="876397"/>
                  </a:lnTo>
                </a:path>
                <a:path w="66675" h="2096134">
                  <a:moveTo>
                    <a:pt x="56906" y="866900"/>
                  </a:moveTo>
                  <a:lnTo>
                    <a:pt x="66386" y="9621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2456215" y="65769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2460956" y="5762607"/>
              <a:ext cx="10160" cy="810260"/>
            </a:xfrm>
            <a:custGeom>
              <a:avLst/>
              <a:gdLst/>
              <a:ahLst/>
              <a:cxnLst/>
              <a:rect l="l" t="t" r="r" b="b"/>
              <a:pathLst>
                <a:path w="10160" h="810259">
                  <a:moveTo>
                    <a:pt x="0" y="809639"/>
                  </a:moveTo>
                  <a:lnTo>
                    <a:pt x="966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2465884" y="5748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470625" y="5667076"/>
              <a:ext cx="38100" cy="1867535"/>
            </a:xfrm>
            <a:custGeom>
              <a:avLst/>
              <a:gdLst/>
              <a:ahLst/>
              <a:cxnLst/>
              <a:rect l="l" t="t" r="r" b="b"/>
              <a:pathLst>
                <a:path w="38100" h="1867534">
                  <a:moveTo>
                    <a:pt x="0" y="95530"/>
                  </a:moveTo>
                  <a:lnTo>
                    <a:pt x="9479" y="323912"/>
                  </a:lnTo>
                </a:path>
                <a:path w="38100" h="1867534">
                  <a:moveTo>
                    <a:pt x="9479" y="333598"/>
                  </a:moveTo>
                  <a:lnTo>
                    <a:pt x="9479" y="247658"/>
                  </a:lnTo>
                </a:path>
                <a:path w="38100" h="1867534">
                  <a:moveTo>
                    <a:pt x="9479" y="238162"/>
                  </a:moveTo>
                  <a:lnTo>
                    <a:pt x="9479" y="9496"/>
                  </a:lnTo>
                </a:path>
                <a:path w="38100" h="1867534">
                  <a:moveTo>
                    <a:pt x="9479" y="0"/>
                  </a:moveTo>
                  <a:lnTo>
                    <a:pt x="9479" y="133515"/>
                  </a:lnTo>
                </a:path>
                <a:path w="38100" h="1867534">
                  <a:moveTo>
                    <a:pt x="9479" y="143011"/>
                  </a:moveTo>
                  <a:lnTo>
                    <a:pt x="18959" y="895674"/>
                  </a:lnTo>
                </a:path>
                <a:path w="38100" h="1867534">
                  <a:moveTo>
                    <a:pt x="18959" y="905170"/>
                  </a:moveTo>
                  <a:lnTo>
                    <a:pt x="18959" y="781245"/>
                  </a:lnTo>
                </a:path>
                <a:path w="38100" h="1867534">
                  <a:moveTo>
                    <a:pt x="18959" y="771749"/>
                  </a:moveTo>
                  <a:lnTo>
                    <a:pt x="18959" y="552579"/>
                  </a:lnTo>
                </a:path>
                <a:path w="38100" h="1867534">
                  <a:moveTo>
                    <a:pt x="18959" y="543083"/>
                  </a:moveTo>
                  <a:lnTo>
                    <a:pt x="18959" y="714488"/>
                  </a:lnTo>
                </a:path>
                <a:path w="38100" h="1867534">
                  <a:moveTo>
                    <a:pt x="18959" y="724269"/>
                  </a:moveTo>
                  <a:lnTo>
                    <a:pt x="28438" y="1610162"/>
                  </a:lnTo>
                </a:path>
                <a:path w="38100" h="1867534">
                  <a:moveTo>
                    <a:pt x="28438" y="1619658"/>
                  </a:moveTo>
                  <a:lnTo>
                    <a:pt x="28438" y="1562396"/>
                  </a:lnTo>
                </a:path>
                <a:path w="38100" h="1867534">
                  <a:moveTo>
                    <a:pt x="28438" y="1552900"/>
                  </a:moveTo>
                  <a:lnTo>
                    <a:pt x="28438" y="1257571"/>
                  </a:lnTo>
                </a:path>
                <a:path w="38100" h="1867534">
                  <a:moveTo>
                    <a:pt x="28438" y="1248075"/>
                  </a:moveTo>
                  <a:lnTo>
                    <a:pt x="37918" y="1457749"/>
                  </a:lnTo>
                </a:path>
                <a:path w="38100" h="1867534">
                  <a:moveTo>
                    <a:pt x="37918" y="1467245"/>
                  </a:moveTo>
                  <a:lnTo>
                    <a:pt x="37918" y="186729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503803" y="75391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2508544" y="7210481"/>
              <a:ext cx="9525" cy="324485"/>
            </a:xfrm>
            <a:custGeom>
              <a:avLst/>
              <a:gdLst/>
              <a:ahLst/>
              <a:cxnLst/>
              <a:rect l="l" t="t" r="r" b="b"/>
              <a:pathLst>
                <a:path w="9525" h="324484">
                  <a:moveTo>
                    <a:pt x="0" y="323893"/>
                  </a:moveTo>
                  <a:lnTo>
                    <a:pt x="0" y="114228"/>
                  </a:lnTo>
                </a:path>
                <a:path w="9525" h="324484">
                  <a:moveTo>
                    <a:pt x="0" y="10474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2513283" y="7196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2518023" y="5524159"/>
              <a:ext cx="85725" cy="2029460"/>
            </a:xfrm>
            <a:custGeom>
              <a:avLst/>
              <a:gdLst/>
              <a:ahLst/>
              <a:cxnLst/>
              <a:rect l="l" t="t" r="r" b="b"/>
              <a:pathLst>
                <a:path w="85725" h="2029459">
                  <a:moveTo>
                    <a:pt x="0" y="1676825"/>
                  </a:moveTo>
                  <a:lnTo>
                    <a:pt x="0" y="1657832"/>
                  </a:lnTo>
                </a:path>
                <a:path w="85725" h="2029459">
                  <a:moveTo>
                    <a:pt x="0" y="1648336"/>
                  </a:moveTo>
                  <a:lnTo>
                    <a:pt x="9479" y="990825"/>
                  </a:lnTo>
                </a:path>
                <a:path w="85725" h="2029459">
                  <a:moveTo>
                    <a:pt x="9479" y="981329"/>
                  </a:moveTo>
                  <a:lnTo>
                    <a:pt x="9479" y="629023"/>
                  </a:lnTo>
                </a:path>
                <a:path w="85725" h="2029459">
                  <a:moveTo>
                    <a:pt x="9479" y="619242"/>
                  </a:moveTo>
                  <a:lnTo>
                    <a:pt x="18959" y="752757"/>
                  </a:lnTo>
                </a:path>
                <a:path w="85725" h="2029459">
                  <a:moveTo>
                    <a:pt x="18959" y="762253"/>
                  </a:moveTo>
                  <a:lnTo>
                    <a:pt x="18959" y="847908"/>
                  </a:lnTo>
                </a:path>
                <a:path w="85725" h="2029459">
                  <a:moveTo>
                    <a:pt x="18959" y="857404"/>
                  </a:moveTo>
                  <a:lnTo>
                    <a:pt x="18959" y="790932"/>
                  </a:lnTo>
                </a:path>
                <a:path w="85725" h="2029459">
                  <a:moveTo>
                    <a:pt x="18959" y="781245"/>
                  </a:moveTo>
                  <a:lnTo>
                    <a:pt x="28438" y="9781"/>
                  </a:lnTo>
                </a:path>
                <a:path w="85725" h="2029459">
                  <a:moveTo>
                    <a:pt x="28438" y="0"/>
                  </a:moveTo>
                  <a:lnTo>
                    <a:pt x="28438" y="247943"/>
                  </a:lnTo>
                </a:path>
                <a:path w="85725" h="2029459">
                  <a:moveTo>
                    <a:pt x="28438" y="257439"/>
                  </a:moveTo>
                  <a:lnTo>
                    <a:pt x="28438" y="609745"/>
                  </a:lnTo>
                </a:path>
                <a:path w="85725" h="2029459">
                  <a:moveTo>
                    <a:pt x="28438" y="619242"/>
                  </a:moveTo>
                  <a:lnTo>
                    <a:pt x="28438" y="486011"/>
                  </a:lnTo>
                </a:path>
                <a:path w="85725" h="2029459">
                  <a:moveTo>
                    <a:pt x="28438" y="476515"/>
                  </a:moveTo>
                  <a:lnTo>
                    <a:pt x="37918" y="104932"/>
                  </a:lnTo>
                </a:path>
                <a:path w="85725" h="2029459">
                  <a:moveTo>
                    <a:pt x="37918" y="95436"/>
                  </a:moveTo>
                  <a:lnTo>
                    <a:pt x="37918" y="343094"/>
                  </a:lnTo>
                </a:path>
                <a:path w="85725" h="2029459">
                  <a:moveTo>
                    <a:pt x="37918" y="352591"/>
                  </a:moveTo>
                  <a:lnTo>
                    <a:pt x="37918" y="924162"/>
                  </a:lnTo>
                </a:path>
                <a:path w="85725" h="2029459">
                  <a:moveTo>
                    <a:pt x="37918" y="933658"/>
                  </a:moveTo>
                  <a:lnTo>
                    <a:pt x="47398" y="886178"/>
                  </a:lnTo>
                </a:path>
                <a:path w="85725" h="2029459">
                  <a:moveTo>
                    <a:pt x="47398" y="876681"/>
                  </a:moveTo>
                  <a:lnTo>
                    <a:pt x="47398" y="838412"/>
                  </a:lnTo>
                </a:path>
                <a:path w="85725" h="2029459">
                  <a:moveTo>
                    <a:pt x="47398" y="828916"/>
                  </a:moveTo>
                  <a:lnTo>
                    <a:pt x="47398" y="905170"/>
                  </a:lnTo>
                </a:path>
                <a:path w="85725" h="2029459">
                  <a:moveTo>
                    <a:pt x="47398" y="914666"/>
                  </a:moveTo>
                  <a:lnTo>
                    <a:pt x="56972" y="1762575"/>
                  </a:lnTo>
                </a:path>
                <a:path w="85725" h="2029459">
                  <a:moveTo>
                    <a:pt x="56972" y="1772071"/>
                  </a:moveTo>
                  <a:lnTo>
                    <a:pt x="56972" y="1734086"/>
                  </a:lnTo>
                </a:path>
                <a:path w="85725" h="2029459">
                  <a:moveTo>
                    <a:pt x="56972" y="1724305"/>
                  </a:moveTo>
                  <a:lnTo>
                    <a:pt x="66641" y="1657832"/>
                  </a:lnTo>
                </a:path>
                <a:path w="85725" h="2029459">
                  <a:moveTo>
                    <a:pt x="66641" y="1648336"/>
                  </a:moveTo>
                  <a:lnTo>
                    <a:pt x="66641" y="1676825"/>
                  </a:lnTo>
                </a:path>
                <a:path w="85725" h="2029459">
                  <a:moveTo>
                    <a:pt x="66641" y="1686321"/>
                  </a:moveTo>
                  <a:lnTo>
                    <a:pt x="66641" y="2019711"/>
                  </a:lnTo>
                </a:path>
                <a:path w="85725" h="2029459">
                  <a:moveTo>
                    <a:pt x="66641" y="2029207"/>
                  </a:moveTo>
                  <a:lnTo>
                    <a:pt x="66641" y="1819779"/>
                  </a:lnTo>
                </a:path>
                <a:path w="85725" h="2029459">
                  <a:moveTo>
                    <a:pt x="66641" y="1810283"/>
                  </a:moveTo>
                  <a:lnTo>
                    <a:pt x="76121" y="1276753"/>
                  </a:lnTo>
                </a:path>
                <a:path w="85725" h="2029459">
                  <a:moveTo>
                    <a:pt x="76121" y="1267257"/>
                  </a:moveTo>
                  <a:lnTo>
                    <a:pt x="76121" y="1324234"/>
                  </a:lnTo>
                </a:path>
                <a:path w="85725" h="2029459">
                  <a:moveTo>
                    <a:pt x="76121" y="1334015"/>
                  </a:moveTo>
                  <a:lnTo>
                    <a:pt x="76121" y="1610162"/>
                  </a:lnTo>
                </a:path>
                <a:path w="85725" h="2029459">
                  <a:moveTo>
                    <a:pt x="76121" y="1619658"/>
                  </a:moveTo>
                  <a:lnTo>
                    <a:pt x="76121" y="1543404"/>
                  </a:lnTo>
                </a:path>
                <a:path w="85725" h="2029459">
                  <a:moveTo>
                    <a:pt x="76121" y="1533908"/>
                  </a:moveTo>
                  <a:lnTo>
                    <a:pt x="85601" y="581257"/>
                  </a:lnTo>
                </a:path>
                <a:path w="85725" h="2029459">
                  <a:moveTo>
                    <a:pt x="85601" y="571761"/>
                  </a:moveTo>
                  <a:lnTo>
                    <a:pt x="85601" y="724174"/>
                  </a:lnTo>
                </a:path>
                <a:path w="85725" h="2029459">
                  <a:moveTo>
                    <a:pt x="85601" y="733670"/>
                  </a:moveTo>
                  <a:lnTo>
                    <a:pt x="85601" y="847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2598884" y="6376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2603625" y="5676572"/>
              <a:ext cx="19050" cy="705485"/>
            </a:xfrm>
            <a:custGeom>
              <a:avLst/>
              <a:gdLst/>
              <a:ahLst/>
              <a:cxnLst/>
              <a:rect l="l" t="t" r="r" b="b"/>
              <a:pathLst>
                <a:path w="19050" h="705485">
                  <a:moveTo>
                    <a:pt x="0" y="704992"/>
                  </a:moveTo>
                  <a:lnTo>
                    <a:pt x="9479" y="495602"/>
                  </a:lnTo>
                </a:path>
                <a:path w="19050" h="705485">
                  <a:moveTo>
                    <a:pt x="9479" y="486106"/>
                  </a:moveTo>
                  <a:lnTo>
                    <a:pt x="9479" y="9781"/>
                  </a:lnTo>
                </a:path>
                <a:path w="19050" h="705485">
                  <a:moveTo>
                    <a:pt x="9479" y="0"/>
                  </a:moveTo>
                  <a:lnTo>
                    <a:pt x="18959" y="190682"/>
                  </a:lnTo>
                </a:path>
                <a:path w="19050" h="705485">
                  <a:moveTo>
                    <a:pt x="18959" y="200178"/>
                  </a:moveTo>
                  <a:lnTo>
                    <a:pt x="18959" y="2191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2617843" y="5900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2622584" y="5857758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4">
                  <a:moveTo>
                    <a:pt x="0" y="47480"/>
                  </a:moveTo>
                  <a:lnTo>
                    <a:pt x="0" y="9496"/>
                  </a:lnTo>
                </a:path>
                <a:path w="19050" h="895984">
                  <a:moveTo>
                    <a:pt x="0" y="0"/>
                  </a:moveTo>
                  <a:lnTo>
                    <a:pt x="0" y="28488"/>
                  </a:lnTo>
                </a:path>
                <a:path w="19050" h="895984">
                  <a:moveTo>
                    <a:pt x="0" y="37984"/>
                  </a:moveTo>
                  <a:lnTo>
                    <a:pt x="9479" y="600059"/>
                  </a:lnTo>
                </a:path>
                <a:path w="19050" h="895984">
                  <a:moveTo>
                    <a:pt x="9479" y="609745"/>
                  </a:moveTo>
                  <a:lnTo>
                    <a:pt x="18959" y="89538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2636802" y="67578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2641543" y="6600735"/>
              <a:ext cx="28575" cy="1000760"/>
            </a:xfrm>
            <a:custGeom>
              <a:avLst/>
              <a:gdLst/>
              <a:ahLst/>
              <a:cxnLst/>
              <a:rect l="l" t="t" r="r" b="b"/>
              <a:pathLst>
                <a:path w="28575" h="1000759">
                  <a:moveTo>
                    <a:pt x="0" y="152412"/>
                  </a:moveTo>
                  <a:lnTo>
                    <a:pt x="0" y="9496"/>
                  </a:lnTo>
                </a:path>
                <a:path w="28575" h="1000759">
                  <a:moveTo>
                    <a:pt x="0" y="0"/>
                  </a:moveTo>
                  <a:lnTo>
                    <a:pt x="0" y="123924"/>
                  </a:lnTo>
                </a:path>
                <a:path w="28575" h="1000759">
                  <a:moveTo>
                    <a:pt x="0" y="133420"/>
                  </a:moveTo>
                  <a:lnTo>
                    <a:pt x="9479" y="886149"/>
                  </a:lnTo>
                </a:path>
                <a:path w="28575" h="1000759">
                  <a:moveTo>
                    <a:pt x="9479" y="895645"/>
                  </a:moveTo>
                  <a:lnTo>
                    <a:pt x="9479" y="876416"/>
                  </a:lnTo>
                </a:path>
                <a:path w="28575" h="1000759">
                  <a:moveTo>
                    <a:pt x="9479" y="866919"/>
                  </a:moveTo>
                  <a:lnTo>
                    <a:pt x="9479" y="428844"/>
                  </a:lnTo>
                </a:path>
                <a:path w="28575" h="1000759">
                  <a:moveTo>
                    <a:pt x="9479" y="419348"/>
                  </a:moveTo>
                  <a:lnTo>
                    <a:pt x="9479" y="552579"/>
                  </a:lnTo>
                </a:path>
                <a:path w="28575" h="1000759">
                  <a:moveTo>
                    <a:pt x="9479" y="562075"/>
                  </a:moveTo>
                  <a:lnTo>
                    <a:pt x="18959" y="990863"/>
                  </a:lnTo>
                </a:path>
                <a:path w="28575" h="1000759">
                  <a:moveTo>
                    <a:pt x="18959" y="1000359"/>
                  </a:moveTo>
                  <a:lnTo>
                    <a:pt x="18959" y="990863"/>
                  </a:lnTo>
                </a:path>
                <a:path w="28575" h="1000759">
                  <a:moveTo>
                    <a:pt x="18959" y="981357"/>
                  </a:moveTo>
                  <a:lnTo>
                    <a:pt x="18959" y="295424"/>
                  </a:lnTo>
                </a:path>
                <a:path w="28575" h="1000759">
                  <a:moveTo>
                    <a:pt x="18959" y="285928"/>
                  </a:moveTo>
                  <a:lnTo>
                    <a:pt x="28438" y="333408"/>
                  </a:lnTo>
                </a:path>
                <a:path w="28575" h="1000759">
                  <a:moveTo>
                    <a:pt x="28438" y="343094"/>
                  </a:moveTo>
                  <a:lnTo>
                    <a:pt x="28438" y="4000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2665241" y="70055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2669982" y="5590917"/>
              <a:ext cx="19050" cy="1410335"/>
            </a:xfrm>
            <a:custGeom>
              <a:avLst/>
              <a:gdLst/>
              <a:ahLst/>
              <a:cxnLst/>
              <a:rect l="l" t="t" r="r" b="b"/>
              <a:pathLst>
                <a:path w="19050" h="1410334">
                  <a:moveTo>
                    <a:pt x="0" y="1409889"/>
                  </a:moveTo>
                  <a:lnTo>
                    <a:pt x="0" y="1009817"/>
                  </a:lnTo>
                </a:path>
                <a:path w="19050" h="1410334">
                  <a:moveTo>
                    <a:pt x="0" y="1000321"/>
                  </a:moveTo>
                  <a:lnTo>
                    <a:pt x="9479" y="419253"/>
                  </a:lnTo>
                </a:path>
                <a:path w="19050" h="1410334">
                  <a:moveTo>
                    <a:pt x="9479" y="409757"/>
                  </a:moveTo>
                  <a:lnTo>
                    <a:pt x="18959" y="428844"/>
                  </a:lnTo>
                </a:path>
                <a:path w="19050" h="1410334">
                  <a:moveTo>
                    <a:pt x="18959" y="438340"/>
                  </a:moveTo>
                  <a:lnTo>
                    <a:pt x="18959" y="419253"/>
                  </a:lnTo>
                </a:path>
                <a:path w="19050" h="1410334">
                  <a:moveTo>
                    <a:pt x="18959" y="40975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2684201" y="5576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688941" y="5581421"/>
              <a:ext cx="38735" cy="1781810"/>
            </a:xfrm>
            <a:custGeom>
              <a:avLst/>
              <a:gdLst/>
              <a:ahLst/>
              <a:cxnLst/>
              <a:rect l="l" t="t" r="r" b="b"/>
              <a:pathLst>
                <a:path w="38735" h="1781809">
                  <a:moveTo>
                    <a:pt x="0" y="0"/>
                  </a:moveTo>
                  <a:lnTo>
                    <a:pt x="9479" y="200178"/>
                  </a:lnTo>
                </a:path>
                <a:path w="38735" h="1781809">
                  <a:moveTo>
                    <a:pt x="9479" y="209674"/>
                  </a:moveTo>
                  <a:lnTo>
                    <a:pt x="9479" y="600249"/>
                  </a:lnTo>
                </a:path>
                <a:path w="38735" h="1781809">
                  <a:moveTo>
                    <a:pt x="9479" y="609745"/>
                  </a:moveTo>
                  <a:lnTo>
                    <a:pt x="9479" y="561980"/>
                  </a:lnTo>
                </a:path>
                <a:path w="38735" h="1781809">
                  <a:moveTo>
                    <a:pt x="9479" y="552484"/>
                  </a:moveTo>
                  <a:lnTo>
                    <a:pt x="9479" y="266841"/>
                  </a:lnTo>
                </a:path>
                <a:path w="38735" h="1781809">
                  <a:moveTo>
                    <a:pt x="9479" y="257154"/>
                  </a:moveTo>
                  <a:lnTo>
                    <a:pt x="19243" y="514499"/>
                  </a:lnTo>
                </a:path>
                <a:path w="38735" h="1781809">
                  <a:moveTo>
                    <a:pt x="19243" y="523996"/>
                  </a:moveTo>
                  <a:lnTo>
                    <a:pt x="19243" y="1228988"/>
                  </a:lnTo>
                </a:path>
                <a:path w="38735" h="1781809">
                  <a:moveTo>
                    <a:pt x="19243" y="1238484"/>
                  </a:moveTo>
                  <a:lnTo>
                    <a:pt x="19243" y="1228988"/>
                  </a:lnTo>
                </a:path>
                <a:path w="38735" h="1781809">
                  <a:moveTo>
                    <a:pt x="19243" y="1219491"/>
                  </a:moveTo>
                  <a:lnTo>
                    <a:pt x="28723" y="1019313"/>
                  </a:lnTo>
                </a:path>
                <a:path w="38735" h="1781809">
                  <a:moveTo>
                    <a:pt x="28723" y="1009817"/>
                  </a:moveTo>
                  <a:lnTo>
                    <a:pt x="28723" y="1209995"/>
                  </a:lnTo>
                </a:path>
                <a:path w="38735" h="1781809">
                  <a:moveTo>
                    <a:pt x="28723" y="1219491"/>
                  </a:moveTo>
                  <a:lnTo>
                    <a:pt x="28723" y="1772014"/>
                  </a:lnTo>
                </a:path>
                <a:path w="38735" h="1781809">
                  <a:moveTo>
                    <a:pt x="28723" y="1781519"/>
                  </a:moveTo>
                  <a:lnTo>
                    <a:pt x="38203" y="16480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2722404" y="7215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727144" y="7219977"/>
              <a:ext cx="0" cy="104775"/>
            </a:xfrm>
            <a:custGeom>
              <a:avLst/>
              <a:gdLst/>
              <a:ahLst/>
              <a:cxnLst/>
              <a:rect l="l" t="t" r="r" b="b"/>
              <a:pathLst>
                <a:path w="0" h="104775">
                  <a:moveTo>
                    <a:pt x="0" y="0"/>
                  </a:moveTo>
                  <a:lnTo>
                    <a:pt x="0" y="10473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2722404" y="73296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2727144" y="5533940"/>
              <a:ext cx="114300" cy="1991360"/>
            </a:xfrm>
            <a:custGeom>
              <a:avLst/>
              <a:gdLst/>
              <a:ahLst/>
              <a:cxnLst/>
              <a:rect l="l" t="t" r="r" b="b"/>
              <a:pathLst>
                <a:path w="114300" h="1991359">
                  <a:moveTo>
                    <a:pt x="0" y="1809998"/>
                  </a:moveTo>
                  <a:lnTo>
                    <a:pt x="9479" y="1733801"/>
                  </a:lnTo>
                </a:path>
                <a:path w="114300" h="1991359">
                  <a:moveTo>
                    <a:pt x="9479" y="1724305"/>
                  </a:moveTo>
                  <a:lnTo>
                    <a:pt x="9479" y="1505135"/>
                  </a:lnTo>
                </a:path>
                <a:path w="114300" h="1991359">
                  <a:moveTo>
                    <a:pt x="9479" y="1495639"/>
                  </a:moveTo>
                  <a:lnTo>
                    <a:pt x="18959" y="1105063"/>
                  </a:lnTo>
                </a:path>
                <a:path w="114300" h="1991359">
                  <a:moveTo>
                    <a:pt x="18959" y="1095567"/>
                  </a:moveTo>
                  <a:lnTo>
                    <a:pt x="18959" y="1162040"/>
                  </a:lnTo>
                </a:path>
                <a:path w="114300" h="1991359">
                  <a:moveTo>
                    <a:pt x="18959" y="1171726"/>
                  </a:moveTo>
                  <a:lnTo>
                    <a:pt x="18959" y="1200214"/>
                  </a:lnTo>
                </a:path>
                <a:path w="114300" h="1991359">
                  <a:moveTo>
                    <a:pt x="18959" y="1209710"/>
                  </a:moveTo>
                  <a:lnTo>
                    <a:pt x="18959" y="1105063"/>
                  </a:lnTo>
                </a:path>
                <a:path w="114300" h="1991359">
                  <a:moveTo>
                    <a:pt x="18959" y="1095567"/>
                  </a:moveTo>
                  <a:lnTo>
                    <a:pt x="28438" y="314321"/>
                  </a:lnTo>
                </a:path>
                <a:path w="114300" h="1991359">
                  <a:moveTo>
                    <a:pt x="28438" y="304635"/>
                  </a:moveTo>
                  <a:lnTo>
                    <a:pt x="28438" y="352306"/>
                  </a:lnTo>
                </a:path>
                <a:path w="114300" h="1991359">
                  <a:moveTo>
                    <a:pt x="28438" y="361802"/>
                  </a:moveTo>
                  <a:lnTo>
                    <a:pt x="28438" y="647730"/>
                  </a:lnTo>
                </a:path>
                <a:path w="114300" h="1991359">
                  <a:moveTo>
                    <a:pt x="28438" y="657226"/>
                  </a:moveTo>
                  <a:lnTo>
                    <a:pt x="37918" y="447552"/>
                  </a:lnTo>
                </a:path>
                <a:path w="114300" h="1991359">
                  <a:moveTo>
                    <a:pt x="37918" y="438056"/>
                  </a:moveTo>
                  <a:lnTo>
                    <a:pt x="37918" y="9496"/>
                  </a:lnTo>
                </a:path>
                <a:path w="114300" h="1991359">
                  <a:moveTo>
                    <a:pt x="37918" y="0"/>
                  </a:moveTo>
                  <a:lnTo>
                    <a:pt x="37918" y="56976"/>
                  </a:lnTo>
                </a:path>
                <a:path w="114300" h="1991359">
                  <a:moveTo>
                    <a:pt x="37918" y="66472"/>
                  </a:moveTo>
                  <a:lnTo>
                    <a:pt x="47398" y="580972"/>
                  </a:lnTo>
                </a:path>
                <a:path w="114300" h="1991359">
                  <a:moveTo>
                    <a:pt x="47398" y="590468"/>
                  </a:moveTo>
                  <a:lnTo>
                    <a:pt x="47398" y="533302"/>
                  </a:lnTo>
                </a:path>
                <a:path w="114300" h="1991359">
                  <a:moveTo>
                    <a:pt x="47398" y="523806"/>
                  </a:moveTo>
                  <a:lnTo>
                    <a:pt x="47398" y="438056"/>
                  </a:lnTo>
                </a:path>
                <a:path w="114300" h="1991359">
                  <a:moveTo>
                    <a:pt x="47398" y="428559"/>
                  </a:moveTo>
                  <a:lnTo>
                    <a:pt x="47398" y="457048"/>
                  </a:lnTo>
                </a:path>
                <a:path w="114300" h="1991359">
                  <a:moveTo>
                    <a:pt x="47398" y="466734"/>
                  </a:moveTo>
                  <a:lnTo>
                    <a:pt x="66357" y="1981432"/>
                  </a:lnTo>
                </a:path>
                <a:path w="114300" h="1991359">
                  <a:moveTo>
                    <a:pt x="66357" y="1990937"/>
                  </a:moveTo>
                  <a:lnTo>
                    <a:pt x="75837" y="1981432"/>
                  </a:lnTo>
                </a:path>
                <a:path w="114300" h="1991359">
                  <a:moveTo>
                    <a:pt x="75837" y="1971936"/>
                  </a:moveTo>
                  <a:lnTo>
                    <a:pt x="75837" y="1552615"/>
                  </a:lnTo>
                </a:path>
                <a:path w="114300" h="1991359">
                  <a:moveTo>
                    <a:pt x="75837" y="1543119"/>
                  </a:moveTo>
                  <a:lnTo>
                    <a:pt x="75837" y="1638555"/>
                  </a:lnTo>
                </a:path>
                <a:path w="114300" h="1991359">
                  <a:moveTo>
                    <a:pt x="75837" y="1648051"/>
                  </a:moveTo>
                  <a:lnTo>
                    <a:pt x="85316" y="1905216"/>
                  </a:lnTo>
                </a:path>
                <a:path w="114300" h="1991359">
                  <a:moveTo>
                    <a:pt x="85316" y="1914712"/>
                  </a:moveTo>
                  <a:lnTo>
                    <a:pt x="85316" y="1857488"/>
                  </a:lnTo>
                </a:path>
                <a:path w="114300" h="1991359">
                  <a:moveTo>
                    <a:pt x="85316" y="1847992"/>
                  </a:moveTo>
                  <a:lnTo>
                    <a:pt x="85316" y="1038305"/>
                  </a:lnTo>
                </a:path>
                <a:path w="114300" h="1991359">
                  <a:moveTo>
                    <a:pt x="85316" y="1028809"/>
                  </a:moveTo>
                  <a:lnTo>
                    <a:pt x="94986" y="1209710"/>
                  </a:lnTo>
                </a:path>
                <a:path w="114300" h="1991359">
                  <a:moveTo>
                    <a:pt x="94986" y="1219207"/>
                  </a:moveTo>
                  <a:lnTo>
                    <a:pt x="94986" y="1228703"/>
                  </a:lnTo>
                </a:path>
                <a:path w="114300" h="1991359">
                  <a:moveTo>
                    <a:pt x="94986" y="1238199"/>
                  </a:moveTo>
                  <a:lnTo>
                    <a:pt x="94986" y="1114559"/>
                  </a:lnTo>
                </a:path>
                <a:path w="114300" h="1991359">
                  <a:moveTo>
                    <a:pt x="94986" y="1105063"/>
                  </a:moveTo>
                  <a:lnTo>
                    <a:pt x="94986" y="419063"/>
                  </a:lnTo>
                </a:path>
                <a:path w="114300" h="1991359">
                  <a:moveTo>
                    <a:pt x="94986" y="409567"/>
                  </a:moveTo>
                  <a:lnTo>
                    <a:pt x="104465" y="485821"/>
                  </a:lnTo>
                </a:path>
                <a:path w="114300" h="1991359">
                  <a:moveTo>
                    <a:pt x="104465" y="495317"/>
                  </a:moveTo>
                  <a:lnTo>
                    <a:pt x="104465" y="457048"/>
                  </a:lnTo>
                </a:path>
                <a:path w="114300" h="1991359">
                  <a:moveTo>
                    <a:pt x="104465" y="447552"/>
                  </a:moveTo>
                  <a:lnTo>
                    <a:pt x="113945" y="2666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2836341" y="578634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2841090" y="5791095"/>
              <a:ext cx="19050" cy="1315085"/>
            </a:xfrm>
            <a:custGeom>
              <a:avLst/>
              <a:gdLst/>
              <a:ahLst/>
              <a:cxnLst/>
              <a:rect l="l" t="t" r="r" b="b"/>
              <a:pathLst>
                <a:path w="19050" h="1315084">
                  <a:moveTo>
                    <a:pt x="0" y="0"/>
                  </a:moveTo>
                  <a:lnTo>
                    <a:pt x="0" y="28488"/>
                  </a:lnTo>
                </a:path>
                <a:path w="19050" h="1315084">
                  <a:moveTo>
                    <a:pt x="0" y="37984"/>
                  </a:moveTo>
                  <a:lnTo>
                    <a:pt x="9479" y="504813"/>
                  </a:lnTo>
                </a:path>
                <a:path w="19050" h="1315084">
                  <a:moveTo>
                    <a:pt x="9479" y="514309"/>
                  </a:moveTo>
                  <a:lnTo>
                    <a:pt x="9479" y="495317"/>
                  </a:lnTo>
                </a:path>
                <a:path w="19050" h="1315084">
                  <a:moveTo>
                    <a:pt x="9479" y="485821"/>
                  </a:moveTo>
                  <a:lnTo>
                    <a:pt x="9479" y="428559"/>
                  </a:lnTo>
                </a:path>
                <a:path w="19050" h="1315084">
                  <a:moveTo>
                    <a:pt x="9479" y="419063"/>
                  </a:moveTo>
                  <a:lnTo>
                    <a:pt x="9479" y="457238"/>
                  </a:lnTo>
                </a:path>
                <a:path w="19050" h="1315084">
                  <a:moveTo>
                    <a:pt x="9479" y="466734"/>
                  </a:moveTo>
                  <a:lnTo>
                    <a:pt x="18959" y="1305147"/>
                  </a:lnTo>
                </a:path>
                <a:path w="19050" h="1315084">
                  <a:moveTo>
                    <a:pt x="18959" y="1314643"/>
                  </a:moveTo>
                  <a:lnTo>
                    <a:pt x="18959" y="1181222"/>
                  </a:lnTo>
                </a:path>
                <a:path w="19050" h="1315084">
                  <a:moveTo>
                    <a:pt x="18959" y="1171726"/>
                  </a:moveTo>
                  <a:lnTo>
                    <a:pt x="18959" y="106707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2855308" y="68436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2860049" y="5743330"/>
              <a:ext cx="47625" cy="1829435"/>
            </a:xfrm>
            <a:custGeom>
              <a:avLst/>
              <a:gdLst/>
              <a:ahLst/>
              <a:cxnLst/>
              <a:rect l="l" t="t" r="r" b="b"/>
              <a:pathLst>
                <a:path w="47625" h="1829434">
                  <a:moveTo>
                    <a:pt x="0" y="1105063"/>
                  </a:moveTo>
                  <a:lnTo>
                    <a:pt x="9574" y="1314738"/>
                  </a:lnTo>
                </a:path>
                <a:path w="47625" h="1829434">
                  <a:moveTo>
                    <a:pt x="9574" y="1324234"/>
                  </a:moveTo>
                  <a:lnTo>
                    <a:pt x="9574" y="1819770"/>
                  </a:lnTo>
                </a:path>
                <a:path w="47625" h="1829434">
                  <a:moveTo>
                    <a:pt x="9574" y="1829266"/>
                  </a:moveTo>
                  <a:lnTo>
                    <a:pt x="9574" y="1733820"/>
                  </a:lnTo>
                </a:path>
                <a:path w="47625" h="1829434">
                  <a:moveTo>
                    <a:pt x="9574" y="1724324"/>
                  </a:moveTo>
                  <a:lnTo>
                    <a:pt x="19054" y="1390991"/>
                  </a:lnTo>
                </a:path>
                <a:path w="47625" h="1829434">
                  <a:moveTo>
                    <a:pt x="19054" y="1381495"/>
                  </a:moveTo>
                  <a:lnTo>
                    <a:pt x="19054" y="1476646"/>
                  </a:lnTo>
                </a:path>
                <a:path w="47625" h="1829434">
                  <a:moveTo>
                    <a:pt x="19054" y="1486143"/>
                  </a:moveTo>
                  <a:lnTo>
                    <a:pt x="19054" y="1591113"/>
                  </a:lnTo>
                </a:path>
                <a:path w="47625" h="1829434">
                  <a:moveTo>
                    <a:pt x="19054" y="1600609"/>
                  </a:moveTo>
                  <a:lnTo>
                    <a:pt x="19054" y="1571893"/>
                  </a:lnTo>
                </a:path>
                <a:path w="47625" h="1829434">
                  <a:moveTo>
                    <a:pt x="19054" y="1562396"/>
                  </a:moveTo>
                  <a:lnTo>
                    <a:pt x="4749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2902801" y="5729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2907542" y="5610099"/>
              <a:ext cx="47625" cy="1791335"/>
            </a:xfrm>
            <a:custGeom>
              <a:avLst/>
              <a:gdLst/>
              <a:ahLst/>
              <a:cxnLst/>
              <a:rect l="l" t="t" r="r" b="b"/>
              <a:pathLst>
                <a:path w="47625" h="1791334">
                  <a:moveTo>
                    <a:pt x="0" y="133230"/>
                  </a:moveTo>
                  <a:lnTo>
                    <a:pt x="0" y="419158"/>
                  </a:lnTo>
                </a:path>
                <a:path w="47625" h="1791334">
                  <a:moveTo>
                    <a:pt x="0" y="428654"/>
                  </a:moveTo>
                  <a:lnTo>
                    <a:pt x="0" y="276147"/>
                  </a:lnTo>
                </a:path>
                <a:path w="47625" h="1791334">
                  <a:moveTo>
                    <a:pt x="0" y="266651"/>
                  </a:moveTo>
                  <a:lnTo>
                    <a:pt x="9479" y="9496"/>
                  </a:lnTo>
                </a:path>
                <a:path w="47625" h="1791334">
                  <a:moveTo>
                    <a:pt x="9479" y="0"/>
                  </a:moveTo>
                  <a:lnTo>
                    <a:pt x="9479" y="123734"/>
                  </a:lnTo>
                </a:path>
                <a:path w="47625" h="1791334">
                  <a:moveTo>
                    <a:pt x="9479" y="133230"/>
                  </a:moveTo>
                  <a:lnTo>
                    <a:pt x="9479" y="752472"/>
                  </a:lnTo>
                </a:path>
                <a:path w="47625" h="1791334">
                  <a:moveTo>
                    <a:pt x="9479" y="761968"/>
                  </a:moveTo>
                  <a:lnTo>
                    <a:pt x="18959" y="685809"/>
                  </a:lnTo>
                </a:path>
                <a:path w="47625" h="1791334">
                  <a:moveTo>
                    <a:pt x="18959" y="676313"/>
                  </a:moveTo>
                  <a:lnTo>
                    <a:pt x="18959" y="571571"/>
                  </a:lnTo>
                </a:path>
                <a:path w="47625" h="1791334">
                  <a:moveTo>
                    <a:pt x="18959" y="562075"/>
                  </a:moveTo>
                  <a:lnTo>
                    <a:pt x="18959" y="609556"/>
                  </a:lnTo>
                </a:path>
                <a:path w="47625" h="1791334">
                  <a:moveTo>
                    <a:pt x="18959" y="619052"/>
                  </a:moveTo>
                  <a:lnTo>
                    <a:pt x="28628" y="1400203"/>
                  </a:lnTo>
                </a:path>
                <a:path w="47625" h="1791334">
                  <a:moveTo>
                    <a:pt x="28628" y="1409984"/>
                  </a:moveTo>
                  <a:lnTo>
                    <a:pt x="28628" y="1371714"/>
                  </a:lnTo>
                </a:path>
                <a:path w="47625" h="1791334">
                  <a:moveTo>
                    <a:pt x="28628" y="1362218"/>
                  </a:moveTo>
                  <a:lnTo>
                    <a:pt x="28628" y="1371714"/>
                  </a:lnTo>
                </a:path>
                <a:path w="47625" h="1791334">
                  <a:moveTo>
                    <a:pt x="28628" y="1381210"/>
                  </a:moveTo>
                  <a:lnTo>
                    <a:pt x="38108" y="1781330"/>
                  </a:lnTo>
                </a:path>
                <a:path w="47625" h="1791334">
                  <a:moveTo>
                    <a:pt x="38108" y="1790835"/>
                  </a:moveTo>
                  <a:lnTo>
                    <a:pt x="38108" y="1771833"/>
                  </a:lnTo>
                </a:path>
                <a:path w="47625" h="1791334">
                  <a:moveTo>
                    <a:pt x="38108" y="1762337"/>
                  </a:moveTo>
                  <a:lnTo>
                    <a:pt x="47587" y="1438472"/>
                  </a:lnTo>
                </a:path>
                <a:path w="47625" h="1791334">
                  <a:moveTo>
                    <a:pt x="47587" y="1428976"/>
                  </a:moveTo>
                  <a:lnTo>
                    <a:pt x="47587" y="1447968"/>
                  </a:lnTo>
                </a:path>
                <a:path w="47625" h="1791334">
                  <a:moveTo>
                    <a:pt x="47587" y="1457464"/>
                  </a:moveTo>
                  <a:lnTo>
                    <a:pt x="47587" y="15147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2950389" y="7129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2955130" y="6295909"/>
              <a:ext cx="9525" cy="829310"/>
            </a:xfrm>
            <a:custGeom>
              <a:avLst/>
              <a:gdLst/>
              <a:ahLst/>
              <a:cxnLst/>
              <a:rect l="l" t="t" r="r" b="b"/>
              <a:pathLst>
                <a:path w="9525" h="829309">
                  <a:moveTo>
                    <a:pt x="0" y="828916"/>
                  </a:moveTo>
                  <a:lnTo>
                    <a:pt x="9479" y="438246"/>
                  </a:lnTo>
                </a:path>
                <a:path w="9525" h="829309">
                  <a:moveTo>
                    <a:pt x="9479" y="42874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2959869" y="6281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2964610" y="5676572"/>
              <a:ext cx="19050" cy="791210"/>
            </a:xfrm>
            <a:custGeom>
              <a:avLst/>
              <a:gdLst/>
              <a:ahLst/>
              <a:cxnLst/>
              <a:rect l="l" t="t" r="r" b="b"/>
              <a:pathLst>
                <a:path w="19050" h="791210">
                  <a:moveTo>
                    <a:pt x="0" y="609840"/>
                  </a:moveTo>
                  <a:lnTo>
                    <a:pt x="0" y="781245"/>
                  </a:lnTo>
                </a:path>
                <a:path w="19050" h="791210">
                  <a:moveTo>
                    <a:pt x="0" y="790932"/>
                  </a:moveTo>
                  <a:lnTo>
                    <a:pt x="9479" y="781245"/>
                  </a:lnTo>
                </a:path>
                <a:path w="19050" h="791210">
                  <a:moveTo>
                    <a:pt x="9479" y="771749"/>
                  </a:moveTo>
                  <a:lnTo>
                    <a:pt x="9479" y="190682"/>
                  </a:lnTo>
                </a:path>
                <a:path w="19050" h="791210">
                  <a:moveTo>
                    <a:pt x="9479" y="181186"/>
                  </a:moveTo>
                  <a:lnTo>
                    <a:pt x="9479" y="9781"/>
                  </a:lnTo>
                </a:path>
                <a:path w="19050" h="791210">
                  <a:moveTo>
                    <a:pt x="9479" y="0"/>
                  </a:moveTo>
                  <a:lnTo>
                    <a:pt x="9479" y="95530"/>
                  </a:lnTo>
                </a:path>
                <a:path w="19050" h="791210">
                  <a:moveTo>
                    <a:pt x="9479" y="105027"/>
                  </a:moveTo>
                  <a:lnTo>
                    <a:pt x="18959" y="32410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2978828" y="60054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2983569" y="5724337"/>
              <a:ext cx="0" cy="286385"/>
            </a:xfrm>
            <a:custGeom>
              <a:avLst/>
              <a:gdLst/>
              <a:ahLst/>
              <a:cxnLst/>
              <a:rect l="l" t="t" r="r" b="b"/>
              <a:pathLst>
                <a:path w="0" h="286385">
                  <a:moveTo>
                    <a:pt x="0" y="285833"/>
                  </a:moveTo>
                  <a:lnTo>
                    <a:pt x="0" y="123924"/>
                  </a:lnTo>
                </a:path>
                <a:path w="0" h="286385">
                  <a:moveTo>
                    <a:pt x="0" y="114238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2978828" y="57100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2983569" y="5724337"/>
              <a:ext cx="28575" cy="1543685"/>
            </a:xfrm>
            <a:custGeom>
              <a:avLst/>
              <a:gdLst/>
              <a:ahLst/>
              <a:cxnLst/>
              <a:rect l="l" t="t" r="r" b="b"/>
              <a:pathLst>
                <a:path w="28575" h="1543684">
                  <a:moveTo>
                    <a:pt x="0" y="0"/>
                  </a:moveTo>
                  <a:lnTo>
                    <a:pt x="18959" y="1028809"/>
                  </a:lnTo>
                </a:path>
                <a:path w="28575" h="1543684">
                  <a:moveTo>
                    <a:pt x="18959" y="1038305"/>
                  </a:moveTo>
                  <a:lnTo>
                    <a:pt x="28438" y="15434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3007267" y="7272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3012008" y="5600413"/>
              <a:ext cx="133350" cy="1981835"/>
            </a:xfrm>
            <a:custGeom>
              <a:avLst/>
              <a:gdLst/>
              <a:ahLst/>
              <a:cxnLst/>
              <a:rect l="l" t="t" r="r" b="b"/>
              <a:pathLst>
                <a:path w="133350" h="1981834">
                  <a:moveTo>
                    <a:pt x="0" y="1667329"/>
                  </a:moveTo>
                  <a:lnTo>
                    <a:pt x="0" y="1495829"/>
                  </a:lnTo>
                </a:path>
                <a:path w="133350" h="1981834">
                  <a:moveTo>
                    <a:pt x="0" y="1486143"/>
                  </a:moveTo>
                  <a:lnTo>
                    <a:pt x="0" y="1495829"/>
                  </a:lnTo>
                </a:path>
                <a:path w="133350" h="1981834">
                  <a:moveTo>
                    <a:pt x="0" y="1505325"/>
                  </a:moveTo>
                  <a:lnTo>
                    <a:pt x="9479" y="1972183"/>
                  </a:lnTo>
                </a:path>
                <a:path w="133350" h="1981834">
                  <a:moveTo>
                    <a:pt x="9479" y="1981679"/>
                  </a:moveTo>
                  <a:lnTo>
                    <a:pt x="9479" y="1791016"/>
                  </a:lnTo>
                </a:path>
                <a:path w="133350" h="1981834">
                  <a:moveTo>
                    <a:pt x="9479" y="1781519"/>
                  </a:moveTo>
                  <a:lnTo>
                    <a:pt x="9479" y="1362408"/>
                  </a:lnTo>
                </a:path>
                <a:path w="133350" h="1981834">
                  <a:moveTo>
                    <a:pt x="9479" y="1352912"/>
                  </a:moveTo>
                  <a:lnTo>
                    <a:pt x="18959" y="1429166"/>
                  </a:lnTo>
                </a:path>
                <a:path w="133350" h="1981834">
                  <a:moveTo>
                    <a:pt x="18959" y="1438662"/>
                  </a:moveTo>
                  <a:lnTo>
                    <a:pt x="18959" y="1562396"/>
                  </a:lnTo>
                </a:path>
                <a:path w="133350" h="1981834">
                  <a:moveTo>
                    <a:pt x="18959" y="1572082"/>
                  </a:moveTo>
                  <a:lnTo>
                    <a:pt x="18959" y="1390896"/>
                  </a:lnTo>
                </a:path>
                <a:path w="133350" h="1981834">
                  <a:moveTo>
                    <a:pt x="18959" y="1381400"/>
                  </a:moveTo>
                  <a:lnTo>
                    <a:pt x="28438" y="762158"/>
                  </a:lnTo>
                </a:path>
                <a:path w="133350" h="1981834">
                  <a:moveTo>
                    <a:pt x="28438" y="752662"/>
                  </a:moveTo>
                  <a:lnTo>
                    <a:pt x="28438" y="762158"/>
                  </a:lnTo>
                </a:path>
                <a:path w="133350" h="1981834">
                  <a:moveTo>
                    <a:pt x="28438" y="771654"/>
                  </a:moveTo>
                  <a:lnTo>
                    <a:pt x="28438" y="733670"/>
                  </a:lnTo>
                </a:path>
                <a:path w="133350" h="1981834">
                  <a:moveTo>
                    <a:pt x="28438" y="724174"/>
                  </a:moveTo>
                  <a:lnTo>
                    <a:pt x="37918" y="171689"/>
                  </a:lnTo>
                </a:path>
                <a:path w="133350" h="1981834">
                  <a:moveTo>
                    <a:pt x="37918" y="162193"/>
                  </a:moveTo>
                  <a:lnTo>
                    <a:pt x="47682" y="171689"/>
                  </a:lnTo>
                </a:path>
                <a:path w="133350" h="1981834">
                  <a:moveTo>
                    <a:pt x="47682" y="181186"/>
                  </a:moveTo>
                  <a:lnTo>
                    <a:pt x="47682" y="371583"/>
                  </a:lnTo>
                </a:path>
                <a:path w="133350" h="1981834">
                  <a:moveTo>
                    <a:pt x="47682" y="381079"/>
                  </a:moveTo>
                  <a:lnTo>
                    <a:pt x="47682" y="314321"/>
                  </a:lnTo>
                </a:path>
                <a:path w="133350" h="1981834">
                  <a:moveTo>
                    <a:pt x="47682" y="304825"/>
                  </a:moveTo>
                  <a:lnTo>
                    <a:pt x="47682" y="266841"/>
                  </a:lnTo>
                </a:path>
                <a:path w="133350" h="1981834">
                  <a:moveTo>
                    <a:pt x="47682" y="257344"/>
                  </a:moveTo>
                  <a:lnTo>
                    <a:pt x="57162" y="343094"/>
                  </a:lnTo>
                </a:path>
                <a:path w="133350" h="1981834">
                  <a:moveTo>
                    <a:pt x="57162" y="352591"/>
                  </a:moveTo>
                  <a:lnTo>
                    <a:pt x="57162" y="1019313"/>
                  </a:lnTo>
                </a:path>
                <a:path w="133350" h="1981834">
                  <a:moveTo>
                    <a:pt x="57162" y="1029094"/>
                  </a:moveTo>
                  <a:lnTo>
                    <a:pt x="57162" y="971833"/>
                  </a:lnTo>
                </a:path>
                <a:path w="133350" h="1981834">
                  <a:moveTo>
                    <a:pt x="57162" y="962337"/>
                  </a:moveTo>
                  <a:lnTo>
                    <a:pt x="66641" y="895579"/>
                  </a:lnTo>
                </a:path>
                <a:path w="133350" h="1981834">
                  <a:moveTo>
                    <a:pt x="66641" y="886083"/>
                  </a:moveTo>
                  <a:lnTo>
                    <a:pt x="66641" y="895579"/>
                  </a:lnTo>
                </a:path>
                <a:path w="133350" h="1981834">
                  <a:moveTo>
                    <a:pt x="66641" y="905075"/>
                  </a:moveTo>
                  <a:lnTo>
                    <a:pt x="66641" y="1400393"/>
                  </a:lnTo>
                </a:path>
                <a:path w="133350" h="1981834">
                  <a:moveTo>
                    <a:pt x="66641" y="1409889"/>
                  </a:moveTo>
                  <a:lnTo>
                    <a:pt x="66641" y="1714809"/>
                  </a:lnTo>
                </a:path>
                <a:path w="133350" h="1981834">
                  <a:moveTo>
                    <a:pt x="66641" y="1724296"/>
                  </a:moveTo>
                  <a:lnTo>
                    <a:pt x="76121" y="1610067"/>
                  </a:lnTo>
                </a:path>
                <a:path w="133350" h="1981834">
                  <a:moveTo>
                    <a:pt x="76121" y="1600571"/>
                  </a:moveTo>
                  <a:lnTo>
                    <a:pt x="76121" y="1505325"/>
                  </a:lnTo>
                </a:path>
                <a:path w="133350" h="1981834">
                  <a:moveTo>
                    <a:pt x="76121" y="1495829"/>
                  </a:moveTo>
                  <a:lnTo>
                    <a:pt x="76121" y="1533908"/>
                  </a:lnTo>
                </a:path>
                <a:path w="133350" h="1981834">
                  <a:moveTo>
                    <a:pt x="76121" y="1543404"/>
                  </a:moveTo>
                  <a:lnTo>
                    <a:pt x="76121" y="1876737"/>
                  </a:lnTo>
                </a:path>
                <a:path w="133350" h="1981834">
                  <a:moveTo>
                    <a:pt x="76121" y="1886471"/>
                  </a:moveTo>
                  <a:lnTo>
                    <a:pt x="85601" y="1781519"/>
                  </a:lnTo>
                </a:path>
                <a:path w="133350" h="1981834">
                  <a:moveTo>
                    <a:pt x="85601" y="1772023"/>
                  </a:moveTo>
                  <a:lnTo>
                    <a:pt x="95080" y="1228988"/>
                  </a:lnTo>
                </a:path>
                <a:path w="133350" h="1981834">
                  <a:moveTo>
                    <a:pt x="95080" y="1219491"/>
                  </a:moveTo>
                  <a:lnTo>
                    <a:pt x="95080" y="819420"/>
                  </a:lnTo>
                </a:path>
                <a:path w="133350" h="1981834">
                  <a:moveTo>
                    <a:pt x="95080" y="809924"/>
                  </a:moveTo>
                  <a:lnTo>
                    <a:pt x="104560" y="476515"/>
                  </a:lnTo>
                </a:path>
                <a:path w="133350" h="1981834">
                  <a:moveTo>
                    <a:pt x="104560" y="466829"/>
                  </a:moveTo>
                  <a:lnTo>
                    <a:pt x="104560" y="552769"/>
                  </a:lnTo>
                </a:path>
                <a:path w="133350" h="1981834">
                  <a:moveTo>
                    <a:pt x="104560" y="562265"/>
                  </a:moveTo>
                  <a:lnTo>
                    <a:pt x="104560" y="476515"/>
                  </a:lnTo>
                </a:path>
                <a:path w="133350" h="1981834">
                  <a:moveTo>
                    <a:pt x="104560" y="466829"/>
                  </a:moveTo>
                  <a:lnTo>
                    <a:pt x="114040" y="9686"/>
                  </a:lnTo>
                </a:path>
                <a:path w="133350" h="1981834">
                  <a:moveTo>
                    <a:pt x="114040" y="0"/>
                  </a:moveTo>
                  <a:lnTo>
                    <a:pt x="114040" y="162193"/>
                  </a:lnTo>
                </a:path>
                <a:path w="133350" h="1981834">
                  <a:moveTo>
                    <a:pt x="114040" y="171689"/>
                  </a:moveTo>
                  <a:lnTo>
                    <a:pt x="123519" y="466829"/>
                  </a:lnTo>
                </a:path>
                <a:path w="133350" h="1981834">
                  <a:moveTo>
                    <a:pt x="123519" y="476515"/>
                  </a:moveTo>
                  <a:lnTo>
                    <a:pt x="123519" y="352591"/>
                  </a:lnTo>
                </a:path>
                <a:path w="133350" h="1981834">
                  <a:moveTo>
                    <a:pt x="123519" y="343094"/>
                  </a:moveTo>
                  <a:lnTo>
                    <a:pt x="123519" y="228666"/>
                  </a:lnTo>
                </a:path>
                <a:path w="133350" h="1981834">
                  <a:moveTo>
                    <a:pt x="123519" y="219170"/>
                  </a:moveTo>
                  <a:lnTo>
                    <a:pt x="123519" y="257344"/>
                  </a:lnTo>
                </a:path>
                <a:path w="133350" h="1981834">
                  <a:moveTo>
                    <a:pt x="123519" y="266841"/>
                  </a:moveTo>
                  <a:lnTo>
                    <a:pt x="132999" y="9623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3140265" y="655801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3145008" y="6562750"/>
              <a:ext cx="38735" cy="848360"/>
            </a:xfrm>
            <a:custGeom>
              <a:avLst/>
              <a:gdLst/>
              <a:ahLst/>
              <a:cxnLst/>
              <a:rect l="l" t="t" r="r" b="b"/>
              <a:pathLst>
                <a:path w="38735" h="848359">
                  <a:moveTo>
                    <a:pt x="0" y="0"/>
                  </a:moveTo>
                  <a:lnTo>
                    <a:pt x="0" y="37984"/>
                  </a:lnTo>
                </a:path>
                <a:path w="38735" h="848359">
                  <a:moveTo>
                    <a:pt x="0" y="47480"/>
                  </a:moveTo>
                  <a:lnTo>
                    <a:pt x="18959" y="761959"/>
                  </a:lnTo>
                </a:path>
                <a:path w="38735" h="848359">
                  <a:moveTo>
                    <a:pt x="18959" y="771692"/>
                  </a:moveTo>
                  <a:lnTo>
                    <a:pt x="18959" y="714488"/>
                  </a:lnTo>
                </a:path>
                <a:path w="38735" h="848359">
                  <a:moveTo>
                    <a:pt x="18959" y="704992"/>
                  </a:moveTo>
                  <a:lnTo>
                    <a:pt x="18959" y="695495"/>
                  </a:lnTo>
                </a:path>
                <a:path w="38735" h="848359">
                  <a:moveTo>
                    <a:pt x="18959" y="685714"/>
                  </a:moveTo>
                  <a:lnTo>
                    <a:pt x="18959" y="742976"/>
                  </a:lnTo>
                </a:path>
                <a:path w="38735" h="848359">
                  <a:moveTo>
                    <a:pt x="18959" y="752472"/>
                  </a:moveTo>
                  <a:lnTo>
                    <a:pt x="28723" y="838184"/>
                  </a:lnTo>
                </a:path>
                <a:path w="38735" h="848359">
                  <a:moveTo>
                    <a:pt x="28723" y="847908"/>
                  </a:moveTo>
                  <a:lnTo>
                    <a:pt x="28723" y="761959"/>
                  </a:lnTo>
                </a:path>
                <a:path w="38735" h="848359">
                  <a:moveTo>
                    <a:pt x="28723" y="752472"/>
                  </a:moveTo>
                  <a:lnTo>
                    <a:pt x="28723" y="199893"/>
                  </a:lnTo>
                </a:path>
                <a:path w="38735" h="848359">
                  <a:moveTo>
                    <a:pt x="28723" y="190397"/>
                  </a:moveTo>
                  <a:lnTo>
                    <a:pt x="28723" y="209389"/>
                  </a:lnTo>
                </a:path>
                <a:path w="38735" h="848359">
                  <a:moveTo>
                    <a:pt x="28723" y="219170"/>
                  </a:moveTo>
                  <a:lnTo>
                    <a:pt x="38203" y="3049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3178470" y="6872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3183211" y="6019762"/>
              <a:ext cx="9525" cy="857885"/>
            </a:xfrm>
            <a:custGeom>
              <a:avLst/>
              <a:gdLst/>
              <a:ahLst/>
              <a:cxnLst/>
              <a:rect l="l" t="t" r="r" b="b"/>
              <a:pathLst>
                <a:path w="9525" h="857884">
                  <a:moveTo>
                    <a:pt x="0" y="857404"/>
                  </a:moveTo>
                  <a:lnTo>
                    <a:pt x="0" y="676218"/>
                  </a:lnTo>
                </a:path>
                <a:path w="9525" h="857884">
                  <a:moveTo>
                    <a:pt x="0" y="666722"/>
                  </a:moveTo>
                  <a:lnTo>
                    <a:pt x="9479" y="9496"/>
                  </a:lnTo>
                </a:path>
                <a:path w="9525" h="857884">
                  <a:moveTo>
                    <a:pt x="9479" y="0"/>
                  </a:moveTo>
                  <a:lnTo>
                    <a:pt x="9479" y="133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3187949" y="6157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3192690" y="5676572"/>
              <a:ext cx="47625" cy="1800860"/>
            </a:xfrm>
            <a:custGeom>
              <a:avLst/>
              <a:gdLst/>
              <a:ahLst/>
              <a:cxnLst/>
              <a:rect l="l" t="t" r="r" b="b"/>
              <a:pathLst>
                <a:path w="47625" h="1800859">
                  <a:moveTo>
                    <a:pt x="0" y="495602"/>
                  </a:moveTo>
                  <a:lnTo>
                    <a:pt x="0" y="409852"/>
                  </a:lnTo>
                </a:path>
                <a:path w="47625" h="1800859">
                  <a:moveTo>
                    <a:pt x="0" y="400356"/>
                  </a:moveTo>
                  <a:lnTo>
                    <a:pt x="9479" y="9781"/>
                  </a:lnTo>
                </a:path>
                <a:path w="47625" h="1800859">
                  <a:moveTo>
                    <a:pt x="9479" y="0"/>
                  </a:moveTo>
                  <a:lnTo>
                    <a:pt x="9479" y="57261"/>
                  </a:lnTo>
                </a:path>
                <a:path w="47625" h="1800859">
                  <a:moveTo>
                    <a:pt x="9479" y="66757"/>
                  </a:moveTo>
                  <a:lnTo>
                    <a:pt x="18959" y="381174"/>
                  </a:lnTo>
                </a:path>
                <a:path w="47625" h="1800859">
                  <a:moveTo>
                    <a:pt x="18959" y="390670"/>
                  </a:moveTo>
                  <a:lnTo>
                    <a:pt x="28438" y="924162"/>
                  </a:lnTo>
                </a:path>
                <a:path w="47625" h="1800859">
                  <a:moveTo>
                    <a:pt x="28438" y="933658"/>
                  </a:moveTo>
                  <a:lnTo>
                    <a:pt x="28438" y="1191098"/>
                  </a:lnTo>
                </a:path>
                <a:path w="47625" h="1800859">
                  <a:moveTo>
                    <a:pt x="28438" y="1200594"/>
                  </a:moveTo>
                  <a:lnTo>
                    <a:pt x="28438" y="1162325"/>
                  </a:lnTo>
                </a:path>
                <a:path w="47625" h="1800859">
                  <a:moveTo>
                    <a:pt x="28438" y="1152829"/>
                  </a:moveTo>
                  <a:lnTo>
                    <a:pt x="37918" y="1181602"/>
                  </a:lnTo>
                </a:path>
                <a:path w="47625" h="1800859">
                  <a:moveTo>
                    <a:pt x="37918" y="1191098"/>
                  </a:moveTo>
                  <a:lnTo>
                    <a:pt x="37918" y="1791082"/>
                  </a:lnTo>
                </a:path>
                <a:path w="47625" h="1800859">
                  <a:moveTo>
                    <a:pt x="37918" y="1800578"/>
                  </a:moveTo>
                  <a:lnTo>
                    <a:pt x="37918" y="1619658"/>
                  </a:lnTo>
                </a:path>
                <a:path w="47625" h="1800859">
                  <a:moveTo>
                    <a:pt x="37918" y="1610162"/>
                  </a:moveTo>
                  <a:lnTo>
                    <a:pt x="47398" y="14672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3235348" y="7129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3240089" y="6800913"/>
              <a:ext cx="9525" cy="648335"/>
            </a:xfrm>
            <a:custGeom>
              <a:avLst/>
              <a:gdLst/>
              <a:ahLst/>
              <a:cxnLst/>
              <a:rect l="l" t="t" r="r" b="b"/>
              <a:pathLst>
                <a:path w="9525" h="648334">
                  <a:moveTo>
                    <a:pt x="0" y="333408"/>
                  </a:moveTo>
                  <a:lnTo>
                    <a:pt x="0" y="514309"/>
                  </a:lnTo>
                </a:path>
                <a:path w="9525" h="648334">
                  <a:moveTo>
                    <a:pt x="0" y="523796"/>
                  </a:moveTo>
                  <a:lnTo>
                    <a:pt x="0" y="638243"/>
                  </a:lnTo>
                </a:path>
                <a:path w="9525" h="648334">
                  <a:moveTo>
                    <a:pt x="0" y="647739"/>
                  </a:moveTo>
                  <a:lnTo>
                    <a:pt x="0" y="609745"/>
                  </a:lnTo>
                </a:path>
                <a:path w="9525" h="648334">
                  <a:moveTo>
                    <a:pt x="0" y="600021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3244824" y="6786676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101"/>
                  </a:lnTo>
                  <a:lnTo>
                    <a:pt x="4737" y="28486"/>
                  </a:lnTo>
                  <a:lnTo>
                    <a:pt x="8089" y="27101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36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3249568" y="5934012"/>
              <a:ext cx="19050" cy="867410"/>
            </a:xfrm>
            <a:custGeom>
              <a:avLst/>
              <a:gdLst/>
              <a:ahLst/>
              <a:cxnLst/>
              <a:rect l="l" t="t" r="r" b="b"/>
              <a:pathLst>
                <a:path w="19050" h="867409">
                  <a:moveTo>
                    <a:pt x="0" y="866900"/>
                  </a:moveTo>
                  <a:lnTo>
                    <a:pt x="9479" y="666722"/>
                  </a:lnTo>
                </a:path>
                <a:path w="19050" h="867409">
                  <a:moveTo>
                    <a:pt x="9479" y="657226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3263785" y="5909995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528"/>
                  </a:moveTo>
                  <a:lnTo>
                    <a:pt x="8089" y="11163"/>
                  </a:lnTo>
                  <a:lnTo>
                    <a:pt x="4737" y="9779"/>
                  </a:lnTo>
                  <a:lnTo>
                    <a:pt x="1384" y="11163"/>
                  </a:lnTo>
                  <a:lnTo>
                    <a:pt x="0" y="14528"/>
                  </a:lnTo>
                  <a:lnTo>
                    <a:pt x="1384" y="17881"/>
                  </a:lnTo>
                  <a:lnTo>
                    <a:pt x="4737" y="19278"/>
                  </a:lnTo>
                  <a:lnTo>
                    <a:pt x="8089" y="17881"/>
                  </a:lnTo>
                  <a:lnTo>
                    <a:pt x="9474" y="14528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3268528" y="5686353"/>
              <a:ext cx="29209" cy="1229360"/>
            </a:xfrm>
            <a:custGeom>
              <a:avLst/>
              <a:gdLst/>
              <a:ahLst/>
              <a:cxnLst/>
              <a:rect l="l" t="t" r="r" b="b"/>
              <a:pathLst>
                <a:path w="29210" h="1229359">
                  <a:moveTo>
                    <a:pt x="0" y="228381"/>
                  </a:moveTo>
                  <a:lnTo>
                    <a:pt x="0" y="142726"/>
                  </a:lnTo>
                </a:path>
                <a:path w="29210" h="1229359">
                  <a:moveTo>
                    <a:pt x="0" y="133230"/>
                  </a:moveTo>
                  <a:lnTo>
                    <a:pt x="9479" y="9496"/>
                  </a:lnTo>
                </a:path>
                <a:path w="29210" h="1229359">
                  <a:moveTo>
                    <a:pt x="9479" y="0"/>
                  </a:moveTo>
                  <a:lnTo>
                    <a:pt x="9479" y="76253"/>
                  </a:lnTo>
                </a:path>
                <a:path w="29210" h="1229359">
                  <a:moveTo>
                    <a:pt x="9479" y="85749"/>
                  </a:moveTo>
                  <a:lnTo>
                    <a:pt x="9479" y="514309"/>
                  </a:lnTo>
                </a:path>
                <a:path w="29210" h="1229359">
                  <a:moveTo>
                    <a:pt x="9479" y="523806"/>
                  </a:moveTo>
                  <a:lnTo>
                    <a:pt x="19148" y="514309"/>
                  </a:lnTo>
                </a:path>
                <a:path w="29210" h="1229359">
                  <a:moveTo>
                    <a:pt x="19148" y="504813"/>
                  </a:moveTo>
                  <a:lnTo>
                    <a:pt x="19148" y="400071"/>
                  </a:lnTo>
                </a:path>
                <a:path w="29210" h="1229359">
                  <a:moveTo>
                    <a:pt x="19148" y="390575"/>
                  </a:moveTo>
                  <a:lnTo>
                    <a:pt x="19148" y="485821"/>
                  </a:lnTo>
                </a:path>
                <a:path w="29210" h="1229359">
                  <a:moveTo>
                    <a:pt x="19148" y="495317"/>
                  </a:moveTo>
                  <a:lnTo>
                    <a:pt x="28628" y="1219302"/>
                  </a:lnTo>
                </a:path>
                <a:path w="29210" h="1229359">
                  <a:moveTo>
                    <a:pt x="28628" y="1228798"/>
                  </a:moveTo>
                  <a:lnTo>
                    <a:pt x="28628" y="11430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3292415" y="6815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3297156" y="6829401"/>
              <a:ext cx="19050" cy="581660"/>
            </a:xfrm>
            <a:custGeom>
              <a:avLst/>
              <a:gdLst/>
              <a:ahLst/>
              <a:cxnLst/>
              <a:rect l="l" t="t" r="r" b="b"/>
              <a:pathLst>
                <a:path w="19050" h="581659">
                  <a:moveTo>
                    <a:pt x="0" y="0"/>
                  </a:moveTo>
                  <a:lnTo>
                    <a:pt x="0" y="400071"/>
                  </a:lnTo>
                </a:path>
                <a:path w="19050" h="581659">
                  <a:moveTo>
                    <a:pt x="0" y="409567"/>
                  </a:moveTo>
                  <a:lnTo>
                    <a:pt x="9479" y="571533"/>
                  </a:lnTo>
                </a:path>
                <a:path w="19050" h="581659">
                  <a:moveTo>
                    <a:pt x="9479" y="581257"/>
                  </a:moveTo>
                  <a:lnTo>
                    <a:pt x="9479" y="562027"/>
                  </a:lnTo>
                </a:path>
                <a:path w="19050" h="581659">
                  <a:moveTo>
                    <a:pt x="9479" y="552531"/>
                  </a:moveTo>
                  <a:lnTo>
                    <a:pt x="9479" y="447837"/>
                  </a:lnTo>
                </a:path>
                <a:path w="19050" h="581659">
                  <a:moveTo>
                    <a:pt x="9479" y="438340"/>
                  </a:moveTo>
                  <a:lnTo>
                    <a:pt x="18959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3311375" y="72914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3316115" y="6514985"/>
              <a:ext cx="9525" cy="781685"/>
            </a:xfrm>
            <a:custGeom>
              <a:avLst/>
              <a:gdLst/>
              <a:ahLst/>
              <a:cxnLst/>
              <a:rect l="l" t="t" r="r" b="b"/>
              <a:pathLst>
                <a:path w="9525" h="781684">
                  <a:moveTo>
                    <a:pt x="0" y="781245"/>
                  </a:moveTo>
                  <a:lnTo>
                    <a:pt x="0" y="752757"/>
                  </a:lnTo>
                </a:path>
                <a:path w="9525" h="781684">
                  <a:moveTo>
                    <a:pt x="0" y="743261"/>
                  </a:moveTo>
                  <a:lnTo>
                    <a:pt x="9479" y="409662"/>
                  </a:lnTo>
                </a:path>
                <a:path w="9525" h="781684">
                  <a:moveTo>
                    <a:pt x="9479" y="400166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3320854" y="65007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3325595" y="5638587"/>
              <a:ext cx="95250" cy="1838960"/>
            </a:xfrm>
            <a:custGeom>
              <a:avLst/>
              <a:gdLst/>
              <a:ahLst/>
              <a:cxnLst/>
              <a:rect l="l" t="t" r="r" b="b"/>
              <a:pathLst>
                <a:path w="95250" h="1838959">
                  <a:moveTo>
                    <a:pt x="0" y="876397"/>
                  </a:moveTo>
                  <a:lnTo>
                    <a:pt x="9479" y="866900"/>
                  </a:lnTo>
                </a:path>
                <a:path w="95250" h="1838959">
                  <a:moveTo>
                    <a:pt x="9479" y="857404"/>
                  </a:moveTo>
                  <a:lnTo>
                    <a:pt x="9479" y="476325"/>
                  </a:lnTo>
                </a:path>
                <a:path w="95250" h="1838959">
                  <a:moveTo>
                    <a:pt x="9479" y="466829"/>
                  </a:moveTo>
                  <a:lnTo>
                    <a:pt x="9479" y="171499"/>
                  </a:lnTo>
                </a:path>
                <a:path w="95250" h="1838959">
                  <a:moveTo>
                    <a:pt x="9479" y="162003"/>
                  </a:moveTo>
                  <a:lnTo>
                    <a:pt x="18959" y="342904"/>
                  </a:lnTo>
                </a:path>
                <a:path w="95250" h="1838959">
                  <a:moveTo>
                    <a:pt x="18959" y="352401"/>
                  </a:moveTo>
                  <a:lnTo>
                    <a:pt x="18959" y="381174"/>
                  </a:lnTo>
                </a:path>
                <a:path w="95250" h="1838959">
                  <a:moveTo>
                    <a:pt x="18959" y="390670"/>
                  </a:moveTo>
                  <a:lnTo>
                    <a:pt x="18959" y="352401"/>
                  </a:lnTo>
                </a:path>
                <a:path w="95250" h="1838959">
                  <a:moveTo>
                    <a:pt x="18959" y="342904"/>
                  </a:moveTo>
                  <a:lnTo>
                    <a:pt x="18959" y="9496"/>
                  </a:lnTo>
                </a:path>
                <a:path w="95250" h="1838959">
                  <a:moveTo>
                    <a:pt x="18959" y="0"/>
                  </a:moveTo>
                  <a:lnTo>
                    <a:pt x="18959" y="47765"/>
                  </a:lnTo>
                </a:path>
                <a:path w="95250" h="1838959">
                  <a:moveTo>
                    <a:pt x="18959" y="57261"/>
                  </a:moveTo>
                  <a:lnTo>
                    <a:pt x="28438" y="524090"/>
                  </a:lnTo>
                </a:path>
                <a:path w="95250" h="1838959">
                  <a:moveTo>
                    <a:pt x="28438" y="533587"/>
                  </a:moveTo>
                  <a:lnTo>
                    <a:pt x="28438" y="504813"/>
                  </a:lnTo>
                </a:path>
                <a:path w="95250" h="1838959">
                  <a:moveTo>
                    <a:pt x="28438" y="495317"/>
                  </a:moveTo>
                  <a:lnTo>
                    <a:pt x="37918" y="514594"/>
                  </a:lnTo>
                </a:path>
                <a:path w="95250" h="1838959">
                  <a:moveTo>
                    <a:pt x="37918" y="524090"/>
                  </a:moveTo>
                  <a:lnTo>
                    <a:pt x="37918" y="990920"/>
                  </a:lnTo>
                </a:path>
                <a:path w="95250" h="1838959">
                  <a:moveTo>
                    <a:pt x="37918" y="1000416"/>
                  </a:moveTo>
                  <a:lnTo>
                    <a:pt x="47398" y="1486238"/>
                  </a:lnTo>
                </a:path>
                <a:path w="95250" h="1838959">
                  <a:moveTo>
                    <a:pt x="47398" y="1495734"/>
                  </a:moveTo>
                  <a:lnTo>
                    <a:pt x="56877" y="1648146"/>
                  </a:lnTo>
                </a:path>
                <a:path w="95250" h="1838959">
                  <a:moveTo>
                    <a:pt x="56877" y="1657643"/>
                  </a:moveTo>
                  <a:lnTo>
                    <a:pt x="56877" y="1829067"/>
                  </a:lnTo>
                </a:path>
                <a:path w="95250" h="1838959">
                  <a:moveTo>
                    <a:pt x="56877" y="1838563"/>
                  </a:moveTo>
                  <a:lnTo>
                    <a:pt x="56877" y="1772071"/>
                  </a:lnTo>
                </a:path>
                <a:path w="95250" h="1838959">
                  <a:moveTo>
                    <a:pt x="56877" y="1762347"/>
                  </a:moveTo>
                  <a:lnTo>
                    <a:pt x="66357" y="1467150"/>
                  </a:lnTo>
                </a:path>
                <a:path w="95250" h="1838959">
                  <a:moveTo>
                    <a:pt x="66357" y="1457654"/>
                  </a:moveTo>
                  <a:lnTo>
                    <a:pt x="66357" y="1505230"/>
                  </a:lnTo>
                </a:path>
                <a:path w="95250" h="1838959">
                  <a:moveTo>
                    <a:pt x="66357" y="1514726"/>
                  </a:moveTo>
                  <a:lnTo>
                    <a:pt x="66357" y="1600381"/>
                  </a:lnTo>
                </a:path>
                <a:path w="95250" h="1838959">
                  <a:moveTo>
                    <a:pt x="66357" y="1609877"/>
                  </a:moveTo>
                  <a:lnTo>
                    <a:pt x="66357" y="1600381"/>
                  </a:lnTo>
                </a:path>
                <a:path w="95250" h="1838959">
                  <a:moveTo>
                    <a:pt x="66357" y="1590885"/>
                  </a:moveTo>
                  <a:lnTo>
                    <a:pt x="66357" y="1162325"/>
                  </a:lnTo>
                </a:path>
                <a:path w="95250" h="1838959">
                  <a:moveTo>
                    <a:pt x="66357" y="1152829"/>
                  </a:moveTo>
                  <a:lnTo>
                    <a:pt x="76121" y="838412"/>
                  </a:lnTo>
                </a:path>
                <a:path w="95250" h="1838959">
                  <a:moveTo>
                    <a:pt x="76121" y="828916"/>
                  </a:moveTo>
                  <a:lnTo>
                    <a:pt x="76121" y="847908"/>
                  </a:lnTo>
                </a:path>
                <a:path w="95250" h="1838959">
                  <a:moveTo>
                    <a:pt x="76121" y="857404"/>
                  </a:moveTo>
                  <a:lnTo>
                    <a:pt x="76121" y="885893"/>
                  </a:lnTo>
                </a:path>
                <a:path w="95250" h="1838959">
                  <a:moveTo>
                    <a:pt x="76121" y="895389"/>
                  </a:moveTo>
                  <a:lnTo>
                    <a:pt x="76121" y="866900"/>
                  </a:lnTo>
                </a:path>
                <a:path w="95250" h="1838959">
                  <a:moveTo>
                    <a:pt x="76121" y="857404"/>
                  </a:moveTo>
                  <a:lnTo>
                    <a:pt x="85601" y="228666"/>
                  </a:lnTo>
                </a:path>
                <a:path w="95250" h="1838959">
                  <a:moveTo>
                    <a:pt x="85601" y="219170"/>
                  </a:moveTo>
                  <a:lnTo>
                    <a:pt x="85601" y="276147"/>
                  </a:lnTo>
                </a:path>
                <a:path w="95250" h="1838959">
                  <a:moveTo>
                    <a:pt x="85601" y="285928"/>
                  </a:moveTo>
                  <a:lnTo>
                    <a:pt x="85601" y="276147"/>
                  </a:lnTo>
                </a:path>
                <a:path w="95250" h="1838959">
                  <a:moveTo>
                    <a:pt x="85601" y="266651"/>
                  </a:moveTo>
                  <a:lnTo>
                    <a:pt x="95080" y="1714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3415935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3420676" y="5810087"/>
              <a:ext cx="9525" cy="600710"/>
            </a:xfrm>
            <a:custGeom>
              <a:avLst/>
              <a:gdLst/>
              <a:ahLst/>
              <a:cxnLst/>
              <a:rect l="l" t="t" r="r" b="b"/>
              <a:pathLst>
                <a:path w="9525" h="600710">
                  <a:moveTo>
                    <a:pt x="0" y="0"/>
                  </a:moveTo>
                  <a:lnTo>
                    <a:pt x="9479" y="114428"/>
                  </a:lnTo>
                </a:path>
                <a:path w="9525" h="600710">
                  <a:moveTo>
                    <a:pt x="9479" y="123924"/>
                  </a:moveTo>
                  <a:lnTo>
                    <a:pt x="9479" y="6002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3425415" y="64150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3439635" y="6419833"/>
              <a:ext cx="9525" cy="753110"/>
            </a:xfrm>
            <a:custGeom>
              <a:avLst/>
              <a:gdLst/>
              <a:ahLst/>
              <a:cxnLst/>
              <a:rect l="l" t="t" r="r" b="b"/>
              <a:pathLst>
                <a:path w="9525" h="753109">
                  <a:moveTo>
                    <a:pt x="0" y="0"/>
                  </a:moveTo>
                  <a:lnTo>
                    <a:pt x="0" y="37984"/>
                  </a:lnTo>
                </a:path>
                <a:path w="9525" h="753109">
                  <a:moveTo>
                    <a:pt x="0" y="47670"/>
                  </a:moveTo>
                  <a:lnTo>
                    <a:pt x="0" y="742976"/>
                  </a:lnTo>
                </a:path>
                <a:path w="9525" h="753109">
                  <a:moveTo>
                    <a:pt x="0" y="752662"/>
                  </a:moveTo>
                  <a:lnTo>
                    <a:pt x="9479" y="628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3444374" y="70343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3449115" y="7048572"/>
              <a:ext cx="9525" cy="476884"/>
            </a:xfrm>
            <a:custGeom>
              <a:avLst/>
              <a:gdLst/>
              <a:ahLst/>
              <a:cxnLst/>
              <a:rect l="l" t="t" r="r" b="b"/>
              <a:pathLst>
                <a:path w="9525" h="476884">
                  <a:moveTo>
                    <a:pt x="0" y="0"/>
                  </a:moveTo>
                  <a:lnTo>
                    <a:pt x="0" y="123924"/>
                  </a:lnTo>
                </a:path>
                <a:path w="9525" h="476884">
                  <a:moveTo>
                    <a:pt x="0" y="133420"/>
                  </a:moveTo>
                  <a:lnTo>
                    <a:pt x="9479" y="466800"/>
                  </a:lnTo>
                </a:path>
                <a:path w="9525" h="476884">
                  <a:moveTo>
                    <a:pt x="9479" y="476306"/>
                  </a:moveTo>
                  <a:lnTo>
                    <a:pt x="9479" y="438312"/>
                  </a:lnTo>
                </a:path>
                <a:path w="9525" h="476884">
                  <a:moveTo>
                    <a:pt x="9479" y="428578"/>
                  </a:moveTo>
                  <a:lnTo>
                    <a:pt x="9479" y="857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3453854" y="7120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3458595" y="7124825"/>
              <a:ext cx="9525" cy="57785"/>
            </a:xfrm>
            <a:custGeom>
              <a:avLst/>
              <a:gdLst/>
              <a:ahLst/>
              <a:cxnLst/>
              <a:rect l="l" t="t" r="r" b="b"/>
              <a:pathLst>
                <a:path w="9525" h="57784">
                  <a:moveTo>
                    <a:pt x="0" y="0"/>
                  </a:moveTo>
                  <a:lnTo>
                    <a:pt x="9479" y="5716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3463333" y="71867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3468074" y="5724337"/>
              <a:ext cx="28575" cy="1457960"/>
            </a:xfrm>
            <a:custGeom>
              <a:avLst/>
              <a:gdLst/>
              <a:ahLst/>
              <a:cxnLst/>
              <a:rect l="l" t="t" r="r" b="b"/>
              <a:pathLst>
                <a:path w="28575" h="1457959">
                  <a:moveTo>
                    <a:pt x="0" y="1457654"/>
                  </a:moveTo>
                  <a:lnTo>
                    <a:pt x="0" y="1200309"/>
                  </a:lnTo>
                </a:path>
                <a:path w="28575" h="1457959">
                  <a:moveTo>
                    <a:pt x="0" y="1190813"/>
                  </a:moveTo>
                  <a:lnTo>
                    <a:pt x="9479" y="495317"/>
                  </a:lnTo>
                </a:path>
                <a:path w="28575" h="1457959">
                  <a:moveTo>
                    <a:pt x="9479" y="485821"/>
                  </a:moveTo>
                  <a:lnTo>
                    <a:pt x="18959" y="104742"/>
                  </a:lnTo>
                </a:path>
                <a:path w="28575" h="1457959">
                  <a:moveTo>
                    <a:pt x="18959" y="95246"/>
                  </a:moveTo>
                  <a:lnTo>
                    <a:pt x="18959" y="9496"/>
                  </a:lnTo>
                </a:path>
                <a:path w="28575" h="1457959">
                  <a:moveTo>
                    <a:pt x="18959" y="0"/>
                  </a:moveTo>
                  <a:lnTo>
                    <a:pt x="18959" y="28488"/>
                  </a:lnTo>
                </a:path>
                <a:path w="28575" h="1457959">
                  <a:moveTo>
                    <a:pt x="18959" y="38269"/>
                  </a:moveTo>
                  <a:lnTo>
                    <a:pt x="28438" y="228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3491772" y="59577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3496513" y="5772103"/>
              <a:ext cx="19050" cy="1353185"/>
            </a:xfrm>
            <a:custGeom>
              <a:avLst/>
              <a:gdLst/>
              <a:ahLst/>
              <a:cxnLst/>
              <a:rect l="l" t="t" r="r" b="b"/>
              <a:pathLst>
                <a:path w="19050" h="1353184">
                  <a:moveTo>
                    <a:pt x="0" y="190397"/>
                  </a:moveTo>
                  <a:lnTo>
                    <a:pt x="0" y="76158"/>
                  </a:lnTo>
                </a:path>
                <a:path w="19050" h="1353184">
                  <a:moveTo>
                    <a:pt x="0" y="66472"/>
                  </a:moveTo>
                  <a:lnTo>
                    <a:pt x="0" y="9496"/>
                  </a:lnTo>
                </a:path>
                <a:path w="19050" h="1353184">
                  <a:moveTo>
                    <a:pt x="0" y="0"/>
                  </a:moveTo>
                  <a:lnTo>
                    <a:pt x="0" y="37984"/>
                  </a:lnTo>
                </a:path>
                <a:path w="19050" h="1353184">
                  <a:moveTo>
                    <a:pt x="0" y="47480"/>
                  </a:moveTo>
                  <a:lnTo>
                    <a:pt x="9479" y="676218"/>
                  </a:lnTo>
                </a:path>
                <a:path w="19050" h="1353184">
                  <a:moveTo>
                    <a:pt x="9479" y="685714"/>
                  </a:moveTo>
                  <a:lnTo>
                    <a:pt x="9479" y="638234"/>
                  </a:lnTo>
                </a:path>
                <a:path w="19050" h="1353184">
                  <a:moveTo>
                    <a:pt x="9479" y="628738"/>
                  </a:moveTo>
                  <a:lnTo>
                    <a:pt x="9479" y="657226"/>
                  </a:lnTo>
                </a:path>
                <a:path w="19050" h="1353184">
                  <a:moveTo>
                    <a:pt x="9479" y="666722"/>
                  </a:moveTo>
                  <a:lnTo>
                    <a:pt x="18959" y="135272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3510724" y="712007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3515473" y="5686353"/>
              <a:ext cx="123825" cy="1781810"/>
            </a:xfrm>
            <a:custGeom>
              <a:avLst/>
              <a:gdLst/>
              <a:ahLst/>
              <a:cxnLst/>
              <a:rect l="l" t="t" r="r" b="b"/>
              <a:pathLst>
                <a:path w="123825" h="1781809">
                  <a:moveTo>
                    <a:pt x="0" y="1438472"/>
                  </a:moveTo>
                  <a:lnTo>
                    <a:pt x="9764" y="1552615"/>
                  </a:lnTo>
                </a:path>
                <a:path w="123825" h="1781809">
                  <a:moveTo>
                    <a:pt x="9764" y="1562112"/>
                  </a:moveTo>
                  <a:lnTo>
                    <a:pt x="9764" y="1686083"/>
                  </a:lnTo>
                </a:path>
                <a:path w="123825" h="1781809">
                  <a:moveTo>
                    <a:pt x="9764" y="1695580"/>
                  </a:moveTo>
                  <a:lnTo>
                    <a:pt x="9764" y="1686083"/>
                  </a:lnTo>
                </a:path>
                <a:path w="123825" h="1781809">
                  <a:moveTo>
                    <a:pt x="9764" y="1676587"/>
                  </a:moveTo>
                  <a:lnTo>
                    <a:pt x="19243" y="1571893"/>
                  </a:lnTo>
                </a:path>
                <a:path w="123825" h="1781809">
                  <a:moveTo>
                    <a:pt x="19243" y="1562112"/>
                  </a:moveTo>
                  <a:lnTo>
                    <a:pt x="38203" y="504813"/>
                  </a:lnTo>
                </a:path>
                <a:path w="123825" h="1781809">
                  <a:moveTo>
                    <a:pt x="38203" y="495317"/>
                  </a:moveTo>
                  <a:lnTo>
                    <a:pt x="38203" y="561980"/>
                  </a:lnTo>
                </a:path>
                <a:path w="123825" h="1781809">
                  <a:moveTo>
                    <a:pt x="38203" y="571476"/>
                  </a:moveTo>
                  <a:lnTo>
                    <a:pt x="38203" y="504813"/>
                  </a:lnTo>
                </a:path>
                <a:path w="123825" h="1781809">
                  <a:moveTo>
                    <a:pt x="38203" y="495317"/>
                  </a:moveTo>
                  <a:lnTo>
                    <a:pt x="47682" y="9496"/>
                  </a:lnTo>
                </a:path>
                <a:path w="123825" h="1781809">
                  <a:moveTo>
                    <a:pt x="47682" y="0"/>
                  </a:moveTo>
                  <a:lnTo>
                    <a:pt x="47682" y="28488"/>
                  </a:lnTo>
                </a:path>
                <a:path w="123825" h="1781809">
                  <a:moveTo>
                    <a:pt x="47682" y="37984"/>
                  </a:moveTo>
                  <a:lnTo>
                    <a:pt x="47682" y="257154"/>
                  </a:lnTo>
                </a:path>
                <a:path w="123825" h="1781809">
                  <a:moveTo>
                    <a:pt x="47682" y="266651"/>
                  </a:moveTo>
                  <a:lnTo>
                    <a:pt x="47682" y="209389"/>
                  </a:lnTo>
                </a:path>
                <a:path w="123825" h="1781809">
                  <a:moveTo>
                    <a:pt x="47682" y="199893"/>
                  </a:moveTo>
                  <a:lnTo>
                    <a:pt x="57162" y="152222"/>
                  </a:lnTo>
                </a:path>
                <a:path w="123825" h="1781809">
                  <a:moveTo>
                    <a:pt x="57162" y="142726"/>
                  </a:moveTo>
                  <a:lnTo>
                    <a:pt x="57162" y="199893"/>
                  </a:lnTo>
                </a:path>
                <a:path w="123825" h="1781809">
                  <a:moveTo>
                    <a:pt x="57162" y="209389"/>
                  </a:moveTo>
                  <a:lnTo>
                    <a:pt x="76121" y="1628869"/>
                  </a:lnTo>
                </a:path>
                <a:path w="123825" h="1781809">
                  <a:moveTo>
                    <a:pt x="76121" y="1638356"/>
                  </a:moveTo>
                  <a:lnTo>
                    <a:pt x="85601" y="1562112"/>
                  </a:lnTo>
                </a:path>
                <a:path w="123825" h="1781809">
                  <a:moveTo>
                    <a:pt x="85601" y="1552615"/>
                  </a:moveTo>
                  <a:lnTo>
                    <a:pt x="85601" y="1524127"/>
                  </a:lnTo>
                </a:path>
                <a:path w="123825" h="1781809">
                  <a:moveTo>
                    <a:pt x="85601" y="1514631"/>
                  </a:moveTo>
                  <a:lnTo>
                    <a:pt x="85601" y="1600381"/>
                  </a:lnTo>
                </a:path>
                <a:path w="123825" h="1781809">
                  <a:moveTo>
                    <a:pt x="85601" y="1609877"/>
                  </a:moveTo>
                  <a:lnTo>
                    <a:pt x="85601" y="1771795"/>
                  </a:lnTo>
                </a:path>
                <a:path w="123825" h="1781809">
                  <a:moveTo>
                    <a:pt x="85601" y="1781301"/>
                  </a:moveTo>
                  <a:lnTo>
                    <a:pt x="85601" y="1743307"/>
                  </a:lnTo>
                </a:path>
                <a:path w="123825" h="1781809">
                  <a:moveTo>
                    <a:pt x="85601" y="1733801"/>
                  </a:moveTo>
                  <a:lnTo>
                    <a:pt x="95080" y="1228798"/>
                  </a:lnTo>
                </a:path>
                <a:path w="123825" h="1781809">
                  <a:moveTo>
                    <a:pt x="95080" y="1219302"/>
                  </a:moveTo>
                  <a:lnTo>
                    <a:pt x="95080" y="1266972"/>
                  </a:lnTo>
                </a:path>
                <a:path w="123825" h="1781809">
                  <a:moveTo>
                    <a:pt x="95080" y="1276468"/>
                  </a:moveTo>
                  <a:lnTo>
                    <a:pt x="104560" y="1200309"/>
                  </a:lnTo>
                </a:path>
                <a:path w="123825" h="1781809">
                  <a:moveTo>
                    <a:pt x="104560" y="1190813"/>
                  </a:moveTo>
                  <a:lnTo>
                    <a:pt x="114040" y="209389"/>
                  </a:lnTo>
                </a:path>
                <a:path w="123825" h="1781809">
                  <a:moveTo>
                    <a:pt x="114040" y="199893"/>
                  </a:moveTo>
                  <a:lnTo>
                    <a:pt x="123709" y="952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3634441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3639182" y="5781599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0" y="114143"/>
                  </a:lnTo>
                </a:path>
                <a:path w="9525" h="238760">
                  <a:moveTo>
                    <a:pt x="0" y="123639"/>
                  </a:moveTo>
                  <a:lnTo>
                    <a:pt x="9479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3643921" y="6024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3648662" y="6019762"/>
              <a:ext cx="9525" cy="723900"/>
            </a:xfrm>
            <a:custGeom>
              <a:avLst/>
              <a:gdLst/>
              <a:ahLst/>
              <a:cxnLst/>
              <a:rect l="l" t="t" r="r" b="b"/>
              <a:pathLst>
                <a:path w="9525" h="723900">
                  <a:moveTo>
                    <a:pt x="0" y="0"/>
                  </a:moveTo>
                  <a:lnTo>
                    <a:pt x="0" y="47480"/>
                  </a:lnTo>
                </a:path>
                <a:path w="9525" h="723900">
                  <a:moveTo>
                    <a:pt x="0" y="57166"/>
                  </a:moveTo>
                  <a:lnTo>
                    <a:pt x="9479" y="714393"/>
                  </a:lnTo>
                </a:path>
                <a:path w="9525" h="723900">
                  <a:moveTo>
                    <a:pt x="9479" y="723889"/>
                  </a:moveTo>
                  <a:lnTo>
                    <a:pt x="9479" y="7048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3653401" y="67104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3658141" y="6724659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4">
                  <a:moveTo>
                    <a:pt x="0" y="0"/>
                  </a:moveTo>
                  <a:lnTo>
                    <a:pt x="0" y="266651"/>
                  </a:lnTo>
                </a:path>
                <a:path w="9525" h="629284">
                  <a:moveTo>
                    <a:pt x="0" y="276147"/>
                  </a:moveTo>
                  <a:lnTo>
                    <a:pt x="9479" y="6287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3662880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3667621" y="5981492"/>
              <a:ext cx="28575" cy="1429385"/>
            </a:xfrm>
            <a:custGeom>
              <a:avLst/>
              <a:gdLst/>
              <a:ahLst/>
              <a:cxnLst/>
              <a:rect l="l" t="t" r="r" b="b"/>
              <a:pathLst>
                <a:path w="28575" h="1429384">
                  <a:moveTo>
                    <a:pt x="0" y="1371942"/>
                  </a:moveTo>
                  <a:lnTo>
                    <a:pt x="0" y="1228988"/>
                  </a:lnTo>
                </a:path>
                <a:path w="28575" h="1429384">
                  <a:moveTo>
                    <a:pt x="0" y="1219491"/>
                  </a:moveTo>
                  <a:lnTo>
                    <a:pt x="9479" y="1266972"/>
                  </a:lnTo>
                </a:path>
                <a:path w="28575" h="1429384">
                  <a:moveTo>
                    <a:pt x="9479" y="1276753"/>
                  </a:moveTo>
                  <a:lnTo>
                    <a:pt x="9479" y="1419442"/>
                  </a:lnTo>
                </a:path>
                <a:path w="28575" h="1429384">
                  <a:moveTo>
                    <a:pt x="9479" y="1429166"/>
                  </a:moveTo>
                  <a:lnTo>
                    <a:pt x="9479" y="1409936"/>
                  </a:lnTo>
                </a:path>
                <a:path w="28575" h="1429384">
                  <a:moveTo>
                    <a:pt x="9479" y="1400440"/>
                  </a:moveTo>
                  <a:lnTo>
                    <a:pt x="28438" y="238162"/>
                  </a:lnTo>
                </a:path>
                <a:path w="28575" h="1429384">
                  <a:moveTo>
                    <a:pt x="28438" y="22866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3691319" y="59672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3696060" y="5981492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0" y="0"/>
                  </a:moveTo>
                  <a:lnTo>
                    <a:pt x="9574" y="19182"/>
                  </a:lnTo>
                </a:path>
              </a:pathLst>
            </a:custGeom>
            <a:ln w="948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3700894" y="60054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3705634" y="5657580"/>
              <a:ext cx="9525" cy="419734"/>
            </a:xfrm>
            <a:custGeom>
              <a:avLst/>
              <a:gdLst/>
              <a:ahLst/>
              <a:cxnLst/>
              <a:rect l="l" t="t" r="r" b="b"/>
              <a:pathLst>
                <a:path w="9525" h="419735">
                  <a:moveTo>
                    <a:pt x="0" y="352591"/>
                  </a:moveTo>
                  <a:lnTo>
                    <a:pt x="0" y="124019"/>
                  </a:lnTo>
                </a:path>
                <a:path w="9525" h="419735">
                  <a:moveTo>
                    <a:pt x="0" y="114523"/>
                  </a:moveTo>
                  <a:lnTo>
                    <a:pt x="0" y="9496"/>
                  </a:lnTo>
                </a:path>
                <a:path w="9525" h="419735">
                  <a:moveTo>
                    <a:pt x="0" y="0"/>
                  </a:moveTo>
                  <a:lnTo>
                    <a:pt x="9479" y="28773"/>
                  </a:lnTo>
                </a:path>
                <a:path w="9525" h="419735">
                  <a:moveTo>
                    <a:pt x="9479" y="38269"/>
                  </a:moveTo>
                  <a:lnTo>
                    <a:pt x="9479" y="4193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3710373" y="6081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3715114" y="6000675"/>
              <a:ext cx="38735" cy="1353185"/>
            </a:xfrm>
            <a:custGeom>
              <a:avLst/>
              <a:gdLst/>
              <a:ahLst/>
              <a:cxnLst/>
              <a:rect l="l" t="t" r="r" b="b"/>
              <a:pathLst>
                <a:path w="38735" h="1353184">
                  <a:moveTo>
                    <a:pt x="0" y="76253"/>
                  </a:moveTo>
                  <a:lnTo>
                    <a:pt x="0" y="9496"/>
                  </a:lnTo>
                </a:path>
                <a:path w="38735" h="1353184">
                  <a:moveTo>
                    <a:pt x="0" y="0"/>
                  </a:moveTo>
                  <a:lnTo>
                    <a:pt x="9479" y="9496"/>
                  </a:lnTo>
                </a:path>
                <a:path w="38735" h="1353184">
                  <a:moveTo>
                    <a:pt x="9479" y="19087"/>
                  </a:moveTo>
                  <a:lnTo>
                    <a:pt x="9479" y="352401"/>
                  </a:lnTo>
                </a:path>
                <a:path w="38735" h="1353184">
                  <a:moveTo>
                    <a:pt x="9479" y="361897"/>
                  </a:moveTo>
                  <a:lnTo>
                    <a:pt x="18959" y="790742"/>
                  </a:lnTo>
                </a:path>
                <a:path w="38735" h="1353184">
                  <a:moveTo>
                    <a:pt x="18959" y="800238"/>
                  </a:moveTo>
                  <a:lnTo>
                    <a:pt x="28438" y="1343264"/>
                  </a:lnTo>
                </a:path>
                <a:path w="38735" h="1353184">
                  <a:moveTo>
                    <a:pt x="28438" y="1352760"/>
                  </a:moveTo>
                  <a:lnTo>
                    <a:pt x="28438" y="1343264"/>
                  </a:lnTo>
                </a:path>
                <a:path w="38735" h="1353184">
                  <a:moveTo>
                    <a:pt x="28438" y="1333768"/>
                  </a:moveTo>
                  <a:lnTo>
                    <a:pt x="38108" y="125757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3748481" y="72437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3753222" y="7248465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4">
                  <a:moveTo>
                    <a:pt x="0" y="0"/>
                  </a:moveTo>
                  <a:lnTo>
                    <a:pt x="0" y="19277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3748481" y="7272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3753222" y="6648500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59">
                  <a:moveTo>
                    <a:pt x="0" y="619242"/>
                  </a:moveTo>
                  <a:lnTo>
                    <a:pt x="0" y="476325"/>
                  </a:lnTo>
                </a:path>
                <a:path w="9525" h="619759">
                  <a:moveTo>
                    <a:pt x="0" y="466829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3757955" y="663426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3762702" y="5705345"/>
              <a:ext cx="57150" cy="1753235"/>
            </a:xfrm>
            <a:custGeom>
              <a:avLst/>
              <a:gdLst/>
              <a:ahLst/>
              <a:cxnLst/>
              <a:rect l="l" t="t" r="r" b="b"/>
              <a:pathLst>
                <a:path w="57150" h="1753234">
                  <a:moveTo>
                    <a:pt x="0" y="952650"/>
                  </a:moveTo>
                  <a:lnTo>
                    <a:pt x="0" y="933658"/>
                  </a:lnTo>
                </a:path>
                <a:path w="57150" h="1753234">
                  <a:moveTo>
                    <a:pt x="0" y="924162"/>
                  </a:moveTo>
                  <a:lnTo>
                    <a:pt x="9479" y="428559"/>
                  </a:lnTo>
                </a:path>
                <a:path w="57150" h="1753234">
                  <a:moveTo>
                    <a:pt x="9479" y="419063"/>
                  </a:moveTo>
                  <a:lnTo>
                    <a:pt x="9479" y="238162"/>
                  </a:lnTo>
                </a:path>
                <a:path w="57150" h="1753234">
                  <a:moveTo>
                    <a:pt x="9479" y="228666"/>
                  </a:moveTo>
                  <a:lnTo>
                    <a:pt x="9479" y="304825"/>
                  </a:lnTo>
                </a:path>
                <a:path w="57150" h="1753234">
                  <a:moveTo>
                    <a:pt x="9479" y="314416"/>
                  </a:moveTo>
                  <a:lnTo>
                    <a:pt x="18959" y="295329"/>
                  </a:lnTo>
                </a:path>
                <a:path w="57150" h="1753234">
                  <a:moveTo>
                    <a:pt x="18959" y="285643"/>
                  </a:moveTo>
                  <a:lnTo>
                    <a:pt x="18959" y="9496"/>
                  </a:lnTo>
                </a:path>
                <a:path w="57150" h="1753234">
                  <a:moveTo>
                    <a:pt x="18959" y="0"/>
                  </a:moveTo>
                  <a:lnTo>
                    <a:pt x="18959" y="76253"/>
                  </a:lnTo>
                </a:path>
                <a:path w="57150" h="1753234">
                  <a:moveTo>
                    <a:pt x="18959" y="85749"/>
                  </a:moveTo>
                  <a:lnTo>
                    <a:pt x="56877" y="175280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3814839" y="7462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3819580" y="7172496"/>
              <a:ext cx="9525" cy="295275"/>
            </a:xfrm>
            <a:custGeom>
              <a:avLst/>
              <a:gdLst/>
              <a:ahLst/>
              <a:cxnLst/>
              <a:rect l="l" t="t" r="r" b="b"/>
              <a:pathLst>
                <a:path w="9525" h="295275">
                  <a:moveTo>
                    <a:pt x="0" y="295158"/>
                  </a:moveTo>
                  <a:lnTo>
                    <a:pt x="0" y="152213"/>
                  </a:lnTo>
                </a:path>
                <a:path w="9525" h="295275">
                  <a:moveTo>
                    <a:pt x="0" y="142726"/>
                  </a:moveTo>
                  <a:lnTo>
                    <a:pt x="0" y="9496"/>
                  </a:lnTo>
                </a:path>
                <a:path w="9525" h="295275">
                  <a:moveTo>
                    <a:pt x="0" y="0"/>
                  </a:moveTo>
                  <a:lnTo>
                    <a:pt x="0" y="85749"/>
                  </a:lnTo>
                </a:path>
                <a:path w="9525" h="295275">
                  <a:moveTo>
                    <a:pt x="0" y="95246"/>
                  </a:moveTo>
                  <a:lnTo>
                    <a:pt x="9479" y="1142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3824319" y="72914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3829059" y="5867254"/>
              <a:ext cx="19050" cy="1419860"/>
            </a:xfrm>
            <a:custGeom>
              <a:avLst/>
              <a:gdLst/>
              <a:ahLst/>
              <a:cxnLst/>
              <a:rect l="l" t="t" r="r" b="b"/>
              <a:pathLst>
                <a:path w="19050" h="1419859">
                  <a:moveTo>
                    <a:pt x="0" y="1419480"/>
                  </a:moveTo>
                  <a:lnTo>
                    <a:pt x="0" y="1095567"/>
                  </a:lnTo>
                </a:path>
                <a:path w="19050" h="1419859">
                  <a:moveTo>
                    <a:pt x="0" y="1086071"/>
                  </a:moveTo>
                  <a:lnTo>
                    <a:pt x="9479" y="666722"/>
                  </a:lnTo>
                </a:path>
                <a:path w="19050" h="1419859">
                  <a:moveTo>
                    <a:pt x="9479" y="657226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3843278" y="58530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3857498" y="5781599"/>
              <a:ext cx="9525" cy="504825"/>
            </a:xfrm>
            <a:custGeom>
              <a:avLst/>
              <a:gdLst/>
              <a:ahLst/>
              <a:cxnLst/>
              <a:rect l="l" t="t" r="r" b="b"/>
              <a:pathLst>
                <a:path w="9525" h="504825">
                  <a:moveTo>
                    <a:pt x="0" y="85655"/>
                  </a:moveTo>
                  <a:lnTo>
                    <a:pt x="0" y="76158"/>
                  </a:lnTo>
                </a:path>
                <a:path w="9525" h="504825">
                  <a:moveTo>
                    <a:pt x="0" y="66662"/>
                  </a:moveTo>
                  <a:lnTo>
                    <a:pt x="0" y="9496"/>
                  </a:lnTo>
                </a:path>
                <a:path w="9525" h="504825">
                  <a:moveTo>
                    <a:pt x="0" y="0"/>
                  </a:moveTo>
                  <a:lnTo>
                    <a:pt x="0" y="9496"/>
                  </a:lnTo>
                </a:path>
                <a:path w="9525" h="504825">
                  <a:moveTo>
                    <a:pt x="0" y="18992"/>
                  </a:moveTo>
                  <a:lnTo>
                    <a:pt x="9479" y="5048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3862237" y="62911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3866978" y="6286413"/>
              <a:ext cx="19685" cy="1134110"/>
            </a:xfrm>
            <a:custGeom>
              <a:avLst/>
              <a:gdLst/>
              <a:ahLst/>
              <a:cxnLst/>
              <a:rect l="l" t="t" r="r" b="b"/>
              <a:pathLst>
                <a:path w="19685" h="1134109">
                  <a:moveTo>
                    <a:pt x="0" y="0"/>
                  </a:moveTo>
                  <a:lnTo>
                    <a:pt x="0" y="9496"/>
                  </a:lnTo>
                </a:path>
                <a:path w="19685" h="1134109">
                  <a:moveTo>
                    <a:pt x="0" y="18992"/>
                  </a:moveTo>
                  <a:lnTo>
                    <a:pt x="9764" y="438246"/>
                  </a:lnTo>
                </a:path>
                <a:path w="19685" h="1134109">
                  <a:moveTo>
                    <a:pt x="9764" y="447742"/>
                  </a:moveTo>
                  <a:lnTo>
                    <a:pt x="9764" y="733670"/>
                  </a:lnTo>
                </a:path>
                <a:path w="19685" h="1134109">
                  <a:moveTo>
                    <a:pt x="9764" y="743166"/>
                  </a:moveTo>
                  <a:lnTo>
                    <a:pt x="9764" y="723889"/>
                  </a:lnTo>
                </a:path>
                <a:path w="19685" h="1134109">
                  <a:moveTo>
                    <a:pt x="9764" y="714393"/>
                  </a:moveTo>
                  <a:lnTo>
                    <a:pt x="19243" y="733670"/>
                  </a:lnTo>
                </a:path>
                <a:path w="19685" h="1134109">
                  <a:moveTo>
                    <a:pt x="19243" y="743166"/>
                  </a:moveTo>
                  <a:lnTo>
                    <a:pt x="19243" y="1133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3881481" y="74249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3886222" y="5762607"/>
              <a:ext cx="47625" cy="1657985"/>
            </a:xfrm>
            <a:custGeom>
              <a:avLst/>
              <a:gdLst/>
              <a:ahLst/>
              <a:cxnLst/>
              <a:rect l="l" t="t" r="r" b="b"/>
              <a:pathLst>
                <a:path w="47625" h="1657984">
                  <a:moveTo>
                    <a:pt x="0" y="1657548"/>
                  </a:moveTo>
                  <a:lnTo>
                    <a:pt x="18959" y="1200214"/>
                  </a:lnTo>
                </a:path>
                <a:path w="47625" h="1657984">
                  <a:moveTo>
                    <a:pt x="18959" y="1190718"/>
                  </a:moveTo>
                  <a:lnTo>
                    <a:pt x="37918" y="18992"/>
                  </a:lnTo>
                </a:path>
                <a:path w="47625" h="1657984">
                  <a:moveTo>
                    <a:pt x="37918" y="9496"/>
                  </a:moveTo>
                  <a:lnTo>
                    <a:pt x="37918" y="75968"/>
                  </a:lnTo>
                </a:path>
                <a:path w="47625" h="1657984">
                  <a:moveTo>
                    <a:pt x="37918" y="85655"/>
                  </a:moveTo>
                  <a:lnTo>
                    <a:pt x="37918" y="171405"/>
                  </a:lnTo>
                </a:path>
                <a:path w="47625" h="1657984">
                  <a:moveTo>
                    <a:pt x="37918" y="180901"/>
                  </a:moveTo>
                  <a:lnTo>
                    <a:pt x="37918" y="133135"/>
                  </a:lnTo>
                </a:path>
                <a:path w="47625" h="1657984">
                  <a:moveTo>
                    <a:pt x="37918" y="123639"/>
                  </a:moveTo>
                  <a:lnTo>
                    <a:pt x="4739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3928879" y="5748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3933620" y="5762607"/>
              <a:ext cx="47625" cy="1657985"/>
            </a:xfrm>
            <a:custGeom>
              <a:avLst/>
              <a:gdLst/>
              <a:ahLst/>
              <a:cxnLst/>
              <a:rect l="l" t="t" r="r" b="b"/>
              <a:pathLst>
                <a:path w="47625" h="1657984">
                  <a:moveTo>
                    <a:pt x="0" y="0"/>
                  </a:moveTo>
                  <a:lnTo>
                    <a:pt x="0" y="333313"/>
                  </a:lnTo>
                </a:path>
                <a:path w="47625" h="1657984">
                  <a:moveTo>
                    <a:pt x="0" y="342810"/>
                  </a:moveTo>
                  <a:lnTo>
                    <a:pt x="18959" y="1114559"/>
                  </a:lnTo>
                </a:path>
                <a:path w="47625" h="1657984">
                  <a:moveTo>
                    <a:pt x="18959" y="1124055"/>
                  </a:moveTo>
                  <a:lnTo>
                    <a:pt x="28438" y="1495639"/>
                  </a:lnTo>
                </a:path>
                <a:path w="47625" h="1657984">
                  <a:moveTo>
                    <a:pt x="28438" y="1505135"/>
                  </a:moveTo>
                  <a:lnTo>
                    <a:pt x="28438" y="1648051"/>
                  </a:lnTo>
                </a:path>
                <a:path w="47625" h="1657984">
                  <a:moveTo>
                    <a:pt x="28438" y="1657548"/>
                  </a:moveTo>
                  <a:lnTo>
                    <a:pt x="28438" y="1619326"/>
                  </a:lnTo>
                </a:path>
                <a:path w="47625" h="1657984">
                  <a:moveTo>
                    <a:pt x="28438" y="1609830"/>
                  </a:moveTo>
                  <a:lnTo>
                    <a:pt x="37918" y="1295460"/>
                  </a:lnTo>
                </a:path>
                <a:path w="47625" h="1657984">
                  <a:moveTo>
                    <a:pt x="37918" y="1285964"/>
                  </a:moveTo>
                  <a:lnTo>
                    <a:pt x="37918" y="1295460"/>
                  </a:lnTo>
                </a:path>
                <a:path w="47625" h="1657984">
                  <a:moveTo>
                    <a:pt x="37918" y="1304957"/>
                  </a:moveTo>
                  <a:lnTo>
                    <a:pt x="47398" y="1257476"/>
                  </a:lnTo>
                </a:path>
                <a:path w="47625" h="1657984">
                  <a:moveTo>
                    <a:pt x="47398" y="1247695"/>
                  </a:moveTo>
                  <a:lnTo>
                    <a:pt x="47398" y="5809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3976278" y="6329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3990688" y="5810087"/>
              <a:ext cx="0" cy="524510"/>
            </a:xfrm>
            <a:custGeom>
              <a:avLst/>
              <a:gdLst/>
              <a:ahLst/>
              <a:cxnLst/>
              <a:rect l="l" t="t" r="r" b="b"/>
              <a:pathLst>
                <a:path w="0" h="524510">
                  <a:moveTo>
                    <a:pt x="0" y="523996"/>
                  </a:moveTo>
                  <a:lnTo>
                    <a:pt x="0" y="495317"/>
                  </a:lnTo>
                </a:path>
                <a:path w="0" h="524510">
                  <a:moveTo>
                    <a:pt x="0" y="485821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3985947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4000262" y="5810087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w="0" h="57785">
                  <a:moveTo>
                    <a:pt x="0" y="0"/>
                  </a:moveTo>
                  <a:lnTo>
                    <a:pt x="0" y="47670"/>
                  </a:lnTo>
                </a:path>
                <a:path w="0" h="57785">
                  <a:moveTo>
                    <a:pt x="0" y="57166"/>
                  </a:moveTo>
                  <a:lnTo>
                    <a:pt x="0" y="476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3995521" y="5833833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84" y="11074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74" y="14439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4000262" y="5848262"/>
              <a:ext cx="28575" cy="1391285"/>
            </a:xfrm>
            <a:custGeom>
              <a:avLst/>
              <a:gdLst/>
              <a:ahLst/>
              <a:cxnLst/>
              <a:rect l="l" t="t" r="r" b="b"/>
              <a:pathLst>
                <a:path w="28575" h="1391284">
                  <a:moveTo>
                    <a:pt x="0" y="0"/>
                  </a:moveTo>
                  <a:lnTo>
                    <a:pt x="9479" y="133230"/>
                  </a:lnTo>
                </a:path>
                <a:path w="28575" h="1391284">
                  <a:moveTo>
                    <a:pt x="9479" y="142726"/>
                  </a:moveTo>
                  <a:lnTo>
                    <a:pt x="28438" y="1162040"/>
                  </a:lnTo>
                </a:path>
                <a:path w="28575" h="1391284">
                  <a:moveTo>
                    <a:pt x="28438" y="1171821"/>
                  </a:moveTo>
                  <a:lnTo>
                    <a:pt x="28438" y="139070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4023960" y="72437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4028701" y="5743330"/>
              <a:ext cx="38100" cy="1715135"/>
            </a:xfrm>
            <a:custGeom>
              <a:avLst/>
              <a:gdLst/>
              <a:ahLst/>
              <a:cxnLst/>
              <a:rect l="l" t="t" r="r" b="b"/>
              <a:pathLst>
                <a:path w="38100" h="1715134">
                  <a:moveTo>
                    <a:pt x="0" y="1505135"/>
                  </a:moveTo>
                  <a:lnTo>
                    <a:pt x="0" y="1448158"/>
                  </a:lnTo>
                </a:path>
                <a:path w="38100" h="1715134">
                  <a:moveTo>
                    <a:pt x="0" y="1438662"/>
                  </a:moveTo>
                  <a:lnTo>
                    <a:pt x="9479" y="1476646"/>
                  </a:lnTo>
                </a:path>
                <a:path w="38100" h="1715134">
                  <a:moveTo>
                    <a:pt x="9479" y="1486143"/>
                  </a:moveTo>
                  <a:lnTo>
                    <a:pt x="9479" y="1705323"/>
                  </a:lnTo>
                </a:path>
                <a:path w="38100" h="1715134">
                  <a:moveTo>
                    <a:pt x="9479" y="1714819"/>
                  </a:moveTo>
                  <a:lnTo>
                    <a:pt x="9479" y="1619611"/>
                  </a:lnTo>
                </a:path>
                <a:path w="38100" h="1715134">
                  <a:moveTo>
                    <a:pt x="9479" y="1610105"/>
                  </a:moveTo>
                  <a:lnTo>
                    <a:pt x="18959" y="1238484"/>
                  </a:lnTo>
                </a:path>
                <a:path w="38100" h="1715134">
                  <a:moveTo>
                    <a:pt x="18959" y="1228988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4061879" y="5729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4076099" y="5743330"/>
              <a:ext cx="29209" cy="1486535"/>
            </a:xfrm>
            <a:custGeom>
              <a:avLst/>
              <a:gdLst/>
              <a:ahLst/>
              <a:cxnLst/>
              <a:rect l="l" t="t" r="r" b="b"/>
              <a:pathLst>
                <a:path w="29210" h="1486534">
                  <a:moveTo>
                    <a:pt x="0" y="0"/>
                  </a:moveTo>
                  <a:lnTo>
                    <a:pt x="0" y="219170"/>
                  </a:lnTo>
                </a:path>
                <a:path w="29210" h="1486534">
                  <a:moveTo>
                    <a:pt x="0" y="228666"/>
                  </a:moveTo>
                  <a:lnTo>
                    <a:pt x="0" y="219170"/>
                  </a:lnTo>
                </a:path>
                <a:path w="29210" h="1486534">
                  <a:moveTo>
                    <a:pt x="0" y="209674"/>
                  </a:moveTo>
                  <a:lnTo>
                    <a:pt x="9479" y="190682"/>
                  </a:lnTo>
                </a:path>
                <a:path w="29210" h="1486534">
                  <a:moveTo>
                    <a:pt x="9479" y="181186"/>
                  </a:moveTo>
                  <a:lnTo>
                    <a:pt x="9479" y="228666"/>
                  </a:lnTo>
                </a:path>
                <a:path w="29210" h="1486534">
                  <a:moveTo>
                    <a:pt x="9479" y="238162"/>
                  </a:moveTo>
                  <a:lnTo>
                    <a:pt x="28628" y="14861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4099987" y="72342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4104728" y="7238969"/>
              <a:ext cx="9525" cy="114935"/>
            </a:xfrm>
            <a:custGeom>
              <a:avLst/>
              <a:gdLst/>
              <a:ahLst/>
              <a:cxnLst/>
              <a:rect l="l" t="t" r="r" b="b"/>
              <a:pathLst>
                <a:path w="9525" h="114934">
                  <a:moveTo>
                    <a:pt x="0" y="0"/>
                  </a:moveTo>
                  <a:lnTo>
                    <a:pt x="0" y="19277"/>
                  </a:lnTo>
                </a:path>
                <a:path w="9525" h="114934">
                  <a:moveTo>
                    <a:pt x="0" y="28773"/>
                  </a:moveTo>
                  <a:lnTo>
                    <a:pt x="9479" y="1144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4109466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4114207" y="6067242"/>
              <a:ext cx="19050" cy="1286510"/>
            </a:xfrm>
            <a:custGeom>
              <a:avLst/>
              <a:gdLst/>
              <a:ahLst/>
              <a:cxnLst/>
              <a:rect l="l" t="t" r="r" b="b"/>
              <a:pathLst>
                <a:path w="19050" h="1286509">
                  <a:moveTo>
                    <a:pt x="0" y="1286192"/>
                  </a:moveTo>
                  <a:lnTo>
                    <a:pt x="0" y="1162230"/>
                  </a:lnTo>
                </a:path>
                <a:path w="19050" h="1286509">
                  <a:moveTo>
                    <a:pt x="0" y="1152734"/>
                  </a:moveTo>
                  <a:lnTo>
                    <a:pt x="18959" y="9686"/>
                  </a:lnTo>
                </a:path>
                <a:path w="19050" h="1286509">
                  <a:moveTo>
                    <a:pt x="18959" y="0"/>
                  </a:moveTo>
                  <a:lnTo>
                    <a:pt x="18959" y="96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4128426" y="6081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4133167" y="5695849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381079"/>
                  </a:moveTo>
                  <a:lnTo>
                    <a:pt x="9479" y="209389"/>
                  </a:lnTo>
                </a:path>
                <a:path w="19050" h="381635">
                  <a:moveTo>
                    <a:pt x="9479" y="199893"/>
                  </a:moveTo>
                  <a:lnTo>
                    <a:pt x="9479" y="9496"/>
                  </a:lnTo>
                </a:path>
                <a:path w="19050" h="381635">
                  <a:moveTo>
                    <a:pt x="9479" y="0"/>
                  </a:moveTo>
                  <a:lnTo>
                    <a:pt x="9479" y="18992"/>
                  </a:lnTo>
                </a:path>
                <a:path w="19050" h="381635">
                  <a:moveTo>
                    <a:pt x="9479" y="28488"/>
                  </a:moveTo>
                  <a:lnTo>
                    <a:pt x="18959" y="266651"/>
                  </a:lnTo>
                </a:path>
                <a:path w="19050" h="381635">
                  <a:moveTo>
                    <a:pt x="18959" y="276147"/>
                  </a:moveTo>
                  <a:lnTo>
                    <a:pt x="18959" y="2666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4147385" y="59482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4152126" y="5953004"/>
              <a:ext cx="28575" cy="1400810"/>
            </a:xfrm>
            <a:custGeom>
              <a:avLst/>
              <a:gdLst/>
              <a:ahLst/>
              <a:cxnLst/>
              <a:rect l="l" t="t" r="r" b="b"/>
              <a:pathLst>
                <a:path w="28575" h="1400809">
                  <a:moveTo>
                    <a:pt x="0" y="0"/>
                  </a:moveTo>
                  <a:lnTo>
                    <a:pt x="0" y="9496"/>
                  </a:lnTo>
                </a:path>
                <a:path w="28575" h="1400809">
                  <a:moveTo>
                    <a:pt x="0" y="18992"/>
                  </a:moveTo>
                  <a:lnTo>
                    <a:pt x="9479" y="323912"/>
                  </a:lnTo>
                </a:path>
                <a:path w="28575" h="1400809">
                  <a:moveTo>
                    <a:pt x="9479" y="333408"/>
                  </a:moveTo>
                  <a:lnTo>
                    <a:pt x="18959" y="1219491"/>
                  </a:lnTo>
                </a:path>
                <a:path w="28575" h="1400809">
                  <a:moveTo>
                    <a:pt x="18959" y="1228988"/>
                  </a:moveTo>
                  <a:lnTo>
                    <a:pt x="28438" y="140043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4175824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4180565" y="5781599"/>
              <a:ext cx="38100" cy="1572260"/>
            </a:xfrm>
            <a:custGeom>
              <a:avLst/>
              <a:gdLst/>
              <a:ahLst/>
              <a:cxnLst/>
              <a:rect l="l" t="t" r="r" b="b"/>
              <a:pathLst>
                <a:path w="38100" h="1572259">
                  <a:moveTo>
                    <a:pt x="0" y="1571836"/>
                  </a:moveTo>
                  <a:lnTo>
                    <a:pt x="0" y="1486143"/>
                  </a:lnTo>
                </a:path>
                <a:path w="38100" h="1572259">
                  <a:moveTo>
                    <a:pt x="0" y="1476646"/>
                  </a:moveTo>
                  <a:lnTo>
                    <a:pt x="0" y="1514631"/>
                  </a:lnTo>
                </a:path>
                <a:path w="38100" h="1572259">
                  <a:moveTo>
                    <a:pt x="0" y="1524127"/>
                  </a:moveTo>
                  <a:lnTo>
                    <a:pt x="9479" y="1562339"/>
                  </a:lnTo>
                </a:path>
                <a:path w="38100" h="1572259">
                  <a:moveTo>
                    <a:pt x="9479" y="1571836"/>
                  </a:moveTo>
                  <a:lnTo>
                    <a:pt x="9479" y="1524127"/>
                  </a:lnTo>
                </a:path>
                <a:path w="38100" h="1572259">
                  <a:moveTo>
                    <a:pt x="9479" y="1514631"/>
                  </a:moveTo>
                  <a:lnTo>
                    <a:pt x="28438" y="142916"/>
                  </a:lnTo>
                </a:path>
                <a:path w="38100" h="1572259">
                  <a:moveTo>
                    <a:pt x="28438" y="133135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4213743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4218484" y="5743330"/>
              <a:ext cx="76200" cy="1657985"/>
            </a:xfrm>
            <a:custGeom>
              <a:avLst/>
              <a:gdLst/>
              <a:ahLst/>
              <a:cxnLst/>
              <a:rect l="l" t="t" r="r" b="b"/>
              <a:pathLst>
                <a:path w="76200" h="1657984">
                  <a:moveTo>
                    <a:pt x="0" y="38269"/>
                  </a:moveTo>
                  <a:lnTo>
                    <a:pt x="0" y="133420"/>
                  </a:lnTo>
                </a:path>
                <a:path w="76200" h="1657984">
                  <a:moveTo>
                    <a:pt x="0" y="142916"/>
                  </a:moveTo>
                  <a:lnTo>
                    <a:pt x="19243" y="952650"/>
                  </a:lnTo>
                </a:path>
                <a:path w="76200" h="1657984">
                  <a:moveTo>
                    <a:pt x="19243" y="962337"/>
                  </a:moveTo>
                  <a:lnTo>
                    <a:pt x="28723" y="1571893"/>
                  </a:lnTo>
                </a:path>
                <a:path w="76200" h="1657984">
                  <a:moveTo>
                    <a:pt x="28723" y="1581379"/>
                  </a:moveTo>
                  <a:lnTo>
                    <a:pt x="28723" y="1648099"/>
                  </a:lnTo>
                </a:path>
                <a:path w="76200" h="1657984">
                  <a:moveTo>
                    <a:pt x="28723" y="1657605"/>
                  </a:moveTo>
                  <a:lnTo>
                    <a:pt x="38203" y="1581379"/>
                  </a:lnTo>
                </a:path>
                <a:path w="76200" h="1657984">
                  <a:moveTo>
                    <a:pt x="38203" y="1571893"/>
                  </a:moveTo>
                  <a:lnTo>
                    <a:pt x="38203" y="1514916"/>
                  </a:lnTo>
                </a:path>
                <a:path w="76200" h="1657984">
                  <a:moveTo>
                    <a:pt x="38203" y="1505135"/>
                  </a:moveTo>
                  <a:lnTo>
                    <a:pt x="38203" y="1571893"/>
                  </a:lnTo>
                </a:path>
                <a:path w="76200" h="1657984">
                  <a:moveTo>
                    <a:pt x="38203" y="1581379"/>
                  </a:moveTo>
                  <a:lnTo>
                    <a:pt x="38203" y="1543404"/>
                  </a:lnTo>
                </a:path>
                <a:path w="76200" h="1657984">
                  <a:moveTo>
                    <a:pt x="38203" y="1533908"/>
                  </a:moveTo>
                  <a:lnTo>
                    <a:pt x="57162" y="371583"/>
                  </a:lnTo>
                </a:path>
                <a:path w="76200" h="1657984">
                  <a:moveTo>
                    <a:pt x="57162" y="362087"/>
                  </a:moveTo>
                  <a:lnTo>
                    <a:pt x="66641" y="161908"/>
                  </a:lnTo>
                </a:path>
                <a:path w="76200" h="1657984">
                  <a:moveTo>
                    <a:pt x="66641" y="152412"/>
                  </a:moveTo>
                  <a:lnTo>
                    <a:pt x="66641" y="161908"/>
                  </a:lnTo>
                </a:path>
                <a:path w="76200" h="1657984">
                  <a:moveTo>
                    <a:pt x="66641" y="171405"/>
                  </a:moveTo>
                  <a:lnTo>
                    <a:pt x="66641" y="142916"/>
                  </a:lnTo>
                </a:path>
                <a:path w="76200" h="1657984">
                  <a:moveTo>
                    <a:pt x="66641" y="133420"/>
                  </a:moveTo>
                  <a:lnTo>
                    <a:pt x="76121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4289864" y="5729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4294605" y="5743330"/>
              <a:ext cx="28575" cy="1610360"/>
            </a:xfrm>
            <a:custGeom>
              <a:avLst/>
              <a:gdLst/>
              <a:ahLst/>
              <a:cxnLst/>
              <a:rect l="l" t="t" r="r" b="b"/>
              <a:pathLst>
                <a:path w="28575" h="1610359">
                  <a:moveTo>
                    <a:pt x="0" y="0"/>
                  </a:moveTo>
                  <a:lnTo>
                    <a:pt x="0" y="276432"/>
                  </a:lnTo>
                </a:path>
                <a:path w="28575" h="1610359">
                  <a:moveTo>
                    <a:pt x="0" y="285928"/>
                  </a:moveTo>
                  <a:lnTo>
                    <a:pt x="18959" y="1152829"/>
                  </a:lnTo>
                </a:path>
                <a:path w="28575" h="1610359">
                  <a:moveTo>
                    <a:pt x="18959" y="1162325"/>
                  </a:moveTo>
                  <a:lnTo>
                    <a:pt x="18959" y="1352912"/>
                  </a:lnTo>
                </a:path>
                <a:path w="28575" h="1610359">
                  <a:moveTo>
                    <a:pt x="18959" y="1362408"/>
                  </a:moveTo>
                  <a:lnTo>
                    <a:pt x="28438" y="16101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4318303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4323044" y="5867254"/>
              <a:ext cx="29209" cy="1496060"/>
            </a:xfrm>
            <a:custGeom>
              <a:avLst/>
              <a:gdLst/>
              <a:ahLst/>
              <a:cxnLst/>
              <a:rect l="l" t="t" r="r" b="b"/>
              <a:pathLst>
                <a:path w="29210" h="1496059">
                  <a:moveTo>
                    <a:pt x="0" y="1495686"/>
                  </a:moveTo>
                  <a:lnTo>
                    <a:pt x="9479" y="1409984"/>
                  </a:lnTo>
                </a:path>
                <a:path w="29210" h="1496059">
                  <a:moveTo>
                    <a:pt x="9479" y="1400488"/>
                  </a:moveTo>
                  <a:lnTo>
                    <a:pt x="19243" y="962147"/>
                  </a:lnTo>
                </a:path>
                <a:path w="29210" h="1496059">
                  <a:moveTo>
                    <a:pt x="19243" y="952650"/>
                  </a:moveTo>
                  <a:lnTo>
                    <a:pt x="28723" y="123734"/>
                  </a:lnTo>
                </a:path>
                <a:path w="29210" h="1496059">
                  <a:moveTo>
                    <a:pt x="28723" y="114238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4347027" y="58530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4361247" y="5762607"/>
              <a:ext cx="47625" cy="1677035"/>
            </a:xfrm>
            <a:custGeom>
              <a:avLst/>
              <a:gdLst/>
              <a:ahLst/>
              <a:cxnLst/>
              <a:rect l="l" t="t" r="r" b="b"/>
              <a:pathLst>
                <a:path w="47625" h="1677034">
                  <a:moveTo>
                    <a:pt x="0" y="104647"/>
                  </a:moveTo>
                  <a:lnTo>
                    <a:pt x="0" y="142631"/>
                  </a:lnTo>
                </a:path>
                <a:path w="47625" h="1677034">
                  <a:moveTo>
                    <a:pt x="0" y="152127"/>
                  </a:moveTo>
                  <a:lnTo>
                    <a:pt x="0" y="133135"/>
                  </a:lnTo>
                </a:path>
                <a:path w="47625" h="1677034">
                  <a:moveTo>
                    <a:pt x="0" y="123639"/>
                  </a:moveTo>
                  <a:lnTo>
                    <a:pt x="0" y="9496"/>
                  </a:lnTo>
                </a:path>
                <a:path w="47625" h="1677034">
                  <a:moveTo>
                    <a:pt x="0" y="0"/>
                  </a:moveTo>
                  <a:lnTo>
                    <a:pt x="9479" y="28488"/>
                  </a:lnTo>
                </a:path>
                <a:path w="47625" h="1677034">
                  <a:moveTo>
                    <a:pt x="9479" y="37984"/>
                  </a:moveTo>
                  <a:lnTo>
                    <a:pt x="28438" y="1171536"/>
                  </a:lnTo>
                </a:path>
                <a:path w="47625" h="1677034">
                  <a:moveTo>
                    <a:pt x="28438" y="1181222"/>
                  </a:moveTo>
                  <a:lnTo>
                    <a:pt x="37918" y="1466865"/>
                  </a:lnTo>
                </a:path>
                <a:path w="47625" h="1677034">
                  <a:moveTo>
                    <a:pt x="37918" y="1476362"/>
                  </a:moveTo>
                  <a:lnTo>
                    <a:pt x="37918" y="1667053"/>
                  </a:lnTo>
                </a:path>
                <a:path w="47625" h="1677034">
                  <a:moveTo>
                    <a:pt x="37918" y="1676549"/>
                  </a:moveTo>
                  <a:lnTo>
                    <a:pt x="37918" y="1638327"/>
                  </a:lnTo>
                </a:path>
                <a:path w="47625" h="1677034">
                  <a:moveTo>
                    <a:pt x="37918" y="1628822"/>
                  </a:moveTo>
                  <a:lnTo>
                    <a:pt x="47398" y="139070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4403902" y="71390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4408646" y="5838576"/>
              <a:ext cx="28575" cy="1305560"/>
            </a:xfrm>
            <a:custGeom>
              <a:avLst/>
              <a:gdLst/>
              <a:ahLst/>
              <a:cxnLst/>
              <a:rect l="l" t="t" r="r" b="b"/>
              <a:pathLst>
                <a:path w="28575" h="1305559">
                  <a:moveTo>
                    <a:pt x="0" y="1305241"/>
                  </a:moveTo>
                  <a:lnTo>
                    <a:pt x="0" y="1038590"/>
                  </a:lnTo>
                </a:path>
                <a:path w="28575" h="1305559">
                  <a:moveTo>
                    <a:pt x="0" y="1029094"/>
                  </a:moveTo>
                  <a:lnTo>
                    <a:pt x="18959" y="362087"/>
                  </a:lnTo>
                </a:path>
                <a:path w="28575" h="1305559">
                  <a:moveTo>
                    <a:pt x="18959" y="352591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4432338" y="5824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4437084" y="5838576"/>
              <a:ext cx="29209" cy="1296035"/>
            </a:xfrm>
            <a:custGeom>
              <a:avLst/>
              <a:gdLst/>
              <a:ahLst/>
              <a:cxnLst/>
              <a:rect l="l" t="t" r="r" b="b"/>
              <a:pathLst>
                <a:path w="29210" h="1296034">
                  <a:moveTo>
                    <a:pt x="0" y="0"/>
                  </a:moveTo>
                  <a:lnTo>
                    <a:pt x="9479" y="104932"/>
                  </a:lnTo>
                </a:path>
                <a:path w="29210" h="1296034">
                  <a:moveTo>
                    <a:pt x="9479" y="114428"/>
                  </a:moveTo>
                  <a:lnTo>
                    <a:pt x="28628" y="129574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4460972" y="71390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4465713" y="5752826"/>
              <a:ext cx="76200" cy="1667510"/>
            </a:xfrm>
            <a:custGeom>
              <a:avLst/>
              <a:gdLst/>
              <a:ahLst/>
              <a:cxnLst/>
              <a:rect l="l" t="t" r="r" b="b"/>
              <a:pathLst>
                <a:path w="76200" h="1667509">
                  <a:moveTo>
                    <a:pt x="0" y="1390991"/>
                  </a:moveTo>
                  <a:lnTo>
                    <a:pt x="0" y="1409984"/>
                  </a:lnTo>
                </a:path>
                <a:path w="76200" h="1667509">
                  <a:moveTo>
                    <a:pt x="0" y="1419670"/>
                  </a:moveTo>
                  <a:lnTo>
                    <a:pt x="9479" y="1657832"/>
                  </a:lnTo>
                </a:path>
                <a:path w="76200" h="1667509">
                  <a:moveTo>
                    <a:pt x="9479" y="1667329"/>
                  </a:moveTo>
                  <a:lnTo>
                    <a:pt x="9479" y="1638603"/>
                  </a:lnTo>
                </a:path>
                <a:path w="76200" h="1667509">
                  <a:moveTo>
                    <a:pt x="9479" y="1629107"/>
                  </a:moveTo>
                  <a:lnTo>
                    <a:pt x="28438" y="762158"/>
                  </a:lnTo>
                </a:path>
                <a:path w="76200" h="1667509">
                  <a:moveTo>
                    <a:pt x="28438" y="752662"/>
                  </a:moveTo>
                  <a:lnTo>
                    <a:pt x="37918" y="28773"/>
                  </a:lnTo>
                </a:path>
                <a:path w="76200" h="1667509">
                  <a:moveTo>
                    <a:pt x="37918" y="19277"/>
                  </a:moveTo>
                  <a:lnTo>
                    <a:pt x="37918" y="9781"/>
                  </a:lnTo>
                </a:path>
                <a:path w="76200" h="1667509">
                  <a:moveTo>
                    <a:pt x="37918" y="0"/>
                  </a:moveTo>
                  <a:lnTo>
                    <a:pt x="37918" y="57261"/>
                  </a:lnTo>
                </a:path>
                <a:path w="76200" h="1667509">
                  <a:moveTo>
                    <a:pt x="37918" y="66757"/>
                  </a:moveTo>
                  <a:lnTo>
                    <a:pt x="47398" y="152412"/>
                  </a:lnTo>
                </a:path>
                <a:path w="76200" h="1667509">
                  <a:moveTo>
                    <a:pt x="47398" y="161908"/>
                  </a:moveTo>
                  <a:lnTo>
                    <a:pt x="47398" y="114428"/>
                  </a:lnTo>
                </a:path>
                <a:path w="76200" h="1667509">
                  <a:moveTo>
                    <a:pt x="47398" y="104932"/>
                  </a:moveTo>
                  <a:lnTo>
                    <a:pt x="47398" y="142916"/>
                  </a:lnTo>
                </a:path>
                <a:path w="76200" h="1667509">
                  <a:moveTo>
                    <a:pt x="47398" y="152412"/>
                  </a:moveTo>
                  <a:lnTo>
                    <a:pt x="75932" y="15911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4536897" y="734869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62"/>
                  </a:moveTo>
                  <a:lnTo>
                    <a:pt x="17576" y="10896"/>
                  </a:lnTo>
                  <a:lnTo>
                    <a:pt x="14224" y="9512"/>
                  </a:lnTo>
                  <a:lnTo>
                    <a:pt x="10871" y="10896"/>
                  </a:lnTo>
                  <a:lnTo>
                    <a:pt x="9486" y="14262"/>
                  </a:lnTo>
                  <a:lnTo>
                    <a:pt x="10871" y="17614"/>
                  </a:lnTo>
                  <a:lnTo>
                    <a:pt x="14224" y="19011"/>
                  </a:lnTo>
                  <a:lnTo>
                    <a:pt x="17576" y="17614"/>
                  </a:lnTo>
                  <a:lnTo>
                    <a:pt x="18961" y="142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4551125" y="5752826"/>
              <a:ext cx="142875" cy="1629410"/>
            </a:xfrm>
            <a:custGeom>
              <a:avLst/>
              <a:gdLst/>
              <a:ahLst/>
              <a:cxnLst/>
              <a:rect l="l" t="t" r="r" b="b"/>
              <a:pathLst>
                <a:path w="142875" h="1629409">
                  <a:moveTo>
                    <a:pt x="0" y="1600609"/>
                  </a:moveTo>
                  <a:lnTo>
                    <a:pt x="0" y="1390991"/>
                  </a:lnTo>
                </a:path>
                <a:path w="142875" h="1629409">
                  <a:moveTo>
                    <a:pt x="0" y="1381495"/>
                  </a:moveTo>
                  <a:lnTo>
                    <a:pt x="18959" y="419348"/>
                  </a:lnTo>
                </a:path>
                <a:path w="142875" h="1629409">
                  <a:moveTo>
                    <a:pt x="18959" y="409852"/>
                  </a:moveTo>
                  <a:lnTo>
                    <a:pt x="18959" y="285928"/>
                  </a:lnTo>
                </a:path>
                <a:path w="142875" h="1629409">
                  <a:moveTo>
                    <a:pt x="18959" y="276432"/>
                  </a:moveTo>
                  <a:lnTo>
                    <a:pt x="28628" y="19277"/>
                  </a:lnTo>
                </a:path>
                <a:path w="142875" h="1629409">
                  <a:moveTo>
                    <a:pt x="28628" y="9781"/>
                  </a:moveTo>
                  <a:lnTo>
                    <a:pt x="28628" y="28773"/>
                  </a:lnTo>
                </a:path>
                <a:path w="142875" h="1629409">
                  <a:moveTo>
                    <a:pt x="28628" y="38269"/>
                  </a:moveTo>
                  <a:lnTo>
                    <a:pt x="47587" y="543083"/>
                  </a:lnTo>
                </a:path>
                <a:path w="142875" h="1629409">
                  <a:moveTo>
                    <a:pt x="47587" y="552579"/>
                  </a:moveTo>
                  <a:lnTo>
                    <a:pt x="57067" y="1552900"/>
                  </a:lnTo>
                </a:path>
                <a:path w="142875" h="1629409">
                  <a:moveTo>
                    <a:pt x="57067" y="1562396"/>
                  </a:moveTo>
                  <a:lnTo>
                    <a:pt x="66547" y="1514916"/>
                  </a:lnTo>
                </a:path>
                <a:path w="142875" h="1629409">
                  <a:moveTo>
                    <a:pt x="66547" y="1505420"/>
                  </a:moveTo>
                  <a:lnTo>
                    <a:pt x="66547" y="1543404"/>
                  </a:lnTo>
                </a:path>
                <a:path w="142875" h="1629409">
                  <a:moveTo>
                    <a:pt x="66547" y="1552900"/>
                  </a:moveTo>
                  <a:lnTo>
                    <a:pt x="66547" y="1619611"/>
                  </a:lnTo>
                </a:path>
                <a:path w="142875" h="1629409">
                  <a:moveTo>
                    <a:pt x="66547" y="1629107"/>
                  </a:moveTo>
                  <a:lnTo>
                    <a:pt x="76026" y="1562396"/>
                  </a:lnTo>
                </a:path>
                <a:path w="142875" h="1629409">
                  <a:moveTo>
                    <a:pt x="76026" y="1552900"/>
                  </a:moveTo>
                  <a:lnTo>
                    <a:pt x="94986" y="200178"/>
                  </a:lnTo>
                </a:path>
                <a:path w="142875" h="1629409">
                  <a:moveTo>
                    <a:pt x="94986" y="190682"/>
                  </a:moveTo>
                  <a:lnTo>
                    <a:pt x="104465" y="9781"/>
                  </a:lnTo>
                </a:path>
                <a:path w="142875" h="1629409">
                  <a:moveTo>
                    <a:pt x="104465" y="0"/>
                  </a:moveTo>
                  <a:lnTo>
                    <a:pt x="104465" y="28773"/>
                  </a:lnTo>
                </a:path>
                <a:path w="142875" h="1629409">
                  <a:moveTo>
                    <a:pt x="104465" y="38269"/>
                  </a:moveTo>
                  <a:lnTo>
                    <a:pt x="123425" y="743166"/>
                  </a:lnTo>
                </a:path>
                <a:path w="142875" h="1629409">
                  <a:moveTo>
                    <a:pt x="123425" y="752662"/>
                  </a:moveTo>
                  <a:lnTo>
                    <a:pt x="132904" y="1438662"/>
                  </a:lnTo>
                </a:path>
                <a:path w="142875" h="1629409">
                  <a:moveTo>
                    <a:pt x="132904" y="1448158"/>
                  </a:moveTo>
                  <a:lnTo>
                    <a:pt x="132904" y="1552900"/>
                  </a:lnTo>
                </a:path>
                <a:path w="142875" h="1629409">
                  <a:moveTo>
                    <a:pt x="132904" y="1562396"/>
                  </a:moveTo>
                  <a:lnTo>
                    <a:pt x="132904" y="1552900"/>
                  </a:lnTo>
                </a:path>
                <a:path w="142875" h="1629409">
                  <a:moveTo>
                    <a:pt x="132904" y="1543404"/>
                  </a:moveTo>
                  <a:lnTo>
                    <a:pt x="142668" y="155290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4689043" y="731047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24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lnTo>
                    <a:pt x="8102" y="10883"/>
                  </a:lnTo>
                  <a:lnTo>
                    <a:pt x="4762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4693793" y="5971996"/>
              <a:ext cx="28575" cy="1353185"/>
            </a:xfrm>
            <a:custGeom>
              <a:avLst/>
              <a:gdLst/>
              <a:ahLst/>
              <a:cxnLst/>
              <a:rect l="l" t="t" r="r" b="b"/>
              <a:pathLst>
                <a:path w="28575" h="1353184">
                  <a:moveTo>
                    <a:pt x="0" y="1352713"/>
                  </a:moveTo>
                  <a:lnTo>
                    <a:pt x="0" y="1286249"/>
                  </a:lnTo>
                </a:path>
                <a:path w="28575" h="1353184">
                  <a:moveTo>
                    <a:pt x="0" y="1276468"/>
                  </a:moveTo>
                  <a:lnTo>
                    <a:pt x="18959" y="609745"/>
                  </a:lnTo>
                </a:path>
                <a:path w="28575" h="1353184">
                  <a:moveTo>
                    <a:pt x="18959" y="600249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4717492" y="59577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4722232" y="5743330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10">
                  <a:moveTo>
                    <a:pt x="0" y="219170"/>
                  </a:moveTo>
                  <a:lnTo>
                    <a:pt x="0" y="209674"/>
                  </a:lnTo>
                </a:path>
                <a:path w="9525" h="219710">
                  <a:moveTo>
                    <a:pt x="0" y="20017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4726971" y="5729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4731712" y="5743330"/>
              <a:ext cx="28575" cy="1629410"/>
            </a:xfrm>
            <a:custGeom>
              <a:avLst/>
              <a:gdLst/>
              <a:ahLst/>
              <a:cxnLst/>
              <a:rect l="l" t="t" r="r" b="b"/>
              <a:pathLst>
                <a:path w="28575" h="1629409">
                  <a:moveTo>
                    <a:pt x="0" y="0"/>
                  </a:moveTo>
                  <a:lnTo>
                    <a:pt x="0" y="238162"/>
                  </a:lnTo>
                </a:path>
                <a:path w="28575" h="1629409">
                  <a:moveTo>
                    <a:pt x="0" y="247658"/>
                  </a:moveTo>
                  <a:lnTo>
                    <a:pt x="18959" y="1028809"/>
                  </a:lnTo>
                </a:path>
                <a:path w="28575" h="1629409">
                  <a:moveTo>
                    <a:pt x="18959" y="1038590"/>
                  </a:moveTo>
                  <a:lnTo>
                    <a:pt x="28438" y="162910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4755410" y="7377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4760151" y="7248465"/>
              <a:ext cx="9525" cy="124460"/>
            </a:xfrm>
            <a:custGeom>
              <a:avLst/>
              <a:gdLst/>
              <a:ahLst/>
              <a:cxnLst/>
              <a:rect l="l" t="t" r="r" b="b"/>
              <a:pathLst>
                <a:path w="9525" h="124459">
                  <a:moveTo>
                    <a:pt x="0" y="123971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4764890" y="72342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4769631" y="5781599"/>
              <a:ext cx="104775" cy="1629410"/>
            </a:xfrm>
            <a:custGeom>
              <a:avLst/>
              <a:gdLst/>
              <a:ahLst/>
              <a:cxnLst/>
              <a:rect l="l" t="t" r="r" b="b"/>
              <a:pathLst>
                <a:path w="104775" h="1629409">
                  <a:moveTo>
                    <a:pt x="0" y="1457369"/>
                  </a:moveTo>
                  <a:lnTo>
                    <a:pt x="0" y="1447873"/>
                  </a:lnTo>
                </a:path>
                <a:path w="104775" h="1629409">
                  <a:moveTo>
                    <a:pt x="0" y="1438377"/>
                  </a:moveTo>
                  <a:lnTo>
                    <a:pt x="9479" y="1105063"/>
                  </a:lnTo>
                </a:path>
                <a:path w="104775" h="1629409">
                  <a:moveTo>
                    <a:pt x="9479" y="1095567"/>
                  </a:moveTo>
                  <a:lnTo>
                    <a:pt x="18959" y="209389"/>
                  </a:lnTo>
                </a:path>
                <a:path w="104775" h="1629409">
                  <a:moveTo>
                    <a:pt x="18959" y="199893"/>
                  </a:moveTo>
                  <a:lnTo>
                    <a:pt x="28438" y="9496"/>
                  </a:lnTo>
                </a:path>
                <a:path w="104775" h="1629409">
                  <a:moveTo>
                    <a:pt x="28438" y="0"/>
                  </a:moveTo>
                  <a:lnTo>
                    <a:pt x="28438" y="18992"/>
                  </a:lnTo>
                </a:path>
                <a:path w="104775" h="1629409">
                  <a:moveTo>
                    <a:pt x="28438" y="28488"/>
                  </a:moveTo>
                  <a:lnTo>
                    <a:pt x="38108" y="247658"/>
                  </a:lnTo>
                </a:path>
                <a:path w="104775" h="1629409">
                  <a:moveTo>
                    <a:pt x="38108" y="257154"/>
                  </a:moveTo>
                  <a:lnTo>
                    <a:pt x="66641" y="1619335"/>
                  </a:lnTo>
                </a:path>
                <a:path w="104775" h="1629409">
                  <a:moveTo>
                    <a:pt x="66641" y="1629059"/>
                  </a:moveTo>
                  <a:lnTo>
                    <a:pt x="66641" y="1619335"/>
                  </a:lnTo>
                </a:path>
                <a:path w="104775" h="1629409">
                  <a:moveTo>
                    <a:pt x="66641" y="1609830"/>
                  </a:moveTo>
                  <a:lnTo>
                    <a:pt x="76121" y="990540"/>
                  </a:lnTo>
                </a:path>
                <a:path w="104775" h="1629409">
                  <a:moveTo>
                    <a:pt x="76121" y="981044"/>
                  </a:moveTo>
                  <a:lnTo>
                    <a:pt x="95080" y="56976"/>
                  </a:lnTo>
                </a:path>
                <a:path w="104775" h="1629409">
                  <a:moveTo>
                    <a:pt x="95080" y="47480"/>
                  </a:moveTo>
                  <a:lnTo>
                    <a:pt x="104560" y="666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4869450" y="58530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4874191" y="5819584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5">
                  <a:moveTo>
                    <a:pt x="0" y="3817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4869450" y="58053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4874191" y="5810087"/>
              <a:ext cx="66675" cy="1562735"/>
            </a:xfrm>
            <a:custGeom>
              <a:avLst/>
              <a:gdLst/>
              <a:ahLst/>
              <a:cxnLst/>
              <a:rect l="l" t="t" r="r" b="b"/>
              <a:pathLst>
                <a:path w="66675" h="1562734">
                  <a:moveTo>
                    <a:pt x="0" y="9496"/>
                  </a:moveTo>
                  <a:lnTo>
                    <a:pt x="9479" y="152412"/>
                  </a:lnTo>
                </a:path>
                <a:path w="66675" h="1562734">
                  <a:moveTo>
                    <a:pt x="9479" y="161908"/>
                  </a:moveTo>
                  <a:lnTo>
                    <a:pt x="28438" y="1247980"/>
                  </a:lnTo>
                </a:path>
                <a:path w="66675" h="1562734">
                  <a:moveTo>
                    <a:pt x="28438" y="1257476"/>
                  </a:moveTo>
                  <a:lnTo>
                    <a:pt x="37918" y="1552853"/>
                  </a:lnTo>
                </a:path>
                <a:path w="66675" h="1562734">
                  <a:moveTo>
                    <a:pt x="37918" y="1562349"/>
                  </a:moveTo>
                  <a:lnTo>
                    <a:pt x="37918" y="1552853"/>
                  </a:lnTo>
                </a:path>
                <a:path w="66675" h="1562734">
                  <a:moveTo>
                    <a:pt x="37918" y="1543347"/>
                  </a:moveTo>
                  <a:lnTo>
                    <a:pt x="47587" y="1266972"/>
                  </a:lnTo>
                </a:path>
                <a:path w="66675" h="1562734">
                  <a:moveTo>
                    <a:pt x="47587" y="1257476"/>
                  </a:moveTo>
                  <a:lnTo>
                    <a:pt x="47587" y="943059"/>
                  </a:lnTo>
                </a:path>
                <a:path w="66675" h="1562734">
                  <a:moveTo>
                    <a:pt x="47587" y="933563"/>
                  </a:moveTo>
                  <a:lnTo>
                    <a:pt x="66547" y="47670"/>
                  </a:lnTo>
                </a:path>
                <a:path w="66675" h="1562734">
                  <a:moveTo>
                    <a:pt x="66547" y="38174"/>
                  </a:moveTo>
                  <a:lnTo>
                    <a:pt x="6654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4935998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4940738" y="5810087"/>
              <a:ext cx="76200" cy="1591310"/>
            </a:xfrm>
            <a:custGeom>
              <a:avLst/>
              <a:gdLst/>
              <a:ahLst/>
              <a:cxnLst/>
              <a:rect l="l" t="t" r="r" b="b"/>
              <a:pathLst>
                <a:path w="76200" h="1591309">
                  <a:moveTo>
                    <a:pt x="0" y="0"/>
                  </a:moveTo>
                  <a:lnTo>
                    <a:pt x="0" y="47670"/>
                  </a:lnTo>
                </a:path>
                <a:path w="76200" h="1591309">
                  <a:moveTo>
                    <a:pt x="0" y="57166"/>
                  </a:moveTo>
                  <a:lnTo>
                    <a:pt x="9479" y="47670"/>
                  </a:lnTo>
                </a:path>
                <a:path w="76200" h="1591309">
                  <a:moveTo>
                    <a:pt x="9479" y="38174"/>
                  </a:moveTo>
                  <a:lnTo>
                    <a:pt x="9479" y="28488"/>
                  </a:lnTo>
                </a:path>
                <a:path w="76200" h="1591309">
                  <a:moveTo>
                    <a:pt x="9479" y="18992"/>
                  </a:moveTo>
                  <a:lnTo>
                    <a:pt x="9479" y="28488"/>
                  </a:lnTo>
                </a:path>
                <a:path w="76200" h="1591309">
                  <a:moveTo>
                    <a:pt x="9479" y="38174"/>
                  </a:moveTo>
                  <a:lnTo>
                    <a:pt x="9479" y="304825"/>
                  </a:lnTo>
                </a:path>
                <a:path w="76200" h="1591309">
                  <a:moveTo>
                    <a:pt x="9479" y="314321"/>
                  </a:moveTo>
                  <a:lnTo>
                    <a:pt x="37918" y="1428881"/>
                  </a:lnTo>
                </a:path>
                <a:path w="76200" h="1591309">
                  <a:moveTo>
                    <a:pt x="37918" y="1438377"/>
                  </a:moveTo>
                  <a:lnTo>
                    <a:pt x="37918" y="1543347"/>
                  </a:lnTo>
                </a:path>
                <a:path w="76200" h="1591309">
                  <a:moveTo>
                    <a:pt x="37918" y="1552853"/>
                  </a:moveTo>
                  <a:lnTo>
                    <a:pt x="37918" y="1581341"/>
                  </a:lnTo>
                </a:path>
                <a:path w="76200" h="1591309">
                  <a:moveTo>
                    <a:pt x="37918" y="1590847"/>
                  </a:moveTo>
                  <a:lnTo>
                    <a:pt x="47398" y="1533851"/>
                  </a:lnTo>
                </a:path>
                <a:path w="76200" h="1591309">
                  <a:moveTo>
                    <a:pt x="47398" y="1524355"/>
                  </a:moveTo>
                  <a:lnTo>
                    <a:pt x="7583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5011835" y="57958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5016576" y="5810087"/>
              <a:ext cx="29209" cy="1429385"/>
            </a:xfrm>
            <a:custGeom>
              <a:avLst/>
              <a:gdLst/>
              <a:ahLst/>
              <a:cxnLst/>
              <a:rect l="l" t="t" r="r" b="b"/>
              <a:pathLst>
                <a:path w="29210" h="1429384">
                  <a:moveTo>
                    <a:pt x="0" y="0"/>
                  </a:moveTo>
                  <a:lnTo>
                    <a:pt x="9479" y="142916"/>
                  </a:lnTo>
                </a:path>
                <a:path w="29210" h="1429384">
                  <a:moveTo>
                    <a:pt x="9479" y="152412"/>
                  </a:moveTo>
                  <a:lnTo>
                    <a:pt x="9479" y="409567"/>
                  </a:lnTo>
                </a:path>
                <a:path w="29210" h="1429384">
                  <a:moveTo>
                    <a:pt x="9479" y="419063"/>
                  </a:moveTo>
                  <a:lnTo>
                    <a:pt x="28723" y="142888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5040553" y="7243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5054779" y="5752826"/>
              <a:ext cx="76200" cy="1629410"/>
            </a:xfrm>
            <a:custGeom>
              <a:avLst/>
              <a:gdLst/>
              <a:ahLst/>
              <a:cxnLst/>
              <a:rect l="l" t="t" r="r" b="b"/>
              <a:pathLst>
                <a:path w="76200" h="1629409">
                  <a:moveTo>
                    <a:pt x="0" y="1505420"/>
                  </a:moveTo>
                  <a:lnTo>
                    <a:pt x="0" y="1619611"/>
                  </a:lnTo>
                </a:path>
                <a:path w="76200" h="1629409">
                  <a:moveTo>
                    <a:pt x="0" y="1629107"/>
                  </a:moveTo>
                  <a:lnTo>
                    <a:pt x="0" y="1581617"/>
                  </a:lnTo>
                </a:path>
                <a:path w="76200" h="1629409">
                  <a:moveTo>
                    <a:pt x="0" y="1571883"/>
                  </a:moveTo>
                  <a:lnTo>
                    <a:pt x="18959" y="609745"/>
                  </a:lnTo>
                </a:path>
                <a:path w="76200" h="1629409">
                  <a:moveTo>
                    <a:pt x="18959" y="600249"/>
                  </a:moveTo>
                  <a:lnTo>
                    <a:pt x="28438" y="57261"/>
                  </a:lnTo>
                </a:path>
                <a:path w="76200" h="1629409">
                  <a:moveTo>
                    <a:pt x="28438" y="47765"/>
                  </a:moveTo>
                  <a:lnTo>
                    <a:pt x="37918" y="9781"/>
                  </a:lnTo>
                </a:path>
                <a:path w="76200" h="1629409">
                  <a:moveTo>
                    <a:pt x="37918" y="0"/>
                  </a:moveTo>
                  <a:lnTo>
                    <a:pt x="37918" y="28773"/>
                  </a:lnTo>
                </a:path>
                <a:path w="76200" h="1629409">
                  <a:moveTo>
                    <a:pt x="37918" y="38269"/>
                  </a:moveTo>
                  <a:lnTo>
                    <a:pt x="56877" y="933658"/>
                  </a:lnTo>
                </a:path>
                <a:path w="76200" h="1629409">
                  <a:moveTo>
                    <a:pt x="56877" y="943154"/>
                  </a:moveTo>
                  <a:lnTo>
                    <a:pt x="75837" y="15623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5125875" y="73199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5130616" y="5781599"/>
              <a:ext cx="29209" cy="1534160"/>
            </a:xfrm>
            <a:custGeom>
              <a:avLst/>
              <a:gdLst/>
              <a:ahLst/>
              <a:cxnLst/>
              <a:rect l="l" t="t" r="r" b="b"/>
              <a:pathLst>
                <a:path w="29210" h="1534159">
                  <a:moveTo>
                    <a:pt x="0" y="1533623"/>
                  </a:moveTo>
                  <a:lnTo>
                    <a:pt x="0" y="1505135"/>
                  </a:lnTo>
                </a:path>
                <a:path w="29210" h="1534159">
                  <a:moveTo>
                    <a:pt x="0" y="1495639"/>
                  </a:moveTo>
                  <a:lnTo>
                    <a:pt x="9479" y="1162230"/>
                  </a:lnTo>
                </a:path>
                <a:path w="29210" h="1534159">
                  <a:moveTo>
                    <a:pt x="9479" y="1152544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5154587" y="57578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5159339" y="5772103"/>
              <a:ext cx="38100" cy="1591310"/>
            </a:xfrm>
            <a:custGeom>
              <a:avLst/>
              <a:gdLst/>
              <a:ahLst/>
              <a:cxnLst/>
              <a:rect l="l" t="t" r="r" b="b"/>
              <a:pathLst>
                <a:path w="38100" h="1591309">
                  <a:moveTo>
                    <a:pt x="0" y="0"/>
                  </a:moveTo>
                  <a:lnTo>
                    <a:pt x="18959" y="361802"/>
                  </a:lnTo>
                </a:path>
                <a:path w="38100" h="1591309">
                  <a:moveTo>
                    <a:pt x="18959" y="371298"/>
                  </a:moveTo>
                  <a:lnTo>
                    <a:pt x="37918" y="1581332"/>
                  </a:lnTo>
                </a:path>
                <a:path w="38100" h="1591309">
                  <a:moveTo>
                    <a:pt x="37918" y="1590837"/>
                  </a:moveTo>
                  <a:lnTo>
                    <a:pt x="37918" y="1581332"/>
                  </a:lnTo>
                </a:path>
                <a:path w="38100" h="1591309">
                  <a:moveTo>
                    <a:pt x="37918" y="1571836"/>
                  </a:moveTo>
                  <a:lnTo>
                    <a:pt x="37918" y="15241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5192509" y="72819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5206738" y="5791095"/>
              <a:ext cx="95250" cy="1572260"/>
            </a:xfrm>
            <a:custGeom>
              <a:avLst/>
              <a:gdLst/>
              <a:ahLst/>
              <a:cxnLst/>
              <a:rect l="l" t="t" r="r" b="b"/>
              <a:pathLst>
                <a:path w="95250" h="1572259">
                  <a:moveTo>
                    <a:pt x="0" y="1495639"/>
                  </a:moveTo>
                  <a:lnTo>
                    <a:pt x="0" y="1314643"/>
                  </a:lnTo>
                </a:path>
                <a:path w="95250" h="1572259">
                  <a:moveTo>
                    <a:pt x="0" y="1305147"/>
                  </a:moveTo>
                  <a:lnTo>
                    <a:pt x="18959" y="199893"/>
                  </a:lnTo>
                </a:path>
                <a:path w="95250" h="1572259">
                  <a:moveTo>
                    <a:pt x="18959" y="190397"/>
                  </a:moveTo>
                  <a:lnTo>
                    <a:pt x="28438" y="9496"/>
                  </a:lnTo>
                </a:path>
                <a:path w="95250" h="1572259">
                  <a:moveTo>
                    <a:pt x="28438" y="0"/>
                  </a:moveTo>
                  <a:lnTo>
                    <a:pt x="28438" y="9496"/>
                  </a:lnTo>
                </a:path>
                <a:path w="95250" h="1572259">
                  <a:moveTo>
                    <a:pt x="28438" y="18992"/>
                  </a:moveTo>
                  <a:lnTo>
                    <a:pt x="37918" y="304825"/>
                  </a:lnTo>
                </a:path>
                <a:path w="95250" h="1572259">
                  <a:moveTo>
                    <a:pt x="37918" y="314321"/>
                  </a:moveTo>
                  <a:lnTo>
                    <a:pt x="47398" y="885893"/>
                  </a:lnTo>
                </a:path>
                <a:path w="95250" h="1572259">
                  <a:moveTo>
                    <a:pt x="47398" y="895389"/>
                  </a:moveTo>
                  <a:lnTo>
                    <a:pt x="56877" y="1505135"/>
                  </a:lnTo>
                </a:path>
                <a:path w="95250" h="1572259">
                  <a:moveTo>
                    <a:pt x="56877" y="1514631"/>
                  </a:moveTo>
                  <a:lnTo>
                    <a:pt x="66547" y="1562339"/>
                  </a:lnTo>
                </a:path>
                <a:path w="95250" h="1572259">
                  <a:moveTo>
                    <a:pt x="66547" y="1571845"/>
                  </a:moveTo>
                  <a:lnTo>
                    <a:pt x="66547" y="1562339"/>
                  </a:lnTo>
                </a:path>
                <a:path w="95250" h="1572259">
                  <a:moveTo>
                    <a:pt x="66547" y="1552843"/>
                  </a:moveTo>
                  <a:lnTo>
                    <a:pt x="76026" y="1314643"/>
                  </a:lnTo>
                </a:path>
                <a:path w="95250" h="1572259">
                  <a:moveTo>
                    <a:pt x="76026" y="1305147"/>
                  </a:moveTo>
                  <a:lnTo>
                    <a:pt x="94986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5296979" y="5872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5301724" y="5781599"/>
              <a:ext cx="38100" cy="1591310"/>
            </a:xfrm>
            <a:custGeom>
              <a:avLst/>
              <a:gdLst/>
              <a:ahLst/>
              <a:cxnLst/>
              <a:rect l="l" t="t" r="r" b="b"/>
              <a:pathLst>
                <a:path w="38100" h="1591309">
                  <a:moveTo>
                    <a:pt x="0" y="85655"/>
                  </a:moveTo>
                  <a:lnTo>
                    <a:pt x="9479" y="9496"/>
                  </a:lnTo>
                </a:path>
                <a:path w="38100" h="1591309">
                  <a:moveTo>
                    <a:pt x="9479" y="0"/>
                  </a:moveTo>
                  <a:lnTo>
                    <a:pt x="9479" y="28488"/>
                  </a:lnTo>
                </a:path>
                <a:path w="38100" h="1591309">
                  <a:moveTo>
                    <a:pt x="9479" y="37984"/>
                  </a:moveTo>
                  <a:lnTo>
                    <a:pt x="28438" y="809639"/>
                  </a:lnTo>
                </a:path>
                <a:path w="38100" h="1591309">
                  <a:moveTo>
                    <a:pt x="28438" y="819135"/>
                  </a:moveTo>
                  <a:lnTo>
                    <a:pt x="37918" y="1447873"/>
                  </a:lnTo>
                </a:path>
                <a:path w="38100" h="1591309">
                  <a:moveTo>
                    <a:pt x="37918" y="1457369"/>
                  </a:moveTo>
                  <a:lnTo>
                    <a:pt x="37918" y="159083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5334902" y="7377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5349122" y="5829080"/>
              <a:ext cx="38100" cy="1543685"/>
            </a:xfrm>
            <a:custGeom>
              <a:avLst/>
              <a:gdLst/>
              <a:ahLst/>
              <a:cxnLst/>
              <a:rect l="l" t="t" r="r" b="b"/>
              <a:pathLst>
                <a:path w="38100" h="1543684">
                  <a:moveTo>
                    <a:pt x="0" y="1543357"/>
                  </a:moveTo>
                  <a:lnTo>
                    <a:pt x="0" y="1457654"/>
                  </a:lnTo>
                </a:path>
                <a:path w="38100" h="1543684">
                  <a:moveTo>
                    <a:pt x="0" y="1448158"/>
                  </a:moveTo>
                  <a:lnTo>
                    <a:pt x="9479" y="781150"/>
                  </a:lnTo>
                </a:path>
                <a:path w="38100" h="1543684">
                  <a:moveTo>
                    <a:pt x="9479" y="771654"/>
                  </a:moveTo>
                  <a:lnTo>
                    <a:pt x="28533" y="38174"/>
                  </a:lnTo>
                </a:path>
                <a:path w="38100" h="1543684">
                  <a:moveTo>
                    <a:pt x="28533" y="28678"/>
                  </a:moveTo>
                  <a:lnTo>
                    <a:pt x="28533" y="19182"/>
                  </a:lnTo>
                </a:path>
                <a:path w="38100" h="1543684">
                  <a:moveTo>
                    <a:pt x="28533" y="9496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5382394" y="58148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5387135" y="5819584"/>
              <a:ext cx="66675" cy="1581785"/>
            </a:xfrm>
            <a:custGeom>
              <a:avLst/>
              <a:gdLst/>
              <a:ahLst/>
              <a:cxnLst/>
              <a:rect l="l" t="t" r="r" b="b"/>
              <a:pathLst>
                <a:path w="66675" h="1581784">
                  <a:moveTo>
                    <a:pt x="0" y="0"/>
                  </a:moveTo>
                  <a:lnTo>
                    <a:pt x="0" y="95151"/>
                  </a:lnTo>
                </a:path>
                <a:path w="66675" h="1581784">
                  <a:moveTo>
                    <a:pt x="0" y="104932"/>
                  </a:moveTo>
                  <a:lnTo>
                    <a:pt x="19148" y="971833"/>
                  </a:lnTo>
                </a:path>
                <a:path w="66675" h="1581784">
                  <a:moveTo>
                    <a:pt x="19148" y="981329"/>
                  </a:moveTo>
                  <a:lnTo>
                    <a:pt x="28628" y="1400393"/>
                  </a:lnTo>
                </a:path>
                <a:path w="66675" h="1581784">
                  <a:moveTo>
                    <a:pt x="28628" y="1409889"/>
                  </a:moveTo>
                  <a:lnTo>
                    <a:pt x="28628" y="1571845"/>
                  </a:lnTo>
                </a:path>
                <a:path w="66675" h="1581784">
                  <a:moveTo>
                    <a:pt x="28628" y="1581351"/>
                  </a:moveTo>
                  <a:lnTo>
                    <a:pt x="28628" y="1571845"/>
                  </a:lnTo>
                </a:path>
                <a:path w="66675" h="1581784">
                  <a:moveTo>
                    <a:pt x="28628" y="1562349"/>
                  </a:moveTo>
                  <a:lnTo>
                    <a:pt x="47587" y="1114559"/>
                  </a:lnTo>
                </a:path>
                <a:path w="66675" h="1581784">
                  <a:moveTo>
                    <a:pt x="47587" y="1105063"/>
                  </a:moveTo>
                  <a:lnTo>
                    <a:pt x="6654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5448935" y="579584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5453683" y="5772103"/>
              <a:ext cx="142875" cy="1600835"/>
            </a:xfrm>
            <a:custGeom>
              <a:avLst/>
              <a:gdLst/>
              <a:ahLst/>
              <a:cxnLst/>
              <a:rect l="l" t="t" r="r" b="b"/>
              <a:pathLst>
                <a:path w="142875" h="1600834">
                  <a:moveTo>
                    <a:pt x="0" y="37984"/>
                  </a:moveTo>
                  <a:lnTo>
                    <a:pt x="9479" y="218885"/>
                  </a:lnTo>
                </a:path>
                <a:path w="142875" h="1600834">
                  <a:moveTo>
                    <a:pt x="9479" y="228571"/>
                  </a:moveTo>
                  <a:lnTo>
                    <a:pt x="37918" y="1562339"/>
                  </a:lnTo>
                </a:path>
                <a:path w="142875" h="1600834">
                  <a:moveTo>
                    <a:pt x="37918" y="1571836"/>
                  </a:moveTo>
                  <a:lnTo>
                    <a:pt x="37918" y="1590837"/>
                  </a:lnTo>
                </a:path>
                <a:path w="142875" h="1600834">
                  <a:moveTo>
                    <a:pt x="37918" y="1600333"/>
                  </a:moveTo>
                  <a:lnTo>
                    <a:pt x="37918" y="1590837"/>
                  </a:lnTo>
                </a:path>
                <a:path w="142875" h="1600834">
                  <a:moveTo>
                    <a:pt x="37918" y="1581332"/>
                  </a:moveTo>
                  <a:lnTo>
                    <a:pt x="47398" y="1381210"/>
                  </a:lnTo>
                </a:path>
                <a:path w="142875" h="1600834">
                  <a:moveTo>
                    <a:pt x="47398" y="1371714"/>
                  </a:moveTo>
                  <a:lnTo>
                    <a:pt x="66641" y="9496"/>
                  </a:lnTo>
                </a:path>
                <a:path w="142875" h="1600834">
                  <a:moveTo>
                    <a:pt x="66641" y="0"/>
                  </a:moveTo>
                  <a:lnTo>
                    <a:pt x="76121" y="28488"/>
                  </a:lnTo>
                </a:path>
                <a:path w="142875" h="1600834">
                  <a:moveTo>
                    <a:pt x="76121" y="37984"/>
                  </a:moveTo>
                  <a:lnTo>
                    <a:pt x="85601" y="466734"/>
                  </a:lnTo>
                </a:path>
                <a:path w="142875" h="1600834">
                  <a:moveTo>
                    <a:pt x="85601" y="476230"/>
                  </a:moveTo>
                  <a:lnTo>
                    <a:pt x="104560" y="1514631"/>
                  </a:lnTo>
                </a:path>
                <a:path w="142875" h="1600834">
                  <a:moveTo>
                    <a:pt x="104560" y="1524127"/>
                  </a:moveTo>
                  <a:lnTo>
                    <a:pt x="114040" y="1562339"/>
                  </a:lnTo>
                </a:path>
                <a:path w="142875" h="1600834">
                  <a:moveTo>
                    <a:pt x="114040" y="1571836"/>
                  </a:moveTo>
                  <a:lnTo>
                    <a:pt x="114040" y="1562339"/>
                  </a:lnTo>
                </a:path>
                <a:path w="142875" h="1600834">
                  <a:moveTo>
                    <a:pt x="114040" y="1552606"/>
                  </a:moveTo>
                  <a:lnTo>
                    <a:pt x="123519" y="1219207"/>
                  </a:lnTo>
                </a:path>
                <a:path w="142875" h="1600834">
                  <a:moveTo>
                    <a:pt x="123519" y="1209710"/>
                  </a:moveTo>
                  <a:lnTo>
                    <a:pt x="142479" y="28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5591421" y="57863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5596162" y="5791095"/>
              <a:ext cx="38735" cy="1515110"/>
            </a:xfrm>
            <a:custGeom>
              <a:avLst/>
              <a:gdLst/>
              <a:ahLst/>
              <a:cxnLst/>
              <a:rect l="l" t="t" r="r" b="b"/>
              <a:pathLst>
                <a:path w="38735" h="1515109">
                  <a:moveTo>
                    <a:pt x="0" y="0"/>
                  </a:moveTo>
                  <a:lnTo>
                    <a:pt x="9479" y="104647"/>
                  </a:lnTo>
                </a:path>
                <a:path w="38735" h="1515109">
                  <a:moveTo>
                    <a:pt x="9479" y="114143"/>
                  </a:moveTo>
                  <a:lnTo>
                    <a:pt x="18959" y="542988"/>
                  </a:lnTo>
                </a:path>
                <a:path w="38735" h="1515109">
                  <a:moveTo>
                    <a:pt x="18959" y="552484"/>
                  </a:moveTo>
                  <a:lnTo>
                    <a:pt x="38108" y="151463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5629529" y="730098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5634270" y="5791095"/>
              <a:ext cx="38100" cy="1543685"/>
            </a:xfrm>
            <a:custGeom>
              <a:avLst/>
              <a:gdLst/>
              <a:ahLst/>
              <a:cxnLst/>
              <a:rect l="l" t="t" r="r" b="b"/>
              <a:pathLst>
                <a:path w="38100" h="1543684">
                  <a:moveTo>
                    <a:pt x="0" y="1514631"/>
                  </a:moveTo>
                  <a:lnTo>
                    <a:pt x="0" y="1533614"/>
                  </a:lnTo>
                </a:path>
                <a:path w="38100" h="1543684">
                  <a:moveTo>
                    <a:pt x="0" y="1543347"/>
                  </a:moveTo>
                  <a:lnTo>
                    <a:pt x="9479" y="1533614"/>
                  </a:lnTo>
                </a:path>
                <a:path w="38100" h="1543684">
                  <a:moveTo>
                    <a:pt x="9479" y="1524127"/>
                  </a:moveTo>
                  <a:lnTo>
                    <a:pt x="9479" y="1257476"/>
                  </a:lnTo>
                </a:path>
                <a:path w="38100" h="1543684">
                  <a:moveTo>
                    <a:pt x="9479" y="1247980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5667540" y="57673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5672283" y="5781599"/>
              <a:ext cx="76200" cy="1562735"/>
            </a:xfrm>
            <a:custGeom>
              <a:avLst/>
              <a:gdLst/>
              <a:ahLst/>
              <a:cxnLst/>
              <a:rect l="l" t="t" r="r" b="b"/>
              <a:pathLst>
                <a:path w="76200" h="1562734">
                  <a:moveTo>
                    <a:pt x="0" y="0"/>
                  </a:moveTo>
                  <a:lnTo>
                    <a:pt x="9479" y="352306"/>
                  </a:lnTo>
                </a:path>
                <a:path w="76200" h="1562734">
                  <a:moveTo>
                    <a:pt x="9479" y="361802"/>
                  </a:moveTo>
                  <a:lnTo>
                    <a:pt x="18959" y="1114559"/>
                  </a:lnTo>
                </a:path>
                <a:path w="76200" h="1562734">
                  <a:moveTo>
                    <a:pt x="18959" y="1124055"/>
                  </a:moveTo>
                  <a:lnTo>
                    <a:pt x="37918" y="1552843"/>
                  </a:lnTo>
                </a:path>
                <a:path w="76200" h="1562734">
                  <a:moveTo>
                    <a:pt x="37918" y="1562339"/>
                  </a:moveTo>
                  <a:lnTo>
                    <a:pt x="37918" y="1552843"/>
                  </a:lnTo>
                </a:path>
                <a:path w="76200" h="1562734">
                  <a:moveTo>
                    <a:pt x="37918" y="1543110"/>
                  </a:moveTo>
                  <a:lnTo>
                    <a:pt x="37918" y="1457369"/>
                  </a:lnTo>
                </a:path>
                <a:path w="76200" h="1562734">
                  <a:moveTo>
                    <a:pt x="37918" y="1447873"/>
                  </a:moveTo>
                  <a:lnTo>
                    <a:pt x="47398" y="1152544"/>
                  </a:lnTo>
                </a:path>
                <a:path w="76200" h="1562734">
                  <a:moveTo>
                    <a:pt x="47398" y="1143048"/>
                  </a:moveTo>
                  <a:lnTo>
                    <a:pt x="66357" y="142916"/>
                  </a:lnTo>
                </a:path>
                <a:path w="76200" h="1562734">
                  <a:moveTo>
                    <a:pt x="66357" y="133135"/>
                  </a:moveTo>
                  <a:lnTo>
                    <a:pt x="76026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5743569" y="57768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5748310" y="5781599"/>
              <a:ext cx="66675" cy="1591310"/>
            </a:xfrm>
            <a:custGeom>
              <a:avLst/>
              <a:gdLst/>
              <a:ahLst/>
              <a:cxnLst/>
              <a:rect l="l" t="t" r="r" b="b"/>
              <a:pathLst>
                <a:path w="66675" h="1591309">
                  <a:moveTo>
                    <a:pt x="0" y="0"/>
                  </a:moveTo>
                  <a:lnTo>
                    <a:pt x="0" y="104647"/>
                  </a:lnTo>
                </a:path>
                <a:path w="66675" h="1591309">
                  <a:moveTo>
                    <a:pt x="0" y="114143"/>
                  </a:moveTo>
                  <a:lnTo>
                    <a:pt x="18959" y="1133552"/>
                  </a:lnTo>
                </a:path>
                <a:path w="66675" h="1591309">
                  <a:moveTo>
                    <a:pt x="18959" y="1143048"/>
                  </a:moveTo>
                  <a:lnTo>
                    <a:pt x="28438" y="1581341"/>
                  </a:lnTo>
                </a:path>
                <a:path w="66675" h="1591309">
                  <a:moveTo>
                    <a:pt x="28438" y="1590837"/>
                  </a:moveTo>
                  <a:lnTo>
                    <a:pt x="28438" y="1581341"/>
                  </a:lnTo>
                </a:path>
                <a:path w="66675" h="1591309">
                  <a:moveTo>
                    <a:pt x="28438" y="1571836"/>
                  </a:moveTo>
                  <a:lnTo>
                    <a:pt x="47398" y="1190718"/>
                  </a:lnTo>
                </a:path>
                <a:path w="66675" h="1591309">
                  <a:moveTo>
                    <a:pt x="47398" y="1181222"/>
                  </a:moveTo>
                  <a:lnTo>
                    <a:pt x="66357" y="133135"/>
                  </a:lnTo>
                </a:path>
                <a:path w="66675" h="1591309">
                  <a:moveTo>
                    <a:pt x="66357" y="123639"/>
                  </a:moveTo>
                  <a:lnTo>
                    <a:pt x="66357" y="47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5809927" y="58148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5824147" y="5819584"/>
              <a:ext cx="66675" cy="1562735"/>
            </a:xfrm>
            <a:custGeom>
              <a:avLst/>
              <a:gdLst/>
              <a:ahLst/>
              <a:cxnLst/>
              <a:rect l="l" t="t" r="r" b="b"/>
              <a:pathLst>
                <a:path w="66675" h="1562734">
                  <a:moveTo>
                    <a:pt x="0" y="9496"/>
                  </a:moveTo>
                  <a:lnTo>
                    <a:pt x="0" y="95151"/>
                  </a:lnTo>
                </a:path>
                <a:path w="66675" h="1562734">
                  <a:moveTo>
                    <a:pt x="0" y="104932"/>
                  </a:moveTo>
                  <a:lnTo>
                    <a:pt x="18959" y="1076575"/>
                  </a:lnTo>
                </a:path>
                <a:path w="66675" h="1562734">
                  <a:moveTo>
                    <a:pt x="18959" y="1086071"/>
                  </a:moveTo>
                  <a:lnTo>
                    <a:pt x="28438" y="1533851"/>
                  </a:lnTo>
                </a:path>
                <a:path w="66675" h="1562734">
                  <a:moveTo>
                    <a:pt x="28438" y="1543357"/>
                  </a:moveTo>
                  <a:lnTo>
                    <a:pt x="28438" y="1552853"/>
                  </a:lnTo>
                </a:path>
                <a:path w="66675" h="1562734">
                  <a:moveTo>
                    <a:pt x="28438" y="1562349"/>
                  </a:moveTo>
                  <a:lnTo>
                    <a:pt x="28438" y="1533851"/>
                  </a:lnTo>
                </a:path>
                <a:path w="66675" h="1562734">
                  <a:moveTo>
                    <a:pt x="28438" y="1524355"/>
                  </a:moveTo>
                  <a:lnTo>
                    <a:pt x="38203" y="1152734"/>
                  </a:lnTo>
                </a:path>
                <a:path w="66675" h="1562734">
                  <a:moveTo>
                    <a:pt x="38203" y="1143238"/>
                  </a:moveTo>
                  <a:lnTo>
                    <a:pt x="66641" y="9496"/>
                  </a:lnTo>
                </a:path>
                <a:path w="66675" h="1562734">
                  <a:moveTo>
                    <a:pt x="66641" y="0"/>
                  </a:moveTo>
                  <a:lnTo>
                    <a:pt x="66641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5886044" y="5833833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86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84" y="11074"/>
                  </a:lnTo>
                  <a:lnTo>
                    <a:pt x="0" y="14439"/>
                  </a:lnTo>
                  <a:lnTo>
                    <a:pt x="1384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86" y="14439"/>
                  </a:lnTo>
                  <a:close/>
                </a:path>
                <a:path w="9525" h="1968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5890789" y="5848262"/>
              <a:ext cx="38100" cy="1505585"/>
            </a:xfrm>
            <a:custGeom>
              <a:avLst/>
              <a:gdLst/>
              <a:ahLst/>
              <a:cxnLst/>
              <a:rect l="l" t="t" r="r" b="b"/>
              <a:pathLst>
                <a:path w="38100" h="1505584">
                  <a:moveTo>
                    <a:pt x="0" y="0"/>
                  </a:moveTo>
                  <a:lnTo>
                    <a:pt x="9479" y="95246"/>
                  </a:lnTo>
                </a:path>
                <a:path w="38100" h="1505584">
                  <a:moveTo>
                    <a:pt x="9479" y="104742"/>
                  </a:moveTo>
                  <a:lnTo>
                    <a:pt x="37918" y="150517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5923966" y="7358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5928708" y="5810087"/>
              <a:ext cx="76200" cy="1543685"/>
            </a:xfrm>
            <a:custGeom>
              <a:avLst/>
              <a:gdLst/>
              <a:ahLst/>
              <a:cxnLst/>
              <a:rect l="l" t="t" r="r" b="b"/>
              <a:pathLst>
                <a:path w="76200" h="1543684">
                  <a:moveTo>
                    <a:pt x="0" y="1543347"/>
                  </a:moveTo>
                  <a:lnTo>
                    <a:pt x="0" y="1428881"/>
                  </a:lnTo>
                </a:path>
                <a:path w="76200" h="1543684">
                  <a:moveTo>
                    <a:pt x="0" y="1419385"/>
                  </a:moveTo>
                  <a:lnTo>
                    <a:pt x="28438" y="247658"/>
                  </a:lnTo>
                </a:path>
                <a:path w="76200" h="1543684">
                  <a:moveTo>
                    <a:pt x="28438" y="238162"/>
                  </a:moveTo>
                  <a:lnTo>
                    <a:pt x="28438" y="9496"/>
                  </a:lnTo>
                </a:path>
                <a:path w="76200" h="1543684">
                  <a:moveTo>
                    <a:pt x="28438" y="0"/>
                  </a:moveTo>
                  <a:lnTo>
                    <a:pt x="37918" y="9496"/>
                  </a:lnTo>
                </a:path>
                <a:path w="76200" h="1543684">
                  <a:moveTo>
                    <a:pt x="37918" y="18992"/>
                  </a:moveTo>
                  <a:lnTo>
                    <a:pt x="37918" y="95151"/>
                  </a:lnTo>
                </a:path>
                <a:path w="76200" h="1543684">
                  <a:moveTo>
                    <a:pt x="37918" y="104647"/>
                  </a:moveTo>
                  <a:lnTo>
                    <a:pt x="47682" y="514499"/>
                  </a:lnTo>
                </a:path>
                <a:path w="76200" h="1543684">
                  <a:moveTo>
                    <a:pt x="47682" y="523996"/>
                  </a:moveTo>
                  <a:lnTo>
                    <a:pt x="66641" y="1467150"/>
                  </a:lnTo>
                </a:path>
                <a:path w="76200" h="1543684">
                  <a:moveTo>
                    <a:pt x="66641" y="1476646"/>
                  </a:moveTo>
                  <a:lnTo>
                    <a:pt x="76121" y="15433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6000089" y="7358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6004830" y="5791095"/>
              <a:ext cx="66675" cy="1562735"/>
            </a:xfrm>
            <a:custGeom>
              <a:avLst/>
              <a:gdLst/>
              <a:ahLst/>
              <a:cxnLst/>
              <a:rect l="l" t="t" r="r" b="b"/>
              <a:pathLst>
                <a:path w="66675" h="1562734">
                  <a:moveTo>
                    <a:pt x="0" y="1562339"/>
                  </a:moveTo>
                  <a:lnTo>
                    <a:pt x="0" y="1362218"/>
                  </a:lnTo>
                </a:path>
                <a:path w="66675" h="1562734">
                  <a:moveTo>
                    <a:pt x="0" y="1352722"/>
                  </a:moveTo>
                  <a:lnTo>
                    <a:pt x="28438" y="9496"/>
                  </a:lnTo>
                </a:path>
                <a:path w="66675" h="1562734">
                  <a:moveTo>
                    <a:pt x="28438" y="0"/>
                  </a:moveTo>
                  <a:lnTo>
                    <a:pt x="28438" y="18992"/>
                  </a:lnTo>
                </a:path>
                <a:path w="66675" h="1562734">
                  <a:moveTo>
                    <a:pt x="28438" y="28488"/>
                  </a:moveTo>
                  <a:lnTo>
                    <a:pt x="37918" y="342810"/>
                  </a:lnTo>
                </a:path>
                <a:path w="66675" h="1562734">
                  <a:moveTo>
                    <a:pt x="37918" y="352306"/>
                  </a:moveTo>
                  <a:lnTo>
                    <a:pt x="66357" y="1505135"/>
                  </a:lnTo>
                </a:path>
                <a:path w="66675" h="1562734">
                  <a:moveTo>
                    <a:pt x="66357" y="1514631"/>
                  </a:moveTo>
                  <a:lnTo>
                    <a:pt x="66357" y="15433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6066446" y="73391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6071187" y="5781599"/>
              <a:ext cx="38735" cy="1562735"/>
            </a:xfrm>
            <a:custGeom>
              <a:avLst/>
              <a:gdLst/>
              <a:ahLst/>
              <a:cxnLst/>
              <a:rect l="l" t="t" r="r" b="b"/>
              <a:pathLst>
                <a:path w="38735" h="1562734">
                  <a:moveTo>
                    <a:pt x="0" y="1562339"/>
                  </a:moveTo>
                  <a:lnTo>
                    <a:pt x="9479" y="1476646"/>
                  </a:lnTo>
                </a:path>
                <a:path w="38735" h="1562734">
                  <a:moveTo>
                    <a:pt x="9479" y="1466865"/>
                  </a:moveTo>
                  <a:lnTo>
                    <a:pt x="19148" y="704897"/>
                  </a:lnTo>
                </a:path>
                <a:path w="38735" h="1562734">
                  <a:moveTo>
                    <a:pt x="19148" y="695401"/>
                  </a:moveTo>
                  <a:lnTo>
                    <a:pt x="28628" y="66662"/>
                  </a:lnTo>
                </a:path>
                <a:path w="38735" h="1562734">
                  <a:moveTo>
                    <a:pt x="28628" y="56976"/>
                  </a:moveTo>
                  <a:lnTo>
                    <a:pt x="3810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6104555" y="5767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6109295" y="5781599"/>
              <a:ext cx="28575" cy="1543685"/>
            </a:xfrm>
            <a:custGeom>
              <a:avLst/>
              <a:gdLst/>
              <a:ahLst/>
              <a:cxnLst/>
              <a:rect l="l" t="t" r="r" b="b"/>
              <a:pathLst>
                <a:path w="28575" h="1543684">
                  <a:moveTo>
                    <a:pt x="0" y="0"/>
                  </a:moveTo>
                  <a:lnTo>
                    <a:pt x="9479" y="257154"/>
                  </a:lnTo>
                </a:path>
                <a:path w="28575" h="1543684">
                  <a:moveTo>
                    <a:pt x="9479" y="266651"/>
                  </a:moveTo>
                  <a:lnTo>
                    <a:pt x="18959" y="733385"/>
                  </a:lnTo>
                </a:path>
                <a:path w="28575" h="1543684">
                  <a:moveTo>
                    <a:pt x="18959" y="742881"/>
                  </a:moveTo>
                  <a:lnTo>
                    <a:pt x="28438" y="154311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6132982" y="73297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6147214" y="5800591"/>
              <a:ext cx="28575" cy="1524635"/>
            </a:xfrm>
            <a:custGeom>
              <a:avLst/>
              <a:gdLst/>
              <a:ahLst/>
              <a:cxnLst/>
              <a:rect l="l" t="t" r="r" b="b"/>
              <a:pathLst>
                <a:path w="28575" h="1524634">
                  <a:moveTo>
                    <a:pt x="0" y="1524118"/>
                  </a:moveTo>
                  <a:lnTo>
                    <a:pt x="0" y="1447873"/>
                  </a:lnTo>
                </a:path>
                <a:path w="28575" h="1524634">
                  <a:moveTo>
                    <a:pt x="0" y="1438377"/>
                  </a:moveTo>
                  <a:lnTo>
                    <a:pt x="9479" y="990825"/>
                  </a:lnTo>
                </a:path>
                <a:path w="28575" h="1524634">
                  <a:moveTo>
                    <a:pt x="9479" y="981329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6170912" y="57863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6185133" y="5791095"/>
              <a:ext cx="19050" cy="1153160"/>
            </a:xfrm>
            <a:custGeom>
              <a:avLst/>
              <a:gdLst/>
              <a:ahLst/>
              <a:cxnLst/>
              <a:rect l="l" t="t" r="r" b="b"/>
              <a:pathLst>
                <a:path w="19050" h="1153159">
                  <a:moveTo>
                    <a:pt x="0" y="0"/>
                  </a:moveTo>
                  <a:lnTo>
                    <a:pt x="0" y="114143"/>
                  </a:lnTo>
                </a:path>
                <a:path w="19050" h="1153159">
                  <a:moveTo>
                    <a:pt x="0" y="123639"/>
                  </a:moveTo>
                  <a:lnTo>
                    <a:pt x="9479" y="742881"/>
                  </a:lnTo>
                </a:path>
                <a:path w="19050" h="1153159">
                  <a:moveTo>
                    <a:pt x="9479" y="752472"/>
                  </a:moveTo>
                  <a:lnTo>
                    <a:pt x="19054" y="1133552"/>
                  </a:lnTo>
                </a:path>
                <a:path w="19050" h="1153159">
                  <a:moveTo>
                    <a:pt x="19054" y="1143048"/>
                  </a:moveTo>
                  <a:lnTo>
                    <a:pt x="19054" y="115273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6" name="object 506" descr=""/>
          <p:cNvSpPr txBox="1"/>
          <p:nvPr/>
        </p:nvSpPr>
        <p:spPr>
          <a:xfrm>
            <a:off x="1331722" y="8066655"/>
            <a:ext cx="5111750" cy="41529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5494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v:LB2FA2-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18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t=100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08" name="object 50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09" name="object 50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52</a:t>
            </a:r>
          </a:p>
        </p:txBody>
      </p:sp>
      <p:sp>
        <p:nvSpPr>
          <p:cNvPr id="507" name="object 507" descr=""/>
          <p:cNvSpPr txBox="1"/>
          <p:nvPr/>
        </p:nvSpPr>
        <p:spPr>
          <a:xfrm>
            <a:off x="3830579" y="5078179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77071" y="1422167"/>
            <a:ext cx="4446905" cy="2710815"/>
            <a:chOff x="1777071" y="1422167"/>
            <a:chExt cx="4446905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781833" y="1426930"/>
              <a:ext cx="4437380" cy="2658745"/>
            </a:xfrm>
            <a:custGeom>
              <a:avLst/>
              <a:gdLst/>
              <a:ahLst/>
              <a:cxnLst/>
              <a:rect l="l" t="t" r="r" b="b"/>
              <a:pathLst>
                <a:path w="4437380" h="2658745">
                  <a:moveTo>
                    <a:pt x="0" y="2658499"/>
                  </a:moveTo>
                  <a:lnTo>
                    <a:pt x="4436762" y="2658499"/>
                  </a:lnTo>
                  <a:lnTo>
                    <a:pt x="4436762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86583" y="4090178"/>
              <a:ext cx="2660015" cy="38100"/>
            </a:xfrm>
            <a:custGeom>
              <a:avLst/>
              <a:gdLst/>
              <a:ahLst/>
              <a:cxnLst/>
              <a:rect l="l" t="t" r="r" b="b"/>
              <a:pathLst>
                <a:path w="2660015" h="38100">
                  <a:moveTo>
                    <a:pt x="0" y="0"/>
                  </a:moveTo>
                  <a:lnTo>
                    <a:pt x="0" y="38001"/>
                  </a:lnTo>
                </a:path>
                <a:path w="2660015" h="38100">
                  <a:moveTo>
                    <a:pt x="446558" y="0"/>
                  </a:moveTo>
                  <a:lnTo>
                    <a:pt x="446558" y="38001"/>
                  </a:lnTo>
                </a:path>
                <a:path w="2660015" h="38100">
                  <a:moveTo>
                    <a:pt x="883399" y="0"/>
                  </a:moveTo>
                  <a:lnTo>
                    <a:pt x="883399" y="38001"/>
                  </a:lnTo>
                </a:path>
                <a:path w="2660015" h="38100">
                  <a:moveTo>
                    <a:pt x="1329985" y="0"/>
                  </a:moveTo>
                  <a:lnTo>
                    <a:pt x="1329985" y="38001"/>
                  </a:lnTo>
                </a:path>
                <a:path w="2660015" h="38100">
                  <a:moveTo>
                    <a:pt x="1776572" y="0"/>
                  </a:moveTo>
                  <a:lnTo>
                    <a:pt x="1776572" y="38001"/>
                  </a:lnTo>
                </a:path>
                <a:path w="2660015" h="38100">
                  <a:moveTo>
                    <a:pt x="2223158" y="0"/>
                  </a:moveTo>
                  <a:lnTo>
                    <a:pt x="2223158" y="38001"/>
                  </a:lnTo>
                </a:path>
                <a:path w="2660015" h="38100">
                  <a:moveTo>
                    <a:pt x="2659981" y="0"/>
                  </a:moveTo>
                  <a:lnTo>
                    <a:pt x="2659981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4362767" y="4120466"/>
            <a:ext cx="16891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0.6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893151" y="4090178"/>
            <a:ext cx="447040" cy="38100"/>
          </a:xfrm>
          <a:custGeom>
            <a:avLst/>
            <a:gdLst/>
            <a:ahLst/>
            <a:cxnLst/>
            <a:rect l="l" t="t" r="r" b="b"/>
            <a:pathLst>
              <a:path w="447039" h="38100">
                <a:moveTo>
                  <a:pt x="0" y="0"/>
                </a:moveTo>
                <a:lnTo>
                  <a:pt x="0" y="38001"/>
                </a:lnTo>
              </a:path>
              <a:path w="447039" h="38100">
                <a:moveTo>
                  <a:pt x="446491" y="0"/>
                </a:moveTo>
                <a:lnTo>
                  <a:pt x="446491" y="38001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255845" y="4120466"/>
            <a:ext cx="16891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0.8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776749" y="4090178"/>
            <a:ext cx="447040" cy="38100"/>
          </a:xfrm>
          <a:custGeom>
            <a:avLst/>
            <a:gdLst/>
            <a:ahLst/>
            <a:cxnLst/>
            <a:rect l="l" t="t" r="r" b="b"/>
            <a:pathLst>
              <a:path w="447039" h="38100">
                <a:moveTo>
                  <a:pt x="0" y="0"/>
                </a:moveTo>
                <a:lnTo>
                  <a:pt x="0" y="38001"/>
                </a:lnTo>
              </a:path>
              <a:path w="447039" h="38100">
                <a:moveTo>
                  <a:pt x="446586" y="0"/>
                </a:moveTo>
                <a:lnTo>
                  <a:pt x="446586" y="38001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6139254" y="4120466"/>
            <a:ext cx="16891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835146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734175" y="1422177"/>
            <a:ext cx="4043045" cy="2673350"/>
            <a:chOff x="1734175" y="1422177"/>
            <a:chExt cx="4043045" cy="2673350"/>
          </a:xfrm>
        </p:grpSpPr>
        <p:sp>
          <p:nvSpPr>
            <p:cNvPr id="14" name="object 14" descr=""/>
            <p:cNvSpPr/>
            <p:nvPr/>
          </p:nvSpPr>
          <p:spPr>
            <a:xfrm>
              <a:off x="2228401" y="1426939"/>
              <a:ext cx="3543935" cy="2658745"/>
            </a:xfrm>
            <a:custGeom>
              <a:avLst/>
              <a:gdLst/>
              <a:ahLst/>
              <a:cxnLst/>
              <a:rect l="l" t="t" r="r" b="b"/>
              <a:pathLst>
                <a:path w="3543935" h="2658745">
                  <a:moveTo>
                    <a:pt x="0" y="0"/>
                  </a:moveTo>
                  <a:lnTo>
                    <a:pt x="0" y="2658489"/>
                  </a:lnTo>
                </a:path>
                <a:path w="3543935" h="2658745">
                  <a:moveTo>
                    <a:pt x="436841" y="0"/>
                  </a:moveTo>
                  <a:lnTo>
                    <a:pt x="436841" y="2658489"/>
                  </a:lnTo>
                </a:path>
                <a:path w="3543935" h="2658745">
                  <a:moveTo>
                    <a:pt x="883427" y="0"/>
                  </a:moveTo>
                  <a:lnTo>
                    <a:pt x="883427" y="2658489"/>
                  </a:lnTo>
                </a:path>
                <a:path w="3543935" h="2658745">
                  <a:moveTo>
                    <a:pt x="1330014" y="0"/>
                  </a:moveTo>
                  <a:lnTo>
                    <a:pt x="1330014" y="2658489"/>
                  </a:lnTo>
                </a:path>
                <a:path w="3543935" h="2658745">
                  <a:moveTo>
                    <a:pt x="1776600" y="0"/>
                  </a:moveTo>
                  <a:lnTo>
                    <a:pt x="1776600" y="2658489"/>
                  </a:lnTo>
                </a:path>
                <a:path w="3543935" h="2658745">
                  <a:moveTo>
                    <a:pt x="2213423" y="0"/>
                  </a:moveTo>
                  <a:lnTo>
                    <a:pt x="2213423" y="2658489"/>
                  </a:lnTo>
                </a:path>
                <a:path w="3543935" h="2658745">
                  <a:moveTo>
                    <a:pt x="2660009" y="0"/>
                  </a:moveTo>
                  <a:lnTo>
                    <a:pt x="2660009" y="2658489"/>
                  </a:lnTo>
                </a:path>
                <a:path w="3543935" h="2658745">
                  <a:moveTo>
                    <a:pt x="3106501" y="0"/>
                  </a:moveTo>
                  <a:lnTo>
                    <a:pt x="3106501" y="2658489"/>
                  </a:lnTo>
                </a:path>
                <a:path w="3543935" h="2658745">
                  <a:moveTo>
                    <a:pt x="3543608" y="0"/>
                  </a:moveTo>
                  <a:lnTo>
                    <a:pt x="3543608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38938" y="4090178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38155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474510" y="3996498"/>
            <a:ext cx="2173605" cy="4470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600</a:t>
            </a: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15"/>
              </a:spcBef>
              <a:tabLst>
                <a:tab pos="883285" algn="l"/>
                <a:tab pos="177609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endParaRPr sz="800">
              <a:latin typeface="Microsoft Sans Serif"/>
              <a:cs typeface="Microsoft Sans Serif"/>
            </a:endParaRPr>
          </a:p>
          <a:p>
            <a:pPr algn="r" marR="4064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BANC1A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738938" y="1431688"/>
            <a:ext cx="38735" cy="2392045"/>
          </a:xfrm>
          <a:custGeom>
            <a:avLst/>
            <a:gdLst/>
            <a:ahLst/>
            <a:cxnLst/>
            <a:rect l="l" t="t" r="r" b="b"/>
            <a:pathLst>
              <a:path w="38735" h="2392045">
                <a:moveTo>
                  <a:pt x="38155" y="2391556"/>
                </a:moveTo>
                <a:lnTo>
                  <a:pt x="0" y="2391556"/>
                </a:lnTo>
              </a:path>
              <a:path w="38735" h="2392045">
                <a:moveTo>
                  <a:pt x="38155" y="2124852"/>
                </a:moveTo>
                <a:lnTo>
                  <a:pt x="0" y="2124852"/>
                </a:lnTo>
              </a:path>
              <a:path w="38735" h="2392045">
                <a:moveTo>
                  <a:pt x="38155" y="1858099"/>
                </a:moveTo>
                <a:lnTo>
                  <a:pt x="0" y="1858099"/>
                </a:lnTo>
              </a:path>
              <a:path w="38735" h="2392045">
                <a:moveTo>
                  <a:pt x="38155" y="1591205"/>
                </a:moveTo>
                <a:lnTo>
                  <a:pt x="0" y="1591205"/>
                </a:lnTo>
              </a:path>
              <a:path w="38735" h="2392045">
                <a:moveTo>
                  <a:pt x="38155" y="1333998"/>
                </a:moveTo>
                <a:lnTo>
                  <a:pt x="0" y="1333998"/>
                </a:lnTo>
              </a:path>
              <a:path w="38735" h="2392045">
                <a:moveTo>
                  <a:pt x="38155" y="1067293"/>
                </a:moveTo>
                <a:lnTo>
                  <a:pt x="0" y="1067293"/>
                </a:lnTo>
              </a:path>
              <a:path w="38735" h="2392045">
                <a:moveTo>
                  <a:pt x="38155" y="800399"/>
                </a:moveTo>
                <a:lnTo>
                  <a:pt x="0" y="800399"/>
                </a:lnTo>
              </a:path>
              <a:path w="38735" h="2392045">
                <a:moveTo>
                  <a:pt x="38155" y="533694"/>
                </a:moveTo>
                <a:lnTo>
                  <a:pt x="0" y="533694"/>
                </a:lnTo>
              </a:path>
              <a:path w="38735" h="2392045">
                <a:moveTo>
                  <a:pt x="38155" y="266704"/>
                </a:moveTo>
                <a:lnTo>
                  <a:pt x="0" y="266704"/>
                </a:lnTo>
              </a:path>
              <a:path w="38735" h="2392045">
                <a:moveTo>
                  <a:pt x="38155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493474" y="3462851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380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93474" y="2929489"/>
            <a:ext cx="23558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160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88518" y="2405293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31631" y="1871693"/>
            <a:ext cx="19621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280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31631" y="1282457"/>
            <a:ext cx="215900" cy="387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215" marR="5080" indent="-57150">
              <a:lnSpc>
                <a:spcPct val="148600"/>
              </a:lnSpc>
              <a:spcBef>
                <a:spcPts val="95"/>
              </a:spcBef>
            </a:pPr>
            <a:r>
              <a:rPr dirty="0" sz="800" spc="-25">
                <a:latin typeface="Microsoft Sans Serif"/>
                <a:cs typeface="Microsoft Sans Serif"/>
              </a:rPr>
              <a:t>500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[A]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781833" y="1455442"/>
            <a:ext cx="4446270" cy="2444115"/>
            <a:chOff x="1781833" y="1455442"/>
            <a:chExt cx="4446270" cy="2444115"/>
          </a:xfrm>
        </p:grpSpPr>
        <p:sp>
          <p:nvSpPr>
            <p:cNvPr id="24" name="object 24" descr=""/>
            <p:cNvSpPr/>
            <p:nvPr/>
          </p:nvSpPr>
          <p:spPr>
            <a:xfrm>
              <a:off x="1781833" y="1693644"/>
              <a:ext cx="4417695" cy="2125345"/>
            </a:xfrm>
            <a:custGeom>
              <a:avLst/>
              <a:gdLst/>
              <a:ahLst/>
              <a:cxnLst/>
              <a:rect l="l" t="t" r="r" b="b"/>
              <a:pathLst>
                <a:path w="4417695" h="2125345">
                  <a:moveTo>
                    <a:pt x="0" y="2124852"/>
                  </a:moveTo>
                  <a:lnTo>
                    <a:pt x="4417518" y="2124852"/>
                  </a:lnTo>
                </a:path>
                <a:path w="4417695" h="2125345">
                  <a:moveTo>
                    <a:pt x="0" y="1858147"/>
                  </a:moveTo>
                  <a:lnTo>
                    <a:pt x="4417518" y="1858147"/>
                  </a:lnTo>
                </a:path>
                <a:path w="4417695" h="2125345">
                  <a:moveTo>
                    <a:pt x="0" y="1591395"/>
                  </a:moveTo>
                  <a:lnTo>
                    <a:pt x="4417518" y="1591395"/>
                  </a:lnTo>
                </a:path>
                <a:path w="4417695" h="2125345">
                  <a:moveTo>
                    <a:pt x="0" y="1324500"/>
                  </a:moveTo>
                  <a:lnTo>
                    <a:pt x="4417518" y="1324500"/>
                  </a:lnTo>
                </a:path>
                <a:path w="4417695" h="2125345">
                  <a:moveTo>
                    <a:pt x="0" y="1067293"/>
                  </a:moveTo>
                  <a:lnTo>
                    <a:pt x="4417518" y="1067293"/>
                  </a:lnTo>
                </a:path>
                <a:path w="4417695" h="2125345">
                  <a:moveTo>
                    <a:pt x="0" y="800589"/>
                  </a:moveTo>
                  <a:lnTo>
                    <a:pt x="4417518" y="800589"/>
                  </a:lnTo>
                </a:path>
                <a:path w="4417695" h="2125345">
                  <a:moveTo>
                    <a:pt x="0" y="533694"/>
                  </a:moveTo>
                  <a:lnTo>
                    <a:pt x="4417518" y="533694"/>
                  </a:lnTo>
                </a:path>
                <a:path w="4417695" h="2125345">
                  <a:moveTo>
                    <a:pt x="0" y="266989"/>
                  </a:moveTo>
                  <a:lnTo>
                    <a:pt x="4417518" y="266989"/>
                  </a:lnTo>
                </a:path>
                <a:path w="4417695" h="2125345">
                  <a:moveTo>
                    <a:pt x="0" y="0"/>
                  </a:moveTo>
                  <a:lnTo>
                    <a:pt x="4417518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781835" y="26369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786583" y="2651426"/>
              <a:ext cx="19050" cy="152400"/>
            </a:xfrm>
            <a:custGeom>
              <a:avLst/>
              <a:gdLst/>
              <a:ahLst/>
              <a:cxnLst/>
              <a:rect l="l" t="t" r="r" b="b"/>
              <a:pathLst>
                <a:path w="19050" h="152400">
                  <a:moveTo>
                    <a:pt x="0" y="0"/>
                  </a:moveTo>
                  <a:lnTo>
                    <a:pt x="18959" y="15225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800796" y="2808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805542" y="2470298"/>
              <a:ext cx="38100" cy="343535"/>
            </a:xfrm>
            <a:custGeom>
              <a:avLst/>
              <a:gdLst/>
              <a:ahLst/>
              <a:cxnLst/>
              <a:rect l="l" t="t" r="r" b="b"/>
              <a:pathLst>
                <a:path w="38100" h="343535">
                  <a:moveTo>
                    <a:pt x="0" y="343163"/>
                  </a:moveTo>
                  <a:lnTo>
                    <a:pt x="9479" y="304886"/>
                  </a:lnTo>
                </a:path>
                <a:path w="38100" h="343535">
                  <a:moveTo>
                    <a:pt x="9479" y="295388"/>
                  </a:moveTo>
                  <a:lnTo>
                    <a:pt x="379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838729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843470" y="2470298"/>
              <a:ext cx="28575" cy="333375"/>
            </a:xfrm>
            <a:custGeom>
              <a:avLst/>
              <a:gdLst/>
              <a:ahLst/>
              <a:cxnLst/>
              <a:rect l="l" t="t" r="r" b="b"/>
              <a:pathLst>
                <a:path w="28575" h="333375">
                  <a:moveTo>
                    <a:pt x="0" y="0"/>
                  </a:moveTo>
                  <a:lnTo>
                    <a:pt x="9479" y="18996"/>
                  </a:lnTo>
                </a:path>
                <a:path w="28575" h="333375">
                  <a:moveTo>
                    <a:pt x="9479" y="28684"/>
                  </a:moveTo>
                  <a:lnTo>
                    <a:pt x="18959" y="181127"/>
                  </a:lnTo>
                </a:path>
                <a:path w="28575" h="333375">
                  <a:moveTo>
                    <a:pt x="18959" y="190625"/>
                  </a:moveTo>
                  <a:lnTo>
                    <a:pt x="28448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867166" y="2808718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881398" y="2470298"/>
              <a:ext cx="38735" cy="333375"/>
            </a:xfrm>
            <a:custGeom>
              <a:avLst/>
              <a:gdLst/>
              <a:ahLst/>
              <a:cxnLst/>
              <a:rect l="l" t="t" r="r" b="b"/>
              <a:pathLst>
                <a:path w="38735" h="333375">
                  <a:moveTo>
                    <a:pt x="0" y="333380"/>
                  </a:moveTo>
                  <a:lnTo>
                    <a:pt x="9707" y="295388"/>
                  </a:lnTo>
                </a:path>
                <a:path w="38735" h="333375">
                  <a:moveTo>
                    <a:pt x="9707" y="285890"/>
                  </a:moveTo>
                  <a:lnTo>
                    <a:pt x="38155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914813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919554" y="2470298"/>
              <a:ext cx="38100" cy="333375"/>
            </a:xfrm>
            <a:custGeom>
              <a:avLst/>
              <a:gdLst/>
              <a:ahLst/>
              <a:cxnLst/>
              <a:rect l="l" t="t" r="r" b="b"/>
              <a:pathLst>
                <a:path w="38100" h="333375">
                  <a:moveTo>
                    <a:pt x="0" y="0"/>
                  </a:moveTo>
                  <a:lnTo>
                    <a:pt x="9479" y="38182"/>
                  </a:lnTo>
                </a:path>
                <a:path w="38100" h="333375">
                  <a:moveTo>
                    <a:pt x="9479" y="47680"/>
                  </a:moveTo>
                  <a:lnTo>
                    <a:pt x="37928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952741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957482" y="2479796"/>
              <a:ext cx="28575" cy="334010"/>
            </a:xfrm>
            <a:custGeom>
              <a:avLst/>
              <a:gdLst/>
              <a:ahLst/>
              <a:cxnLst/>
              <a:rect l="l" t="t" r="r" b="b"/>
              <a:pathLst>
                <a:path w="28575" h="334010">
                  <a:moveTo>
                    <a:pt x="0" y="333665"/>
                  </a:moveTo>
                  <a:lnTo>
                    <a:pt x="0" y="304886"/>
                  </a:lnTo>
                </a:path>
                <a:path w="28575" h="334010">
                  <a:moveTo>
                    <a:pt x="0" y="295388"/>
                  </a:moveTo>
                  <a:lnTo>
                    <a:pt x="18959" y="152443"/>
                  </a:lnTo>
                </a:path>
                <a:path w="28575" h="334010">
                  <a:moveTo>
                    <a:pt x="18959" y="142945"/>
                  </a:moveTo>
                  <a:lnTo>
                    <a:pt x="284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981187" y="245605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995410" y="2470298"/>
              <a:ext cx="29209" cy="333375"/>
            </a:xfrm>
            <a:custGeom>
              <a:avLst/>
              <a:gdLst/>
              <a:ahLst/>
              <a:cxnLst/>
              <a:rect l="l" t="t" r="r" b="b"/>
              <a:pathLst>
                <a:path w="29210" h="333375">
                  <a:moveTo>
                    <a:pt x="0" y="0"/>
                  </a:moveTo>
                  <a:lnTo>
                    <a:pt x="0" y="38182"/>
                  </a:lnTo>
                </a:path>
                <a:path w="29210" h="333375">
                  <a:moveTo>
                    <a:pt x="0" y="47680"/>
                  </a:moveTo>
                  <a:lnTo>
                    <a:pt x="28675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019345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033566" y="2470298"/>
              <a:ext cx="28575" cy="343535"/>
            </a:xfrm>
            <a:custGeom>
              <a:avLst/>
              <a:gdLst/>
              <a:ahLst/>
              <a:cxnLst/>
              <a:rect l="l" t="t" r="r" b="b"/>
              <a:pathLst>
                <a:path w="28575" h="343535">
                  <a:moveTo>
                    <a:pt x="0" y="343163"/>
                  </a:moveTo>
                  <a:lnTo>
                    <a:pt x="0" y="304886"/>
                  </a:lnTo>
                </a:path>
                <a:path w="28575" h="343535">
                  <a:moveTo>
                    <a:pt x="0" y="295388"/>
                  </a:moveTo>
                  <a:lnTo>
                    <a:pt x="284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057273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062014" y="2470298"/>
              <a:ext cx="38100" cy="333375"/>
            </a:xfrm>
            <a:custGeom>
              <a:avLst/>
              <a:gdLst/>
              <a:ahLst/>
              <a:cxnLst/>
              <a:rect l="l" t="t" r="r" b="b"/>
              <a:pathLst>
                <a:path w="38100" h="333375">
                  <a:moveTo>
                    <a:pt x="0" y="0"/>
                  </a:moveTo>
                  <a:lnTo>
                    <a:pt x="9479" y="28684"/>
                  </a:lnTo>
                </a:path>
                <a:path w="38100" h="333375">
                  <a:moveTo>
                    <a:pt x="9479" y="38182"/>
                  </a:moveTo>
                  <a:lnTo>
                    <a:pt x="18959" y="209621"/>
                  </a:lnTo>
                </a:path>
                <a:path w="38100" h="333375">
                  <a:moveTo>
                    <a:pt x="18959" y="219119"/>
                  </a:moveTo>
                  <a:lnTo>
                    <a:pt x="37928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095195" y="2808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099942" y="2470298"/>
              <a:ext cx="38735" cy="333375"/>
            </a:xfrm>
            <a:custGeom>
              <a:avLst/>
              <a:gdLst/>
              <a:ahLst/>
              <a:cxnLst/>
              <a:rect l="l" t="t" r="r" b="b"/>
              <a:pathLst>
                <a:path w="38735" h="333375">
                  <a:moveTo>
                    <a:pt x="0" y="333380"/>
                  </a:moveTo>
                  <a:lnTo>
                    <a:pt x="9479" y="295388"/>
                  </a:lnTo>
                </a:path>
                <a:path w="38735" h="333375">
                  <a:moveTo>
                    <a:pt x="9479" y="285890"/>
                  </a:moveTo>
                  <a:lnTo>
                    <a:pt x="38155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133357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138098" y="2470298"/>
              <a:ext cx="38100" cy="333375"/>
            </a:xfrm>
            <a:custGeom>
              <a:avLst/>
              <a:gdLst/>
              <a:ahLst/>
              <a:cxnLst/>
              <a:rect l="l" t="t" r="r" b="b"/>
              <a:pathLst>
                <a:path w="38100" h="333375">
                  <a:moveTo>
                    <a:pt x="0" y="0"/>
                  </a:moveTo>
                  <a:lnTo>
                    <a:pt x="9479" y="38182"/>
                  </a:lnTo>
                </a:path>
                <a:path w="38100" h="333375">
                  <a:moveTo>
                    <a:pt x="9479" y="47680"/>
                  </a:moveTo>
                  <a:lnTo>
                    <a:pt x="37928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71284" y="2456050"/>
              <a:ext cx="66597" cy="376407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2233141" y="1631907"/>
              <a:ext cx="95250" cy="2267585"/>
            </a:xfrm>
            <a:custGeom>
              <a:avLst/>
              <a:gdLst/>
              <a:ahLst/>
              <a:cxnLst/>
              <a:rect l="l" t="t" r="r" b="b"/>
              <a:pathLst>
                <a:path w="95250" h="2267585">
                  <a:moveTo>
                    <a:pt x="0" y="1105285"/>
                  </a:moveTo>
                  <a:lnTo>
                    <a:pt x="0" y="685852"/>
                  </a:lnTo>
                </a:path>
                <a:path w="95250" h="2267585">
                  <a:moveTo>
                    <a:pt x="0" y="676354"/>
                  </a:moveTo>
                  <a:lnTo>
                    <a:pt x="9489" y="819300"/>
                  </a:lnTo>
                </a:path>
                <a:path w="95250" h="2267585">
                  <a:moveTo>
                    <a:pt x="9489" y="828893"/>
                  </a:moveTo>
                  <a:lnTo>
                    <a:pt x="9489" y="1867408"/>
                  </a:lnTo>
                </a:path>
                <a:path w="95250" h="2267585">
                  <a:moveTo>
                    <a:pt x="9489" y="1876896"/>
                  </a:moveTo>
                  <a:lnTo>
                    <a:pt x="9489" y="1676972"/>
                  </a:lnTo>
                </a:path>
                <a:path w="95250" h="2267585">
                  <a:moveTo>
                    <a:pt x="9489" y="1667474"/>
                  </a:moveTo>
                  <a:lnTo>
                    <a:pt x="18968" y="238210"/>
                  </a:lnTo>
                </a:path>
                <a:path w="95250" h="2267585">
                  <a:moveTo>
                    <a:pt x="18968" y="228427"/>
                  </a:moveTo>
                  <a:lnTo>
                    <a:pt x="18968" y="314479"/>
                  </a:lnTo>
                </a:path>
                <a:path w="95250" h="2267585">
                  <a:moveTo>
                    <a:pt x="18968" y="323977"/>
                  </a:moveTo>
                  <a:lnTo>
                    <a:pt x="18968" y="2258071"/>
                  </a:lnTo>
                </a:path>
                <a:path w="95250" h="2267585">
                  <a:moveTo>
                    <a:pt x="18968" y="2267569"/>
                  </a:moveTo>
                  <a:lnTo>
                    <a:pt x="18968" y="1419765"/>
                  </a:lnTo>
                </a:path>
                <a:path w="95250" h="2267585">
                  <a:moveTo>
                    <a:pt x="18968" y="1410267"/>
                  </a:moveTo>
                  <a:lnTo>
                    <a:pt x="28448" y="9498"/>
                  </a:lnTo>
                </a:path>
                <a:path w="95250" h="2267585">
                  <a:moveTo>
                    <a:pt x="28448" y="0"/>
                  </a:moveTo>
                  <a:lnTo>
                    <a:pt x="28448" y="95265"/>
                  </a:lnTo>
                </a:path>
                <a:path w="95250" h="2267585">
                  <a:moveTo>
                    <a:pt x="28448" y="104763"/>
                  </a:moveTo>
                  <a:lnTo>
                    <a:pt x="28448" y="2077105"/>
                  </a:lnTo>
                </a:path>
                <a:path w="95250" h="2267585">
                  <a:moveTo>
                    <a:pt x="28448" y="2086603"/>
                  </a:moveTo>
                  <a:lnTo>
                    <a:pt x="37928" y="1305219"/>
                  </a:lnTo>
                </a:path>
                <a:path w="95250" h="2267585">
                  <a:moveTo>
                    <a:pt x="37928" y="1295721"/>
                  </a:moveTo>
                  <a:lnTo>
                    <a:pt x="37928" y="133257"/>
                  </a:lnTo>
                </a:path>
                <a:path w="95250" h="2267585">
                  <a:moveTo>
                    <a:pt x="37928" y="123759"/>
                  </a:moveTo>
                  <a:lnTo>
                    <a:pt x="37928" y="304696"/>
                  </a:lnTo>
                </a:path>
                <a:path w="95250" h="2267585">
                  <a:moveTo>
                    <a:pt x="37928" y="314479"/>
                  </a:moveTo>
                  <a:lnTo>
                    <a:pt x="37928" y="1467255"/>
                  </a:lnTo>
                </a:path>
                <a:path w="95250" h="2267585">
                  <a:moveTo>
                    <a:pt x="37928" y="1476753"/>
                  </a:moveTo>
                  <a:lnTo>
                    <a:pt x="47417" y="1333998"/>
                  </a:lnTo>
                </a:path>
                <a:path w="95250" h="2267585">
                  <a:moveTo>
                    <a:pt x="47417" y="1324215"/>
                  </a:moveTo>
                  <a:lnTo>
                    <a:pt x="47417" y="581184"/>
                  </a:lnTo>
                </a:path>
                <a:path w="95250" h="2267585">
                  <a:moveTo>
                    <a:pt x="47417" y="571686"/>
                  </a:moveTo>
                  <a:lnTo>
                    <a:pt x="47417" y="847889"/>
                  </a:lnTo>
                </a:path>
                <a:path w="95250" h="2267585">
                  <a:moveTo>
                    <a:pt x="47417" y="857387"/>
                  </a:moveTo>
                  <a:lnTo>
                    <a:pt x="47417" y="924063"/>
                  </a:lnTo>
                </a:path>
                <a:path w="95250" h="2267585">
                  <a:moveTo>
                    <a:pt x="47417" y="933561"/>
                  </a:moveTo>
                  <a:lnTo>
                    <a:pt x="56896" y="800304"/>
                  </a:lnTo>
                </a:path>
                <a:path w="95250" h="2267585">
                  <a:moveTo>
                    <a:pt x="56896" y="790806"/>
                  </a:moveTo>
                  <a:lnTo>
                    <a:pt x="56896" y="600180"/>
                  </a:lnTo>
                </a:path>
                <a:path w="95250" h="2267585">
                  <a:moveTo>
                    <a:pt x="56896" y="590682"/>
                  </a:moveTo>
                  <a:lnTo>
                    <a:pt x="56896" y="790806"/>
                  </a:lnTo>
                </a:path>
                <a:path w="95250" h="2267585">
                  <a:moveTo>
                    <a:pt x="56896" y="800304"/>
                  </a:moveTo>
                  <a:lnTo>
                    <a:pt x="56896" y="1390986"/>
                  </a:lnTo>
                </a:path>
                <a:path w="95250" h="2267585">
                  <a:moveTo>
                    <a:pt x="56896" y="1400484"/>
                  </a:moveTo>
                  <a:lnTo>
                    <a:pt x="56896" y="1352994"/>
                  </a:lnTo>
                </a:path>
                <a:path w="95250" h="2267585">
                  <a:moveTo>
                    <a:pt x="56896" y="1343496"/>
                  </a:moveTo>
                  <a:lnTo>
                    <a:pt x="66376" y="133257"/>
                  </a:lnTo>
                </a:path>
                <a:path w="95250" h="2267585">
                  <a:moveTo>
                    <a:pt x="66376" y="123759"/>
                  </a:moveTo>
                  <a:lnTo>
                    <a:pt x="66376" y="323977"/>
                  </a:lnTo>
                </a:path>
                <a:path w="95250" h="2267585">
                  <a:moveTo>
                    <a:pt x="66376" y="333475"/>
                  </a:moveTo>
                  <a:lnTo>
                    <a:pt x="66376" y="1991366"/>
                  </a:lnTo>
                </a:path>
                <a:path w="95250" h="2267585">
                  <a:moveTo>
                    <a:pt x="66376" y="2000864"/>
                  </a:moveTo>
                  <a:lnTo>
                    <a:pt x="75856" y="1486252"/>
                  </a:lnTo>
                </a:path>
                <a:path w="95250" h="2267585">
                  <a:moveTo>
                    <a:pt x="75856" y="1476753"/>
                  </a:moveTo>
                  <a:lnTo>
                    <a:pt x="75856" y="18996"/>
                  </a:lnTo>
                </a:path>
                <a:path w="95250" h="2267585">
                  <a:moveTo>
                    <a:pt x="75856" y="9498"/>
                  </a:moveTo>
                  <a:lnTo>
                    <a:pt x="75856" y="276202"/>
                  </a:lnTo>
                </a:path>
                <a:path w="95250" h="2267585">
                  <a:moveTo>
                    <a:pt x="75856" y="285700"/>
                  </a:moveTo>
                  <a:lnTo>
                    <a:pt x="85335" y="2201073"/>
                  </a:lnTo>
                </a:path>
                <a:path w="95250" h="2267585">
                  <a:moveTo>
                    <a:pt x="85335" y="2210571"/>
                  </a:moveTo>
                  <a:lnTo>
                    <a:pt x="85335" y="1438761"/>
                  </a:lnTo>
                </a:path>
                <a:path w="95250" h="2267585">
                  <a:moveTo>
                    <a:pt x="85335" y="1429263"/>
                  </a:moveTo>
                  <a:lnTo>
                    <a:pt x="85335" y="266704"/>
                  </a:lnTo>
                </a:path>
                <a:path w="95250" h="2267585">
                  <a:moveTo>
                    <a:pt x="85335" y="257206"/>
                  </a:moveTo>
                  <a:lnTo>
                    <a:pt x="85335" y="476421"/>
                  </a:lnTo>
                </a:path>
                <a:path w="95250" h="2267585">
                  <a:moveTo>
                    <a:pt x="85335" y="485919"/>
                  </a:moveTo>
                  <a:lnTo>
                    <a:pt x="94824" y="18674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323225" y="35040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327966" y="1898612"/>
              <a:ext cx="19050" cy="1610360"/>
            </a:xfrm>
            <a:custGeom>
              <a:avLst/>
              <a:gdLst/>
              <a:ahLst/>
              <a:cxnLst/>
              <a:rect l="l" t="t" r="r" b="b"/>
              <a:pathLst>
                <a:path w="19050" h="1610360">
                  <a:moveTo>
                    <a:pt x="0" y="1610191"/>
                  </a:moveTo>
                  <a:lnTo>
                    <a:pt x="0" y="781308"/>
                  </a:lnTo>
                </a:path>
                <a:path w="19050" h="1610360">
                  <a:moveTo>
                    <a:pt x="0" y="771810"/>
                  </a:moveTo>
                  <a:lnTo>
                    <a:pt x="0" y="457425"/>
                  </a:lnTo>
                </a:path>
                <a:path w="19050" h="1610360">
                  <a:moveTo>
                    <a:pt x="0" y="447927"/>
                  </a:moveTo>
                  <a:lnTo>
                    <a:pt x="9479" y="962340"/>
                  </a:lnTo>
                </a:path>
                <a:path w="19050" h="1610360">
                  <a:moveTo>
                    <a:pt x="9479" y="971838"/>
                  </a:moveTo>
                  <a:lnTo>
                    <a:pt x="9479" y="724129"/>
                  </a:lnTo>
                </a:path>
                <a:path w="19050" h="1610360">
                  <a:moveTo>
                    <a:pt x="9479" y="714631"/>
                  </a:moveTo>
                  <a:lnTo>
                    <a:pt x="9479" y="647860"/>
                  </a:lnTo>
                </a:path>
                <a:path w="19050" h="1610360">
                  <a:moveTo>
                    <a:pt x="9479" y="638362"/>
                  </a:moveTo>
                  <a:lnTo>
                    <a:pt x="9479" y="781308"/>
                  </a:lnTo>
                </a:path>
                <a:path w="19050" h="1610360">
                  <a:moveTo>
                    <a:pt x="9479" y="790806"/>
                  </a:moveTo>
                  <a:lnTo>
                    <a:pt x="18959" y="1038514"/>
                  </a:lnTo>
                </a:path>
                <a:path w="19050" h="1610360">
                  <a:moveTo>
                    <a:pt x="18959" y="1048012"/>
                  </a:moveTo>
                  <a:lnTo>
                    <a:pt x="18959" y="1010020"/>
                  </a:lnTo>
                </a:path>
                <a:path w="19050" h="1610360">
                  <a:moveTo>
                    <a:pt x="18959" y="100052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342184" y="1884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346925" y="1460183"/>
              <a:ext cx="48260" cy="2068195"/>
            </a:xfrm>
            <a:custGeom>
              <a:avLst/>
              <a:gdLst/>
              <a:ahLst/>
              <a:cxnLst/>
              <a:rect l="l" t="t" r="r" b="b"/>
              <a:pathLst>
                <a:path w="48260" h="2068195">
                  <a:moveTo>
                    <a:pt x="0" y="438429"/>
                  </a:moveTo>
                  <a:lnTo>
                    <a:pt x="9716" y="1019613"/>
                  </a:lnTo>
                </a:path>
                <a:path w="48260" h="2068195">
                  <a:moveTo>
                    <a:pt x="9716" y="1029111"/>
                  </a:moveTo>
                  <a:lnTo>
                    <a:pt x="9716" y="1867692"/>
                  </a:lnTo>
                </a:path>
                <a:path w="48260" h="2068195">
                  <a:moveTo>
                    <a:pt x="9716" y="1877191"/>
                  </a:moveTo>
                  <a:lnTo>
                    <a:pt x="9716" y="1162559"/>
                  </a:lnTo>
                </a:path>
                <a:path w="48260" h="2068195">
                  <a:moveTo>
                    <a:pt x="9716" y="1153061"/>
                  </a:moveTo>
                  <a:lnTo>
                    <a:pt x="9716" y="9498"/>
                  </a:lnTo>
                </a:path>
                <a:path w="48260" h="2068195">
                  <a:moveTo>
                    <a:pt x="9716" y="0"/>
                  </a:moveTo>
                  <a:lnTo>
                    <a:pt x="19196" y="257491"/>
                  </a:lnTo>
                </a:path>
                <a:path w="48260" h="2068195">
                  <a:moveTo>
                    <a:pt x="19196" y="266989"/>
                  </a:moveTo>
                  <a:lnTo>
                    <a:pt x="19196" y="2058356"/>
                  </a:lnTo>
                </a:path>
                <a:path w="48260" h="2068195">
                  <a:moveTo>
                    <a:pt x="19196" y="2067854"/>
                  </a:moveTo>
                  <a:lnTo>
                    <a:pt x="19196" y="1296006"/>
                  </a:lnTo>
                </a:path>
                <a:path w="48260" h="2068195">
                  <a:moveTo>
                    <a:pt x="19196" y="1286508"/>
                  </a:moveTo>
                  <a:lnTo>
                    <a:pt x="28675" y="123949"/>
                  </a:lnTo>
                </a:path>
                <a:path w="48260" h="2068195">
                  <a:moveTo>
                    <a:pt x="28675" y="114451"/>
                  </a:moveTo>
                  <a:lnTo>
                    <a:pt x="28675" y="552690"/>
                  </a:lnTo>
                </a:path>
                <a:path w="48260" h="2068195">
                  <a:moveTo>
                    <a:pt x="28675" y="562188"/>
                  </a:moveTo>
                  <a:lnTo>
                    <a:pt x="28675" y="1962863"/>
                  </a:lnTo>
                </a:path>
                <a:path w="48260" h="2068195">
                  <a:moveTo>
                    <a:pt x="28675" y="1972361"/>
                  </a:moveTo>
                  <a:lnTo>
                    <a:pt x="28675" y="1410267"/>
                  </a:lnTo>
                </a:path>
                <a:path w="48260" h="2068195">
                  <a:moveTo>
                    <a:pt x="28675" y="1400769"/>
                  </a:moveTo>
                  <a:lnTo>
                    <a:pt x="38155" y="695635"/>
                  </a:lnTo>
                </a:path>
                <a:path w="48260" h="2068195">
                  <a:moveTo>
                    <a:pt x="38155" y="686137"/>
                  </a:moveTo>
                  <a:lnTo>
                    <a:pt x="38155" y="1219737"/>
                  </a:lnTo>
                </a:path>
                <a:path w="48260" h="2068195">
                  <a:moveTo>
                    <a:pt x="38155" y="1229235"/>
                  </a:moveTo>
                  <a:lnTo>
                    <a:pt x="38155" y="1581992"/>
                  </a:lnTo>
                </a:path>
                <a:path w="48260" h="2068195">
                  <a:moveTo>
                    <a:pt x="38155" y="1591490"/>
                  </a:moveTo>
                  <a:lnTo>
                    <a:pt x="47644" y="1267322"/>
                  </a:lnTo>
                </a:path>
                <a:path w="48260" h="2068195">
                  <a:moveTo>
                    <a:pt x="47644" y="1257729"/>
                  </a:moveTo>
                  <a:lnTo>
                    <a:pt x="47644" y="1476943"/>
                  </a:lnTo>
                </a:path>
                <a:path w="48260" h="2068195">
                  <a:moveTo>
                    <a:pt x="47644" y="1486441"/>
                  </a:moveTo>
                  <a:lnTo>
                    <a:pt x="47644" y="15342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389829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394570" y="2346539"/>
              <a:ext cx="9525" cy="1115060"/>
            </a:xfrm>
            <a:custGeom>
              <a:avLst/>
              <a:gdLst/>
              <a:ahLst/>
              <a:cxnLst/>
              <a:rect l="l" t="t" r="r" b="b"/>
              <a:pathLst>
                <a:path w="9525" h="1115060">
                  <a:moveTo>
                    <a:pt x="0" y="657358"/>
                  </a:moveTo>
                  <a:lnTo>
                    <a:pt x="0" y="361875"/>
                  </a:lnTo>
                </a:path>
                <a:path w="9525" h="1115060">
                  <a:moveTo>
                    <a:pt x="0" y="352376"/>
                  </a:moveTo>
                  <a:lnTo>
                    <a:pt x="9479" y="9498"/>
                  </a:lnTo>
                </a:path>
                <a:path w="9525" h="1115060">
                  <a:moveTo>
                    <a:pt x="9479" y="0"/>
                  </a:moveTo>
                  <a:lnTo>
                    <a:pt x="9479" y="438144"/>
                  </a:lnTo>
                </a:path>
                <a:path w="9525" h="1115060">
                  <a:moveTo>
                    <a:pt x="9479" y="447642"/>
                  </a:moveTo>
                  <a:lnTo>
                    <a:pt x="9479" y="111478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399309" y="34660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404049" y="1545950"/>
              <a:ext cx="28575" cy="2058670"/>
            </a:xfrm>
            <a:custGeom>
              <a:avLst/>
              <a:gdLst/>
              <a:ahLst/>
              <a:cxnLst/>
              <a:rect l="l" t="t" r="r" b="b"/>
              <a:pathLst>
                <a:path w="28575" h="2058670">
                  <a:moveTo>
                    <a:pt x="0" y="1924871"/>
                  </a:moveTo>
                  <a:lnTo>
                    <a:pt x="0" y="1296006"/>
                  </a:lnTo>
                </a:path>
                <a:path w="28575" h="2058670">
                  <a:moveTo>
                    <a:pt x="0" y="1286508"/>
                  </a:moveTo>
                  <a:lnTo>
                    <a:pt x="9479" y="247898"/>
                  </a:lnTo>
                </a:path>
                <a:path w="28575" h="2058670">
                  <a:moveTo>
                    <a:pt x="9479" y="238210"/>
                  </a:moveTo>
                  <a:lnTo>
                    <a:pt x="9479" y="457425"/>
                  </a:lnTo>
                </a:path>
                <a:path w="28575" h="2058670">
                  <a:moveTo>
                    <a:pt x="9479" y="466923"/>
                  </a:moveTo>
                  <a:lnTo>
                    <a:pt x="9479" y="2048820"/>
                  </a:lnTo>
                </a:path>
                <a:path w="28575" h="2058670">
                  <a:moveTo>
                    <a:pt x="9479" y="2058318"/>
                  </a:moveTo>
                  <a:lnTo>
                    <a:pt x="9479" y="1991585"/>
                  </a:lnTo>
                </a:path>
                <a:path w="28575" h="2058670">
                  <a:moveTo>
                    <a:pt x="9479" y="1982087"/>
                  </a:moveTo>
                  <a:lnTo>
                    <a:pt x="18987" y="9687"/>
                  </a:lnTo>
                </a:path>
                <a:path w="28575" h="2058670">
                  <a:moveTo>
                    <a:pt x="18987" y="0"/>
                  </a:moveTo>
                  <a:lnTo>
                    <a:pt x="18987" y="228712"/>
                  </a:lnTo>
                </a:path>
                <a:path w="28575" h="2058670">
                  <a:moveTo>
                    <a:pt x="18987" y="238210"/>
                  </a:moveTo>
                  <a:lnTo>
                    <a:pt x="28467" y="180092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427776" y="33518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432517" y="1784160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1562711"/>
                  </a:moveTo>
                  <a:lnTo>
                    <a:pt x="0" y="705133"/>
                  </a:lnTo>
                </a:path>
                <a:path w="38735" h="1934845">
                  <a:moveTo>
                    <a:pt x="0" y="695635"/>
                  </a:moveTo>
                  <a:lnTo>
                    <a:pt x="0" y="9687"/>
                  </a:lnTo>
                </a:path>
                <a:path w="38735" h="1934845">
                  <a:moveTo>
                    <a:pt x="0" y="0"/>
                  </a:moveTo>
                  <a:lnTo>
                    <a:pt x="0" y="304886"/>
                  </a:lnTo>
                </a:path>
                <a:path w="38735" h="1934845">
                  <a:moveTo>
                    <a:pt x="0" y="314384"/>
                  </a:moveTo>
                  <a:lnTo>
                    <a:pt x="9479" y="1105475"/>
                  </a:lnTo>
                </a:path>
                <a:path w="38735" h="1934845">
                  <a:moveTo>
                    <a:pt x="9479" y="1114973"/>
                  </a:moveTo>
                  <a:lnTo>
                    <a:pt x="9479" y="1019518"/>
                  </a:lnTo>
                </a:path>
                <a:path w="38735" h="1934845">
                  <a:moveTo>
                    <a:pt x="9479" y="1010020"/>
                  </a:moveTo>
                  <a:lnTo>
                    <a:pt x="9479" y="600370"/>
                  </a:lnTo>
                </a:path>
                <a:path w="38735" h="1934845">
                  <a:moveTo>
                    <a:pt x="9479" y="590872"/>
                  </a:moveTo>
                  <a:lnTo>
                    <a:pt x="18959" y="867265"/>
                  </a:lnTo>
                </a:path>
                <a:path w="38735" h="1934845">
                  <a:moveTo>
                    <a:pt x="18959" y="876763"/>
                  </a:moveTo>
                  <a:lnTo>
                    <a:pt x="18959" y="638552"/>
                  </a:lnTo>
                </a:path>
                <a:path w="38735" h="1934845">
                  <a:moveTo>
                    <a:pt x="18959" y="628864"/>
                  </a:moveTo>
                  <a:lnTo>
                    <a:pt x="18959" y="571876"/>
                  </a:lnTo>
                </a:path>
                <a:path w="38735" h="1934845">
                  <a:moveTo>
                    <a:pt x="18959" y="562378"/>
                  </a:moveTo>
                  <a:lnTo>
                    <a:pt x="18959" y="781308"/>
                  </a:lnTo>
                </a:path>
                <a:path w="38735" h="1934845">
                  <a:moveTo>
                    <a:pt x="18959" y="791091"/>
                  </a:moveTo>
                  <a:lnTo>
                    <a:pt x="28438" y="1476943"/>
                  </a:lnTo>
                </a:path>
                <a:path w="38735" h="1934845">
                  <a:moveTo>
                    <a:pt x="28438" y="1486441"/>
                  </a:moveTo>
                  <a:lnTo>
                    <a:pt x="28438" y="1181745"/>
                  </a:lnTo>
                </a:path>
                <a:path w="38735" h="1934845">
                  <a:moveTo>
                    <a:pt x="28438" y="1171962"/>
                  </a:moveTo>
                  <a:lnTo>
                    <a:pt x="28438" y="228712"/>
                  </a:lnTo>
                </a:path>
                <a:path w="38735" h="1934845">
                  <a:moveTo>
                    <a:pt x="28438" y="219214"/>
                  </a:moveTo>
                  <a:lnTo>
                    <a:pt x="28438" y="609868"/>
                  </a:lnTo>
                </a:path>
                <a:path w="38735" h="1934845">
                  <a:moveTo>
                    <a:pt x="28438" y="619366"/>
                  </a:moveTo>
                  <a:lnTo>
                    <a:pt x="38108" y="19343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465884" y="37232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470625" y="1841339"/>
              <a:ext cx="28575" cy="1887220"/>
            </a:xfrm>
            <a:custGeom>
              <a:avLst/>
              <a:gdLst/>
              <a:ahLst/>
              <a:cxnLst/>
              <a:rect l="l" t="t" r="r" b="b"/>
              <a:pathLst>
                <a:path w="28575" h="1887220">
                  <a:moveTo>
                    <a:pt x="0" y="1886670"/>
                  </a:moveTo>
                  <a:lnTo>
                    <a:pt x="0" y="895854"/>
                  </a:lnTo>
                </a:path>
                <a:path w="28575" h="1887220">
                  <a:moveTo>
                    <a:pt x="0" y="886166"/>
                  </a:moveTo>
                  <a:lnTo>
                    <a:pt x="0" y="9498"/>
                  </a:lnTo>
                </a:path>
                <a:path w="28575" h="1887220">
                  <a:moveTo>
                    <a:pt x="0" y="0"/>
                  </a:moveTo>
                  <a:lnTo>
                    <a:pt x="9479" y="428931"/>
                  </a:lnTo>
                </a:path>
                <a:path w="28575" h="1887220">
                  <a:moveTo>
                    <a:pt x="9479" y="438429"/>
                  </a:moveTo>
                  <a:lnTo>
                    <a:pt x="9479" y="1829672"/>
                  </a:lnTo>
                </a:path>
                <a:path w="28575" h="1887220">
                  <a:moveTo>
                    <a:pt x="9479" y="1839170"/>
                  </a:moveTo>
                  <a:lnTo>
                    <a:pt x="9479" y="1781935"/>
                  </a:lnTo>
                </a:path>
                <a:path w="28575" h="1887220">
                  <a:moveTo>
                    <a:pt x="9479" y="1772437"/>
                  </a:moveTo>
                  <a:lnTo>
                    <a:pt x="18959" y="95265"/>
                  </a:lnTo>
                </a:path>
                <a:path w="28575" h="1887220">
                  <a:moveTo>
                    <a:pt x="18959" y="85767"/>
                  </a:moveTo>
                  <a:lnTo>
                    <a:pt x="18959" y="266989"/>
                  </a:lnTo>
                </a:path>
                <a:path w="28575" h="1887220">
                  <a:moveTo>
                    <a:pt x="18959" y="276487"/>
                  </a:moveTo>
                  <a:lnTo>
                    <a:pt x="18959" y="1315002"/>
                  </a:lnTo>
                </a:path>
                <a:path w="28575" h="1887220">
                  <a:moveTo>
                    <a:pt x="18959" y="1324500"/>
                  </a:moveTo>
                  <a:lnTo>
                    <a:pt x="18959" y="1200836"/>
                  </a:lnTo>
                </a:path>
                <a:path w="28575" h="1887220">
                  <a:moveTo>
                    <a:pt x="18959" y="1191053"/>
                  </a:moveTo>
                  <a:lnTo>
                    <a:pt x="28438" y="428931"/>
                  </a:lnTo>
                </a:path>
                <a:path w="28575" h="1887220">
                  <a:moveTo>
                    <a:pt x="28438" y="419433"/>
                  </a:moveTo>
                  <a:lnTo>
                    <a:pt x="28438" y="438429"/>
                  </a:lnTo>
                </a:path>
                <a:path w="28575" h="1887220">
                  <a:moveTo>
                    <a:pt x="28438" y="447927"/>
                  </a:moveTo>
                  <a:lnTo>
                    <a:pt x="28438" y="7241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494323" y="25705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499064" y="1850837"/>
              <a:ext cx="19050" cy="1496060"/>
            </a:xfrm>
            <a:custGeom>
              <a:avLst/>
              <a:gdLst/>
              <a:ahLst/>
              <a:cxnLst/>
              <a:rect l="l" t="t" r="r" b="b"/>
              <a:pathLst>
                <a:path w="19050" h="1496060">
                  <a:moveTo>
                    <a:pt x="0" y="724414"/>
                  </a:moveTo>
                  <a:lnTo>
                    <a:pt x="0" y="486204"/>
                  </a:lnTo>
                </a:path>
                <a:path w="19050" h="1496060">
                  <a:moveTo>
                    <a:pt x="0" y="476421"/>
                  </a:moveTo>
                  <a:lnTo>
                    <a:pt x="9479" y="543192"/>
                  </a:lnTo>
                </a:path>
                <a:path w="19050" h="1496060">
                  <a:moveTo>
                    <a:pt x="9479" y="552690"/>
                  </a:moveTo>
                  <a:lnTo>
                    <a:pt x="9479" y="991119"/>
                  </a:lnTo>
                </a:path>
                <a:path w="19050" h="1496060">
                  <a:moveTo>
                    <a:pt x="9479" y="1000617"/>
                  </a:moveTo>
                  <a:lnTo>
                    <a:pt x="9479" y="771905"/>
                  </a:lnTo>
                </a:path>
                <a:path w="19050" h="1496060">
                  <a:moveTo>
                    <a:pt x="9479" y="762407"/>
                  </a:moveTo>
                  <a:lnTo>
                    <a:pt x="18959" y="9498"/>
                  </a:lnTo>
                </a:path>
                <a:path w="19050" h="1496060">
                  <a:moveTo>
                    <a:pt x="18959" y="0"/>
                  </a:moveTo>
                  <a:lnTo>
                    <a:pt x="18959" y="333665"/>
                  </a:lnTo>
                </a:path>
                <a:path w="19050" h="1496060">
                  <a:moveTo>
                    <a:pt x="18959" y="343163"/>
                  </a:moveTo>
                  <a:lnTo>
                    <a:pt x="18959" y="149603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513282" y="33518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518023" y="1698393"/>
              <a:ext cx="19050" cy="1925320"/>
            </a:xfrm>
            <a:custGeom>
              <a:avLst/>
              <a:gdLst/>
              <a:ahLst/>
              <a:cxnLst/>
              <a:rect l="l" t="t" r="r" b="b"/>
              <a:pathLst>
                <a:path w="19050" h="1925320">
                  <a:moveTo>
                    <a:pt x="0" y="1658166"/>
                  </a:moveTo>
                  <a:lnTo>
                    <a:pt x="0" y="991024"/>
                  </a:lnTo>
                </a:path>
                <a:path w="19050" h="1925320">
                  <a:moveTo>
                    <a:pt x="0" y="981526"/>
                  </a:moveTo>
                  <a:lnTo>
                    <a:pt x="9479" y="9498"/>
                  </a:lnTo>
                </a:path>
                <a:path w="19050" h="1925320">
                  <a:moveTo>
                    <a:pt x="9479" y="0"/>
                  </a:moveTo>
                  <a:lnTo>
                    <a:pt x="9479" y="476421"/>
                  </a:lnTo>
                </a:path>
                <a:path w="19050" h="1925320">
                  <a:moveTo>
                    <a:pt x="9479" y="486109"/>
                  </a:moveTo>
                  <a:lnTo>
                    <a:pt x="9479" y="1915382"/>
                  </a:lnTo>
                </a:path>
                <a:path w="19050" h="1925320">
                  <a:moveTo>
                    <a:pt x="9479" y="1924880"/>
                  </a:moveTo>
                  <a:lnTo>
                    <a:pt x="18959" y="1010020"/>
                  </a:lnTo>
                </a:path>
                <a:path w="19050" h="1925320">
                  <a:moveTo>
                    <a:pt x="18959" y="1000522"/>
                  </a:moveTo>
                  <a:lnTo>
                    <a:pt x="18959" y="257491"/>
                  </a:lnTo>
                </a:path>
                <a:path w="19050" h="1925320">
                  <a:moveTo>
                    <a:pt x="18959" y="247993"/>
                  </a:moveTo>
                  <a:lnTo>
                    <a:pt x="18959" y="628864"/>
                  </a:lnTo>
                </a:path>
                <a:path w="19050" h="1925320">
                  <a:moveTo>
                    <a:pt x="18959" y="638647"/>
                  </a:moveTo>
                  <a:lnTo>
                    <a:pt x="18959" y="175343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2532242" y="3456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536983" y="2403527"/>
              <a:ext cx="19050" cy="1057910"/>
            </a:xfrm>
            <a:custGeom>
              <a:avLst/>
              <a:gdLst/>
              <a:ahLst/>
              <a:cxnLst/>
              <a:rect l="l" t="t" r="r" b="b"/>
              <a:pathLst>
                <a:path w="19050" h="1057910">
                  <a:moveTo>
                    <a:pt x="0" y="1057795"/>
                  </a:moveTo>
                  <a:lnTo>
                    <a:pt x="9479" y="304886"/>
                  </a:lnTo>
                </a:path>
                <a:path w="19050" h="1057910">
                  <a:moveTo>
                    <a:pt x="9479" y="295388"/>
                  </a:moveTo>
                  <a:lnTo>
                    <a:pt x="9479" y="9498"/>
                  </a:lnTo>
                </a:path>
                <a:path w="19050" h="1057910">
                  <a:moveTo>
                    <a:pt x="9479" y="0"/>
                  </a:moveTo>
                  <a:lnTo>
                    <a:pt x="9479" y="352661"/>
                  </a:lnTo>
                </a:path>
                <a:path w="19050" h="1057910">
                  <a:moveTo>
                    <a:pt x="9479" y="362159"/>
                  </a:moveTo>
                  <a:lnTo>
                    <a:pt x="18959" y="53359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551201" y="29418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555942" y="2698916"/>
              <a:ext cx="0" cy="248285"/>
            </a:xfrm>
            <a:custGeom>
              <a:avLst/>
              <a:gdLst/>
              <a:ahLst/>
              <a:cxnLst/>
              <a:rect l="l" t="t" r="r" b="b"/>
              <a:pathLst>
                <a:path w="0" h="248285">
                  <a:moveTo>
                    <a:pt x="0" y="24770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551201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555942" y="1622124"/>
              <a:ext cx="38735" cy="1734820"/>
            </a:xfrm>
            <a:custGeom>
              <a:avLst/>
              <a:gdLst/>
              <a:ahLst/>
              <a:cxnLst/>
              <a:rect l="l" t="t" r="r" b="b"/>
              <a:pathLst>
                <a:path w="38735" h="1734820">
                  <a:moveTo>
                    <a:pt x="0" y="1067293"/>
                  </a:moveTo>
                  <a:lnTo>
                    <a:pt x="0" y="1296006"/>
                  </a:lnTo>
                </a:path>
                <a:path w="38735" h="1734820">
                  <a:moveTo>
                    <a:pt x="0" y="1305504"/>
                  </a:moveTo>
                  <a:lnTo>
                    <a:pt x="0" y="1219832"/>
                  </a:lnTo>
                </a:path>
                <a:path w="38735" h="1734820">
                  <a:moveTo>
                    <a:pt x="0" y="1210334"/>
                  </a:moveTo>
                  <a:lnTo>
                    <a:pt x="9479" y="514698"/>
                  </a:lnTo>
                </a:path>
                <a:path w="38735" h="1734820">
                  <a:moveTo>
                    <a:pt x="9479" y="505200"/>
                  </a:moveTo>
                  <a:lnTo>
                    <a:pt x="9479" y="628959"/>
                  </a:lnTo>
                </a:path>
                <a:path w="38735" h="1734820">
                  <a:moveTo>
                    <a:pt x="9479" y="638647"/>
                  </a:moveTo>
                  <a:lnTo>
                    <a:pt x="9479" y="1610486"/>
                  </a:lnTo>
                </a:path>
                <a:path w="38735" h="1734820">
                  <a:moveTo>
                    <a:pt x="9479" y="1619984"/>
                  </a:moveTo>
                  <a:lnTo>
                    <a:pt x="19054" y="1448544"/>
                  </a:lnTo>
                </a:path>
                <a:path w="38735" h="1734820">
                  <a:moveTo>
                    <a:pt x="19054" y="1439046"/>
                  </a:moveTo>
                  <a:lnTo>
                    <a:pt x="19054" y="28779"/>
                  </a:lnTo>
                </a:path>
                <a:path w="38735" h="1734820">
                  <a:moveTo>
                    <a:pt x="19054" y="19281"/>
                  </a:moveTo>
                  <a:lnTo>
                    <a:pt x="19054" y="438429"/>
                  </a:lnTo>
                </a:path>
                <a:path w="38735" h="1734820">
                  <a:moveTo>
                    <a:pt x="19054" y="447927"/>
                  </a:moveTo>
                  <a:lnTo>
                    <a:pt x="28723" y="1724747"/>
                  </a:lnTo>
                </a:path>
                <a:path w="38735" h="1734820">
                  <a:moveTo>
                    <a:pt x="28723" y="1734435"/>
                  </a:moveTo>
                  <a:lnTo>
                    <a:pt x="28723" y="1667664"/>
                  </a:lnTo>
                </a:path>
                <a:path w="38735" h="1734820">
                  <a:moveTo>
                    <a:pt x="28723" y="1658166"/>
                  </a:moveTo>
                  <a:lnTo>
                    <a:pt x="28723" y="9782"/>
                  </a:lnTo>
                </a:path>
                <a:path w="38735" h="1734820">
                  <a:moveTo>
                    <a:pt x="28723" y="0"/>
                  </a:moveTo>
                  <a:lnTo>
                    <a:pt x="28723" y="409935"/>
                  </a:lnTo>
                </a:path>
                <a:path w="38735" h="1734820">
                  <a:moveTo>
                    <a:pt x="28723" y="419433"/>
                  </a:moveTo>
                  <a:lnTo>
                    <a:pt x="38203" y="16294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589404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594145" y="1765164"/>
              <a:ext cx="76200" cy="1791970"/>
            </a:xfrm>
            <a:custGeom>
              <a:avLst/>
              <a:gdLst/>
              <a:ahLst/>
              <a:cxnLst/>
              <a:rect l="l" t="t" r="r" b="b"/>
              <a:pathLst>
                <a:path w="76200" h="1791970">
                  <a:moveTo>
                    <a:pt x="0" y="1495940"/>
                  </a:moveTo>
                  <a:lnTo>
                    <a:pt x="0" y="819585"/>
                  </a:lnTo>
                </a:path>
                <a:path w="76200" h="1791970">
                  <a:moveTo>
                    <a:pt x="0" y="810087"/>
                  </a:moveTo>
                  <a:lnTo>
                    <a:pt x="0" y="323882"/>
                  </a:lnTo>
                </a:path>
                <a:path w="76200" h="1791970">
                  <a:moveTo>
                    <a:pt x="0" y="314384"/>
                  </a:moveTo>
                  <a:lnTo>
                    <a:pt x="9479" y="819585"/>
                  </a:lnTo>
                </a:path>
                <a:path w="76200" h="1791970">
                  <a:moveTo>
                    <a:pt x="9479" y="829083"/>
                  </a:moveTo>
                  <a:lnTo>
                    <a:pt x="9479" y="1200741"/>
                  </a:lnTo>
                </a:path>
                <a:path w="76200" h="1791970">
                  <a:moveTo>
                    <a:pt x="9479" y="1210239"/>
                  </a:moveTo>
                  <a:lnTo>
                    <a:pt x="9479" y="1095787"/>
                  </a:lnTo>
                </a:path>
                <a:path w="76200" h="1791970">
                  <a:moveTo>
                    <a:pt x="9479" y="1086289"/>
                  </a:moveTo>
                  <a:lnTo>
                    <a:pt x="9479" y="924253"/>
                  </a:lnTo>
                </a:path>
                <a:path w="76200" h="1791970">
                  <a:moveTo>
                    <a:pt x="9479" y="914755"/>
                  </a:moveTo>
                  <a:lnTo>
                    <a:pt x="9479" y="924253"/>
                  </a:lnTo>
                </a:path>
                <a:path w="76200" h="1791970">
                  <a:moveTo>
                    <a:pt x="9479" y="933751"/>
                  </a:moveTo>
                  <a:lnTo>
                    <a:pt x="18959" y="1105285"/>
                  </a:lnTo>
                </a:path>
                <a:path w="76200" h="1791970">
                  <a:moveTo>
                    <a:pt x="18959" y="1114784"/>
                  </a:moveTo>
                  <a:lnTo>
                    <a:pt x="18959" y="1000522"/>
                  </a:lnTo>
                </a:path>
                <a:path w="76200" h="1791970">
                  <a:moveTo>
                    <a:pt x="18959" y="991024"/>
                  </a:moveTo>
                  <a:lnTo>
                    <a:pt x="18959" y="724129"/>
                  </a:lnTo>
                </a:path>
                <a:path w="76200" h="1791970">
                  <a:moveTo>
                    <a:pt x="18959" y="714631"/>
                  </a:moveTo>
                  <a:lnTo>
                    <a:pt x="18959" y="810087"/>
                  </a:lnTo>
                </a:path>
                <a:path w="76200" h="1791970">
                  <a:moveTo>
                    <a:pt x="18959" y="819585"/>
                  </a:moveTo>
                  <a:lnTo>
                    <a:pt x="28438" y="1600893"/>
                  </a:lnTo>
                </a:path>
                <a:path w="76200" h="1791970">
                  <a:moveTo>
                    <a:pt x="28438" y="1610391"/>
                  </a:moveTo>
                  <a:lnTo>
                    <a:pt x="28438" y="1562711"/>
                  </a:lnTo>
                </a:path>
                <a:path w="76200" h="1791970">
                  <a:moveTo>
                    <a:pt x="28438" y="1553213"/>
                  </a:moveTo>
                  <a:lnTo>
                    <a:pt x="28438" y="276392"/>
                  </a:lnTo>
                </a:path>
                <a:path w="76200" h="1791970">
                  <a:moveTo>
                    <a:pt x="28438" y="266894"/>
                  </a:moveTo>
                  <a:lnTo>
                    <a:pt x="37918" y="638362"/>
                  </a:lnTo>
                </a:path>
                <a:path w="76200" h="1791970">
                  <a:moveTo>
                    <a:pt x="37918" y="647860"/>
                  </a:moveTo>
                  <a:lnTo>
                    <a:pt x="37918" y="1781878"/>
                  </a:lnTo>
                </a:path>
                <a:path w="76200" h="1791970">
                  <a:moveTo>
                    <a:pt x="37918" y="1791376"/>
                  </a:moveTo>
                  <a:lnTo>
                    <a:pt x="37918" y="1581707"/>
                  </a:lnTo>
                </a:path>
                <a:path w="76200" h="1791970">
                  <a:moveTo>
                    <a:pt x="37918" y="1572209"/>
                  </a:moveTo>
                  <a:lnTo>
                    <a:pt x="47398" y="9498"/>
                  </a:lnTo>
                </a:path>
                <a:path w="76200" h="1791970">
                  <a:moveTo>
                    <a:pt x="47398" y="0"/>
                  </a:moveTo>
                  <a:lnTo>
                    <a:pt x="47398" y="390654"/>
                  </a:lnTo>
                </a:path>
                <a:path w="76200" h="1791970">
                  <a:moveTo>
                    <a:pt x="47398" y="400152"/>
                  </a:moveTo>
                  <a:lnTo>
                    <a:pt x="47398" y="1553213"/>
                  </a:lnTo>
                </a:path>
                <a:path w="76200" h="1791970">
                  <a:moveTo>
                    <a:pt x="47398" y="1562711"/>
                  </a:moveTo>
                  <a:lnTo>
                    <a:pt x="47398" y="1400674"/>
                  </a:lnTo>
                </a:path>
                <a:path w="76200" h="1791970">
                  <a:moveTo>
                    <a:pt x="47398" y="1391176"/>
                  </a:moveTo>
                  <a:lnTo>
                    <a:pt x="56877" y="104953"/>
                  </a:lnTo>
                </a:path>
                <a:path w="76200" h="1791970">
                  <a:moveTo>
                    <a:pt x="56877" y="95170"/>
                  </a:moveTo>
                  <a:lnTo>
                    <a:pt x="56877" y="371657"/>
                  </a:lnTo>
                </a:path>
                <a:path w="76200" h="1791970">
                  <a:moveTo>
                    <a:pt x="56877" y="381156"/>
                  </a:moveTo>
                  <a:lnTo>
                    <a:pt x="56877" y="1095787"/>
                  </a:lnTo>
                </a:path>
                <a:path w="76200" h="1791970">
                  <a:moveTo>
                    <a:pt x="56877" y="1105285"/>
                  </a:moveTo>
                  <a:lnTo>
                    <a:pt x="56877" y="1010020"/>
                  </a:lnTo>
                </a:path>
                <a:path w="76200" h="1791970">
                  <a:moveTo>
                    <a:pt x="56877" y="1000522"/>
                  </a:moveTo>
                  <a:lnTo>
                    <a:pt x="66357" y="552595"/>
                  </a:lnTo>
                </a:path>
                <a:path w="76200" h="1791970">
                  <a:moveTo>
                    <a:pt x="66357" y="543097"/>
                  </a:moveTo>
                  <a:lnTo>
                    <a:pt x="66357" y="552595"/>
                  </a:lnTo>
                </a:path>
                <a:path w="76200" h="1791970">
                  <a:moveTo>
                    <a:pt x="66357" y="562093"/>
                  </a:moveTo>
                  <a:lnTo>
                    <a:pt x="66357" y="762312"/>
                  </a:lnTo>
                </a:path>
                <a:path w="76200" h="1791970">
                  <a:moveTo>
                    <a:pt x="66357" y="771810"/>
                  </a:moveTo>
                  <a:lnTo>
                    <a:pt x="66357" y="762312"/>
                  </a:lnTo>
                </a:path>
                <a:path w="76200" h="1791970">
                  <a:moveTo>
                    <a:pt x="66357" y="752814"/>
                  </a:moveTo>
                  <a:lnTo>
                    <a:pt x="75837" y="60986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665241" y="2360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669982" y="2079549"/>
              <a:ext cx="9525" cy="953135"/>
            </a:xfrm>
            <a:custGeom>
              <a:avLst/>
              <a:gdLst/>
              <a:ahLst/>
              <a:cxnLst/>
              <a:rect l="l" t="t" r="r" b="b"/>
              <a:pathLst>
                <a:path w="9525" h="953135">
                  <a:moveTo>
                    <a:pt x="0" y="285985"/>
                  </a:moveTo>
                  <a:lnTo>
                    <a:pt x="0" y="533694"/>
                  </a:lnTo>
                </a:path>
                <a:path w="9525" h="953135">
                  <a:moveTo>
                    <a:pt x="0" y="543192"/>
                  </a:moveTo>
                  <a:lnTo>
                    <a:pt x="0" y="943344"/>
                  </a:lnTo>
                </a:path>
                <a:path w="9525" h="953135">
                  <a:moveTo>
                    <a:pt x="0" y="952842"/>
                  </a:moveTo>
                  <a:lnTo>
                    <a:pt x="0" y="571876"/>
                  </a:lnTo>
                </a:path>
                <a:path w="9525" h="953135">
                  <a:moveTo>
                    <a:pt x="0" y="56218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674721" y="2065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679462" y="1765164"/>
              <a:ext cx="57785" cy="1858645"/>
            </a:xfrm>
            <a:custGeom>
              <a:avLst/>
              <a:gdLst/>
              <a:ahLst/>
              <a:cxnLst/>
              <a:rect l="l" t="t" r="r" b="b"/>
              <a:pathLst>
                <a:path w="57785" h="1858645">
                  <a:moveTo>
                    <a:pt x="0" y="304886"/>
                  </a:moveTo>
                  <a:lnTo>
                    <a:pt x="0" y="848079"/>
                  </a:lnTo>
                </a:path>
                <a:path w="57785" h="1858645">
                  <a:moveTo>
                    <a:pt x="0" y="857577"/>
                  </a:moveTo>
                  <a:lnTo>
                    <a:pt x="0" y="1762872"/>
                  </a:lnTo>
                </a:path>
                <a:path w="57785" h="1858645">
                  <a:moveTo>
                    <a:pt x="0" y="1772370"/>
                  </a:moveTo>
                  <a:lnTo>
                    <a:pt x="9479" y="1600893"/>
                  </a:lnTo>
                </a:path>
                <a:path w="57785" h="1858645">
                  <a:moveTo>
                    <a:pt x="9479" y="1591395"/>
                  </a:moveTo>
                  <a:lnTo>
                    <a:pt x="9479" y="228712"/>
                  </a:lnTo>
                </a:path>
                <a:path w="57785" h="1858645">
                  <a:moveTo>
                    <a:pt x="9479" y="219214"/>
                  </a:moveTo>
                  <a:lnTo>
                    <a:pt x="9479" y="838581"/>
                  </a:lnTo>
                </a:path>
                <a:path w="57785" h="1858645">
                  <a:moveTo>
                    <a:pt x="9479" y="848079"/>
                  </a:moveTo>
                  <a:lnTo>
                    <a:pt x="18959" y="1848611"/>
                  </a:lnTo>
                </a:path>
                <a:path w="57785" h="1858645">
                  <a:moveTo>
                    <a:pt x="18959" y="1858109"/>
                  </a:moveTo>
                  <a:lnTo>
                    <a:pt x="18959" y="1677162"/>
                  </a:lnTo>
                </a:path>
                <a:path w="57785" h="1858645">
                  <a:moveTo>
                    <a:pt x="18959" y="1667379"/>
                  </a:moveTo>
                  <a:lnTo>
                    <a:pt x="18959" y="333380"/>
                  </a:lnTo>
                </a:path>
                <a:path w="57785" h="1858645">
                  <a:moveTo>
                    <a:pt x="18959" y="323882"/>
                  </a:moveTo>
                  <a:lnTo>
                    <a:pt x="18959" y="628864"/>
                  </a:lnTo>
                </a:path>
                <a:path w="57785" h="1858645">
                  <a:moveTo>
                    <a:pt x="18959" y="638362"/>
                  </a:moveTo>
                  <a:lnTo>
                    <a:pt x="28723" y="1457947"/>
                  </a:lnTo>
                </a:path>
                <a:path w="57785" h="1858645">
                  <a:moveTo>
                    <a:pt x="28723" y="1467445"/>
                  </a:moveTo>
                  <a:lnTo>
                    <a:pt x="28723" y="1343496"/>
                  </a:lnTo>
                </a:path>
                <a:path w="57785" h="1858645">
                  <a:moveTo>
                    <a:pt x="28723" y="1333998"/>
                  </a:moveTo>
                  <a:lnTo>
                    <a:pt x="28723" y="600370"/>
                  </a:lnTo>
                </a:path>
                <a:path w="57785" h="1858645">
                  <a:moveTo>
                    <a:pt x="28723" y="590872"/>
                  </a:moveTo>
                  <a:lnTo>
                    <a:pt x="38203" y="867075"/>
                  </a:lnTo>
                </a:path>
                <a:path w="57785" h="1858645">
                  <a:moveTo>
                    <a:pt x="38203" y="876573"/>
                  </a:moveTo>
                  <a:lnTo>
                    <a:pt x="38203" y="848079"/>
                  </a:lnTo>
                </a:path>
                <a:path w="57785" h="1858645">
                  <a:moveTo>
                    <a:pt x="38203" y="838581"/>
                  </a:moveTo>
                  <a:lnTo>
                    <a:pt x="38203" y="705133"/>
                  </a:lnTo>
                </a:path>
                <a:path w="57785" h="1858645">
                  <a:moveTo>
                    <a:pt x="38203" y="695635"/>
                  </a:moveTo>
                  <a:lnTo>
                    <a:pt x="38203" y="848079"/>
                  </a:lnTo>
                </a:path>
                <a:path w="57785" h="1858645">
                  <a:moveTo>
                    <a:pt x="38203" y="857577"/>
                  </a:moveTo>
                  <a:lnTo>
                    <a:pt x="47682" y="991024"/>
                  </a:lnTo>
                </a:path>
                <a:path w="57785" h="1858645">
                  <a:moveTo>
                    <a:pt x="47682" y="1000522"/>
                  </a:moveTo>
                  <a:lnTo>
                    <a:pt x="47682" y="981526"/>
                  </a:lnTo>
                </a:path>
                <a:path w="57785" h="1858645">
                  <a:moveTo>
                    <a:pt x="47682" y="972028"/>
                  </a:moveTo>
                  <a:lnTo>
                    <a:pt x="47682" y="209716"/>
                  </a:lnTo>
                </a:path>
                <a:path w="57785" h="1858645">
                  <a:moveTo>
                    <a:pt x="47682" y="200218"/>
                  </a:moveTo>
                  <a:lnTo>
                    <a:pt x="47682" y="628864"/>
                  </a:lnTo>
                </a:path>
                <a:path w="57785" h="1858645">
                  <a:moveTo>
                    <a:pt x="47682" y="638362"/>
                  </a:moveTo>
                  <a:lnTo>
                    <a:pt x="57162" y="1381678"/>
                  </a:lnTo>
                </a:path>
                <a:path w="57785" h="1858645">
                  <a:moveTo>
                    <a:pt x="57162" y="1391176"/>
                  </a:moveTo>
                  <a:lnTo>
                    <a:pt x="57162" y="1219737"/>
                  </a:lnTo>
                </a:path>
                <a:path w="57785" h="1858645">
                  <a:moveTo>
                    <a:pt x="57162" y="1210239"/>
                  </a:moveTo>
                  <a:lnTo>
                    <a:pt x="57162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731883" y="1750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736624" y="1755666"/>
              <a:ext cx="38100" cy="1648460"/>
            </a:xfrm>
            <a:custGeom>
              <a:avLst/>
              <a:gdLst/>
              <a:ahLst/>
              <a:cxnLst/>
              <a:rect l="l" t="t" r="r" b="b"/>
              <a:pathLst>
                <a:path w="38100" h="1648460">
                  <a:moveTo>
                    <a:pt x="0" y="0"/>
                  </a:moveTo>
                  <a:lnTo>
                    <a:pt x="9479" y="628864"/>
                  </a:lnTo>
                </a:path>
                <a:path w="38100" h="1648460">
                  <a:moveTo>
                    <a:pt x="9479" y="638362"/>
                  </a:moveTo>
                  <a:lnTo>
                    <a:pt x="9479" y="1638885"/>
                  </a:lnTo>
                </a:path>
                <a:path w="38100" h="1648460">
                  <a:moveTo>
                    <a:pt x="9479" y="1648383"/>
                  </a:moveTo>
                  <a:lnTo>
                    <a:pt x="9479" y="1591205"/>
                  </a:lnTo>
                </a:path>
                <a:path w="38100" h="1648460">
                  <a:moveTo>
                    <a:pt x="9479" y="1581707"/>
                  </a:moveTo>
                  <a:lnTo>
                    <a:pt x="18959" y="200218"/>
                  </a:lnTo>
                </a:path>
                <a:path w="38100" h="1648460">
                  <a:moveTo>
                    <a:pt x="18959" y="190720"/>
                  </a:moveTo>
                  <a:lnTo>
                    <a:pt x="18959" y="743315"/>
                  </a:lnTo>
                </a:path>
                <a:path w="38100" h="1648460">
                  <a:moveTo>
                    <a:pt x="18959" y="752814"/>
                  </a:moveTo>
                  <a:lnTo>
                    <a:pt x="18959" y="1591205"/>
                  </a:lnTo>
                </a:path>
                <a:path w="38100" h="1648460">
                  <a:moveTo>
                    <a:pt x="18959" y="1600893"/>
                  </a:moveTo>
                  <a:lnTo>
                    <a:pt x="18959" y="1562711"/>
                  </a:lnTo>
                </a:path>
                <a:path w="38100" h="1648460">
                  <a:moveTo>
                    <a:pt x="18959" y="1553213"/>
                  </a:moveTo>
                  <a:lnTo>
                    <a:pt x="28438" y="657358"/>
                  </a:lnTo>
                </a:path>
                <a:path w="38100" h="1648460">
                  <a:moveTo>
                    <a:pt x="28438" y="647860"/>
                  </a:moveTo>
                  <a:lnTo>
                    <a:pt x="28438" y="1076791"/>
                  </a:lnTo>
                </a:path>
                <a:path w="38100" h="1648460">
                  <a:moveTo>
                    <a:pt x="28438" y="1086289"/>
                  </a:moveTo>
                  <a:lnTo>
                    <a:pt x="28438" y="1229235"/>
                  </a:lnTo>
                </a:path>
                <a:path w="38100" h="1648460">
                  <a:moveTo>
                    <a:pt x="28438" y="1238733"/>
                  </a:moveTo>
                  <a:lnTo>
                    <a:pt x="28438" y="1190958"/>
                  </a:lnTo>
                </a:path>
                <a:path w="38100" h="1648460">
                  <a:moveTo>
                    <a:pt x="28438" y="1181460"/>
                  </a:moveTo>
                  <a:lnTo>
                    <a:pt x="37918" y="10385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769802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774543" y="1707891"/>
              <a:ext cx="104775" cy="1791970"/>
            </a:xfrm>
            <a:custGeom>
              <a:avLst/>
              <a:gdLst/>
              <a:ahLst/>
              <a:cxnLst/>
              <a:rect l="l" t="t" r="r" b="b"/>
              <a:pathLst>
                <a:path w="104775" h="1791970">
                  <a:moveTo>
                    <a:pt x="0" y="1086289"/>
                  </a:moveTo>
                  <a:lnTo>
                    <a:pt x="0" y="1200741"/>
                  </a:lnTo>
                </a:path>
                <a:path w="104775" h="1791970">
                  <a:moveTo>
                    <a:pt x="0" y="1210239"/>
                  </a:moveTo>
                  <a:lnTo>
                    <a:pt x="0" y="1143563"/>
                  </a:lnTo>
                </a:path>
                <a:path w="104775" h="1791970">
                  <a:moveTo>
                    <a:pt x="0" y="1134065"/>
                  </a:moveTo>
                  <a:lnTo>
                    <a:pt x="9479" y="648145"/>
                  </a:lnTo>
                </a:path>
                <a:path w="104775" h="1791970">
                  <a:moveTo>
                    <a:pt x="9479" y="638647"/>
                  </a:moveTo>
                  <a:lnTo>
                    <a:pt x="9479" y="838581"/>
                  </a:lnTo>
                </a:path>
                <a:path w="104775" h="1791970">
                  <a:moveTo>
                    <a:pt x="9479" y="848079"/>
                  </a:moveTo>
                  <a:lnTo>
                    <a:pt x="9479" y="1476943"/>
                  </a:lnTo>
                </a:path>
                <a:path w="104775" h="1791970">
                  <a:moveTo>
                    <a:pt x="9479" y="1486441"/>
                  </a:moveTo>
                  <a:lnTo>
                    <a:pt x="9479" y="1191243"/>
                  </a:lnTo>
                </a:path>
                <a:path w="104775" h="1791970">
                  <a:moveTo>
                    <a:pt x="9479" y="1181745"/>
                  </a:moveTo>
                  <a:lnTo>
                    <a:pt x="18959" y="152443"/>
                  </a:lnTo>
                </a:path>
                <a:path w="104775" h="1791970">
                  <a:moveTo>
                    <a:pt x="18959" y="142945"/>
                  </a:moveTo>
                  <a:lnTo>
                    <a:pt x="18959" y="695635"/>
                  </a:lnTo>
                </a:path>
                <a:path w="104775" h="1791970">
                  <a:moveTo>
                    <a:pt x="18959" y="705133"/>
                  </a:moveTo>
                  <a:lnTo>
                    <a:pt x="18959" y="1543715"/>
                  </a:lnTo>
                </a:path>
                <a:path w="104775" h="1791970">
                  <a:moveTo>
                    <a:pt x="18959" y="1553213"/>
                  </a:moveTo>
                  <a:lnTo>
                    <a:pt x="18959" y="1210239"/>
                  </a:lnTo>
                </a:path>
                <a:path w="104775" h="1791970">
                  <a:moveTo>
                    <a:pt x="18959" y="1200741"/>
                  </a:moveTo>
                  <a:lnTo>
                    <a:pt x="28438" y="9782"/>
                  </a:lnTo>
                </a:path>
                <a:path w="104775" h="1791970">
                  <a:moveTo>
                    <a:pt x="28438" y="0"/>
                  </a:moveTo>
                  <a:lnTo>
                    <a:pt x="28438" y="552880"/>
                  </a:lnTo>
                </a:path>
                <a:path w="104775" h="1791970">
                  <a:moveTo>
                    <a:pt x="28438" y="562378"/>
                  </a:moveTo>
                  <a:lnTo>
                    <a:pt x="28438" y="1419955"/>
                  </a:lnTo>
                </a:path>
                <a:path w="104775" h="1791970">
                  <a:moveTo>
                    <a:pt x="28438" y="1429453"/>
                  </a:moveTo>
                  <a:lnTo>
                    <a:pt x="37918" y="1381773"/>
                  </a:lnTo>
                </a:path>
                <a:path w="104775" h="1791970">
                  <a:moveTo>
                    <a:pt x="37918" y="1372275"/>
                  </a:moveTo>
                  <a:lnTo>
                    <a:pt x="37918" y="324167"/>
                  </a:lnTo>
                </a:path>
                <a:path w="104775" h="1791970">
                  <a:moveTo>
                    <a:pt x="37918" y="314479"/>
                  </a:moveTo>
                  <a:lnTo>
                    <a:pt x="37918" y="791091"/>
                  </a:lnTo>
                </a:path>
                <a:path w="104775" h="1791970">
                  <a:moveTo>
                    <a:pt x="37918" y="800589"/>
                  </a:moveTo>
                  <a:lnTo>
                    <a:pt x="47587" y="1162559"/>
                  </a:lnTo>
                </a:path>
                <a:path w="104775" h="1791970">
                  <a:moveTo>
                    <a:pt x="47587" y="1172057"/>
                  </a:moveTo>
                  <a:lnTo>
                    <a:pt x="47587" y="1115068"/>
                  </a:lnTo>
                </a:path>
                <a:path w="104775" h="1791970">
                  <a:moveTo>
                    <a:pt x="47587" y="1105570"/>
                  </a:moveTo>
                  <a:lnTo>
                    <a:pt x="47587" y="886356"/>
                  </a:lnTo>
                </a:path>
                <a:path w="104775" h="1791970">
                  <a:moveTo>
                    <a:pt x="47587" y="876858"/>
                  </a:moveTo>
                  <a:lnTo>
                    <a:pt x="47587" y="933846"/>
                  </a:lnTo>
                </a:path>
                <a:path w="104775" h="1791970">
                  <a:moveTo>
                    <a:pt x="47587" y="943534"/>
                  </a:moveTo>
                  <a:lnTo>
                    <a:pt x="57067" y="1029301"/>
                  </a:lnTo>
                </a:path>
                <a:path w="104775" h="1791970">
                  <a:moveTo>
                    <a:pt x="57067" y="1038799"/>
                  </a:moveTo>
                  <a:lnTo>
                    <a:pt x="57067" y="886356"/>
                  </a:lnTo>
                </a:path>
                <a:path w="104775" h="1791970">
                  <a:moveTo>
                    <a:pt x="57067" y="876858"/>
                  </a:moveTo>
                  <a:lnTo>
                    <a:pt x="57067" y="838581"/>
                  </a:lnTo>
                </a:path>
                <a:path w="104775" h="1791970">
                  <a:moveTo>
                    <a:pt x="57067" y="829083"/>
                  </a:moveTo>
                  <a:lnTo>
                    <a:pt x="57067" y="991024"/>
                  </a:lnTo>
                </a:path>
                <a:path w="104775" h="1791970">
                  <a:moveTo>
                    <a:pt x="57067" y="1000522"/>
                  </a:moveTo>
                  <a:lnTo>
                    <a:pt x="57067" y="1524719"/>
                  </a:lnTo>
                </a:path>
                <a:path w="104775" h="1791970">
                  <a:moveTo>
                    <a:pt x="57067" y="1534217"/>
                  </a:moveTo>
                  <a:lnTo>
                    <a:pt x="66547" y="1419955"/>
                  </a:lnTo>
                </a:path>
                <a:path w="104775" h="1791970">
                  <a:moveTo>
                    <a:pt x="66547" y="1410267"/>
                  </a:moveTo>
                  <a:lnTo>
                    <a:pt x="66547" y="514698"/>
                  </a:lnTo>
                </a:path>
                <a:path w="104775" h="1791970">
                  <a:moveTo>
                    <a:pt x="66547" y="505200"/>
                  </a:moveTo>
                  <a:lnTo>
                    <a:pt x="66547" y="533694"/>
                  </a:lnTo>
                </a:path>
                <a:path w="104775" h="1791970">
                  <a:moveTo>
                    <a:pt x="66547" y="543192"/>
                  </a:moveTo>
                  <a:lnTo>
                    <a:pt x="76026" y="1781925"/>
                  </a:lnTo>
                </a:path>
                <a:path w="104775" h="1791970">
                  <a:moveTo>
                    <a:pt x="76026" y="1791423"/>
                  </a:moveTo>
                  <a:lnTo>
                    <a:pt x="76026" y="1438951"/>
                  </a:lnTo>
                </a:path>
                <a:path w="104775" h="1791970">
                  <a:moveTo>
                    <a:pt x="76026" y="1429453"/>
                  </a:moveTo>
                  <a:lnTo>
                    <a:pt x="76026" y="285985"/>
                  </a:lnTo>
                </a:path>
                <a:path w="104775" h="1791970">
                  <a:moveTo>
                    <a:pt x="76026" y="276487"/>
                  </a:moveTo>
                  <a:lnTo>
                    <a:pt x="85506" y="810087"/>
                  </a:lnTo>
                </a:path>
                <a:path w="104775" h="1791970">
                  <a:moveTo>
                    <a:pt x="85506" y="819585"/>
                  </a:moveTo>
                  <a:lnTo>
                    <a:pt x="85506" y="1619984"/>
                  </a:lnTo>
                </a:path>
                <a:path w="104775" h="1791970">
                  <a:moveTo>
                    <a:pt x="85506" y="1629482"/>
                  </a:moveTo>
                  <a:lnTo>
                    <a:pt x="85506" y="1324500"/>
                  </a:lnTo>
                </a:path>
                <a:path w="104775" h="1791970">
                  <a:moveTo>
                    <a:pt x="85506" y="1315002"/>
                  </a:moveTo>
                  <a:lnTo>
                    <a:pt x="85506" y="285985"/>
                  </a:lnTo>
                </a:path>
                <a:path w="104775" h="1791970">
                  <a:moveTo>
                    <a:pt x="85506" y="276487"/>
                  </a:moveTo>
                  <a:lnTo>
                    <a:pt x="95080" y="533694"/>
                  </a:lnTo>
                </a:path>
                <a:path w="104775" h="1791970">
                  <a:moveTo>
                    <a:pt x="95080" y="543192"/>
                  </a:moveTo>
                  <a:lnTo>
                    <a:pt x="95080" y="1181745"/>
                  </a:lnTo>
                </a:path>
                <a:path w="104775" h="1791970">
                  <a:moveTo>
                    <a:pt x="95080" y="1191243"/>
                  </a:moveTo>
                  <a:lnTo>
                    <a:pt x="95080" y="1019613"/>
                  </a:lnTo>
                </a:path>
                <a:path w="104775" h="1791970">
                  <a:moveTo>
                    <a:pt x="95080" y="1010020"/>
                  </a:moveTo>
                  <a:lnTo>
                    <a:pt x="104560" y="590872"/>
                  </a:lnTo>
                </a:path>
                <a:path w="104775" h="1791970">
                  <a:moveTo>
                    <a:pt x="104560" y="581374"/>
                  </a:moveTo>
                  <a:lnTo>
                    <a:pt x="104560" y="648145"/>
                  </a:lnTo>
                </a:path>
                <a:path w="104775" h="1791970">
                  <a:moveTo>
                    <a:pt x="104560" y="657643"/>
                  </a:moveTo>
                  <a:lnTo>
                    <a:pt x="104560" y="762407"/>
                  </a:lnTo>
                </a:path>
                <a:path w="104775" h="1791970">
                  <a:moveTo>
                    <a:pt x="104560" y="771905"/>
                  </a:moveTo>
                  <a:lnTo>
                    <a:pt x="104560" y="743315"/>
                  </a:lnTo>
                </a:path>
                <a:path w="104775" h="1791970">
                  <a:moveTo>
                    <a:pt x="104560" y="733817"/>
                  </a:moveTo>
                  <a:lnTo>
                    <a:pt x="104560" y="6766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874363" y="2370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879103" y="1812844"/>
              <a:ext cx="114300" cy="1696085"/>
            </a:xfrm>
            <a:custGeom>
              <a:avLst/>
              <a:gdLst/>
              <a:ahLst/>
              <a:cxnLst/>
              <a:rect l="l" t="t" r="r" b="b"/>
              <a:pathLst>
                <a:path w="114300" h="1696085">
                  <a:moveTo>
                    <a:pt x="0" y="562188"/>
                  </a:moveTo>
                  <a:lnTo>
                    <a:pt x="9479" y="743126"/>
                  </a:lnTo>
                </a:path>
                <a:path w="114300" h="1696085">
                  <a:moveTo>
                    <a:pt x="9479" y="752624"/>
                  </a:moveTo>
                  <a:lnTo>
                    <a:pt x="9479" y="1010115"/>
                  </a:lnTo>
                </a:path>
                <a:path w="114300" h="1696085">
                  <a:moveTo>
                    <a:pt x="9479" y="1019613"/>
                  </a:moveTo>
                  <a:lnTo>
                    <a:pt x="9479" y="943344"/>
                  </a:lnTo>
                </a:path>
                <a:path w="114300" h="1696085">
                  <a:moveTo>
                    <a:pt x="9479" y="933846"/>
                  </a:moveTo>
                  <a:lnTo>
                    <a:pt x="9479" y="285700"/>
                  </a:lnTo>
                </a:path>
                <a:path w="114300" h="1696085">
                  <a:moveTo>
                    <a:pt x="9479" y="276202"/>
                  </a:moveTo>
                  <a:lnTo>
                    <a:pt x="18959" y="409745"/>
                  </a:lnTo>
                </a:path>
                <a:path w="114300" h="1696085">
                  <a:moveTo>
                    <a:pt x="18959" y="419243"/>
                  </a:moveTo>
                  <a:lnTo>
                    <a:pt x="18959" y="1496034"/>
                  </a:lnTo>
                </a:path>
                <a:path w="114300" h="1696085">
                  <a:moveTo>
                    <a:pt x="18959" y="1505533"/>
                  </a:moveTo>
                  <a:lnTo>
                    <a:pt x="18959" y="1210049"/>
                  </a:lnTo>
                </a:path>
                <a:path w="114300" h="1696085">
                  <a:moveTo>
                    <a:pt x="18959" y="1200551"/>
                  </a:moveTo>
                  <a:lnTo>
                    <a:pt x="28438" y="238210"/>
                  </a:lnTo>
                </a:path>
                <a:path w="114300" h="1696085">
                  <a:moveTo>
                    <a:pt x="28438" y="228712"/>
                  </a:moveTo>
                  <a:lnTo>
                    <a:pt x="28438" y="285700"/>
                  </a:lnTo>
                </a:path>
                <a:path w="114300" h="1696085">
                  <a:moveTo>
                    <a:pt x="28438" y="295483"/>
                  </a:moveTo>
                  <a:lnTo>
                    <a:pt x="28438" y="1686470"/>
                  </a:lnTo>
                </a:path>
                <a:path w="114300" h="1696085">
                  <a:moveTo>
                    <a:pt x="28438" y="1695959"/>
                  </a:moveTo>
                  <a:lnTo>
                    <a:pt x="28438" y="1524529"/>
                  </a:lnTo>
                </a:path>
                <a:path w="114300" h="1696085">
                  <a:moveTo>
                    <a:pt x="28438" y="1515031"/>
                  </a:moveTo>
                  <a:lnTo>
                    <a:pt x="37918" y="390749"/>
                  </a:lnTo>
                </a:path>
                <a:path w="114300" h="1696085">
                  <a:moveTo>
                    <a:pt x="37918" y="381156"/>
                  </a:moveTo>
                  <a:lnTo>
                    <a:pt x="37918" y="819395"/>
                  </a:lnTo>
                </a:path>
                <a:path w="114300" h="1696085">
                  <a:moveTo>
                    <a:pt x="37918" y="828893"/>
                  </a:moveTo>
                  <a:lnTo>
                    <a:pt x="37918" y="1448259"/>
                  </a:lnTo>
                </a:path>
                <a:path w="114300" h="1696085">
                  <a:moveTo>
                    <a:pt x="37918" y="1457757"/>
                  </a:moveTo>
                  <a:lnTo>
                    <a:pt x="47398" y="1257824"/>
                  </a:lnTo>
                </a:path>
                <a:path w="114300" h="1696085">
                  <a:moveTo>
                    <a:pt x="47398" y="1248326"/>
                  </a:moveTo>
                  <a:lnTo>
                    <a:pt x="47398" y="638362"/>
                  </a:lnTo>
                </a:path>
                <a:path w="114300" h="1696085">
                  <a:moveTo>
                    <a:pt x="47398" y="628864"/>
                  </a:moveTo>
                  <a:lnTo>
                    <a:pt x="47398" y="838581"/>
                  </a:lnTo>
                </a:path>
                <a:path w="114300" h="1696085">
                  <a:moveTo>
                    <a:pt x="47398" y="848079"/>
                  </a:moveTo>
                  <a:lnTo>
                    <a:pt x="47398" y="924348"/>
                  </a:lnTo>
                </a:path>
                <a:path w="114300" h="1696085">
                  <a:moveTo>
                    <a:pt x="47398" y="933846"/>
                  </a:moveTo>
                  <a:lnTo>
                    <a:pt x="57067" y="876573"/>
                  </a:lnTo>
                </a:path>
                <a:path w="114300" h="1696085">
                  <a:moveTo>
                    <a:pt x="57067" y="867075"/>
                  </a:moveTo>
                  <a:lnTo>
                    <a:pt x="57067" y="800399"/>
                  </a:lnTo>
                </a:path>
                <a:path w="114300" h="1696085">
                  <a:moveTo>
                    <a:pt x="57067" y="790901"/>
                  </a:moveTo>
                  <a:lnTo>
                    <a:pt x="57067" y="924348"/>
                  </a:lnTo>
                </a:path>
                <a:path w="114300" h="1696085">
                  <a:moveTo>
                    <a:pt x="57067" y="933846"/>
                  </a:moveTo>
                  <a:lnTo>
                    <a:pt x="57067" y="809897"/>
                  </a:lnTo>
                </a:path>
                <a:path w="114300" h="1696085">
                  <a:moveTo>
                    <a:pt x="57067" y="800399"/>
                  </a:moveTo>
                  <a:lnTo>
                    <a:pt x="66547" y="314479"/>
                  </a:lnTo>
                </a:path>
                <a:path w="114300" h="1696085">
                  <a:moveTo>
                    <a:pt x="66547" y="304981"/>
                  </a:moveTo>
                  <a:lnTo>
                    <a:pt x="66547" y="323977"/>
                  </a:lnTo>
                </a:path>
                <a:path w="114300" h="1696085">
                  <a:moveTo>
                    <a:pt x="66547" y="333475"/>
                  </a:moveTo>
                  <a:lnTo>
                    <a:pt x="66547" y="1191053"/>
                  </a:lnTo>
                </a:path>
                <a:path w="114300" h="1696085">
                  <a:moveTo>
                    <a:pt x="66547" y="1200551"/>
                  </a:moveTo>
                  <a:lnTo>
                    <a:pt x="76026" y="771905"/>
                  </a:lnTo>
                </a:path>
                <a:path w="114300" h="1696085">
                  <a:moveTo>
                    <a:pt x="76026" y="762407"/>
                  </a:moveTo>
                  <a:lnTo>
                    <a:pt x="76026" y="9498"/>
                  </a:lnTo>
                </a:path>
                <a:path w="114300" h="1696085">
                  <a:moveTo>
                    <a:pt x="76026" y="0"/>
                  </a:moveTo>
                  <a:lnTo>
                    <a:pt x="76026" y="152538"/>
                  </a:lnTo>
                </a:path>
                <a:path w="114300" h="1696085">
                  <a:moveTo>
                    <a:pt x="76026" y="162036"/>
                  </a:moveTo>
                  <a:lnTo>
                    <a:pt x="85506" y="1381488"/>
                  </a:lnTo>
                </a:path>
                <a:path w="114300" h="1696085">
                  <a:moveTo>
                    <a:pt x="85506" y="1391271"/>
                  </a:moveTo>
                  <a:lnTo>
                    <a:pt x="85506" y="1095787"/>
                  </a:lnTo>
                </a:path>
                <a:path w="114300" h="1696085">
                  <a:moveTo>
                    <a:pt x="85506" y="1086289"/>
                  </a:moveTo>
                  <a:lnTo>
                    <a:pt x="85506" y="133542"/>
                  </a:lnTo>
                </a:path>
                <a:path w="114300" h="1696085">
                  <a:moveTo>
                    <a:pt x="85506" y="123759"/>
                  </a:moveTo>
                  <a:lnTo>
                    <a:pt x="85506" y="162036"/>
                  </a:lnTo>
                </a:path>
                <a:path w="114300" h="1696085">
                  <a:moveTo>
                    <a:pt x="85506" y="171534"/>
                  </a:moveTo>
                  <a:lnTo>
                    <a:pt x="94986" y="1391271"/>
                  </a:lnTo>
                </a:path>
                <a:path w="114300" h="1696085">
                  <a:moveTo>
                    <a:pt x="94986" y="1400769"/>
                  </a:moveTo>
                  <a:lnTo>
                    <a:pt x="94986" y="1371990"/>
                  </a:lnTo>
                </a:path>
                <a:path w="114300" h="1696085">
                  <a:moveTo>
                    <a:pt x="94986" y="1362492"/>
                  </a:moveTo>
                  <a:lnTo>
                    <a:pt x="94986" y="552690"/>
                  </a:lnTo>
                </a:path>
                <a:path w="114300" h="1696085">
                  <a:moveTo>
                    <a:pt x="94986" y="543192"/>
                  </a:moveTo>
                  <a:lnTo>
                    <a:pt x="94986" y="571686"/>
                  </a:lnTo>
                </a:path>
                <a:path w="114300" h="1696085">
                  <a:moveTo>
                    <a:pt x="94986" y="581184"/>
                  </a:moveTo>
                  <a:lnTo>
                    <a:pt x="104465" y="1162559"/>
                  </a:lnTo>
                </a:path>
                <a:path w="114300" h="1696085">
                  <a:moveTo>
                    <a:pt x="104465" y="1172057"/>
                  </a:moveTo>
                  <a:lnTo>
                    <a:pt x="104465" y="1067103"/>
                  </a:lnTo>
                </a:path>
                <a:path w="114300" h="1696085">
                  <a:moveTo>
                    <a:pt x="104465" y="1057605"/>
                  </a:moveTo>
                  <a:lnTo>
                    <a:pt x="104465" y="1000617"/>
                  </a:lnTo>
                </a:path>
                <a:path w="114300" h="1696085">
                  <a:moveTo>
                    <a:pt x="104465" y="990834"/>
                  </a:moveTo>
                  <a:lnTo>
                    <a:pt x="104465" y="1010115"/>
                  </a:lnTo>
                </a:path>
                <a:path w="114300" h="1696085">
                  <a:moveTo>
                    <a:pt x="104465" y="1019613"/>
                  </a:moveTo>
                  <a:lnTo>
                    <a:pt x="113945" y="1057605"/>
                  </a:lnTo>
                </a:path>
                <a:path w="114300" h="1696085">
                  <a:moveTo>
                    <a:pt x="113945" y="1067103"/>
                  </a:moveTo>
                  <a:lnTo>
                    <a:pt x="113945" y="1038609"/>
                  </a:lnTo>
                </a:path>
                <a:path w="114300" h="1696085">
                  <a:moveTo>
                    <a:pt x="113945" y="1029111"/>
                  </a:moveTo>
                  <a:lnTo>
                    <a:pt x="113945" y="7241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988308" y="2522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993049" y="1860335"/>
              <a:ext cx="19050" cy="1363345"/>
            </a:xfrm>
            <a:custGeom>
              <a:avLst/>
              <a:gdLst/>
              <a:ahLst/>
              <a:cxnLst/>
              <a:rect l="l" t="t" r="r" b="b"/>
              <a:pathLst>
                <a:path w="19050" h="1363345">
                  <a:moveTo>
                    <a:pt x="0" y="667141"/>
                  </a:moveTo>
                  <a:lnTo>
                    <a:pt x="0" y="924348"/>
                  </a:lnTo>
                </a:path>
                <a:path w="19050" h="1363345">
                  <a:moveTo>
                    <a:pt x="0" y="933846"/>
                  </a:moveTo>
                  <a:lnTo>
                    <a:pt x="9479" y="1305504"/>
                  </a:lnTo>
                </a:path>
                <a:path w="19050" h="1363345">
                  <a:moveTo>
                    <a:pt x="9479" y="1315002"/>
                  </a:moveTo>
                  <a:lnTo>
                    <a:pt x="9479" y="1286508"/>
                  </a:lnTo>
                </a:path>
                <a:path w="19050" h="1363345">
                  <a:moveTo>
                    <a:pt x="9479" y="1277010"/>
                  </a:moveTo>
                  <a:lnTo>
                    <a:pt x="9479" y="219214"/>
                  </a:lnTo>
                </a:path>
                <a:path w="19050" h="1363345">
                  <a:moveTo>
                    <a:pt x="9479" y="209716"/>
                  </a:moveTo>
                  <a:lnTo>
                    <a:pt x="9479" y="247993"/>
                  </a:lnTo>
                </a:path>
                <a:path w="19050" h="1363345">
                  <a:moveTo>
                    <a:pt x="9479" y="257491"/>
                  </a:moveTo>
                  <a:lnTo>
                    <a:pt x="18959" y="1353279"/>
                  </a:lnTo>
                </a:path>
                <a:path w="19050" h="1363345">
                  <a:moveTo>
                    <a:pt x="18959" y="1362777"/>
                  </a:moveTo>
                  <a:lnTo>
                    <a:pt x="18959" y="857577"/>
                  </a:lnTo>
                </a:path>
                <a:path w="19050" h="1363345">
                  <a:moveTo>
                    <a:pt x="18959" y="848079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007267" y="18460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021488" y="1850837"/>
              <a:ext cx="180975" cy="1562735"/>
            </a:xfrm>
            <a:custGeom>
              <a:avLst/>
              <a:gdLst/>
              <a:ahLst/>
              <a:cxnLst/>
              <a:rect l="l" t="t" r="r" b="b"/>
              <a:pathLst>
                <a:path w="180975" h="1562735">
                  <a:moveTo>
                    <a:pt x="0" y="0"/>
                  </a:moveTo>
                  <a:lnTo>
                    <a:pt x="0" y="648145"/>
                  </a:lnTo>
                </a:path>
                <a:path w="180975" h="1562735">
                  <a:moveTo>
                    <a:pt x="0" y="657643"/>
                  </a:moveTo>
                  <a:lnTo>
                    <a:pt x="0" y="1200836"/>
                  </a:lnTo>
                </a:path>
                <a:path w="180975" h="1562735">
                  <a:moveTo>
                    <a:pt x="0" y="1210334"/>
                  </a:moveTo>
                  <a:lnTo>
                    <a:pt x="0" y="952842"/>
                  </a:lnTo>
                </a:path>
                <a:path w="180975" h="1562735">
                  <a:moveTo>
                    <a:pt x="0" y="943344"/>
                  </a:moveTo>
                  <a:lnTo>
                    <a:pt x="9479" y="162036"/>
                  </a:lnTo>
                </a:path>
                <a:path w="180975" h="1562735">
                  <a:moveTo>
                    <a:pt x="9479" y="152538"/>
                  </a:moveTo>
                  <a:lnTo>
                    <a:pt x="9479" y="590872"/>
                  </a:lnTo>
                </a:path>
                <a:path w="180975" h="1562735">
                  <a:moveTo>
                    <a:pt x="9479" y="600370"/>
                  </a:moveTo>
                  <a:lnTo>
                    <a:pt x="9479" y="933846"/>
                  </a:lnTo>
                </a:path>
                <a:path w="180975" h="1562735">
                  <a:moveTo>
                    <a:pt x="9479" y="943344"/>
                  </a:moveTo>
                  <a:lnTo>
                    <a:pt x="9479" y="895854"/>
                  </a:lnTo>
                </a:path>
                <a:path w="180975" h="1562735">
                  <a:moveTo>
                    <a:pt x="9479" y="886356"/>
                  </a:moveTo>
                  <a:lnTo>
                    <a:pt x="18959" y="628959"/>
                  </a:lnTo>
                </a:path>
                <a:path w="180975" h="1562735">
                  <a:moveTo>
                    <a:pt x="18959" y="619461"/>
                  </a:moveTo>
                  <a:lnTo>
                    <a:pt x="18959" y="705133"/>
                  </a:lnTo>
                </a:path>
                <a:path w="180975" h="1562735">
                  <a:moveTo>
                    <a:pt x="18959" y="714631"/>
                  </a:moveTo>
                  <a:lnTo>
                    <a:pt x="18959" y="752908"/>
                  </a:lnTo>
                </a:path>
                <a:path w="180975" h="1562735">
                  <a:moveTo>
                    <a:pt x="18959" y="762407"/>
                  </a:moveTo>
                  <a:lnTo>
                    <a:pt x="28438" y="686137"/>
                  </a:lnTo>
                </a:path>
                <a:path w="180975" h="1562735">
                  <a:moveTo>
                    <a:pt x="28438" y="676639"/>
                  </a:moveTo>
                  <a:lnTo>
                    <a:pt x="28438" y="724414"/>
                  </a:lnTo>
                </a:path>
                <a:path w="180975" h="1562735">
                  <a:moveTo>
                    <a:pt x="28438" y="733912"/>
                  </a:moveTo>
                  <a:lnTo>
                    <a:pt x="28438" y="1219832"/>
                  </a:lnTo>
                </a:path>
                <a:path w="180975" h="1562735">
                  <a:moveTo>
                    <a:pt x="28438" y="1229330"/>
                  </a:moveTo>
                  <a:lnTo>
                    <a:pt x="28438" y="1048297"/>
                  </a:lnTo>
                </a:path>
                <a:path w="180975" h="1562735">
                  <a:moveTo>
                    <a:pt x="28438" y="1038799"/>
                  </a:moveTo>
                  <a:lnTo>
                    <a:pt x="38203" y="466923"/>
                  </a:lnTo>
                </a:path>
                <a:path w="180975" h="1562735">
                  <a:moveTo>
                    <a:pt x="38203" y="457425"/>
                  </a:moveTo>
                  <a:lnTo>
                    <a:pt x="38203" y="686137"/>
                  </a:lnTo>
                </a:path>
                <a:path w="180975" h="1562735">
                  <a:moveTo>
                    <a:pt x="38203" y="695635"/>
                  </a:moveTo>
                  <a:lnTo>
                    <a:pt x="38203" y="1553213"/>
                  </a:lnTo>
                </a:path>
                <a:path w="180975" h="1562735">
                  <a:moveTo>
                    <a:pt x="38203" y="1562711"/>
                  </a:moveTo>
                  <a:lnTo>
                    <a:pt x="47682" y="1095787"/>
                  </a:lnTo>
                </a:path>
                <a:path w="180975" h="1562735">
                  <a:moveTo>
                    <a:pt x="47682" y="1086289"/>
                  </a:moveTo>
                  <a:lnTo>
                    <a:pt x="47682" y="314479"/>
                  </a:lnTo>
                </a:path>
                <a:path w="180975" h="1562735">
                  <a:moveTo>
                    <a:pt x="47682" y="304981"/>
                  </a:moveTo>
                  <a:lnTo>
                    <a:pt x="47682" y="343163"/>
                  </a:lnTo>
                </a:path>
                <a:path w="180975" h="1562735">
                  <a:moveTo>
                    <a:pt x="47682" y="352756"/>
                  </a:moveTo>
                  <a:lnTo>
                    <a:pt x="47682" y="1496034"/>
                  </a:lnTo>
                </a:path>
                <a:path w="180975" h="1562735">
                  <a:moveTo>
                    <a:pt x="47682" y="1505722"/>
                  </a:moveTo>
                  <a:lnTo>
                    <a:pt x="57162" y="1067293"/>
                  </a:lnTo>
                </a:path>
                <a:path w="180975" h="1562735">
                  <a:moveTo>
                    <a:pt x="57162" y="1057795"/>
                  </a:moveTo>
                  <a:lnTo>
                    <a:pt x="57162" y="295483"/>
                  </a:lnTo>
                </a:path>
                <a:path w="180975" h="1562735">
                  <a:moveTo>
                    <a:pt x="57162" y="285985"/>
                  </a:moveTo>
                  <a:lnTo>
                    <a:pt x="57162" y="628959"/>
                  </a:lnTo>
                </a:path>
                <a:path w="180975" h="1562735">
                  <a:moveTo>
                    <a:pt x="57162" y="638457"/>
                  </a:moveTo>
                  <a:lnTo>
                    <a:pt x="66641" y="1095787"/>
                  </a:lnTo>
                </a:path>
                <a:path w="180975" h="1562735">
                  <a:moveTo>
                    <a:pt x="66641" y="1105285"/>
                  </a:moveTo>
                  <a:lnTo>
                    <a:pt x="66641" y="857577"/>
                  </a:lnTo>
                </a:path>
                <a:path w="180975" h="1562735">
                  <a:moveTo>
                    <a:pt x="66641" y="848079"/>
                  </a:moveTo>
                  <a:lnTo>
                    <a:pt x="66641" y="476421"/>
                  </a:lnTo>
                </a:path>
                <a:path w="180975" h="1562735">
                  <a:moveTo>
                    <a:pt x="66641" y="466923"/>
                  </a:moveTo>
                  <a:lnTo>
                    <a:pt x="76121" y="628959"/>
                  </a:lnTo>
                </a:path>
                <a:path w="180975" h="1562735">
                  <a:moveTo>
                    <a:pt x="76121" y="638457"/>
                  </a:moveTo>
                  <a:lnTo>
                    <a:pt x="76121" y="609963"/>
                  </a:lnTo>
                </a:path>
                <a:path w="180975" h="1562735">
                  <a:moveTo>
                    <a:pt x="76121" y="600370"/>
                  </a:moveTo>
                  <a:lnTo>
                    <a:pt x="76121" y="581374"/>
                  </a:lnTo>
                </a:path>
                <a:path w="180975" h="1562735">
                  <a:moveTo>
                    <a:pt x="76121" y="571876"/>
                  </a:moveTo>
                  <a:lnTo>
                    <a:pt x="76121" y="638457"/>
                  </a:lnTo>
                </a:path>
                <a:path w="180975" h="1562735">
                  <a:moveTo>
                    <a:pt x="76121" y="648145"/>
                  </a:moveTo>
                  <a:lnTo>
                    <a:pt x="85601" y="829083"/>
                  </a:lnTo>
                </a:path>
                <a:path w="180975" h="1562735">
                  <a:moveTo>
                    <a:pt x="85601" y="838581"/>
                  </a:moveTo>
                  <a:lnTo>
                    <a:pt x="85601" y="705133"/>
                  </a:lnTo>
                </a:path>
                <a:path w="180975" h="1562735">
                  <a:moveTo>
                    <a:pt x="85601" y="695635"/>
                  </a:moveTo>
                  <a:lnTo>
                    <a:pt x="85601" y="276487"/>
                  </a:lnTo>
                </a:path>
                <a:path w="180975" h="1562735">
                  <a:moveTo>
                    <a:pt x="85601" y="266989"/>
                  </a:moveTo>
                  <a:lnTo>
                    <a:pt x="85601" y="476421"/>
                  </a:lnTo>
                </a:path>
                <a:path w="180975" h="1562735">
                  <a:moveTo>
                    <a:pt x="85601" y="486204"/>
                  </a:moveTo>
                  <a:lnTo>
                    <a:pt x="95080" y="1248326"/>
                  </a:lnTo>
                </a:path>
                <a:path w="180975" h="1562735">
                  <a:moveTo>
                    <a:pt x="95080" y="1257824"/>
                  </a:moveTo>
                  <a:lnTo>
                    <a:pt x="95080" y="857577"/>
                  </a:lnTo>
                </a:path>
                <a:path w="180975" h="1562735">
                  <a:moveTo>
                    <a:pt x="95080" y="848079"/>
                  </a:moveTo>
                  <a:lnTo>
                    <a:pt x="95080" y="209716"/>
                  </a:lnTo>
                </a:path>
                <a:path w="180975" h="1562735">
                  <a:moveTo>
                    <a:pt x="95080" y="200218"/>
                  </a:moveTo>
                  <a:lnTo>
                    <a:pt x="95080" y="486204"/>
                  </a:lnTo>
                </a:path>
                <a:path w="180975" h="1562735">
                  <a:moveTo>
                    <a:pt x="95080" y="495702"/>
                  </a:moveTo>
                  <a:lnTo>
                    <a:pt x="104560" y="1496034"/>
                  </a:lnTo>
                </a:path>
                <a:path w="180975" h="1562735">
                  <a:moveTo>
                    <a:pt x="104560" y="1505722"/>
                  </a:moveTo>
                  <a:lnTo>
                    <a:pt x="104560" y="1229330"/>
                  </a:lnTo>
                </a:path>
                <a:path w="180975" h="1562735">
                  <a:moveTo>
                    <a:pt x="104560" y="1219832"/>
                  </a:moveTo>
                  <a:lnTo>
                    <a:pt x="104560" y="390749"/>
                  </a:lnTo>
                </a:path>
                <a:path w="180975" h="1562735">
                  <a:moveTo>
                    <a:pt x="104560" y="381250"/>
                  </a:moveTo>
                  <a:lnTo>
                    <a:pt x="114040" y="419433"/>
                  </a:lnTo>
                </a:path>
                <a:path w="180975" h="1562735">
                  <a:moveTo>
                    <a:pt x="114040" y="428931"/>
                  </a:moveTo>
                  <a:lnTo>
                    <a:pt x="114040" y="1400769"/>
                  </a:lnTo>
                </a:path>
                <a:path w="180975" h="1562735">
                  <a:moveTo>
                    <a:pt x="114040" y="1410267"/>
                  </a:moveTo>
                  <a:lnTo>
                    <a:pt x="114040" y="1229330"/>
                  </a:lnTo>
                </a:path>
                <a:path w="180975" h="1562735">
                  <a:moveTo>
                    <a:pt x="114040" y="1219832"/>
                  </a:moveTo>
                  <a:lnTo>
                    <a:pt x="123519" y="667141"/>
                  </a:lnTo>
                </a:path>
                <a:path w="180975" h="1562735">
                  <a:moveTo>
                    <a:pt x="123519" y="657643"/>
                  </a:moveTo>
                  <a:lnTo>
                    <a:pt x="123519" y="876668"/>
                  </a:lnTo>
                </a:path>
                <a:path w="180975" h="1562735">
                  <a:moveTo>
                    <a:pt x="123519" y="886356"/>
                  </a:moveTo>
                  <a:lnTo>
                    <a:pt x="123519" y="1000617"/>
                  </a:lnTo>
                </a:path>
                <a:path w="180975" h="1562735">
                  <a:moveTo>
                    <a:pt x="123519" y="1010115"/>
                  </a:moveTo>
                  <a:lnTo>
                    <a:pt x="123519" y="905352"/>
                  </a:lnTo>
                </a:path>
                <a:path w="180975" h="1562735">
                  <a:moveTo>
                    <a:pt x="123519" y="895854"/>
                  </a:moveTo>
                  <a:lnTo>
                    <a:pt x="132999" y="886356"/>
                  </a:lnTo>
                </a:path>
                <a:path w="180975" h="1562735">
                  <a:moveTo>
                    <a:pt x="132999" y="876668"/>
                  </a:moveTo>
                  <a:lnTo>
                    <a:pt x="132999" y="905352"/>
                  </a:lnTo>
                </a:path>
                <a:path w="180975" h="1562735">
                  <a:moveTo>
                    <a:pt x="132999" y="914850"/>
                  </a:moveTo>
                  <a:lnTo>
                    <a:pt x="132999" y="886356"/>
                  </a:lnTo>
                </a:path>
                <a:path w="180975" h="1562735">
                  <a:moveTo>
                    <a:pt x="132999" y="876668"/>
                  </a:moveTo>
                  <a:lnTo>
                    <a:pt x="132999" y="447927"/>
                  </a:lnTo>
                </a:path>
                <a:path w="180975" h="1562735">
                  <a:moveTo>
                    <a:pt x="132999" y="438429"/>
                  </a:moveTo>
                  <a:lnTo>
                    <a:pt x="142479" y="505200"/>
                  </a:lnTo>
                </a:path>
                <a:path w="180975" h="1562735">
                  <a:moveTo>
                    <a:pt x="142479" y="514698"/>
                  </a:moveTo>
                  <a:lnTo>
                    <a:pt x="142479" y="1095787"/>
                  </a:lnTo>
                </a:path>
                <a:path w="180975" h="1562735">
                  <a:moveTo>
                    <a:pt x="142479" y="1105285"/>
                  </a:moveTo>
                  <a:lnTo>
                    <a:pt x="142479" y="1000617"/>
                  </a:lnTo>
                </a:path>
                <a:path w="180975" h="1562735">
                  <a:moveTo>
                    <a:pt x="142479" y="991119"/>
                  </a:moveTo>
                  <a:lnTo>
                    <a:pt x="152243" y="76269"/>
                  </a:lnTo>
                </a:path>
                <a:path w="180975" h="1562735">
                  <a:moveTo>
                    <a:pt x="152243" y="66771"/>
                  </a:moveTo>
                  <a:lnTo>
                    <a:pt x="152243" y="314479"/>
                  </a:lnTo>
                </a:path>
                <a:path w="180975" h="1562735">
                  <a:moveTo>
                    <a:pt x="152243" y="323977"/>
                  </a:moveTo>
                  <a:lnTo>
                    <a:pt x="152243" y="1200836"/>
                  </a:lnTo>
                </a:path>
                <a:path w="180975" h="1562735">
                  <a:moveTo>
                    <a:pt x="152243" y="1210334"/>
                  </a:moveTo>
                  <a:lnTo>
                    <a:pt x="152243" y="771905"/>
                  </a:lnTo>
                </a:path>
                <a:path w="180975" h="1562735">
                  <a:moveTo>
                    <a:pt x="152243" y="762407"/>
                  </a:moveTo>
                  <a:lnTo>
                    <a:pt x="161722" y="85767"/>
                  </a:lnTo>
                </a:path>
                <a:path w="180975" h="1562735">
                  <a:moveTo>
                    <a:pt x="161722" y="76269"/>
                  </a:moveTo>
                  <a:lnTo>
                    <a:pt x="161722" y="209716"/>
                  </a:lnTo>
                </a:path>
                <a:path w="180975" h="1562735">
                  <a:moveTo>
                    <a:pt x="161722" y="219214"/>
                  </a:moveTo>
                  <a:lnTo>
                    <a:pt x="161722" y="1210334"/>
                  </a:lnTo>
                </a:path>
                <a:path w="180975" h="1562735">
                  <a:moveTo>
                    <a:pt x="161722" y="1219832"/>
                  </a:moveTo>
                  <a:lnTo>
                    <a:pt x="171202" y="1115068"/>
                  </a:lnTo>
                </a:path>
                <a:path w="180975" h="1562735">
                  <a:moveTo>
                    <a:pt x="171202" y="1105285"/>
                  </a:moveTo>
                  <a:lnTo>
                    <a:pt x="171202" y="438429"/>
                  </a:lnTo>
                </a:path>
                <a:path w="180975" h="1562735">
                  <a:moveTo>
                    <a:pt x="171202" y="428931"/>
                  </a:moveTo>
                  <a:lnTo>
                    <a:pt x="171202" y="505200"/>
                  </a:lnTo>
                </a:path>
                <a:path w="180975" h="1562735">
                  <a:moveTo>
                    <a:pt x="171202" y="514698"/>
                  </a:moveTo>
                  <a:lnTo>
                    <a:pt x="180682" y="10672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197429" y="2922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202170" y="2012873"/>
              <a:ext cx="38100" cy="1210310"/>
            </a:xfrm>
            <a:custGeom>
              <a:avLst/>
              <a:gdLst/>
              <a:ahLst/>
              <a:cxnLst/>
              <a:rect l="l" t="t" r="r" b="b"/>
              <a:pathLst>
                <a:path w="38100" h="1210310">
                  <a:moveTo>
                    <a:pt x="0" y="905257"/>
                  </a:moveTo>
                  <a:lnTo>
                    <a:pt x="0" y="752814"/>
                  </a:lnTo>
                </a:path>
                <a:path w="38100" h="1210310">
                  <a:moveTo>
                    <a:pt x="0" y="743315"/>
                  </a:moveTo>
                  <a:lnTo>
                    <a:pt x="0" y="790806"/>
                  </a:lnTo>
                </a:path>
                <a:path w="38100" h="1210310">
                  <a:moveTo>
                    <a:pt x="0" y="800589"/>
                  </a:moveTo>
                  <a:lnTo>
                    <a:pt x="9479" y="752814"/>
                  </a:lnTo>
                </a:path>
                <a:path w="38100" h="1210310">
                  <a:moveTo>
                    <a:pt x="9479" y="743315"/>
                  </a:moveTo>
                  <a:lnTo>
                    <a:pt x="9479" y="628864"/>
                  </a:lnTo>
                </a:path>
                <a:path w="38100" h="1210310">
                  <a:moveTo>
                    <a:pt x="9479" y="619366"/>
                  </a:moveTo>
                  <a:lnTo>
                    <a:pt x="9479" y="724319"/>
                  </a:lnTo>
                </a:path>
                <a:path w="38100" h="1210310">
                  <a:moveTo>
                    <a:pt x="9479" y="733817"/>
                  </a:moveTo>
                  <a:lnTo>
                    <a:pt x="9479" y="1124471"/>
                  </a:lnTo>
                </a:path>
                <a:path w="38100" h="1210310">
                  <a:moveTo>
                    <a:pt x="9479" y="1133970"/>
                  </a:moveTo>
                  <a:lnTo>
                    <a:pt x="18959" y="1048297"/>
                  </a:lnTo>
                </a:path>
                <a:path w="38100" h="1210310">
                  <a:moveTo>
                    <a:pt x="18959" y="1038799"/>
                  </a:moveTo>
                  <a:lnTo>
                    <a:pt x="18959" y="266894"/>
                  </a:lnTo>
                </a:path>
                <a:path w="38100" h="1210310">
                  <a:moveTo>
                    <a:pt x="18959" y="257396"/>
                  </a:moveTo>
                  <a:lnTo>
                    <a:pt x="18959" y="466923"/>
                  </a:lnTo>
                </a:path>
                <a:path w="38100" h="1210310">
                  <a:moveTo>
                    <a:pt x="18959" y="476421"/>
                  </a:moveTo>
                  <a:lnTo>
                    <a:pt x="28438" y="1200741"/>
                  </a:lnTo>
                </a:path>
                <a:path w="38100" h="1210310">
                  <a:moveTo>
                    <a:pt x="28438" y="1210239"/>
                  </a:moveTo>
                  <a:lnTo>
                    <a:pt x="28438" y="1095787"/>
                  </a:lnTo>
                </a:path>
                <a:path w="38100" h="1210310">
                  <a:moveTo>
                    <a:pt x="28438" y="1086289"/>
                  </a:moveTo>
                  <a:lnTo>
                    <a:pt x="28438" y="9498"/>
                  </a:lnTo>
                </a:path>
                <a:path w="38100" h="1210310">
                  <a:moveTo>
                    <a:pt x="28438" y="0"/>
                  </a:moveTo>
                  <a:lnTo>
                    <a:pt x="28438" y="38182"/>
                  </a:lnTo>
                </a:path>
                <a:path w="38100" h="1210310">
                  <a:moveTo>
                    <a:pt x="28438" y="47680"/>
                  </a:moveTo>
                  <a:lnTo>
                    <a:pt x="37918" y="1019518"/>
                  </a:lnTo>
                </a:path>
                <a:path w="38100" h="1210310">
                  <a:moveTo>
                    <a:pt x="37918" y="1029301"/>
                  </a:moveTo>
                  <a:lnTo>
                    <a:pt x="37918" y="648050"/>
                  </a:lnTo>
                </a:path>
                <a:path w="38100" h="1210310">
                  <a:moveTo>
                    <a:pt x="37918" y="638552"/>
                  </a:moveTo>
                  <a:lnTo>
                    <a:pt x="37918" y="381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235348" y="2036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240089" y="2041557"/>
              <a:ext cx="19050" cy="705485"/>
            </a:xfrm>
            <a:custGeom>
              <a:avLst/>
              <a:gdLst/>
              <a:ahLst/>
              <a:cxnLst/>
              <a:rect l="l" t="t" r="r" b="b"/>
              <a:pathLst>
                <a:path w="19050" h="705485">
                  <a:moveTo>
                    <a:pt x="0" y="0"/>
                  </a:moveTo>
                  <a:lnTo>
                    <a:pt x="9479" y="390654"/>
                  </a:lnTo>
                </a:path>
                <a:path w="19050" h="705485">
                  <a:moveTo>
                    <a:pt x="9479" y="400152"/>
                  </a:moveTo>
                  <a:lnTo>
                    <a:pt x="9479" y="695635"/>
                  </a:lnTo>
                </a:path>
                <a:path w="19050" h="705485">
                  <a:moveTo>
                    <a:pt x="9479" y="705133"/>
                  </a:moveTo>
                  <a:lnTo>
                    <a:pt x="9479" y="609868"/>
                  </a:lnTo>
                </a:path>
                <a:path w="19050" h="705485">
                  <a:moveTo>
                    <a:pt x="9479" y="600180"/>
                  </a:moveTo>
                  <a:lnTo>
                    <a:pt x="9479" y="352471"/>
                  </a:lnTo>
                </a:path>
                <a:path w="19050" h="705485">
                  <a:moveTo>
                    <a:pt x="9479" y="342973"/>
                  </a:moveTo>
                  <a:lnTo>
                    <a:pt x="18959" y="45742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254298" y="2484551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9486" y="23939"/>
                  </a:moveTo>
                  <a:lnTo>
                    <a:pt x="8089" y="20574"/>
                  </a:lnTo>
                  <a:lnTo>
                    <a:pt x="4737" y="19189"/>
                  </a:lnTo>
                  <a:lnTo>
                    <a:pt x="1397" y="20574"/>
                  </a:lnTo>
                  <a:lnTo>
                    <a:pt x="0" y="23939"/>
                  </a:lnTo>
                  <a:lnTo>
                    <a:pt x="1397" y="27292"/>
                  </a:lnTo>
                  <a:lnTo>
                    <a:pt x="4737" y="28689"/>
                  </a:lnTo>
                  <a:lnTo>
                    <a:pt x="8089" y="27292"/>
                  </a:lnTo>
                  <a:lnTo>
                    <a:pt x="9486" y="23939"/>
                  </a:lnTo>
                  <a:close/>
                </a:path>
                <a:path w="9525" h="29210">
                  <a:moveTo>
                    <a:pt x="9486" y="14439"/>
                  </a:moveTo>
                  <a:lnTo>
                    <a:pt x="8089" y="11074"/>
                  </a:lnTo>
                  <a:lnTo>
                    <a:pt x="4737" y="9690"/>
                  </a:lnTo>
                  <a:lnTo>
                    <a:pt x="1397" y="11074"/>
                  </a:lnTo>
                  <a:lnTo>
                    <a:pt x="0" y="14439"/>
                  </a:lnTo>
                  <a:lnTo>
                    <a:pt x="1397" y="17792"/>
                  </a:lnTo>
                  <a:lnTo>
                    <a:pt x="4737" y="19189"/>
                  </a:lnTo>
                  <a:lnTo>
                    <a:pt x="8089" y="17792"/>
                  </a:lnTo>
                  <a:lnTo>
                    <a:pt x="9486" y="14439"/>
                  </a:lnTo>
                  <a:close/>
                </a:path>
                <a:path w="9525" h="2921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259048" y="2498982"/>
              <a:ext cx="9525" cy="391160"/>
            </a:xfrm>
            <a:custGeom>
              <a:avLst/>
              <a:gdLst/>
              <a:ahLst/>
              <a:cxnLst/>
              <a:rect l="l" t="t" r="r" b="b"/>
              <a:pathLst>
                <a:path w="9525" h="391160">
                  <a:moveTo>
                    <a:pt x="0" y="0"/>
                  </a:moveTo>
                  <a:lnTo>
                    <a:pt x="9479" y="257206"/>
                  </a:lnTo>
                </a:path>
                <a:path w="9525" h="391160">
                  <a:moveTo>
                    <a:pt x="9479" y="266704"/>
                  </a:moveTo>
                  <a:lnTo>
                    <a:pt x="9479" y="39065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263787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268528" y="2270270"/>
              <a:ext cx="29209" cy="1067435"/>
            </a:xfrm>
            <a:custGeom>
              <a:avLst/>
              <a:gdLst/>
              <a:ahLst/>
              <a:cxnLst/>
              <a:rect l="l" t="t" r="r" b="b"/>
              <a:pathLst>
                <a:path w="29210" h="1067435">
                  <a:moveTo>
                    <a:pt x="0" y="628864"/>
                  </a:moveTo>
                  <a:lnTo>
                    <a:pt x="0" y="409650"/>
                  </a:lnTo>
                </a:path>
                <a:path w="29210" h="1067435">
                  <a:moveTo>
                    <a:pt x="0" y="400152"/>
                  </a:moveTo>
                  <a:lnTo>
                    <a:pt x="0" y="76269"/>
                  </a:lnTo>
                </a:path>
                <a:path w="29210" h="1067435">
                  <a:moveTo>
                    <a:pt x="0" y="66771"/>
                  </a:moveTo>
                  <a:lnTo>
                    <a:pt x="0" y="85767"/>
                  </a:lnTo>
                </a:path>
                <a:path w="29210" h="1067435">
                  <a:moveTo>
                    <a:pt x="0" y="95265"/>
                  </a:moveTo>
                  <a:lnTo>
                    <a:pt x="9479" y="1010020"/>
                  </a:lnTo>
                </a:path>
                <a:path w="29210" h="1067435">
                  <a:moveTo>
                    <a:pt x="9479" y="1019518"/>
                  </a:moveTo>
                  <a:lnTo>
                    <a:pt x="9479" y="990834"/>
                  </a:lnTo>
                </a:path>
                <a:path w="29210" h="1067435">
                  <a:moveTo>
                    <a:pt x="9479" y="981336"/>
                  </a:moveTo>
                  <a:lnTo>
                    <a:pt x="19148" y="9498"/>
                  </a:lnTo>
                </a:path>
                <a:path w="29210" h="1067435">
                  <a:moveTo>
                    <a:pt x="19148" y="0"/>
                  </a:moveTo>
                  <a:lnTo>
                    <a:pt x="19148" y="238210"/>
                  </a:lnTo>
                </a:path>
                <a:path w="29210" h="1067435">
                  <a:moveTo>
                    <a:pt x="19148" y="247708"/>
                  </a:moveTo>
                  <a:lnTo>
                    <a:pt x="19148" y="1057605"/>
                  </a:lnTo>
                </a:path>
                <a:path w="29210" h="1067435">
                  <a:moveTo>
                    <a:pt x="19148" y="1067103"/>
                  </a:moveTo>
                  <a:lnTo>
                    <a:pt x="19148" y="666856"/>
                  </a:lnTo>
                </a:path>
                <a:path w="29210" h="1067435">
                  <a:moveTo>
                    <a:pt x="19148" y="657358"/>
                  </a:moveTo>
                  <a:lnTo>
                    <a:pt x="28628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292415" y="22750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297156" y="2165316"/>
              <a:ext cx="28575" cy="867410"/>
            </a:xfrm>
            <a:custGeom>
              <a:avLst/>
              <a:gdLst/>
              <a:ahLst/>
              <a:cxnLst/>
              <a:rect l="l" t="t" r="r" b="b"/>
              <a:pathLst>
                <a:path w="28575" h="867410">
                  <a:moveTo>
                    <a:pt x="0" y="114451"/>
                  </a:moveTo>
                  <a:lnTo>
                    <a:pt x="0" y="543097"/>
                  </a:lnTo>
                </a:path>
                <a:path w="28575" h="867410">
                  <a:moveTo>
                    <a:pt x="0" y="552595"/>
                  </a:moveTo>
                  <a:lnTo>
                    <a:pt x="0" y="857577"/>
                  </a:lnTo>
                </a:path>
                <a:path w="28575" h="867410">
                  <a:moveTo>
                    <a:pt x="0" y="867075"/>
                  </a:moveTo>
                  <a:lnTo>
                    <a:pt x="9479" y="619366"/>
                  </a:lnTo>
                </a:path>
                <a:path w="28575" h="867410">
                  <a:moveTo>
                    <a:pt x="9479" y="609868"/>
                  </a:moveTo>
                  <a:lnTo>
                    <a:pt x="9479" y="238210"/>
                  </a:lnTo>
                </a:path>
                <a:path w="28575" h="867410">
                  <a:moveTo>
                    <a:pt x="9479" y="228712"/>
                  </a:moveTo>
                  <a:lnTo>
                    <a:pt x="9479" y="314479"/>
                  </a:lnTo>
                </a:path>
                <a:path w="28575" h="867410">
                  <a:moveTo>
                    <a:pt x="9479" y="323977"/>
                  </a:moveTo>
                  <a:lnTo>
                    <a:pt x="9479" y="390654"/>
                  </a:lnTo>
                </a:path>
                <a:path w="28575" h="867410">
                  <a:moveTo>
                    <a:pt x="9479" y="400152"/>
                  </a:moveTo>
                  <a:lnTo>
                    <a:pt x="18959" y="352661"/>
                  </a:lnTo>
                </a:path>
                <a:path w="28575" h="867410">
                  <a:moveTo>
                    <a:pt x="18959" y="343163"/>
                  </a:moveTo>
                  <a:lnTo>
                    <a:pt x="18959" y="362159"/>
                  </a:lnTo>
                </a:path>
                <a:path w="28575" h="867410">
                  <a:moveTo>
                    <a:pt x="18959" y="371657"/>
                  </a:moveTo>
                  <a:lnTo>
                    <a:pt x="18959" y="447927"/>
                  </a:lnTo>
                </a:path>
                <a:path w="28575" h="867410">
                  <a:moveTo>
                    <a:pt x="18959" y="457425"/>
                  </a:moveTo>
                  <a:lnTo>
                    <a:pt x="18959" y="371657"/>
                  </a:lnTo>
                </a:path>
                <a:path w="28575" h="867410">
                  <a:moveTo>
                    <a:pt x="18959" y="362159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320854" y="21510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325595" y="2051055"/>
              <a:ext cx="38100" cy="1143635"/>
            </a:xfrm>
            <a:custGeom>
              <a:avLst/>
              <a:gdLst/>
              <a:ahLst/>
              <a:cxnLst/>
              <a:rect l="l" t="t" r="r" b="b"/>
              <a:pathLst>
                <a:path w="38100" h="1143635">
                  <a:moveTo>
                    <a:pt x="0" y="104763"/>
                  </a:moveTo>
                  <a:lnTo>
                    <a:pt x="0" y="381156"/>
                  </a:lnTo>
                </a:path>
                <a:path w="38100" h="1143635">
                  <a:moveTo>
                    <a:pt x="0" y="390654"/>
                  </a:moveTo>
                  <a:lnTo>
                    <a:pt x="0" y="867075"/>
                  </a:lnTo>
                </a:path>
                <a:path w="38100" h="1143635">
                  <a:moveTo>
                    <a:pt x="0" y="876573"/>
                  </a:moveTo>
                  <a:lnTo>
                    <a:pt x="0" y="848079"/>
                  </a:lnTo>
                </a:path>
                <a:path w="38100" h="1143635">
                  <a:moveTo>
                    <a:pt x="0" y="838581"/>
                  </a:moveTo>
                  <a:lnTo>
                    <a:pt x="9479" y="9498"/>
                  </a:lnTo>
                </a:path>
                <a:path w="38100" h="1143635">
                  <a:moveTo>
                    <a:pt x="9479" y="0"/>
                  </a:moveTo>
                  <a:lnTo>
                    <a:pt x="9479" y="400152"/>
                  </a:lnTo>
                </a:path>
                <a:path w="38100" h="1143635">
                  <a:moveTo>
                    <a:pt x="9479" y="409745"/>
                  </a:moveTo>
                  <a:lnTo>
                    <a:pt x="9479" y="1114784"/>
                  </a:lnTo>
                </a:path>
                <a:path w="38100" h="1143635">
                  <a:moveTo>
                    <a:pt x="9479" y="1124282"/>
                  </a:moveTo>
                  <a:lnTo>
                    <a:pt x="18959" y="752624"/>
                  </a:lnTo>
                </a:path>
                <a:path w="38100" h="1143635">
                  <a:moveTo>
                    <a:pt x="18959" y="743126"/>
                  </a:moveTo>
                  <a:lnTo>
                    <a:pt x="18959" y="181032"/>
                  </a:lnTo>
                </a:path>
                <a:path w="38100" h="1143635">
                  <a:moveTo>
                    <a:pt x="18959" y="171534"/>
                  </a:moveTo>
                  <a:lnTo>
                    <a:pt x="18959" y="390654"/>
                  </a:lnTo>
                </a:path>
                <a:path w="38100" h="1143635">
                  <a:moveTo>
                    <a:pt x="18959" y="400152"/>
                  </a:moveTo>
                  <a:lnTo>
                    <a:pt x="28438" y="1133780"/>
                  </a:lnTo>
                </a:path>
                <a:path w="38100" h="1143635">
                  <a:moveTo>
                    <a:pt x="28438" y="1143278"/>
                  </a:moveTo>
                  <a:lnTo>
                    <a:pt x="28438" y="981336"/>
                  </a:lnTo>
                </a:path>
                <a:path w="38100" h="1143635">
                  <a:moveTo>
                    <a:pt x="28438" y="971838"/>
                  </a:moveTo>
                  <a:lnTo>
                    <a:pt x="28438" y="495417"/>
                  </a:lnTo>
                </a:path>
                <a:path w="38100" h="1143635">
                  <a:moveTo>
                    <a:pt x="28438" y="485919"/>
                  </a:moveTo>
                  <a:lnTo>
                    <a:pt x="28438" y="495417"/>
                  </a:lnTo>
                </a:path>
                <a:path w="38100" h="1143635">
                  <a:moveTo>
                    <a:pt x="28438" y="504915"/>
                  </a:moveTo>
                  <a:lnTo>
                    <a:pt x="37918" y="867075"/>
                  </a:lnTo>
                </a:path>
                <a:path w="38100" h="1143635">
                  <a:moveTo>
                    <a:pt x="37918" y="876573"/>
                  </a:moveTo>
                  <a:lnTo>
                    <a:pt x="37918" y="76240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358769" y="27989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372993" y="1955885"/>
              <a:ext cx="38735" cy="1029335"/>
            </a:xfrm>
            <a:custGeom>
              <a:avLst/>
              <a:gdLst/>
              <a:ahLst/>
              <a:cxnLst/>
              <a:rect l="l" t="t" r="r" b="b"/>
              <a:pathLst>
                <a:path w="38735" h="1029335">
                  <a:moveTo>
                    <a:pt x="0" y="847794"/>
                  </a:moveTo>
                  <a:lnTo>
                    <a:pt x="0" y="685852"/>
                  </a:lnTo>
                </a:path>
                <a:path w="38735" h="1029335">
                  <a:moveTo>
                    <a:pt x="0" y="676354"/>
                  </a:moveTo>
                  <a:lnTo>
                    <a:pt x="0" y="514413"/>
                  </a:lnTo>
                </a:path>
                <a:path w="38735" h="1029335">
                  <a:moveTo>
                    <a:pt x="0" y="504915"/>
                  </a:moveTo>
                  <a:lnTo>
                    <a:pt x="0" y="619366"/>
                  </a:lnTo>
                </a:path>
                <a:path w="38735" h="1029335">
                  <a:moveTo>
                    <a:pt x="0" y="628864"/>
                  </a:moveTo>
                  <a:lnTo>
                    <a:pt x="9479" y="990739"/>
                  </a:lnTo>
                </a:path>
                <a:path w="38735" h="1029335">
                  <a:moveTo>
                    <a:pt x="9479" y="1000237"/>
                  </a:moveTo>
                  <a:lnTo>
                    <a:pt x="9479" y="705038"/>
                  </a:lnTo>
                </a:path>
                <a:path w="38735" h="1029335">
                  <a:moveTo>
                    <a:pt x="9479" y="695540"/>
                  </a:moveTo>
                  <a:lnTo>
                    <a:pt x="9479" y="123664"/>
                  </a:lnTo>
                </a:path>
                <a:path w="38735" h="1029335">
                  <a:moveTo>
                    <a:pt x="9479" y="114166"/>
                  </a:moveTo>
                  <a:lnTo>
                    <a:pt x="9479" y="333380"/>
                  </a:lnTo>
                </a:path>
                <a:path w="38735" h="1029335">
                  <a:moveTo>
                    <a:pt x="9479" y="342878"/>
                  </a:moveTo>
                  <a:lnTo>
                    <a:pt x="18959" y="1019518"/>
                  </a:lnTo>
                </a:path>
                <a:path w="38735" h="1029335">
                  <a:moveTo>
                    <a:pt x="18959" y="1029016"/>
                  </a:moveTo>
                  <a:lnTo>
                    <a:pt x="18959" y="924063"/>
                  </a:lnTo>
                </a:path>
                <a:path w="38735" h="1029335">
                  <a:moveTo>
                    <a:pt x="18959" y="914565"/>
                  </a:moveTo>
                  <a:lnTo>
                    <a:pt x="18959" y="9498"/>
                  </a:lnTo>
                </a:path>
                <a:path w="38735" h="1029335">
                  <a:moveTo>
                    <a:pt x="18959" y="0"/>
                  </a:moveTo>
                  <a:lnTo>
                    <a:pt x="28723" y="218929"/>
                  </a:lnTo>
                </a:path>
                <a:path w="38735" h="1029335">
                  <a:moveTo>
                    <a:pt x="28723" y="228617"/>
                  </a:moveTo>
                  <a:lnTo>
                    <a:pt x="28723" y="981241"/>
                  </a:lnTo>
                </a:path>
                <a:path w="38735" h="1029335">
                  <a:moveTo>
                    <a:pt x="28723" y="990739"/>
                  </a:moveTo>
                  <a:lnTo>
                    <a:pt x="28723" y="790806"/>
                  </a:lnTo>
                </a:path>
                <a:path w="38735" h="1029335">
                  <a:moveTo>
                    <a:pt x="28723" y="781308"/>
                  </a:moveTo>
                  <a:lnTo>
                    <a:pt x="38203" y="266704"/>
                  </a:lnTo>
                </a:path>
                <a:path w="38735" h="1029335">
                  <a:moveTo>
                    <a:pt x="38203" y="257206"/>
                  </a:moveTo>
                  <a:lnTo>
                    <a:pt x="38203" y="323882"/>
                  </a:lnTo>
                </a:path>
                <a:path w="38735" h="1029335">
                  <a:moveTo>
                    <a:pt x="38203" y="333380"/>
                  </a:moveTo>
                  <a:lnTo>
                    <a:pt x="38203" y="8765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406455" y="28372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411196" y="2660924"/>
              <a:ext cx="9525" cy="181610"/>
            </a:xfrm>
            <a:custGeom>
              <a:avLst/>
              <a:gdLst/>
              <a:ahLst/>
              <a:cxnLst/>
              <a:rect l="l" t="t" r="r" b="b"/>
              <a:pathLst>
                <a:path w="9525" h="181610">
                  <a:moveTo>
                    <a:pt x="0" y="181032"/>
                  </a:moveTo>
                  <a:lnTo>
                    <a:pt x="9479" y="9498"/>
                  </a:lnTo>
                </a:path>
                <a:path w="9525" h="181610">
                  <a:moveTo>
                    <a:pt x="9479" y="0"/>
                  </a:moveTo>
                  <a:lnTo>
                    <a:pt x="9479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415935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420676" y="2422713"/>
              <a:ext cx="19050" cy="667385"/>
            </a:xfrm>
            <a:custGeom>
              <a:avLst/>
              <a:gdLst/>
              <a:ahLst/>
              <a:cxnLst/>
              <a:rect l="l" t="t" r="r" b="b"/>
              <a:pathLst>
                <a:path w="19050" h="667385">
                  <a:moveTo>
                    <a:pt x="0" y="295198"/>
                  </a:moveTo>
                  <a:lnTo>
                    <a:pt x="0" y="247708"/>
                  </a:lnTo>
                </a:path>
                <a:path w="19050" h="667385">
                  <a:moveTo>
                    <a:pt x="0" y="238210"/>
                  </a:moveTo>
                  <a:lnTo>
                    <a:pt x="9479" y="304791"/>
                  </a:lnTo>
                </a:path>
                <a:path w="19050" h="667385">
                  <a:moveTo>
                    <a:pt x="9479" y="314479"/>
                  </a:moveTo>
                  <a:lnTo>
                    <a:pt x="9479" y="657453"/>
                  </a:lnTo>
                </a:path>
                <a:path w="19050" h="667385">
                  <a:moveTo>
                    <a:pt x="9479" y="666951"/>
                  </a:moveTo>
                  <a:lnTo>
                    <a:pt x="9479" y="523911"/>
                  </a:lnTo>
                </a:path>
                <a:path w="19050" h="667385">
                  <a:moveTo>
                    <a:pt x="9479" y="514413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434894" y="24082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439635" y="2146320"/>
              <a:ext cx="19050" cy="1086485"/>
            </a:xfrm>
            <a:custGeom>
              <a:avLst/>
              <a:gdLst/>
              <a:ahLst/>
              <a:cxnLst/>
              <a:rect l="l" t="t" r="r" b="b"/>
              <a:pathLst>
                <a:path w="19050" h="1086485">
                  <a:moveTo>
                    <a:pt x="0" y="276392"/>
                  </a:moveTo>
                  <a:lnTo>
                    <a:pt x="0" y="581184"/>
                  </a:lnTo>
                </a:path>
                <a:path w="19050" h="1086485">
                  <a:moveTo>
                    <a:pt x="0" y="590872"/>
                  </a:moveTo>
                  <a:lnTo>
                    <a:pt x="0" y="1076791"/>
                  </a:lnTo>
                </a:path>
                <a:path w="19050" h="1086485">
                  <a:moveTo>
                    <a:pt x="0" y="1086289"/>
                  </a:moveTo>
                  <a:lnTo>
                    <a:pt x="0" y="867075"/>
                  </a:lnTo>
                </a:path>
                <a:path w="19050" h="1086485">
                  <a:moveTo>
                    <a:pt x="0" y="857577"/>
                  </a:moveTo>
                  <a:lnTo>
                    <a:pt x="9479" y="57273"/>
                  </a:lnTo>
                </a:path>
                <a:path w="19050" h="1086485">
                  <a:moveTo>
                    <a:pt x="9479" y="47680"/>
                  </a:moveTo>
                  <a:lnTo>
                    <a:pt x="9479" y="161941"/>
                  </a:lnTo>
                </a:path>
                <a:path w="19050" h="1086485">
                  <a:moveTo>
                    <a:pt x="9479" y="171439"/>
                  </a:moveTo>
                  <a:lnTo>
                    <a:pt x="9479" y="914850"/>
                  </a:lnTo>
                </a:path>
                <a:path w="19050" h="1086485">
                  <a:moveTo>
                    <a:pt x="9479" y="924348"/>
                  </a:moveTo>
                  <a:lnTo>
                    <a:pt x="9479" y="895854"/>
                  </a:lnTo>
                </a:path>
                <a:path w="19050" h="1086485">
                  <a:moveTo>
                    <a:pt x="9479" y="88607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453854" y="21320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458595" y="2136822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60">
                  <a:moveTo>
                    <a:pt x="0" y="0"/>
                  </a:moveTo>
                  <a:lnTo>
                    <a:pt x="0" y="352471"/>
                  </a:lnTo>
                </a:path>
                <a:path w="9525" h="619760">
                  <a:moveTo>
                    <a:pt x="0" y="362159"/>
                  </a:moveTo>
                  <a:lnTo>
                    <a:pt x="9479" y="609868"/>
                  </a:lnTo>
                </a:path>
                <a:path w="9525" h="619760">
                  <a:moveTo>
                    <a:pt x="9479" y="619366"/>
                  </a:moveTo>
                  <a:lnTo>
                    <a:pt x="9479" y="447927"/>
                  </a:lnTo>
                </a:path>
                <a:path w="9525" h="619760">
                  <a:moveTo>
                    <a:pt x="9479" y="438429"/>
                  </a:moveTo>
                  <a:lnTo>
                    <a:pt x="9479" y="20971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463333" y="23322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468074" y="2346539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0"/>
                  </a:moveTo>
                  <a:lnTo>
                    <a:pt x="9479" y="10466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472813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477554" y="2317760"/>
              <a:ext cx="19050" cy="810260"/>
            </a:xfrm>
            <a:custGeom>
              <a:avLst/>
              <a:gdLst/>
              <a:ahLst/>
              <a:cxnLst/>
              <a:rect l="l" t="t" r="r" b="b"/>
              <a:pathLst>
                <a:path w="19050" h="810260">
                  <a:moveTo>
                    <a:pt x="0" y="143040"/>
                  </a:moveTo>
                  <a:lnTo>
                    <a:pt x="0" y="171534"/>
                  </a:lnTo>
                </a:path>
                <a:path w="19050" h="810260">
                  <a:moveTo>
                    <a:pt x="0" y="181222"/>
                  </a:moveTo>
                  <a:lnTo>
                    <a:pt x="0" y="409745"/>
                  </a:lnTo>
                </a:path>
                <a:path w="19050" h="810260">
                  <a:moveTo>
                    <a:pt x="0" y="419433"/>
                  </a:moveTo>
                  <a:lnTo>
                    <a:pt x="9479" y="381156"/>
                  </a:lnTo>
                </a:path>
                <a:path w="19050" h="810260">
                  <a:moveTo>
                    <a:pt x="9479" y="371657"/>
                  </a:moveTo>
                  <a:lnTo>
                    <a:pt x="9479" y="9498"/>
                  </a:lnTo>
                </a:path>
                <a:path w="19050" h="810260">
                  <a:moveTo>
                    <a:pt x="9479" y="0"/>
                  </a:moveTo>
                  <a:lnTo>
                    <a:pt x="9479" y="152538"/>
                  </a:lnTo>
                </a:path>
                <a:path w="19050" h="810260">
                  <a:moveTo>
                    <a:pt x="9479" y="162036"/>
                  </a:moveTo>
                  <a:lnTo>
                    <a:pt x="18959" y="800399"/>
                  </a:lnTo>
                </a:path>
                <a:path w="19050" h="810260">
                  <a:moveTo>
                    <a:pt x="18959" y="810087"/>
                  </a:moveTo>
                  <a:lnTo>
                    <a:pt x="18959" y="724414"/>
                  </a:lnTo>
                </a:path>
                <a:path w="19050" h="810260">
                  <a:moveTo>
                    <a:pt x="18959" y="71463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491772" y="23035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496513" y="2317760"/>
              <a:ext cx="38735" cy="972185"/>
            </a:xfrm>
            <a:custGeom>
              <a:avLst/>
              <a:gdLst/>
              <a:ahLst/>
              <a:cxnLst/>
              <a:rect l="l" t="t" r="r" b="b"/>
              <a:pathLst>
                <a:path w="38735" h="972185">
                  <a:moveTo>
                    <a:pt x="0" y="0"/>
                  </a:moveTo>
                  <a:lnTo>
                    <a:pt x="0" y="362159"/>
                  </a:lnTo>
                </a:path>
                <a:path w="38735" h="972185">
                  <a:moveTo>
                    <a:pt x="0" y="371657"/>
                  </a:moveTo>
                  <a:lnTo>
                    <a:pt x="9479" y="962530"/>
                  </a:lnTo>
                </a:path>
                <a:path w="38735" h="972185">
                  <a:moveTo>
                    <a:pt x="9479" y="972028"/>
                  </a:moveTo>
                  <a:lnTo>
                    <a:pt x="9479" y="943344"/>
                  </a:lnTo>
                </a:path>
                <a:path w="38735" h="972185">
                  <a:moveTo>
                    <a:pt x="9479" y="933846"/>
                  </a:moveTo>
                  <a:lnTo>
                    <a:pt x="9479" y="76269"/>
                  </a:lnTo>
                </a:path>
                <a:path w="38735" h="972185">
                  <a:moveTo>
                    <a:pt x="9479" y="66771"/>
                  </a:moveTo>
                  <a:lnTo>
                    <a:pt x="9479" y="152538"/>
                  </a:lnTo>
                </a:path>
                <a:path w="38735" h="972185">
                  <a:moveTo>
                    <a:pt x="9479" y="162036"/>
                  </a:moveTo>
                  <a:lnTo>
                    <a:pt x="18959" y="771905"/>
                  </a:lnTo>
                </a:path>
                <a:path w="38735" h="972185">
                  <a:moveTo>
                    <a:pt x="18959" y="781403"/>
                  </a:moveTo>
                  <a:lnTo>
                    <a:pt x="18959" y="476421"/>
                  </a:lnTo>
                </a:path>
                <a:path w="38735" h="972185">
                  <a:moveTo>
                    <a:pt x="18959" y="466923"/>
                  </a:moveTo>
                  <a:lnTo>
                    <a:pt x="28723" y="181222"/>
                  </a:lnTo>
                </a:path>
                <a:path w="38735" h="972185">
                  <a:moveTo>
                    <a:pt x="28723" y="171534"/>
                  </a:moveTo>
                  <a:lnTo>
                    <a:pt x="28723" y="228712"/>
                  </a:lnTo>
                </a:path>
                <a:path w="38735" h="972185">
                  <a:moveTo>
                    <a:pt x="28723" y="238210"/>
                  </a:moveTo>
                  <a:lnTo>
                    <a:pt x="28723" y="352661"/>
                  </a:lnTo>
                </a:path>
                <a:path w="38735" h="972185">
                  <a:moveTo>
                    <a:pt x="28723" y="362159"/>
                  </a:moveTo>
                  <a:lnTo>
                    <a:pt x="28723" y="295483"/>
                  </a:lnTo>
                </a:path>
                <a:path w="38735" h="972185">
                  <a:moveTo>
                    <a:pt x="28723" y="285985"/>
                  </a:moveTo>
                  <a:lnTo>
                    <a:pt x="38203" y="29548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529975" y="26179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534716" y="2060553"/>
              <a:ext cx="66675" cy="1029335"/>
            </a:xfrm>
            <a:custGeom>
              <a:avLst/>
              <a:gdLst/>
              <a:ahLst/>
              <a:cxnLst/>
              <a:rect l="l" t="t" r="r" b="b"/>
              <a:pathLst>
                <a:path w="66675" h="1029335">
                  <a:moveTo>
                    <a:pt x="0" y="562188"/>
                  </a:moveTo>
                  <a:lnTo>
                    <a:pt x="0" y="514698"/>
                  </a:lnTo>
                </a:path>
                <a:path w="66675" h="1029335">
                  <a:moveTo>
                    <a:pt x="0" y="504915"/>
                  </a:moveTo>
                  <a:lnTo>
                    <a:pt x="0" y="190530"/>
                  </a:lnTo>
                </a:path>
                <a:path w="66675" h="1029335">
                  <a:moveTo>
                    <a:pt x="0" y="181032"/>
                  </a:moveTo>
                  <a:lnTo>
                    <a:pt x="0" y="228712"/>
                  </a:lnTo>
                </a:path>
                <a:path w="66675" h="1029335">
                  <a:moveTo>
                    <a:pt x="0" y="238210"/>
                  </a:moveTo>
                  <a:lnTo>
                    <a:pt x="9479" y="743126"/>
                  </a:lnTo>
                </a:path>
                <a:path w="66675" h="1029335">
                  <a:moveTo>
                    <a:pt x="9479" y="752908"/>
                  </a:moveTo>
                  <a:lnTo>
                    <a:pt x="9479" y="581184"/>
                  </a:lnTo>
                </a:path>
                <a:path w="66675" h="1029335">
                  <a:moveTo>
                    <a:pt x="9479" y="571686"/>
                  </a:moveTo>
                  <a:lnTo>
                    <a:pt x="9479" y="9498"/>
                  </a:lnTo>
                </a:path>
                <a:path w="66675" h="1029335">
                  <a:moveTo>
                    <a:pt x="9479" y="0"/>
                  </a:moveTo>
                  <a:lnTo>
                    <a:pt x="18959" y="28494"/>
                  </a:lnTo>
                </a:path>
                <a:path w="66675" h="1029335">
                  <a:moveTo>
                    <a:pt x="18959" y="37992"/>
                  </a:moveTo>
                  <a:lnTo>
                    <a:pt x="18959" y="933846"/>
                  </a:lnTo>
                </a:path>
                <a:path w="66675" h="1029335">
                  <a:moveTo>
                    <a:pt x="18959" y="943344"/>
                  </a:moveTo>
                  <a:lnTo>
                    <a:pt x="18959" y="914850"/>
                  </a:lnTo>
                </a:path>
                <a:path w="66675" h="1029335">
                  <a:moveTo>
                    <a:pt x="18959" y="905352"/>
                  </a:moveTo>
                  <a:lnTo>
                    <a:pt x="28438" y="133447"/>
                  </a:lnTo>
                </a:path>
                <a:path w="66675" h="1029335">
                  <a:moveTo>
                    <a:pt x="28438" y="123949"/>
                  </a:moveTo>
                  <a:lnTo>
                    <a:pt x="28438" y="447927"/>
                  </a:lnTo>
                </a:path>
                <a:path w="66675" h="1029335">
                  <a:moveTo>
                    <a:pt x="28438" y="457425"/>
                  </a:moveTo>
                  <a:lnTo>
                    <a:pt x="28438" y="1019613"/>
                  </a:lnTo>
                </a:path>
                <a:path w="66675" h="1029335">
                  <a:moveTo>
                    <a:pt x="28438" y="1029111"/>
                  </a:moveTo>
                  <a:lnTo>
                    <a:pt x="37918" y="876573"/>
                  </a:lnTo>
                </a:path>
                <a:path w="66675" h="1029335">
                  <a:moveTo>
                    <a:pt x="37918" y="867075"/>
                  </a:moveTo>
                  <a:lnTo>
                    <a:pt x="37918" y="457425"/>
                  </a:lnTo>
                </a:path>
                <a:path w="66675" h="1029335">
                  <a:moveTo>
                    <a:pt x="37918" y="447927"/>
                  </a:moveTo>
                  <a:lnTo>
                    <a:pt x="37918" y="495417"/>
                  </a:lnTo>
                </a:path>
                <a:path w="66675" h="1029335">
                  <a:moveTo>
                    <a:pt x="37918" y="504915"/>
                  </a:moveTo>
                  <a:lnTo>
                    <a:pt x="37918" y="876573"/>
                  </a:lnTo>
                </a:path>
                <a:path w="66675" h="1029335">
                  <a:moveTo>
                    <a:pt x="37918" y="886071"/>
                  </a:moveTo>
                  <a:lnTo>
                    <a:pt x="47398" y="867075"/>
                  </a:lnTo>
                </a:path>
                <a:path w="66675" h="1029335">
                  <a:moveTo>
                    <a:pt x="47398" y="857577"/>
                  </a:moveTo>
                  <a:lnTo>
                    <a:pt x="56877" y="562188"/>
                  </a:lnTo>
                </a:path>
                <a:path w="66675" h="1029335">
                  <a:moveTo>
                    <a:pt x="56877" y="552690"/>
                  </a:moveTo>
                  <a:lnTo>
                    <a:pt x="56877" y="562188"/>
                  </a:lnTo>
                </a:path>
                <a:path w="66675" h="1029335">
                  <a:moveTo>
                    <a:pt x="56877" y="571686"/>
                  </a:moveTo>
                  <a:lnTo>
                    <a:pt x="56877" y="914850"/>
                  </a:lnTo>
                </a:path>
                <a:path w="66675" h="1029335">
                  <a:moveTo>
                    <a:pt x="56877" y="924348"/>
                  </a:moveTo>
                  <a:lnTo>
                    <a:pt x="56877" y="857577"/>
                  </a:lnTo>
                </a:path>
                <a:path w="66675" h="1029335">
                  <a:moveTo>
                    <a:pt x="56877" y="848079"/>
                  </a:moveTo>
                  <a:lnTo>
                    <a:pt x="66357" y="19053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596333" y="22368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601074" y="2041557"/>
              <a:ext cx="19050" cy="924560"/>
            </a:xfrm>
            <a:custGeom>
              <a:avLst/>
              <a:gdLst/>
              <a:ahLst/>
              <a:cxnLst/>
              <a:rect l="l" t="t" r="r" b="b"/>
              <a:pathLst>
                <a:path w="19050" h="924560">
                  <a:moveTo>
                    <a:pt x="0" y="200028"/>
                  </a:moveTo>
                  <a:lnTo>
                    <a:pt x="0" y="485919"/>
                  </a:lnTo>
                </a:path>
                <a:path w="19050" h="924560">
                  <a:moveTo>
                    <a:pt x="0" y="495417"/>
                  </a:moveTo>
                  <a:lnTo>
                    <a:pt x="0" y="914565"/>
                  </a:lnTo>
                </a:path>
                <a:path w="19050" h="924560">
                  <a:moveTo>
                    <a:pt x="0" y="924348"/>
                  </a:moveTo>
                  <a:lnTo>
                    <a:pt x="9479" y="714631"/>
                  </a:lnTo>
                </a:path>
                <a:path w="19050" h="924560">
                  <a:moveTo>
                    <a:pt x="9479" y="705133"/>
                  </a:moveTo>
                  <a:lnTo>
                    <a:pt x="9479" y="9498"/>
                  </a:lnTo>
                </a:path>
                <a:path w="19050" h="924560">
                  <a:moveTo>
                    <a:pt x="9479" y="0"/>
                  </a:moveTo>
                  <a:lnTo>
                    <a:pt x="9479" y="200028"/>
                  </a:lnTo>
                </a:path>
                <a:path w="19050" h="924560">
                  <a:moveTo>
                    <a:pt x="9479" y="209526"/>
                  </a:moveTo>
                  <a:lnTo>
                    <a:pt x="18959" y="80989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615292" y="2856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3620033" y="2165316"/>
              <a:ext cx="9525" cy="695960"/>
            </a:xfrm>
            <a:custGeom>
              <a:avLst/>
              <a:gdLst/>
              <a:ahLst/>
              <a:cxnLst/>
              <a:rect l="l" t="t" r="r" b="b"/>
              <a:pathLst>
                <a:path w="9525" h="695960">
                  <a:moveTo>
                    <a:pt x="0" y="695635"/>
                  </a:moveTo>
                  <a:lnTo>
                    <a:pt x="0" y="323977"/>
                  </a:lnTo>
                </a:path>
                <a:path w="9525" h="695960">
                  <a:moveTo>
                    <a:pt x="0" y="314479"/>
                  </a:moveTo>
                  <a:lnTo>
                    <a:pt x="0" y="9498"/>
                  </a:lnTo>
                </a:path>
                <a:path w="9525" h="695960">
                  <a:moveTo>
                    <a:pt x="0" y="0"/>
                  </a:moveTo>
                  <a:lnTo>
                    <a:pt x="0" y="123949"/>
                  </a:lnTo>
                </a:path>
                <a:path w="9525" h="695960">
                  <a:moveTo>
                    <a:pt x="0" y="133447"/>
                  </a:moveTo>
                  <a:lnTo>
                    <a:pt x="9479" y="5718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3624772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629513" y="2555971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22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3624772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629513" y="2555971"/>
              <a:ext cx="10160" cy="57785"/>
            </a:xfrm>
            <a:custGeom>
              <a:avLst/>
              <a:gdLst/>
              <a:ahLst/>
              <a:cxnLst/>
              <a:rect l="l" t="t" r="r" b="b"/>
              <a:pathLst>
                <a:path w="10160" h="57785">
                  <a:moveTo>
                    <a:pt x="0" y="0"/>
                  </a:moveTo>
                  <a:lnTo>
                    <a:pt x="9669" y="57273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634441" y="26179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639182" y="2260772"/>
              <a:ext cx="57150" cy="943610"/>
            </a:xfrm>
            <a:custGeom>
              <a:avLst/>
              <a:gdLst/>
              <a:ahLst/>
              <a:cxnLst/>
              <a:rect l="l" t="t" r="r" b="b"/>
              <a:pathLst>
                <a:path w="57150" h="943610">
                  <a:moveTo>
                    <a:pt x="0" y="361969"/>
                  </a:moveTo>
                  <a:lnTo>
                    <a:pt x="0" y="371468"/>
                  </a:lnTo>
                </a:path>
                <a:path w="57150" h="943610">
                  <a:moveTo>
                    <a:pt x="0" y="380966"/>
                  </a:moveTo>
                  <a:lnTo>
                    <a:pt x="9479" y="705133"/>
                  </a:lnTo>
                </a:path>
                <a:path w="57150" h="943610">
                  <a:moveTo>
                    <a:pt x="9479" y="714631"/>
                  </a:moveTo>
                  <a:lnTo>
                    <a:pt x="9479" y="542907"/>
                  </a:lnTo>
                </a:path>
                <a:path w="57150" h="943610">
                  <a:moveTo>
                    <a:pt x="9479" y="533409"/>
                  </a:moveTo>
                  <a:lnTo>
                    <a:pt x="9479" y="247708"/>
                  </a:lnTo>
                </a:path>
                <a:path w="57150" h="943610">
                  <a:moveTo>
                    <a:pt x="9479" y="238210"/>
                  </a:moveTo>
                  <a:lnTo>
                    <a:pt x="9479" y="380966"/>
                  </a:lnTo>
                </a:path>
                <a:path w="57150" h="943610">
                  <a:moveTo>
                    <a:pt x="9479" y="390654"/>
                  </a:moveTo>
                  <a:lnTo>
                    <a:pt x="18959" y="933561"/>
                  </a:lnTo>
                </a:path>
                <a:path w="57150" h="943610">
                  <a:moveTo>
                    <a:pt x="18959" y="943344"/>
                  </a:moveTo>
                  <a:lnTo>
                    <a:pt x="18959" y="647860"/>
                  </a:lnTo>
                </a:path>
                <a:path w="57150" h="943610">
                  <a:moveTo>
                    <a:pt x="18959" y="638362"/>
                  </a:moveTo>
                  <a:lnTo>
                    <a:pt x="18959" y="95265"/>
                  </a:lnTo>
                </a:path>
                <a:path w="57150" h="943610">
                  <a:moveTo>
                    <a:pt x="18959" y="85767"/>
                  </a:moveTo>
                  <a:lnTo>
                    <a:pt x="28438" y="380966"/>
                  </a:lnTo>
                </a:path>
                <a:path w="57150" h="943610">
                  <a:moveTo>
                    <a:pt x="28438" y="390654"/>
                  </a:moveTo>
                  <a:lnTo>
                    <a:pt x="28438" y="847889"/>
                  </a:lnTo>
                </a:path>
                <a:path w="57150" h="943610">
                  <a:moveTo>
                    <a:pt x="28438" y="857387"/>
                  </a:moveTo>
                  <a:lnTo>
                    <a:pt x="28438" y="685852"/>
                  </a:lnTo>
                </a:path>
                <a:path w="57150" h="943610">
                  <a:moveTo>
                    <a:pt x="28438" y="676354"/>
                  </a:moveTo>
                  <a:lnTo>
                    <a:pt x="37918" y="9498"/>
                  </a:lnTo>
                </a:path>
                <a:path w="57150" h="943610">
                  <a:moveTo>
                    <a:pt x="37918" y="0"/>
                  </a:moveTo>
                  <a:lnTo>
                    <a:pt x="37918" y="18996"/>
                  </a:lnTo>
                </a:path>
                <a:path w="57150" h="943610">
                  <a:moveTo>
                    <a:pt x="37918" y="28494"/>
                  </a:moveTo>
                  <a:lnTo>
                    <a:pt x="37918" y="533409"/>
                  </a:lnTo>
                </a:path>
                <a:path w="57150" h="943610">
                  <a:moveTo>
                    <a:pt x="37918" y="542907"/>
                  </a:moveTo>
                  <a:lnTo>
                    <a:pt x="37918" y="533409"/>
                  </a:lnTo>
                </a:path>
                <a:path w="57150" h="943610">
                  <a:moveTo>
                    <a:pt x="37918" y="523911"/>
                  </a:moveTo>
                  <a:lnTo>
                    <a:pt x="47398" y="85767"/>
                  </a:lnTo>
                </a:path>
                <a:path w="57150" h="943610">
                  <a:moveTo>
                    <a:pt x="47398" y="76269"/>
                  </a:moveTo>
                  <a:lnTo>
                    <a:pt x="47398" y="142755"/>
                  </a:lnTo>
                </a:path>
                <a:path w="57150" h="943610">
                  <a:moveTo>
                    <a:pt x="47398" y="152253"/>
                  </a:moveTo>
                  <a:lnTo>
                    <a:pt x="56877" y="3429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691319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696060" y="2289266"/>
              <a:ext cx="38100" cy="895985"/>
            </a:xfrm>
            <a:custGeom>
              <a:avLst/>
              <a:gdLst/>
              <a:ahLst/>
              <a:cxnLst/>
              <a:rect l="l" t="t" r="r" b="b"/>
              <a:pathLst>
                <a:path w="38100" h="895985">
                  <a:moveTo>
                    <a:pt x="0" y="314479"/>
                  </a:moveTo>
                  <a:lnTo>
                    <a:pt x="9574" y="9498"/>
                  </a:lnTo>
                </a:path>
                <a:path w="38100" h="895985">
                  <a:moveTo>
                    <a:pt x="9574" y="0"/>
                  </a:moveTo>
                  <a:lnTo>
                    <a:pt x="9574" y="9498"/>
                  </a:lnTo>
                </a:path>
                <a:path w="38100" h="895985">
                  <a:moveTo>
                    <a:pt x="9574" y="18996"/>
                  </a:moveTo>
                  <a:lnTo>
                    <a:pt x="9574" y="657358"/>
                  </a:lnTo>
                </a:path>
                <a:path w="38100" h="895985">
                  <a:moveTo>
                    <a:pt x="9574" y="666856"/>
                  </a:moveTo>
                  <a:lnTo>
                    <a:pt x="9574" y="514413"/>
                  </a:lnTo>
                </a:path>
                <a:path w="38100" h="895985">
                  <a:moveTo>
                    <a:pt x="9574" y="504915"/>
                  </a:moveTo>
                  <a:lnTo>
                    <a:pt x="19054" y="18996"/>
                  </a:lnTo>
                </a:path>
                <a:path w="38100" h="895985">
                  <a:moveTo>
                    <a:pt x="19054" y="9498"/>
                  </a:moveTo>
                  <a:lnTo>
                    <a:pt x="19054" y="104763"/>
                  </a:lnTo>
                </a:path>
                <a:path w="38100" h="895985">
                  <a:moveTo>
                    <a:pt x="19054" y="114261"/>
                  </a:moveTo>
                  <a:lnTo>
                    <a:pt x="19054" y="886071"/>
                  </a:lnTo>
                </a:path>
                <a:path w="38100" h="895985">
                  <a:moveTo>
                    <a:pt x="19054" y="895569"/>
                  </a:moveTo>
                  <a:lnTo>
                    <a:pt x="28533" y="809897"/>
                  </a:lnTo>
                </a:path>
                <a:path w="38100" h="895985">
                  <a:moveTo>
                    <a:pt x="28533" y="800399"/>
                  </a:moveTo>
                  <a:lnTo>
                    <a:pt x="28533" y="152443"/>
                  </a:lnTo>
                </a:path>
                <a:path w="38100" h="895985">
                  <a:moveTo>
                    <a:pt x="28533" y="142945"/>
                  </a:moveTo>
                  <a:lnTo>
                    <a:pt x="28533" y="390654"/>
                  </a:lnTo>
                </a:path>
                <a:path w="38100" h="895985">
                  <a:moveTo>
                    <a:pt x="28533" y="400152"/>
                  </a:moveTo>
                  <a:lnTo>
                    <a:pt x="38013" y="8193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729333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734073" y="2108328"/>
              <a:ext cx="66675" cy="1010285"/>
            </a:xfrm>
            <a:custGeom>
              <a:avLst/>
              <a:gdLst/>
              <a:ahLst/>
              <a:cxnLst/>
              <a:rect l="l" t="t" r="r" b="b"/>
              <a:pathLst>
                <a:path w="66675" h="1010285">
                  <a:moveTo>
                    <a:pt x="0" y="1009830"/>
                  </a:moveTo>
                  <a:lnTo>
                    <a:pt x="0" y="733627"/>
                  </a:lnTo>
                </a:path>
                <a:path w="66675" h="1010285">
                  <a:moveTo>
                    <a:pt x="0" y="724129"/>
                  </a:moveTo>
                  <a:lnTo>
                    <a:pt x="0" y="466923"/>
                  </a:lnTo>
                </a:path>
                <a:path w="66675" h="1010285">
                  <a:moveTo>
                    <a:pt x="0" y="457140"/>
                  </a:moveTo>
                  <a:lnTo>
                    <a:pt x="0" y="590587"/>
                  </a:lnTo>
                </a:path>
                <a:path w="66675" h="1010285">
                  <a:moveTo>
                    <a:pt x="0" y="600085"/>
                  </a:moveTo>
                  <a:lnTo>
                    <a:pt x="9479" y="676354"/>
                  </a:lnTo>
                </a:path>
                <a:path w="66675" h="1010285">
                  <a:moveTo>
                    <a:pt x="9479" y="685852"/>
                  </a:moveTo>
                  <a:lnTo>
                    <a:pt x="9479" y="676354"/>
                  </a:lnTo>
                </a:path>
                <a:path w="66675" h="1010285">
                  <a:moveTo>
                    <a:pt x="9479" y="666856"/>
                  </a:moveTo>
                  <a:lnTo>
                    <a:pt x="19148" y="266704"/>
                  </a:lnTo>
                </a:path>
                <a:path w="66675" h="1010285">
                  <a:moveTo>
                    <a:pt x="19148" y="257206"/>
                  </a:moveTo>
                  <a:lnTo>
                    <a:pt x="19148" y="304696"/>
                  </a:lnTo>
                </a:path>
                <a:path w="66675" h="1010285">
                  <a:moveTo>
                    <a:pt x="19148" y="314384"/>
                  </a:moveTo>
                  <a:lnTo>
                    <a:pt x="28628" y="657358"/>
                  </a:lnTo>
                </a:path>
                <a:path w="66675" h="1010285">
                  <a:moveTo>
                    <a:pt x="28628" y="666856"/>
                  </a:moveTo>
                  <a:lnTo>
                    <a:pt x="28628" y="600085"/>
                  </a:lnTo>
                </a:path>
                <a:path w="66675" h="1010285">
                  <a:moveTo>
                    <a:pt x="28628" y="590587"/>
                  </a:moveTo>
                  <a:lnTo>
                    <a:pt x="28628" y="9498"/>
                  </a:lnTo>
                </a:path>
                <a:path w="66675" h="1010285">
                  <a:moveTo>
                    <a:pt x="28628" y="0"/>
                  </a:moveTo>
                  <a:lnTo>
                    <a:pt x="28628" y="76174"/>
                  </a:lnTo>
                </a:path>
                <a:path w="66675" h="1010285">
                  <a:moveTo>
                    <a:pt x="28628" y="85672"/>
                  </a:moveTo>
                  <a:lnTo>
                    <a:pt x="38108" y="762122"/>
                  </a:lnTo>
                </a:path>
                <a:path w="66675" h="1010285">
                  <a:moveTo>
                    <a:pt x="38108" y="771620"/>
                  </a:moveTo>
                  <a:lnTo>
                    <a:pt x="38108" y="600085"/>
                  </a:lnTo>
                </a:path>
                <a:path w="66675" h="1010285">
                  <a:moveTo>
                    <a:pt x="38108" y="590587"/>
                  </a:moveTo>
                  <a:lnTo>
                    <a:pt x="38108" y="47490"/>
                  </a:lnTo>
                </a:path>
                <a:path w="66675" h="1010285">
                  <a:moveTo>
                    <a:pt x="38108" y="37992"/>
                  </a:moveTo>
                  <a:lnTo>
                    <a:pt x="38108" y="56988"/>
                  </a:lnTo>
                </a:path>
                <a:path w="66675" h="1010285">
                  <a:moveTo>
                    <a:pt x="38108" y="66486"/>
                  </a:moveTo>
                  <a:lnTo>
                    <a:pt x="47587" y="828798"/>
                  </a:lnTo>
                </a:path>
                <a:path w="66675" h="1010285">
                  <a:moveTo>
                    <a:pt x="47587" y="838296"/>
                  </a:moveTo>
                  <a:lnTo>
                    <a:pt x="47587" y="628864"/>
                  </a:lnTo>
                </a:path>
                <a:path w="66675" h="1010285">
                  <a:moveTo>
                    <a:pt x="47587" y="619176"/>
                  </a:moveTo>
                  <a:lnTo>
                    <a:pt x="57067" y="333380"/>
                  </a:lnTo>
                </a:path>
                <a:path w="66675" h="1010285">
                  <a:moveTo>
                    <a:pt x="57067" y="323882"/>
                  </a:moveTo>
                  <a:lnTo>
                    <a:pt x="57067" y="495417"/>
                  </a:lnTo>
                </a:path>
                <a:path w="66675" h="1010285">
                  <a:moveTo>
                    <a:pt x="57067" y="504915"/>
                  </a:moveTo>
                  <a:lnTo>
                    <a:pt x="57067" y="800304"/>
                  </a:lnTo>
                </a:path>
                <a:path w="66675" h="1010285">
                  <a:moveTo>
                    <a:pt x="57067" y="809802"/>
                  </a:moveTo>
                  <a:lnTo>
                    <a:pt x="66547" y="68585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795880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800620" y="2717912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28779"/>
                  </a:lnTo>
                </a:path>
                <a:path w="0" h="67310">
                  <a:moveTo>
                    <a:pt x="0" y="19281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3795880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800620" y="2165316"/>
              <a:ext cx="57150" cy="838835"/>
            </a:xfrm>
            <a:custGeom>
              <a:avLst/>
              <a:gdLst/>
              <a:ahLst/>
              <a:cxnLst/>
              <a:rect l="l" t="t" r="r" b="b"/>
              <a:pathLst>
                <a:path w="57150" h="838835">
                  <a:moveTo>
                    <a:pt x="0" y="552595"/>
                  </a:moveTo>
                  <a:lnTo>
                    <a:pt x="9479" y="829083"/>
                  </a:lnTo>
                </a:path>
                <a:path w="57150" h="838835">
                  <a:moveTo>
                    <a:pt x="9479" y="838581"/>
                  </a:moveTo>
                  <a:lnTo>
                    <a:pt x="9479" y="724319"/>
                  </a:lnTo>
                </a:path>
                <a:path w="57150" h="838835">
                  <a:moveTo>
                    <a:pt x="9479" y="714631"/>
                  </a:moveTo>
                  <a:lnTo>
                    <a:pt x="18959" y="247708"/>
                  </a:lnTo>
                </a:path>
                <a:path w="57150" h="838835">
                  <a:moveTo>
                    <a:pt x="18959" y="238210"/>
                  </a:moveTo>
                  <a:lnTo>
                    <a:pt x="18959" y="304981"/>
                  </a:lnTo>
                </a:path>
                <a:path w="57150" h="838835">
                  <a:moveTo>
                    <a:pt x="18959" y="314479"/>
                  </a:moveTo>
                  <a:lnTo>
                    <a:pt x="18959" y="819585"/>
                  </a:lnTo>
                </a:path>
                <a:path w="57150" h="838835">
                  <a:moveTo>
                    <a:pt x="18959" y="829083"/>
                  </a:moveTo>
                  <a:lnTo>
                    <a:pt x="18959" y="810087"/>
                  </a:lnTo>
                </a:path>
                <a:path w="57150" h="838835">
                  <a:moveTo>
                    <a:pt x="18959" y="800589"/>
                  </a:moveTo>
                  <a:lnTo>
                    <a:pt x="28438" y="9498"/>
                  </a:lnTo>
                </a:path>
                <a:path w="57150" h="838835">
                  <a:moveTo>
                    <a:pt x="28438" y="0"/>
                  </a:moveTo>
                  <a:lnTo>
                    <a:pt x="28438" y="266894"/>
                  </a:lnTo>
                </a:path>
                <a:path w="57150" h="838835">
                  <a:moveTo>
                    <a:pt x="28438" y="276392"/>
                  </a:moveTo>
                  <a:lnTo>
                    <a:pt x="28438" y="676639"/>
                  </a:lnTo>
                </a:path>
                <a:path w="57150" h="838835">
                  <a:moveTo>
                    <a:pt x="28438" y="686137"/>
                  </a:moveTo>
                  <a:lnTo>
                    <a:pt x="28438" y="543097"/>
                  </a:lnTo>
                </a:path>
                <a:path w="57150" h="838835">
                  <a:moveTo>
                    <a:pt x="28438" y="533599"/>
                  </a:moveTo>
                  <a:lnTo>
                    <a:pt x="37918" y="9498"/>
                  </a:lnTo>
                </a:path>
                <a:path w="57150" h="838835">
                  <a:moveTo>
                    <a:pt x="37918" y="0"/>
                  </a:moveTo>
                  <a:lnTo>
                    <a:pt x="37918" y="114451"/>
                  </a:lnTo>
                </a:path>
                <a:path w="57150" h="838835">
                  <a:moveTo>
                    <a:pt x="37918" y="123949"/>
                  </a:moveTo>
                  <a:lnTo>
                    <a:pt x="47398" y="505105"/>
                  </a:lnTo>
                </a:path>
                <a:path w="57150" h="838835">
                  <a:moveTo>
                    <a:pt x="47398" y="514603"/>
                  </a:moveTo>
                  <a:lnTo>
                    <a:pt x="47398" y="457425"/>
                  </a:lnTo>
                </a:path>
                <a:path w="57150" h="838835">
                  <a:moveTo>
                    <a:pt x="47398" y="447927"/>
                  </a:moveTo>
                  <a:lnTo>
                    <a:pt x="47398" y="285890"/>
                  </a:lnTo>
                </a:path>
                <a:path w="57150" h="838835">
                  <a:moveTo>
                    <a:pt x="47398" y="276392"/>
                  </a:moveTo>
                  <a:lnTo>
                    <a:pt x="47398" y="314479"/>
                  </a:lnTo>
                </a:path>
                <a:path w="57150" h="838835">
                  <a:moveTo>
                    <a:pt x="47398" y="323977"/>
                  </a:moveTo>
                  <a:lnTo>
                    <a:pt x="56877" y="6671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3852758" y="28372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3857498" y="2508480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60">
                  <a:moveTo>
                    <a:pt x="0" y="323977"/>
                  </a:moveTo>
                  <a:lnTo>
                    <a:pt x="9479" y="9498"/>
                  </a:lnTo>
                </a:path>
                <a:path w="9525" h="619760">
                  <a:moveTo>
                    <a:pt x="9479" y="0"/>
                  </a:moveTo>
                  <a:lnTo>
                    <a:pt x="9479" y="47490"/>
                  </a:lnTo>
                </a:path>
                <a:path w="9525" h="619760">
                  <a:moveTo>
                    <a:pt x="9479" y="56988"/>
                  </a:moveTo>
                  <a:lnTo>
                    <a:pt x="9479" y="6193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3862237" y="3132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3866978" y="2394029"/>
              <a:ext cx="38735" cy="753110"/>
            </a:xfrm>
            <a:custGeom>
              <a:avLst/>
              <a:gdLst/>
              <a:ahLst/>
              <a:cxnLst/>
              <a:rect l="l" t="t" r="r" b="b"/>
              <a:pathLst>
                <a:path w="38735" h="753110">
                  <a:moveTo>
                    <a:pt x="0" y="733817"/>
                  </a:moveTo>
                  <a:lnTo>
                    <a:pt x="9764" y="485919"/>
                  </a:lnTo>
                </a:path>
                <a:path w="38735" h="753110">
                  <a:moveTo>
                    <a:pt x="9764" y="476421"/>
                  </a:moveTo>
                  <a:lnTo>
                    <a:pt x="9764" y="66771"/>
                  </a:lnTo>
                </a:path>
                <a:path w="38735" h="753110">
                  <a:moveTo>
                    <a:pt x="9764" y="57178"/>
                  </a:moveTo>
                  <a:lnTo>
                    <a:pt x="9764" y="123949"/>
                  </a:lnTo>
                </a:path>
                <a:path w="38735" h="753110">
                  <a:moveTo>
                    <a:pt x="9764" y="133447"/>
                  </a:moveTo>
                  <a:lnTo>
                    <a:pt x="19243" y="743315"/>
                  </a:lnTo>
                </a:path>
                <a:path w="38735" h="753110">
                  <a:moveTo>
                    <a:pt x="19243" y="752814"/>
                  </a:moveTo>
                  <a:lnTo>
                    <a:pt x="19243" y="581374"/>
                  </a:lnTo>
                </a:path>
                <a:path w="38735" h="753110">
                  <a:moveTo>
                    <a:pt x="19243" y="571876"/>
                  </a:moveTo>
                  <a:lnTo>
                    <a:pt x="19243" y="9498"/>
                  </a:lnTo>
                </a:path>
                <a:path w="38735" h="753110">
                  <a:moveTo>
                    <a:pt x="19243" y="0"/>
                  </a:moveTo>
                  <a:lnTo>
                    <a:pt x="19243" y="66771"/>
                  </a:lnTo>
                </a:path>
                <a:path w="38735" h="753110">
                  <a:moveTo>
                    <a:pt x="19243" y="76269"/>
                  </a:moveTo>
                  <a:lnTo>
                    <a:pt x="28723" y="485919"/>
                  </a:lnTo>
                </a:path>
                <a:path w="38735" h="753110">
                  <a:moveTo>
                    <a:pt x="28723" y="495607"/>
                  </a:moveTo>
                  <a:lnTo>
                    <a:pt x="28723" y="447927"/>
                  </a:lnTo>
                </a:path>
                <a:path w="38735" h="753110">
                  <a:moveTo>
                    <a:pt x="28723" y="438429"/>
                  </a:moveTo>
                  <a:lnTo>
                    <a:pt x="28723" y="18996"/>
                  </a:lnTo>
                </a:path>
                <a:path w="38735" h="753110">
                  <a:moveTo>
                    <a:pt x="28723" y="9498"/>
                  </a:moveTo>
                  <a:lnTo>
                    <a:pt x="38203" y="28684"/>
                  </a:lnTo>
                </a:path>
                <a:path w="38735" h="753110">
                  <a:moveTo>
                    <a:pt x="38203" y="38182"/>
                  </a:moveTo>
                  <a:lnTo>
                    <a:pt x="38203" y="12394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3900436" y="251324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905181" y="2260772"/>
              <a:ext cx="38100" cy="819785"/>
            </a:xfrm>
            <a:custGeom>
              <a:avLst/>
              <a:gdLst/>
              <a:ahLst/>
              <a:cxnLst/>
              <a:rect l="l" t="t" r="r" b="b"/>
              <a:pathLst>
                <a:path w="38100" h="819785">
                  <a:moveTo>
                    <a:pt x="0" y="266704"/>
                  </a:moveTo>
                  <a:lnTo>
                    <a:pt x="9479" y="276202"/>
                  </a:lnTo>
                </a:path>
                <a:path w="38100" h="819785">
                  <a:moveTo>
                    <a:pt x="9479" y="285700"/>
                  </a:moveTo>
                  <a:lnTo>
                    <a:pt x="9479" y="276202"/>
                  </a:lnTo>
                </a:path>
                <a:path w="38100" h="819785">
                  <a:moveTo>
                    <a:pt x="9479" y="266704"/>
                  </a:moveTo>
                  <a:lnTo>
                    <a:pt x="9479" y="28494"/>
                  </a:lnTo>
                </a:path>
                <a:path w="38100" h="819785">
                  <a:moveTo>
                    <a:pt x="9479" y="18996"/>
                  </a:moveTo>
                  <a:lnTo>
                    <a:pt x="9479" y="66486"/>
                  </a:lnTo>
                </a:path>
                <a:path w="38100" h="819785">
                  <a:moveTo>
                    <a:pt x="9479" y="76269"/>
                  </a:moveTo>
                  <a:lnTo>
                    <a:pt x="18959" y="533409"/>
                  </a:lnTo>
                </a:path>
                <a:path w="38100" h="819785">
                  <a:moveTo>
                    <a:pt x="18959" y="542907"/>
                  </a:moveTo>
                  <a:lnTo>
                    <a:pt x="18959" y="533409"/>
                  </a:lnTo>
                </a:path>
                <a:path w="38100" h="819785">
                  <a:moveTo>
                    <a:pt x="18959" y="523911"/>
                  </a:moveTo>
                  <a:lnTo>
                    <a:pt x="18959" y="9498"/>
                  </a:lnTo>
                </a:path>
                <a:path w="38100" h="819785">
                  <a:moveTo>
                    <a:pt x="18959" y="0"/>
                  </a:moveTo>
                  <a:lnTo>
                    <a:pt x="28438" y="257206"/>
                  </a:lnTo>
                </a:path>
                <a:path w="38100" h="819785">
                  <a:moveTo>
                    <a:pt x="28438" y="266704"/>
                  </a:moveTo>
                  <a:lnTo>
                    <a:pt x="28438" y="771620"/>
                  </a:lnTo>
                </a:path>
                <a:path w="38100" h="819785">
                  <a:moveTo>
                    <a:pt x="28438" y="781403"/>
                  </a:moveTo>
                  <a:lnTo>
                    <a:pt x="28438" y="705133"/>
                  </a:lnTo>
                </a:path>
                <a:path w="38100" h="819785">
                  <a:moveTo>
                    <a:pt x="28438" y="695350"/>
                  </a:moveTo>
                  <a:lnTo>
                    <a:pt x="37918" y="161941"/>
                  </a:lnTo>
                </a:path>
                <a:path w="38100" h="819785">
                  <a:moveTo>
                    <a:pt x="37918" y="152253"/>
                  </a:moveTo>
                  <a:lnTo>
                    <a:pt x="37918" y="171439"/>
                  </a:lnTo>
                </a:path>
                <a:path w="38100" h="819785">
                  <a:moveTo>
                    <a:pt x="37918" y="180937"/>
                  </a:moveTo>
                  <a:lnTo>
                    <a:pt x="37918" y="81939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3938359" y="3084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3943100" y="2194001"/>
              <a:ext cx="38100" cy="895985"/>
            </a:xfrm>
            <a:custGeom>
              <a:avLst/>
              <a:gdLst/>
              <a:ahLst/>
              <a:cxnLst/>
              <a:rect l="l" t="t" r="r" b="b"/>
              <a:pathLst>
                <a:path w="38100" h="895985">
                  <a:moveTo>
                    <a:pt x="0" y="895664"/>
                  </a:moveTo>
                  <a:lnTo>
                    <a:pt x="9479" y="647955"/>
                  </a:lnTo>
                </a:path>
                <a:path w="38100" h="895985">
                  <a:moveTo>
                    <a:pt x="9479" y="638457"/>
                  </a:moveTo>
                  <a:lnTo>
                    <a:pt x="9479" y="428741"/>
                  </a:lnTo>
                </a:path>
                <a:path w="38100" h="895985">
                  <a:moveTo>
                    <a:pt x="9479" y="419243"/>
                  </a:moveTo>
                  <a:lnTo>
                    <a:pt x="9479" y="428741"/>
                  </a:lnTo>
                </a:path>
                <a:path w="38100" h="895985">
                  <a:moveTo>
                    <a:pt x="9479" y="438239"/>
                  </a:moveTo>
                  <a:lnTo>
                    <a:pt x="9479" y="676449"/>
                  </a:lnTo>
                </a:path>
                <a:path w="38100" h="895985">
                  <a:moveTo>
                    <a:pt x="9479" y="685947"/>
                  </a:moveTo>
                  <a:lnTo>
                    <a:pt x="18959" y="628959"/>
                  </a:lnTo>
                </a:path>
                <a:path w="38100" h="895985">
                  <a:moveTo>
                    <a:pt x="18959" y="619461"/>
                  </a:moveTo>
                  <a:lnTo>
                    <a:pt x="28438" y="323977"/>
                  </a:lnTo>
                </a:path>
                <a:path w="38100" h="895985">
                  <a:moveTo>
                    <a:pt x="28438" y="314479"/>
                  </a:moveTo>
                  <a:lnTo>
                    <a:pt x="28438" y="381250"/>
                  </a:lnTo>
                </a:path>
                <a:path w="38100" h="895985">
                  <a:moveTo>
                    <a:pt x="28438" y="390749"/>
                  </a:moveTo>
                  <a:lnTo>
                    <a:pt x="28438" y="590682"/>
                  </a:lnTo>
                </a:path>
                <a:path w="38100" h="895985">
                  <a:moveTo>
                    <a:pt x="28438" y="600180"/>
                  </a:moveTo>
                  <a:lnTo>
                    <a:pt x="28438" y="590682"/>
                  </a:lnTo>
                </a:path>
                <a:path w="38100" h="895985">
                  <a:moveTo>
                    <a:pt x="28438" y="581184"/>
                  </a:moveTo>
                  <a:lnTo>
                    <a:pt x="37918" y="9593"/>
                  </a:lnTo>
                </a:path>
                <a:path w="38100" h="895985">
                  <a:moveTo>
                    <a:pt x="37918" y="0"/>
                  </a:moveTo>
                  <a:lnTo>
                    <a:pt x="37918" y="133257"/>
                  </a:lnTo>
                </a:path>
                <a:path w="38100" h="895985">
                  <a:moveTo>
                    <a:pt x="37918" y="143040"/>
                  </a:moveTo>
                  <a:lnTo>
                    <a:pt x="37918" y="6001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3976277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3981018" y="2136822"/>
              <a:ext cx="38735" cy="695960"/>
            </a:xfrm>
            <a:custGeom>
              <a:avLst/>
              <a:gdLst/>
              <a:ahLst/>
              <a:cxnLst/>
              <a:rect l="l" t="t" r="r" b="b"/>
              <a:pathLst>
                <a:path w="38735" h="695960">
                  <a:moveTo>
                    <a:pt x="0" y="666856"/>
                  </a:moveTo>
                  <a:lnTo>
                    <a:pt x="9669" y="323977"/>
                  </a:lnTo>
                </a:path>
                <a:path w="38735" h="695960">
                  <a:moveTo>
                    <a:pt x="9669" y="314384"/>
                  </a:moveTo>
                  <a:lnTo>
                    <a:pt x="9669" y="9498"/>
                  </a:lnTo>
                </a:path>
                <a:path w="38735" h="695960">
                  <a:moveTo>
                    <a:pt x="9669" y="0"/>
                  </a:moveTo>
                  <a:lnTo>
                    <a:pt x="9669" y="66771"/>
                  </a:lnTo>
                </a:path>
                <a:path w="38735" h="695960">
                  <a:moveTo>
                    <a:pt x="9669" y="76269"/>
                  </a:moveTo>
                  <a:lnTo>
                    <a:pt x="19243" y="676639"/>
                  </a:lnTo>
                </a:path>
                <a:path w="38735" h="695960">
                  <a:moveTo>
                    <a:pt x="19243" y="686137"/>
                  </a:moveTo>
                  <a:lnTo>
                    <a:pt x="19243" y="676639"/>
                  </a:lnTo>
                </a:path>
                <a:path w="38735" h="695960">
                  <a:moveTo>
                    <a:pt x="19243" y="666856"/>
                  </a:moveTo>
                  <a:lnTo>
                    <a:pt x="19243" y="228712"/>
                  </a:lnTo>
                </a:path>
                <a:path w="38735" h="695960">
                  <a:moveTo>
                    <a:pt x="19243" y="219214"/>
                  </a:moveTo>
                  <a:lnTo>
                    <a:pt x="19243" y="381156"/>
                  </a:lnTo>
                </a:path>
                <a:path w="38735" h="695960">
                  <a:moveTo>
                    <a:pt x="19243" y="390654"/>
                  </a:moveTo>
                  <a:lnTo>
                    <a:pt x="28723" y="686137"/>
                  </a:lnTo>
                </a:path>
                <a:path w="38735" h="695960">
                  <a:moveTo>
                    <a:pt x="28723" y="695635"/>
                  </a:moveTo>
                  <a:lnTo>
                    <a:pt x="28723" y="619366"/>
                  </a:lnTo>
                </a:path>
                <a:path w="38735" h="695960">
                  <a:moveTo>
                    <a:pt x="28723" y="609868"/>
                  </a:moveTo>
                  <a:lnTo>
                    <a:pt x="28723" y="581089"/>
                  </a:lnTo>
                </a:path>
                <a:path w="38735" h="695960">
                  <a:moveTo>
                    <a:pt x="28723" y="571591"/>
                  </a:moveTo>
                  <a:lnTo>
                    <a:pt x="38203" y="58108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014480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019221" y="2727505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0"/>
                  </a:moveTo>
                  <a:lnTo>
                    <a:pt x="0" y="19186"/>
                  </a:lnTo>
                </a:path>
                <a:path w="9525" h="248285">
                  <a:moveTo>
                    <a:pt x="0" y="28684"/>
                  </a:moveTo>
                  <a:lnTo>
                    <a:pt x="9479" y="2478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023960" y="29801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028701" y="2222590"/>
              <a:ext cx="38100" cy="819785"/>
            </a:xfrm>
            <a:custGeom>
              <a:avLst/>
              <a:gdLst/>
              <a:ahLst/>
              <a:cxnLst/>
              <a:rect l="l" t="t" r="r" b="b"/>
              <a:pathLst>
                <a:path w="38100" h="819785">
                  <a:moveTo>
                    <a:pt x="0" y="752814"/>
                  </a:moveTo>
                  <a:lnTo>
                    <a:pt x="0" y="323882"/>
                  </a:lnTo>
                </a:path>
                <a:path w="38100" h="819785">
                  <a:moveTo>
                    <a:pt x="0" y="314384"/>
                  </a:moveTo>
                  <a:lnTo>
                    <a:pt x="0" y="495322"/>
                  </a:lnTo>
                </a:path>
                <a:path w="38100" h="819785">
                  <a:moveTo>
                    <a:pt x="0" y="504915"/>
                  </a:moveTo>
                  <a:lnTo>
                    <a:pt x="9479" y="809802"/>
                  </a:lnTo>
                </a:path>
                <a:path w="38100" h="819785">
                  <a:moveTo>
                    <a:pt x="9479" y="819585"/>
                  </a:moveTo>
                  <a:lnTo>
                    <a:pt x="9479" y="676544"/>
                  </a:lnTo>
                </a:path>
                <a:path w="38100" h="819785">
                  <a:moveTo>
                    <a:pt x="9479" y="667046"/>
                  </a:moveTo>
                  <a:lnTo>
                    <a:pt x="9479" y="104668"/>
                  </a:lnTo>
                </a:path>
                <a:path w="38100" h="819785">
                  <a:moveTo>
                    <a:pt x="9479" y="95170"/>
                  </a:moveTo>
                  <a:lnTo>
                    <a:pt x="9479" y="104668"/>
                  </a:lnTo>
                </a:path>
                <a:path w="38100" h="819785">
                  <a:moveTo>
                    <a:pt x="9479" y="114451"/>
                  </a:moveTo>
                  <a:lnTo>
                    <a:pt x="18959" y="647860"/>
                  </a:lnTo>
                </a:path>
                <a:path w="38100" h="819785">
                  <a:moveTo>
                    <a:pt x="18959" y="657358"/>
                  </a:moveTo>
                  <a:lnTo>
                    <a:pt x="18959" y="428836"/>
                  </a:lnTo>
                </a:path>
                <a:path w="38100" h="819785">
                  <a:moveTo>
                    <a:pt x="18959" y="419148"/>
                  </a:moveTo>
                  <a:lnTo>
                    <a:pt x="28438" y="9498"/>
                  </a:lnTo>
                </a:path>
                <a:path w="38100" h="819785">
                  <a:moveTo>
                    <a:pt x="28438" y="0"/>
                  </a:moveTo>
                  <a:lnTo>
                    <a:pt x="28438" y="104668"/>
                  </a:lnTo>
                </a:path>
                <a:path w="38100" h="819785">
                  <a:moveTo>
                    <a:pt x="28438" y="114451"/>
                  </a:moveTo>
                  <a:lnTo>
                    <a:pt x="28438" y="428836"/>
                  </a:lnTo>
                </a:path>
                <a:path w="38100" h="819785">
                  <a:moveTo>
                    <a:pt x="28438" y="438334"/>
                  </a:moveTo>
                  <a:lnTo>
                    <a:pt x="28438" y="285890"/>
                  </a:lnTo>
                </a:path>
                <a:path w="38100" h="819785">
                  <a:moveTo>
                    <a:pt x="28438" y="276392"/>
                  </a:moveTo>
                  <a:lnTo>
                    <a:pt x="37918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061879" y="2370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066619" y="2375033"/>
              <a:ext cx="9525" cy="324485"/>
            </a:xfrm>
            <a:custGeom>
              <a:avLst/>
              <a:gdLst/>
              <a:ahLst/>
              <a:cxnLst/>
              <a:rect l="l" t="t" r="r" b="b"/>
              <a:pathLst>
                <a:path w="9525" h="324485">
                  <a:moveTo>
                    <a:pt x="0" y="0"/>
                  </a:moveTo>
                  <a:lnTo>
                    <a:pt x="9479" y="314384"/>
                  </a:lnTo>
                </a:path>
                <a:path w="9525" h="324485">
                  <a:moveTo>
                    <a:pt x="9479" y="323882"/>
                  </a:moveTo>
                  <a:lnTo>
                    <a:pt x="9479" y="276392"/>
                  </a:lnTo>
                </a:path>
                <a:path w="9525" h="324485">
                  <a:moveTo>
                    <a:pt x="9479" y="266704"/>
                  </a:moveTo>
                  <a:lnTo>
                    <a:pt x="9479" y="1047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071358" y="24655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076099" y="2470298"/>
              <a:ext cx="47625" cy="667385"/>
            </a:xfrm>
            <a:custGeom>
              <a:avLst/>
              <a:gdLst/>
              <a:ahLst/>
              <a:cxnLst/>
              <a:rect l="l" t="t" r="r" b="b"/>
              <a:pathLst>
                <a:path w="47625" h="667385">
                  <a:moveTo>
                    <a:pt x="0" y="0"/>
                  </a:moveTo>
                  <a:lnTo>
                    <a:pt x="9479" y="161941"/>
                  </a:lnTo>
                </a:path>
                <a:path w="47625" h="667385">
                  <a:moveTo>
                    <a:pt x="9479" y="171439"/>
                  </a:moveTo>
                  <a:lnTo>
                    <a:pt x="9479" y="543097"/>
                  </a:lnTo>
                </a:path>
                <a:path w="47625" h="667385">
                  <a:moveTo>
                    <a:pt x="9479" y="552595"/>
                  </a:moveTo>
                  <a:lnTo>
                    <a:pt x="9479" y="533599"/>
                  </a:lnTo>
                </a:path>
                <a:path w="47625" h="667385">
                  <a:moveTo>
                    <a:pt x="9479" y="524101"/>
                  </a:moveTo>
                  <a:lnTo>
                    <a:pt x="18959" y="28684"/>
                  </a:lnTo>
                </a:path>
                <a:path w="47625" h="667385">
                  <a:moveTo>
                    <a:pt x="18959" y="18996"/>
                  </a:moveTo>
                  <a:lnTo>
                    <a:pt x="18959" y="238115"/>
                  </a:lnTo>
                </a:path>
                <a:path w="47625" h="667385">
                  <a:moveTo>
                    <a:pt x="18959" y="247613"/>
                  </a:moveTo>
                  <a:lnTo>
                    <a:pt x="18959" y="657548"/>
                  </a:lnTo>
                </a:path>
                <a:path w="47625" h="667385">
                  <a:moveTo>
                    <a:pt x="18959" y="667046"/>
                  </a:moveTo>
                  <a:lnTo>
                    <a:pt x="28628" y="438334"/>
                  </a:lnTo>
                </a:path>
                <a:path w="47625" h="667385">
                  <a:moveTo>
                    <a:pt x="28628" y="428836"/>
                  </a:moveTo>
                  <a:lnTo>
                    <a:pt x="28628" y="38182"/>
                  </a:lnTo>
                </a:path>
                <a:path w="47625" h="667385">
                  <a:moveTo>
                    <a:pt x="28628" y="28684"/>
                  </a:moveTo>
                  <a:lnTo>
                    <a:pt x="28628" y="209621"/>
                  </a:lnTo>
                </a:path>
                <a:path w="47625" h="667385">
                  <a:moveTo>
                    <a:pt x="28628" y="219119"/>
                  </a:moveTo>
                  <a:lnTo>
                    <a:pt x="28628" y="485824"/>
                  </a:lnTo>
                </a:path>
                <a:path w="47625" h="667385">
                  <a:moveTo>
                    <a:pt x="28628" y="495607"/>
                  </a:moveTo>
                  <a:lnTo>
                    <a:pt x="38108" y="400152"/>
                  </a:lnTo>
                </a:path>
                <a:path w="47625" h="667385">
                  <a:moveTo>
                    <a:pt x="38108" y="390654"/>
                  </a:moveTo>
                  <a:lnTo>
                    <a:pt x="38108" y="38182"/>
                  </a:lnTo>
                </a:path>
                <a:path w="47625" h="667385">
                  <a:moveTo>
                    <a:pt x="38108" y="28684"/>
                  </a:moveTo>
                  <a:lnTo>
                    <a:pt x="38108" y="38182"/>
                  </a:lnTo>
                </a:path>
                <a:path w="47625" h="667385">
                  <a:moveTo>
                    <a:pt x="38108" y="47680"/>
                  </a:moveTo>
                  <a:lnTo>
                    <a:pt x="47587" y="14294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118946" y="26179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123687" y="2222590"/>
              <a:ext cx="38100" cy="772160"/>
            </a:xfrm>
            <a:custGeom>
              <a:avLst/>
              <a:gdLst/>
              <a:ahLst/>
              <a:cxnLst/>
              <a:rect l="l" t="t" r="r" b="b"/>
              <a:pathLst>
                <a:path w="38100" h="772160">
                  <a:moveTo>
                    <a:pt x="0" y="390654"/>
                  </a:moveTo>
                  <a:lnTo>
                    <a:pt x="9479" y="238210"/>
                  </a:lnTo>
                </a:path>
                <a:path w="38100" h="772160">
                  <a:moveTo>
                    <a:pt x="9479" y="228617"/>
                  </a:moveTo>
                  <a:lnTo>
                    <a:pt x="9479" y="104668"/>
                  </a:lnTo>
                </a:path>
                <a:path w="38100" h="772160">
                  <a:moveTo>
                    <a:pt x="9479" y="95170"/>
                  </a:moveTo>
                  <a:lnTo>
                    <a:pt x="9479" y="161941"/>
                  </a:lnTo>
                </a:path>
                <a:path w="38100" h="772160">
                  <a:moveTo>
                    <a:pt x="9479" y="171439"/>
                  </a:moveTo>
                  <a:lnTo>
                    <a:pt x="9479" y="466828"/>
                  </a:lnTo>
                </a:path>
                <a:path w="38100" h="772160">
                  <a:moveTo>
                    <a:pt x="9479" y="476326"/>
                  </a:moveTo>
                  <a:lnTo>
                    <a:pt x="18959" y="371657"/>
                  </a:lnTo>
                </a:path>
                <a:path w="38100" h="772160">
                  <a:moveTo>
                    <a:pt x="18959" y="362159"/>
                  </a:moveTo>
                  <a:lnTo>
                    <a:pt x="18959" y="9498"/>
                  </a:lnTo>
                </a:path>
                <a:path w="38100" h="772160">
                  <a:moveTo>
                    <a:pt x="18959" y="0"/>
                  </a:moveTo>
                  <a:lnTo>
                    <a:pt x="18959" y="18996"/>
                  </a:lnTo>
                </a:path>
                <a:path w="38100" h="772160">
                  <a:moveTo>
                    <a:pt x="18959" y="28494"/>
                  </a:moveTo>
                  <a:lnTo>
                    <a:pt x="28438" y="657358"/>
                  </a:lnTo>
                </a:path>
                <a:path w="38100" h="772160">
                  <a:moveTo>
                    <a:pt x="28438" y="667046"/>
                  </a:moveTo>
                  <a:lnTo>
                    <a:pt x="28438" y="466828"/>
                  </a:lnTo>
                </a:path>
                <a:path w="38100" h="772160">
                  <a:moveTo>
                    <a:pt x="28438" y="457330"/>
                  </a:moveTo>
                  <a:lnTo>
                    <a:pt x="28438" y="152443"/>
                  </a:lnTo>
                </a:path>
                <a:path w="38100" h="772160">
                  <a:moveTo>
                    <a:pt x="28438" y="142945"/>
                  </a:moveTo>
                  <a:lnTo>
                    <a:pt x="28438" y="276392"/>
                  </a:lnTo>
                </a:path>
                <a:path w="38100" h="772160">
                  <a:moveTo>
                    <a:pt x="28438" y="285890"/>
                  </a:moveTo>
                  <a:lnTo>
                    <a:pt x="37918" y="7718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156865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161606" y="2174814"/>
              <a:ext cx="76200" cy="829310"/>
            </a:xfrm>
            <a:custGeom>
              <a:avLst/>
              <a:gdLst/>
              <a:ahLst/>
              <a:cxnLst/>
              <a:rect l="l" t="t" r="r" b="b"/>
              <a:pathLst>
                <a:path w="76200" h="829310">
                  <a:moveTo>
                    <a:pt x="0" y="829083"/>
                  </a:moveTo>
                  <a:lnTo>
                    <a:pt x="0" y="609868"/>
                  </a:lnTo>
                </a:path>
                <a:path w="76200" h="829310">
                  <a:moveTo>
                    <a:pt x="0" y="600370"/>
                  </a:moveTo>
                  <a:lnTo>
                    <a:pt x="0" y="438429"/>
                  </a:lnTo>
                </a:path>
                <a:path w="76200" h="829310">
                  <a:moveTo>
                    <a:pt x="0" y="428931"/>
                  </a:moveTo>
                  <a:lnTo>
                    <a:pt x="9479" y="543097"/>
                  </a:lnTo>
                </a:path>
                <a:path w="76200" h="829310">
                  <a:moveTo>
                    <a:pt x="9479" y="552690"/>
                  </a:moveTo>
                  <a:lnTo>
                    <a:pt x="9479" y="743315"/>
                  </a:lnTo>
                </a:path>
                <a:path w="76200" h="829310">
                  <a:moveTo>
                    <a:pt x="9479" y="752814"/>
                  </a:moveTo>
                  <a:lnTo>
                    <a:pt x="9479" y="743315"/>
                  </a:lnTo>
                </a:path>
                <a:path w="76200" h="829310">
                  <a:moveTo>
                    <a:pt x="9479" y="733817"/>
                  </a:moveTo>
                  <a:lnTo>
                    <a:pt x="18959" y="486109"/>
                  </a:lnTo>
                </a:path>
                <a:path w="76200" h="829310">
                  <a:moveTo>
                    <a:pt x="18959" y="476611"/>
                  </a:moveTo>
                  <a:lnTo>
                    <a:pt x="18959" y="486109"/>
                  </a:lnTo>
                </a:path>
                <a:path w="76200" h="829310">
                  <a:moveTo>
                    <a:pt x="18959" y="495607"/>
                  </a:moveTo>
                  <a:lnTo>
                    <a:pt x="28438" y="657643"/>
                  </a:lnTo>
                </a:path>
                <a:path w="76200" h="829310">
                  <a:moveTo>
                    <a:pt x="28438" y="667141"/>
                  </a:moveTo>
                  <a:lnTo>
                    <a:pt x="28438" y="581374"/>
                  </a:lnTo>
                </a:path>
                <a:path w="76200" h="829310">
                  <a:moveTo>
                    <a:pt x="28438" y="571876"/>
                  </a:moveTo>
                  <a:lnTo>
                    <a:pt x="28438" y="162226"/>
                  </a:lnTo>
                </a:path>
                <a:path w="76200" h="829310">
                  <a:moveTo>
                    <a:pt x="28438" y="152443"/>
                  </a:moveTo>
                  <a:lnTo>
                    <a:pt x="37918" y="324167"/>
                  </a:lnTo>
                </a:path>
                <a:path w="76200" h="829310">
                  <a:moveTo>
                    <a:pt x="37918" y="333665"/>
                  </a:moveTo>
                  <a:lnTo>
                    <a:pt x="37918" y="609868"/>
                  </a:lnTo>
                </a:path>
                <a:path w="76200" h="829310">
                  <a:moveTo>
                    <a:pt x="37918" y="619366"/>
                  </a:moveTo>
                  <a:lnTo>
                    <a:pt x="37918" y="495607"/>
                  </a:lnTo>
                </a:path>
                <a:path w="76200" h="829310">
                  <a:moveTo>
                    <a:pt x="37918" y="486109"/>
                  </a:moveTo>
                  <a:lnTo>
                    <a:pt x="47398" y="9687"/>
                  </a:lnTo>
                </a:path>
                <a:path w="76200" h="829310">
                  <a:moveTo>
                    <a:pt x="47398" y="0"/>
                  </a:moveTo>
                  <a:lnTo>
                    <a:pt x="47398" y="57273"/>
                  </a:lnTo>
                </a:path>
                <a:path w="76200" h="829310">
                  <a:moveTo>
                    <a:pt x="47398" y="66771"/>
                  </a:moveTo>
                  <a:lnTo>
                    <a:pt x="47398" y="562378"/>
                  </a:lnTo>
                </a:path>
                <a:path w="76200" h="829310">
                  <a:moveTo>
                    <a:pt x="47398" y="571876"/>
                  </a:moveTo>
                  <a:lnTo>
                    <a:pt x="47398" y="466923"/>
                  </a:lnTo>
                </a:path>
                <a:path w="76200" h="829310">
                  <a:moveTo>
                    <a:pt x="47398" y="457425"/>
                  </a:moveTo>
                  <a:lnTo>
                    <a:pt x="56877" y="114451"/>
                  </a:lnTo>
                </a:path>
                <a:path w="76200" h="829310">
                  <a:moveTo>
                    <a:pt x="56877" y="104953"/>
                  </a:moveTo>
                  <a:lnTo>
                    <a:pt x="56877" y="114451"/>
                  </a:lnTo>
                </a:path>
                <a:path w="76200" h="829310">
                  <a:moveTo>
                    <a:pt x="56877" y="123949"/>
                  </a:moveTo>
                  <a:lnTo>
                    <a:pt x="56877" y="552690"/>
                  </a:lnTo>
                </a:path>
                <a:path w="76200" h="829310">
                  <a:moveTo>
                    <a:pt x="56877" y="562378"/>
                  </a:moveTo>
                  <a:lnTo>
                    <a:pt x="66641" y="438429"/>
                  </a:lnTo>
                </a:path>
                <a:path w="76200" h="829310">
                  <a:moveTo>
                    <a:pt x="66641" y="428931"/>
                  </a:moveTo>
                  <a:lnTo>
                    <a:pt x="66641" y="457425"/>
                  </a:lnTo>
                </a:path>
                <a:path w="76200" h="829310">
                  <a:moveTo>
                    <a:pt x="66641" y="466923"/>
                  </a:moveTo>
                  <a:lnTo>
                    <a:pt x="76121" y="705133"/>
                  </a:lnTo>
                </a:path>
                <a:path w="76200" h="829310">
                  <a:moveTo>
                    <a:pt x="76121" y="714821"/>
                  </a:moveTo>
                  <a:lnTo>
                    <a:pt x="76121" y="73381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232986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237727" y="2327258"/>
              <a:ext cx="95250" cy="743585"/>
            </a:xfrm>
            <a:custGeom>
              <a:avLst/>
              <a:gdLst/>
              <a:ahLst/>
              <a:cxnLst/>
              <a:rect l="l" t="t" r="r" b="b"/>
              <a:pathLst>
                <a:path w="95250" h="743585">
                  <a:moveTo>
                    <a:pt x="0" y="581374"/>
                  </a:moveTo>
                  <a:lnTo>
                    <a:pt x="9479" y="295483"/>
                  </a:lnTo>
                </a:path>
                <a:path w="95250" h="743585">
                  <a:moveTo>
                    <a:pt x="9479" y="285985"/>
                  </a:moveTo>
                  <a:lnTo>
                    <a:pt x="9479" y="371657"/>
                  </a:lnTo>
                </a:path>
                <a:path w="95250" h="743585">
                  <a:moveTo>
                    <a:pt x="9479" y="381156"/>
                  </a:moveTo>
                  <a:lnTo>
                    <a:pt x="9479" y="724414"/>
                  </a:lnTo>
                </a:path>
                <a:path w="95250" h="743585">
                  <a:moveTo>
                    <a:pt x="9479" y="733912"/>
                  </a:moveTo>
                  <a:lnTo>
                    <a:pt x="18959" y="533694"/>
                  </a:lnTo>
                </a:path>
                <a:path w="95250" h="743585">
                  <a:moveTo>
                    <a:pt x="18959" y="524196"/>
                  </a:moveTo>
                  <a:lnTo>
                    <a:pt x="18959" y="143040"/>
                  </a:lnTo>
                </a:path>
                <a:path w="95250" h="743585">
                  <a:moveTo>
                    <a:pt x="18959" y="133542"/>
                  </a:moveTo>
                  <a:lnTo>
                    <a:pt x="18959" y="190720"/>
                  </a:lnTo>
                </a:path>
                <a:path w="95250" h="743585">
                  <a:moveTo>
                    <a:pt x="18959" y="200218"/>
                  </a:moveTo>
                  <a:lnTo>
                    <a:pt x="28438" y="609868"/>
                  </a:lnTo>
                </a:path>
                <a:path w="95250" h="743585">
                  <a:moveTo>
                    <a:pt x="28438" y="619366"/>
                  </a:moveTo>
                  <a:lnTo>
                    <a:pt x="28438" y="562378"/>
                  </a:lnTo>
                </a:path>
                <a:path w="95250" h="743585">
                  <a:moveTo>
                    <a:pt x="28438" y="552690"/>
                  </a:moveTo>
                  <a:lnTo>
                    <a:pt x="28438" y="9782"/>
                  </a:lnTo>
                </a:path>
                <a:path w="95250" h="743585">
                  <a:moveTo>
                    <a:pt x="28438" y="0"/>
                  </a:moveTo>
                  <a:lnTo>
                    <a:pt x="28438" y="95455"/>
                  </a:lnTo>
                </a:path>
                <a:path w="95250" h="743585">
                  <a:moveTo>
                    <a:pt x="28438" y="104953"/>
                  </a:moveTo>
                  <a:lnTo>
                    <a:pt x="37918" y="362159"/>
                  </a:lnTo>
                </a:path>
                <a:path w="95250" h="743585">
                  <a:moveTo>
                    <a:pt x="37918" y="371657"/>
                  </a:moveTo>
                  <a:lnTo>
                    <a:pt x="37918" y="304981"/>
                  </a:lnTo>
                </a:path>
                <a:path w="95250" h="743585">
                  <a:moveTo>
                    <a:pt x="37918" y="295483"/>
                  </a:moveTo>
                  <a:lnTo>
                    <a:pt x="37918" y="38277"/>
                  </a:lnTo>
                </a:path>
                <a:path w="95250" h="743585">
                  <a:moveTo>
                    <a:pt x="37918" y="28779"/>
                  </a:moveTo>
                  <a:lnTo>
                    <a:pt x="47398" y="57273"/>
                  </a:lnTo>
                </a:path>
                <a:path w="95250" h="743585">
                  <a:moveTo>
                    <a:pt x="47398" y="66771"/>
                  </a:moveTo>
                  <a:lnTo>
                    <a:pt x="56877" y="238210"/>
                  </a:lnTo>
                </a:path>
                <a:path w="95250" h="743585">
                  <a:moveTo>
                    <a:pt x="56877" y="247993"/>
                  </a:moveTo>
                  <a:lnTo>
                    <a:pt x="56877" y="228712"/>
                  </a:lnTo>
                </a:path>
                <a:path w="95250" h="743585">
                  <a:moveTo>
                    <a:pt x="56877" y="219214"/>
                  </a:moveTo>
                  <a:lnTo>
                    <a:pt x="56877" y="85767"/>
                  </a:lnTo>
                </a:path>
                <a:path w="95250" h="743585">
                  <a:moveTo>
                    <a:pt x="56877" y="76269"/>
                  </a:moveTo>
                  <a:lnTo>
                    <a:pt x="56877" y="152538"/>
                  </a:lnTo>
                </a:path>
                <a:path w="95250" h="743585">
                  <a:moveTo>
                    <a:pt x="56877" y="162036"/>
                  </a:moveTo>
                  <a:lnTo>
                    <a:pt x="66357" y="543192"/>
                  </a:lnTo>
                </a:path>
                <a:path w="95250" h="743585">
                  <a:moveTo>
                    <a:pt x="66357" y="552690"/>
                  </a:moveTo>
                  <a:lnTo>
                    <a:pt x="66357" y="505200"/>
                  </a:lnTo>
                </a:path>
                <a:path w="95250" h="743585">
                  <a:moveTo>
                    <a:pt x="66357" y="495702"/>
                  </a:moveTo>
                  <a:lnTo>
                    <a:pt x="66357" y="152538"/>
                  </a:lnTo>
                </a:path>
                <a:path w="95250" h="743585">
                  <a:moveTo>
                    <a:pt x="66357" y="143040"/>
                  </a:moveTo>
                  <a:lnTo>
                    <a:pt x="66357" y="200218"/>
                  </a:lnTo>
                </a:path>
                <a:path w="95250" h="743585">
                  <a:moveTo>
                    <a:pt x="66357" y="209716"/>
                  </a:moveTo>
                  <a:lnTo>
                    <a:pt x="75837" y="733912"/>
                  </a:lnTo>
                </a:path>
                <a:path w="95250" h="743585">
                  <a:moveTo>
                    <a:pt x="75837" y="743410"/>
                  </a:moveTo>
                  <a:lnTo>
                    <a:pt x="75837" y="543192"/>
                  </a:lnTo>
                </a:path>
                <a:path w="95250" h="743585">
                  <a:moveTo>
                    <a:pt x="75837" y="533694"/>
                  </a:moveTo>
                  <a:lnTo>
                    <a:pt x="85316" y="238210"/>
                  </a:lnTo>
                </a:path>
                <a:path w="95250" h="743585">
                  <a:moveTo>
                    <a:pt x="85316" y="228712"/>
                  </a:moveTo>
                  <a:lnTo>
                    <a:pt x="85316" y="276487"/>
                  </a:lnTo>
                </a:path>
                <a:path w="95250" h="743585">
                  <a:moveTo>
                    <a:pt x="85316" y="285985"/>
                  </a:moveTo>
                  <a:lnTo>
                    <a:pt x="85316" y="676639"/>
                  </a:lnTo>
                </a:path>
                <a:path w="95250" h="743585">
                  <a:moveTo>
                    <a:pt x="85316" y="686137"/>
                  </a:moveTo>
                  <a:lnTo>
                    <a:pt x="85316" y="600370"/>
                  </a:lnTo>
                </a:path>
                <a:path w="95250" h="743585">
                  <a:moveTo>
                    <a:pt x="85316" y="590872"/>
                  </a:moveTo>
                  <a:lnTo>
                    <a:pt x="94796" y="276487"/>
                  </a:lnTo>
                </a:path>
                <a:path w="95250" h="743585">
                  <a:moveTo>
                    <a:pt x="94796" y="266989"/>
                  </a:moveTo>
                  <a:lnTo>
                    <a:pt x="94796" y="324167"/>
                  </a:lnTo>
                </a:path>
                <a:path w="95250" h="743585">
                  <a:moveTo>
                    <a:pt x="94796" y="333665"/>
                  </a:moveTo>
                  <a:lnTo>
                    <a:pt x="94796" y="4002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327783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332524" y="2232088"/>
              <a:ext cx="66675" cy="676910"/>
            </a:xfrm>
            <a:custGeom>
              <a:avLst/>
              <a:gdLst/>
              <a:ahLst/>
              <a:cxnLst/>
              <a:rect l="l" t="t" r="r" b="b"/>
              <a:pathLst>
                <a:path w="66675" h="676910">
                  <a:moveTo>
                    <a:pt x="0" y="495417"/>
                  </a:moveTo>
                  <a:lnTo>
                    <a:pt x="19243" y="180937"/>
                  </a:lnTo>
                </a:path>
                <a:path w="66675" h="676910">
                  <a:moveTo>
                    <a:pt x="19243" y="171439"/>
                  </a:moveTo>
                  <a:lnTo>
                    <a:pt x="19243" y="228712"/>
                  </a:lnTo>
                </a:path>
                <a:path w="66675" h="676910">
                  <a:moveTo>
                    <a:pt x="19243" y="238210"/>
                  </a:moveTo>
                  <a:lnTo>
                    <a:pt x="19243" y="419338"/>
                  </a:lnTo>
                </a:path>
                <a:path w="66675" h="676910">
                  <a:moveTo>
                    <a:pt x="19243" y="428836"/>
                  </a:moveTo>
                  <a:lnTo>
                    <a:pt x="19243" y="352661"/>
                  </a:lnTo>
                </a:path>
                <a:path w="66675" h="676910">
                  <a:moveTo>
                    <a:pt x="19243" y="343163"/>
                  </a:moveTo>
                  <a:lnTo>
                    <a:pt x="28723" y="9498"/>
                  </a:lnTo>
                </a:path>
                <a:path w="66675" h="676910">
                  <a:moveTo>
                    <a:pt x="28723" y="0"/>
                  </a:moveTo>
                  <a:lnTo>
                    <a:pt x="28723" y="47680"/>
                  </a:lnTo>
                </a:path>
                <a:path w="66675" h="676910">
                  <a:moveTo>
                    <a:pt x="28723" y="57178"/>
                  </a:moveTo>
                  <a:lnTo>
                    <a:pt x="28723" y="524101"/>
                  </a:lnTo>
                </a:path>
                <a:path w="66675" h="676910">
                  <a:moveTo>
                    <a:pt x="28723" y="533599"/>
                  </a:moveTo>
                  <a:lnTo>
                    <a:pt x="28723" y="524101"/>
                  </a:lnTo>
                </a:path>
                <a:path w="66675" h="676910">
                  <a:moveTo>
                    <a:pt x="28723" y="514603"/>
                  </a:moveTo>
                  <a:lnTo>
                    <a:pt x="38203" y="76174"/>
                  </a:lnTo>
                </a:path>
                <a:path w="66675" h="676910">
                  <a:moveTo>
                    <a:pt x="38203" y="66676"/>
                  </a:moveTo>
                  <a:lnTo>
                    <a:pt x="38203" y="266894"/>
                  </a:lnTo>
                </a:path>
                <a:path w="66675" h="676910">
                  <a:moveTo>
                    <a:pt x="38203" y="276392"/>
                  </a:moveTo>
                  <a:lnTo>
                    <a:pt x="38203" y="647860"/>
                  </a:lnTo>
                </a:path>
                <a:path w="66675" h="676910">
                  <a:moveTo>
                    <a:pt x="38203" y="657548"/>
                  </a:moveTo>
                  <a:lnTo>
                    <a:pt x="47682" y="647860"/>
                  </a:lnTo>
                </a:path>
                <a:path w="66675" h="676910">
                  <a:moveTo>
                    <a:pt x="47682" y="638362"/>
                  </a:moveTo>
                  <a:lnTo>
                    <a:pt x="47682" y="323882"/>
                  </a:lnTo>
                </a:path>
                <a:path w="66675" h="676910">
                  <a:moveTo>
                    <a:pt x="47682" y="314384"/>
                  </a:moveTo>
                  <a:lnTo>
                    <a:pt x="47682" y="323882"/>
                  </a:lnTo>
                </a:path>
                <a:path w="66675" h="676910">
                  <a:moveTo>
                    <a:pt x="47682" y="333380"/>
                  </a:moveTo>
                  <a:lnTo>
                    <a:pt x="57162" y="667046"/>
                  </a:lnTo>
                </a:path>
                <a:path w="66675" h="676910">
                  <a:moveTo>
                    <a:pt x="57162" y="676544"/>
                  </a:moveTo>
                  <a:lnTo>
                    <a:pt x="57162" y="600370"/>
                  </a:lnTo>
                </a:path>
                <a:path w="66675" h="676910">
                  <a:moveTo>
                    <a:pt x="57162" y="590872"/>
                  </a:moveTo>
                  <a:lnTo>
                    <a:pt x="66641" y="51460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394425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399166" y="2260772"/>
              <a:ext cx="28575" cy="638810"/>
            </a:xfrm>
            <a:custGeom>
              <a:avLst/>
              <a:gdLst/>
              <a:ahLst/>
              <a:cxnLst/>
              <a:rect l="l" t="t" r="r" b="b"/>
              <a:pathLst>
                <a:path w="28575" h="638810">
                  <a:moveTo>
                    <a:pt x="0" y="485919"/>
                  </a:moveTo>
                  <a:lnTo>
                    <a:pt x="0" y="600180"/>
                  </a:lnTo>
                </a:path>
                <a:path w="28575" h="638810">
                  <a:moveTo>
                    <a:pt x="0" y="609678"/>
                  </a:moveTo>
                  <a:lnTo>
                    <a:pt x="0" y="628864"/>
                  </a:lnTo>
                </a:path>
                <a:path w="28575" h="638810">
                  <a:moveTo>
                    <a:pt x="0" y="638362"/>
                  </a:moveTo>
                  <a:lnTo>
                    <a:pt x="9479" y="609678"/>
                  </a:lnTo>
                </a:path>
                <a:path w="28575" h="638810">
                  <a:moveTo>
                    <a:pt x="9479" y="600180"/>
                  </a:moveTo>
                  <a:lnTo>
                    <a:pt x="9479" y="219024"/>
                  </a:lnTo>
                </a:path>
                <a:path w="28575" h="638810">
                  <a:moveTo>
                    <a:pt x="9479" y="209526"/>
                  </a:moveTo>
                  <a:lnTo>
                    <a:pt x="9479" y="219024"/>
                  </a:lnTo>
                </a:path>
                <a:path w="28575" h="638810">
                  <a:moveTo>
                    <a:pt x="9479" y="228522"/>
                  </a:moveTo>
                  <a:lnTo>
                    <a:pt x="18959" y="571686"/>
                  </a:lnTo>
                </a:path>
                <a:path w="28575" h="638810">
                  <a:moveTo>
                    <a:pt x="18959" y="581184"/>
                  </a:moveTo>
                  <a:lnTo>
                    <a:pt x="18959" y="562188"/>
                  </a:lnTo>
                </a:path>
                <a:path w="28575" h="638810">
                  <a:moveTo>
                    <a:pt x="18959" y="552690"/>
                  </a:moveTo>
                  <a:lnTo>
                    <a:pt x="18959" y="9498"/>
                  </a:lnTo>
                </a:path>
                <a:path w="28575" h="638810">
                  <a:moveTo>
                    <a:pt x="18959" y="0"/>
                  </a:moveTo>
                  <a:lnTo>
                    <a:pt x="18959" y="104763"/>
                  </a:lnTo>
                </a:path>
                <a:path w="28575" h="638810">
                  <a:moveTo>
                    <a:pt x="18959" y="114261"/>
                  </a:moveTo>
                  <a:lnTo>
                    <a:pt x="28438" y="447642"/>
                  </a:lnTo>
                </a:path>
                <a:path w="28575" h="638810">
                  <a:moveTo>
                    <a:pt x="28438" y="457140"/>
                  </a:moveTo>
                  <a:lnTo>
                    <a:pt x="28438" y="447642"/>
                  </a:lnTo>
                </a:path>
                <a:path w="28575" h="638810">
                  <a:moveTo>
                    <a:pt x="28438" y="438144"/>
                  </a:moveTo>
                  <a:lnTo>
                    <a:pt x="28438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4422864" y="2256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437084" y="2270270"/>
              <a:ext cx="29209" cy="753110"/>
            </a:xfrm>
            <a:custGeom>
              <a:avLst/>
              <a:gdLst/>
              <a:ahLst/>
              <a:cxnLst/>
              <a:rect l="l" t="t" r="r" b="b"/>
              <a:pathLst>
                <a:path w="29210" h="753110">
                  <a:moveTo>
                    <a:pt x="0" y="0"/>
                  </a:moveTo>
                  <a:lnTo>
                    <a:pt x="0" y="371468"/>
                  </a:lnTo>
                </a:path>
                <a:path w="29210" h="753110">
                  <a:moveTo>
                    <a:pt x="0" y="381156"/>
                  </a:moveTo>
                  <a:lnTo>
                    <a:pt x="0" y="342973"/>
                  </a:lnTo>
                </a:path>
                <a:path w="29210" h="753110">
                  <a:moveTo>
                    <a:pt x="0" y="333475"/>
                  </a:moveTo>
                  <a:lnTo>
                    <a:pt x="9479" y="228712"/>
                  </a:lnTo>
                </a:path>
                <a:path w="29210" h="753110">
                  <a:moveTo>
                    <a:pt x="9479" y="219024"/>
                  </a:moveTo>
                  <a:lnTo>
                    <a:pt x="9479" y="257206"/>
                  </a:lnTo>
                </a:path>
                <a:path w="29210" h="753110">
                  <a:moveTo>
                    <a:pt x="9479" y="266704"/>
                  </a:moveTo>
                  <a:lnTo>
                    <a:pt x="19148" y="533409"/>
                  </a:lnTo>
                </a:path>
                <a:path w="29210" h="753110">
                  <a:moveTo>
                    <a:pt x="19148" y="543192"/>
                  </a:moveTo>
                  <a:lnTo>
                    <a:pt x="19148" y="533409"/>
                  </a:lnTo>
                </a:path>
                <a:path w="29210" h="753110">
                  <a:moveTo>
                    <a:pt x="19148" y="523911"/>
                  </a:moveTo>
                  <a:lnTo>
                    <a:pt x="19148" y="361969"/>
                  </a:lnTo>
                </a:path>
                <a:path w="29210" h="753110">
                  <a:moveTo>
                    <a:pt x="19148" y="352471"/>
                  </a:moveTo>
                  <a:lnTo>
                    <a:pt x="28628" y="381156"/>
                  </a:lnTo>
                </a:path>
                <a:path w="29210" h="753110">
                  <a:moveTo>
                    <a:pt x="28628" y="390654"/>
                  </a:moveTo>
                  <a:lnTo>
                    <a:pt x="28628" y="75262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460972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465713" y="2403527"/>
              <a:ext cx="38100" cy="629285"/>
            </a:xfrm>
            <a:custGeom>
              <a:avLst/>
              <a:gdLst/>
              <a:ahLst/>
              <a:cxnLst/>
              <a:rect l="l" t="t" r="r" b="b"/>
              <a:pathLst>
                <a:path w="38100" h="629285">
                  <a:moveTo>
                    <a:pt x="0" y="628864"/>
                  </a:moveTo>
                  <a:lnTo>
                    <a:pt x="0" y="457425"/>
                  </a:lnTo>
                </a:path>
                <a:path w="38100" h="629285">
                  <a:moveTo>
                    <a:pt x="0" y="447927"/>
                  </a:moveTo>
                  <a:lnTo>
                    <a:pt x="9479" y="171724"/>
                  </a:lnTo>
                </a:path>
                <a:path w="38100" h="629285">
                  <a:moveTo>
                    <a:pt x="9479" y="161941"/>
                  </a:moveTo>
                  <a:lnTo>
                    <a:pt x="9479" y="323977"/>
                  </a:lnTo>
                </a:path>
                <a:path w="38100" h="629285">
                  <a:moveTo>
                    <a:pt x="9479" y="333665"/>
                  </a:moveTo>
                  <a:lnTo>
                    <a:pt x="9479" y="590872"/>
                  </a:lnTo>
                </a:path>
                <a:path w="38100" h="629285">
                  <a:moveTo>
                    <a:pt x="9479" y="600370"/>
                  </a:moveTo>
                  <a:lnTo>
                    <a:pt x="9479" y="495607"/>
                  </a:lnTo>
                </a:path>
                <a:path w="38100" h="629285">
                  <a:moveTo>
                    <a:pt x="9479" y="486109"/>
                  </a:moveTo>
                  <a:lnTo>
                    <a:pt x="18959" y="57273"/>
                  </a:lnTo>
                </a:path>
                <a:path w="38100" h="629285">
                  <a:moveTo>
                    <a:pt x="18959" y="47680"/>
                  </a:moveTo>
                  <a:lnTo>
                    <a:pt x="18959" y="181222"/>
                  </a:lnTo>
                </a:path>
                <a:path w="38100" h="629285">
                  <a:moveTo>
                    <a:pt x="18959" y="190720"/>
                  </a:moveTo>
                  <a:lnTo>
                    <a:pt x="18959" y="362159"/>
                  </a:lnTo>
                </a:path>
                <a:path w="38100" h="629285">
                  <a:moveTo>
                    <a:pt x="18959" y="371657"/>
                  </a:moveTo>
                  <a:lnTo>
                    <a:pt x="28438" y="247898"/>
                  </a:lnTo>
                </a:path>
                <a:path w="38100" h="629285">
                  <a:moveTo>
                    <a:pt x="28438" y="238210"/>
                  </a:moveTo>
                  <a:lnTo>
                    <a:pt x="28438" y="9498"/>
                  </a:lnTo>
                </a:path>
                <a:path w="38100" h="629285">
                  <a:moveTo>
                    <a:pt x="28438" y="0"/>
                  </a:moveTo>
                  <a:lnTo>
                    <a:pt x="28438" y="9498"/>
                  </a:lnTo>
                </a:path>
                <a:path w="38100" h="629285">
                  <a:moveTo>
                    <a:pt x="28438" y="19186"/>
                  </a:moveTo>
                  <a:lnTo>
                    <a:pt x="37918" y="10495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498891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503632" y="2375033"/>
              <a:ext cx="9525" cy="143510"/>
            </a:xfrm>
            <a:custGeom>
              <a:avLst/>
              <a:gdLst/>
              <a:ahLst/>
              <a:cxnLst/>
              <a:rect l="l" t="t" r="r" b="b"/>
              <a:pathLst>
                <a:path w="9525" h="143510">
                  <a:moveTo>
                    <a:pt x="0" y="142945"/>
                  </a:moveTo>
                  <a:lnTo>
                    <a:pt x="0" y="66676"/>
                  </a:lnTo>
                </a:path>
                <a:path w="9525" h="143510">
                  <a:moveTo>
                    <a:pt x="0" y="5717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508370" y="2360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513111" y="2375033"/>
              <a:ext cx="19050" cy="572135"/>
            </a:xfrm>
            <a:custGeom>
              <a:avLst/>
              <a:gdLst/>
              <a:ahLst/>
              <a:cxnLst/>
              <a:rect l="l" t="t" r="r" b="b"/>
              <a:pathLst>
                <a:path w="19050" h="572135">
                  <a:moveTo>
                    <a:pt x="0" y="0"/>
                  </a:moveTo>
                  <a:lnTo>
                    <a:pt x="0" y="295388"/>
                  </a:lnTo>
                </a:path>
                <a:path w="19050" h="572135">
                  <a:moveTo>
                    <a:pt x="0" y="304886"/>
                  </a:moveTo>
                  <a:lnTo>
                    <a:pt x="0" y="352471"/>
                  </a:lnTo>
                </a:path>
                <a:path w="19050" h="572135">
                  <a:moveTo>
                    <a:pt x="0" y="362159"/>
                  </a:moveTo>
                  <a:lnTo>
                    <a:pt x="9479" y="238210"/>
                  </a:lnTo>
                </a:path>
                <a:path w="19050" h="572135">
                  <a:moveTo>
                    <a:pt x="9479" y="228712"/>
                  </a:moveTo>
                  <a:lnTo>
                    <a:pt x="9479" y="47680"/>
                  </a:lnTo>
                </a:path>
                <a:path w="19050" h="572135">
                  <a:moveTo>
                    <a:pt x="9479" y="37992"/>
                  </a:moveTo>
                  <a:lnTo>
                    <a:pt x="9479" y="209716"/>
                  </a:lnTo>
                </a:path>
                <a:path w="19050" h="572135">
                  <a:moveTo>
                    <a:pt x="9479" y="219214"/>
                  </a:moveTo>
                  <a:lnTo>
                    <a:pt x="18959" y="57159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527330" y="29513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532071" y="2555971"/>
              <a:ext cx="19050" cy="457834"/>
            </a:xfrm>
            <a:custGeom>
              <a:avLst/>
              <a:gdLst/>
              <a:ahLst/>
              <a:cxnLst/>
              <a:rect l="l" t="t" r="r" b="b"/>
              <a:pathLst>
                <a:path w="19050" h="457835">
                  <a:moveTo>
                    <a:pt x="0" y="390654"/>
                  </a:moveTo>
                  <a:lnTo>
                    <a:pt x="0" y="9498"/>
                  </a:lnTo>
                </a:path>
                <a:path w="19050" h="457835">
                  <a:moveTo>
                    <a:pt x="0" y="0"/>
                  </a:moveTo>
                  <a:lnTo>
                    <a:pt x="0" y="152443"/>
                  </a:lnTo>
                </a:path>
                <a:path w="19050" h="457835">
                  <a:moveTo>
                    <a:pt x="0" y="161941"/>
                  </a:moveTo>
                  <a:lnTo>
                    <a:pt x="9574" y="447927"/>
                  </a:lnTo>
                </a:path>
                <a:path w="19050" h="457835">
                  <a:moveTo>
                    <a:pt x="9574" y="457425"/>
                  </a:moveTo>
                  <a:lnTo>
                    <a:pt x="9574" y="381156"/>
                  </a:lnTo>
                </a:path>
                <a:path w="19050" h="457835">
                  <a:moveTo>
                    <a:pt x="9574" y="371657"/>
                  </a:moveTo>
                  <a:lnTo>
                    <a:pt x="9574" y="114451"/>
                  </a:lnTo>
                </a:path>
                <a:path w="19050" h="457835">
                  <a:moveTo>
                    <a:pt x="9574" y="104953"/>
                  </a:moveTo>
                  <a:lnTo>
                    <a:pt x="19054" y="123949"/>
                  </a:lnTo>
                </a:path>
                <a:path w="19050" h="457835">
                  <a:moveTo>
                    <a:pt x="19054" y="133447"/>
                  </a:moveTo>
                  <a:lnTo>
                    <a:pt x="19054" y="26698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546384" y="28277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551125" y="2536974"/>
              <a:ext cx="9525" cy="295910"/>
            </a:xfrm>
            <a:custGeom>
              <a:avLst/>
              <a:gdLst/>
              <a:ahLst/>
              <a:cxnLst/>
              <a:rect l="l" t="t" r="r" b="b"/>
              <a:pathLst>
                <a:path w="9525" h="295910">
                  <a:moveTo>
                    <a:pt x="0" y="295483"/>
                  </a:moveTo>
                  <a:lnTo>
                    <a:pt x="9479" y="104763"/>
                  </a:lnTo>
                </a:path>
                <a:path w="9525" h="295910">
                  <a:moveTo>
                    <a:pt x="9479" y="95265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555863" y="2522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560604" y="2260772"/>
              <a:ext cx="47625" cy="572135"/>
            </a:xfrm>
            <a:custGeom>
              <a:avLst/>
              <a:gdLst/>
              <a:ahLst/>
              <a:cxnLst/>
              <a:rect l="l" t="t" r="r" b="b"/>
              <a:pathLst>
                <a:path w="47625" h="572135">
                  <a:moveTo>
                    <a:pt x="0" y="266704"/>
                  </a:moveTo>
                  <a:lnTo>
                    <a:pt x="9479" y="409650"/>
                  </a:lnTo>
                </a:path>
                <a:path w="47625" h="572135">
                  <a:moveTo>
                    <a:pt x="9479" y="419148"/>
                  </a:moveTo>
                  <a:lnTo>
                    <a:pt x="9479" y="390654"/>
                  </a:lnTo>
                </a:path>
                <a:path w="47625" h="572135">
                  <a:moveTo>
                    <a:pt x="9479" y="380966"/>
                  </a:moveTo>
                  <a:lnTo>
                    <a:pt x="9479" y="28494"/>
                  </a:lnTo>
                </a:path>
                <a:path w="47625" h="572135">
                  <a:moveTo>
                    <a:pt x="9479" y="18996"/>
                  </a:moveTo>
                  <a:lnTo>
                    <a:pt x="19148" y="104763"/>
                  </a:lnTo>
                </a:path>
                <a:path w="47625" h="572135">
                  <a:moveTo>
                    <a:pt x="19148" y="114261"/>
                  </a:moveTo>
                  <a:lnTo>
                    <a:pt x="19148" y="419148"/>
                  </a:lnTo>
                </a:path>
                <a:path w="47625" h="572135">
                  <a:moveTo>
                    <a:pt x="19148" y="428646"/>
                  </a:moveTo>
                  <a:lnTo>
                    <a:pt x="19148" y="276202"/>
                  </a:lnTo>
                </a:path>
                <a:path w="47625" h="572135">
                  <a:moveTo>
                    <a:pt x="19148" y="266704"/>
                  </a:moveTo>
                  <a:lnTo>
                    <a:pt x="19148" y="9498"/>
                  </a:lnTo>
                </a:path>
                <a:path w="47625" h="572135">
                  <a:moveTo>
                    <a:pt x="19148" y="0"/>
                  </a:moveTo>
                  <a:lnTo>
                    <a:pt x="28628" y="9498"/>
                  </a:lnTo>
                </a:path>
                <a:path w="47625" h="572135">
                  <a:moveTo>
                    <a:pt x="28628" y="18996"/>
                  </a:moveTo>
                  <a:lnTo>
                    <a:pt x="28628" y="495417"/>
                  </a:lnTo>
                </a:path>
                <a:path w="47625" h="572135">
                  <a:moveTo>
                    <a:pt x="28628" y="504915"/>
                  </a:moveTo>
                  <a:lnTo>
                    <a:pt x="28628" y="428646"/>
                  </a:lnTo>
                </a:path>
                <a:path w="47625" h="572135">
                  <a:moveTo>
                    <a:pt x="28628" y="419148"/>
                  </a:moveTo>
                  <a:lnTo>
                    <a:pt x="38108" y="209526"/>
                  </a:lnTo>
                </a:path>
                <a:path w="47625" h="572135">
                  <a:moveTo>
                    <a:pt x="38108" y="200028"/>
                  </a:moveTo>
                  <a:lnTo>
                    <a:pt x="38108" y="266704"/>
                  </a:lnTo>
                </a:path>
                <a:path w="47625" h="572135">
                  <a:moveTo>
                    <a:pt x="38108" y="276202"/>
                  </a:moveTo>
                  <a:lnTo>
                    <a:pt x="38108" y="562188"/>
                  </a:lnTo>
                </a:path>
                <a:path w="47625" h="572135">
                  <a:moveTo>
                    <a:pt x="38108" y="571686"/>
                  </a:moveTo>
                  <a:lnTo>
                    <a:pt x="47587" y="542907"/>
                  </a:lnTo>
                </a:path>
                <a:path w="47625" h="572135">
                  <a:moveTo>
                    <a:pt x="47587" y="533409"/>
                  </a:moveTo>
                  <a:lnTo>
                    <a:pt x="47587" y="48591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603451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608192" y="2298764"/>
              <a:ext cx="38100" cy="619760"/>
            </a:xfrm>
            <a:custGeom>
              <a:avLst/>
              <a:gdLst/>
              <a:ahLst/>
              <a:cxnLst/>
              <a:rect l="l" t="t" r="r" b="b"/>
              <a:pathLst>
                <a:path w="38100" h="619760">
                  <a:moveTo>
                    <a:pt x="0" y="447927"/>
                  </a:moveTo>
                  <a:lnTo>
                    <a:pt x="9479" y="495417"/>
                  </a:lnTo>
                </a:path>
                <a:path w="38100" h="619760">
                  <a:moveTo>
                    <a:pt x="9479" y="504915"/>
                  </a:moveTo>
                  <a:lnTo>
                    <a:pt x="9479" y="609868"/>
                  </a:lnTo>
                </a:path>
                <a:path w="38100" h="619760">
                  <a:moveTo>
                    <a:pt x="9479" y="619366"/>
                  </a:moveTo>
                  <a:lnTo>
                    <a:pt x="9479" y="571686"/>
                  </a:lnTo>
                </a:path>
                <a:path w="38100" h="619760">
                  <a:moveTo>
                    <a:pt x="9479" y="562188"/>
                  </a:moveTo>
                  <a:lnTo>
                    <a:pt x="18959" y="314479"/>
                  </a:lnTo>
                </a:path>
                <a:path w="38100" h="619760">
                  <a:moveTo>
                    <a:pt x="18959" y="304981"/>
                  </a:moveTo>
                  <a:lnTo>
                    <a:pt x="18959" y="371657"/>
                  </a:lnTo>
                </a:path>
                <a:path w="38100" h="619760">
                  <a:moveTo>
                    <a:pt x="18959" y="381156"/>
                  </a:moveTo>
                  <a:lnTo>
                    <a:pt x="18959" y="590872"/>
                  </a:lnTo>
                </a:path>
                <a:path w="38100" h="619760">
                  <a:moveTo>
                    <a:pt x="18959" y="600370"/>
                  </a:moveTo>
                  <a:lnTo>
                    <a:pt x="18959" y="504915"/>
                  </a:lnTo>
                </a:path>
                <a:path w="38100" h="619760">
                  <a:moveTo>
                    <a:pt x="18959" y="495417"/>
                  </a:moveTo>
                  <a:lnTo>
                    <a:pt x="28438" y="95265"/>
                  </a:lnTo>
                </a:path>
                <a:path w="38100" h="619760">
                  <a:moveTo>
                    <a:pt x="28438" y="85767"/>
                  </a:moveTo>
                  <a:lnTo>
                    <a:pt x="28438" y="181032"/>
                  </a:lnTo>
                </a:path>
                <a:path w="38100" h="619760">
                  <a:moveTo>
                    <a:pt x="28438" y="190530"/>
                  </a:moveTo>
                  <a:lnTo>
                    <a:pt x="28438" y="438429"/>
                  </a:lnTo>
                </a:path>
                <a:path w="38100" h="619760">
                  <a:moveTo>
                    <a:pt x="28438" y="447927"/>
                  </a:moveTo>
                  <a:lnTo>
                    <a:pt x="37918" y="362159"/>
                  </a:lnTo>
                </a:path>
                <a:path w="38100" h="619760">
                  <a:moveTo>
                    <a:pt x="37918" y="352661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641370" y="22845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646111" y="2289266"/>
              <a:ext cx="9525" cy="305435"/>
            </a:xfrm>
            <a:custGeom>
              <a:avLst/>
              <a:gdLst/>
              <a:ahLst/>
              <a:cxnLst/>
              <a:rect l="l" t="t" r="r" b="b"/>
              <a:pathLst>
                <a:path w="9525" h="305435">
                  <a:moveTo>
                    <a:pt x="0" y="0"/>
                  </a:moveTo>
                  <a:lnTo>
                    <a:pt x="0" y="161941"/>
                  </a:lnTo>
                </a:path>
                <a:path w="9525" h="305435">
                  <a:moveTo>
                    <a:pt x="0" y="171534"/>
                  </a:moveTo>
                  <a:lnTo>
                    <a:pt x="9479" y="30498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650850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655591" y="2422713"/>
              <a:ext cx="0" cy="172085"/>
            </a:xfrm>
            <a:custGeom>
              <a:avLst/>
              <a:gdLst/>
              <a:ahLst/>
              <a:cxnLst/>
              <a:rect l="l" t="t" r="r" b="b"/>
              <a:pathLst>
                <a:path w="0" h="172085">
                  <a:moveTo>
                    <a:pt x="0" y="17153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650850" y="24082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655591" y="2422713"/>
              <a:ext cx="48260" cy="600710"/>
            </a:xfrm>
            <a:custGeom>
              <a:avLst/>
              <a:gdLst/>
              <a:ahLst/>
              <a:cxnLst/>
              <a:rect l="l" t="t" r="r" b="b"/>
              <a:pathLst>
                <a:path w="48260" h="600710">
                  <a:moveTo>
                    <a:pt x="0" y="0"/>
                  </a:moveTo>
                  <a:lnTo>
                    <a:pt x="9479" y="257206"/>
                  </a:lnTo>
                </a:path>
                <a:path w="48260" h="600710">
                  <a:moveTo>
                    <a:pt x="9479" y="266704"/>
                  </a:moveTo>
                  <a:lnTo>
                    <a:pt x="18959" y="247708"/>
                  </a:lnTo>
                </a:path>
                <a:path w="48260" h="600710">
                  <a:moveTo>
                    <a:pt x="18959" y="238210"/>
                  </a:moveTo>
                  <a:lnTo>
                    <a:pt x="18959" y="152538"/>
                  </a:lnTo>
                </a:path>
                <a:path w="48260" h="600710">
                  <a:moveTo>
                    <a:pt x="18959" y="142755"/>
                  </a:moveTo>
                  <a:lnTo>
                    <a:pt x="18959" y="200028"/>
                  </a:lnTo>
                </a:path>
                <a:path w="48260" h="600710">
                  <a:moveTo>
                    <a:pt x="18959" y="209526"/>
                  </a:moveTo>
                  <a:lnTo>
                    <a:pt x="28438" y="523911"/>
                  </a:lnTo>
                </a:path>
                <a:path w="48260" h="600710">
                  <a:moveTo>
                    <a:pt x="28438" y="533409"/>
                  </a:moveTo>
                  <a:lnTo>
                    <a:pt x="28438" y="523911"/>
                  </a:lnTo>
                </a:path>
                <a:path w="48260" h="600710">
                  <a:moveTo>
                    <a:pt x="28438" y="514413"/>
                  </a:moveTo>
                  <a:lnTo>
                    <a:pt x="28438" y="190530"/>
                  </a:lnTo>
                </a:path>
                <a:path w="48260" h="600710">
                  <a:moveTo>
                    <a:pt x="28438" y="181032"/>
                  </a:moveTo>
                  <a:lnTo>
                    <a:pt x="28438" y="266704"/>
                  </a:lnTo>
                </a:path>
                <a:path w="48260" h="600710">
                  <a:moveTo>
                    <a:pt x="28438" y="276202"/>
                  </a:moveTo>
                  <a:lnTo>
                    <a:pt x="38203" y="590682"/>
                  </a:lnTo>
                </a:path>
                <a:path w="48260" h="600710">
                  <a:moveTo>
                    <a:pt x="38203" y="600180"/>
                  </a:moveTo>
                  <a:lnTo>
                    <a:pt x="38203" y="504915"/>
                  </a:lnTo>
                </a:path>
                <a:path w="48260" h="600710">
                  <a:moveTo>
                    <a:pt x="38203" y="495417"/>
                  </a:moveTo>
                  <a:lnTo>
                    <a:pt x="38203" y="152538"/>
                  </a:lnTo>
                </a:path>
                <a:path w="48260" h="600710">
                  <a:moveTo>
                    <a:pt x="38203" y="142755"/>
                  </a:moveTo>
                  <a:lnTo>
                    <a:pt x="47682" y="152538"/>
                  </a:lnTo>
                </a:path>
                <a:path w="48260" h="600710">
                  <a:moveTo>
                    <a:pt x="47682" y="162036"/>
                  </a:moveTo>
                  <a:lnTo>
                    <a:pt x="47682" y="4287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698532" y="2856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703273" y="2498982"/>
              <a:ext cx="9525" cy="353060"/>
            </a:xfrm>
            <a:custGeom>
              <a:avLst/>
              <a:gdLst/>
              <a:ahLst/>
              <a:cxnLst/>
              <a:rect l="l" t="t" r="r" b="b"/>
              <a:pathLst>
                <a:path w="9525" h="353060">
                  <a:moveTo>
                    <a:pt x="0" y="352471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708012" y="2484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712753" y="2384531"/>
              <a:ext cx="9525" cy="200660"/>
            </a:xfrm>
            <a:custGeom>
              <a:avLst/>
              <a:gdLst/>
              <a:ahLst/>
              <a:cxnLst/>
              <a:rect l="l" t="t" r="r" b="b"/>
              <a:pathLst>
                <a:path w="9525" h="200660">
                  <a:moveTo>
                    <a:pt x="0" y="114451"/>
                  </a:moveTo>
                  <a:lnTo>
                    <a:pt x="0" y="190720"/>
                  </a:lnTo>
                </a:path>
                <a:path w="9525" h="200660">
                  <a:moveTo>
                    <a:pt x="0" y="200218"/>
                  </a:moveTo>
                  <a:lnTo>
                    <a:pt x="9479" y="180937"/>
                  </a:lnTo>
                </a:path>
                <a:path w="9525" h="200660">
                  <a:moveTo>
                    <a:pt x="9479" y="171439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717492" y="2370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722232" y="2346539"/>
              <a:ext cx="38100" cy="609600"/>
            </a:xfrm>
            <a:custGeom>
              <a:avLst/>
              <a:gdLst/>
              <a:ahLst/>
              <a:cxnLst/>
              <a:rect l="l" t="t" r="r" b="b"/>
              <a:pathLst>
                <a:path w="38100" h="609600">
                  <a:moveTo>
                    <a:pt x="0" y="18996"/>
                  </a:moveTo>
                  <a:lnTo>
                    <a:pt x="0" y="37992"/>
                  </a:lnTo>
                </a:path>
                <a:path w="38100" h="609600">
                  <a:moveTo>
                    <a:pt x="0" y="47490"/>
                  </a:moveTo>
                  <a:lnTo>
                    <a:pt x="9479" y="276202"/>
                  </a:lnTo>
                </a:path>
                <a:path w="38100" h="609600">
                  <a:moveTo>
                    <a:pt x="9479" y="285700"/>
                  </a:moveTo>
                  <a:lnTo>
                    <a:pt x="9479" y="228712"/>
                  </a:lnTo>
                </a:path>
                <a:path w="38100" h="609600">
                  <a:moveTo>
                    <a:pt x="9479" y="218929"/>
                  </a:moveTo>
                  <a:lnTo>
                    <a:pt x="18959" y="9498"/>
                  </a:lnTo>
                </a:path>
                <a:path w="38100" h="609600">
                  <a:moveTo>
                    <a:pt x="18959" y="0"/>
                  </a:moveTo>
                  <a:lnTo>
                    <a:pt x="18959" y="37992"/>
                  </a:lnTo>
                </a:path>
                <a:path w="38100" h="609600">
                  <a:moveTo>
                    <a:pt x="18959" y="47490"/>
                  </a:moveTo>
                  <a:lnTo>
                    <a:pt x="18959" y="476421"/>
                  </a:lnTo>
                </a:path>
                <a:path w="38100" h="609600">
                  <a:moveTo>
                    <a:pt x="18959" y="485919"/>
                  </a:moveTo>
                  <a:lnTo>
                    <a:pt x="18959" y="447642"/>
                  </a:lnTo>
                </a:path>
                <a:path w="38100" h="609600">
                  <a:moveTo>
                    <a:pt x="18959" y="438144"/>
                  </a:moveTo>
                  <a:lnTo>
                    <a:pt x="28438" y="161941"/>
                  </a:lnTo>
                </a:path>
                <a:path w="38100" h="609600">
                  <a:moveTo>
                    <a:pt x="28438" y="152443"/>
                  </a:moveTo>
                  <a:lnTo>
                    <a:pt x="28438" y="190435"/>
                  </a:lnTo>
                </a:path>
                <a:path w="38100" h="609600">
                  <a:moveTo>
                    <a:pt x="28438" y="199933"/>
                  </a:moveTo>
                  <a:lnTo>
                    <a:pt x="28438" y="600085"/>
                  </a:lnTo>
                </a:path>
                <a:path w="38100" h="609600">
                  <a:moveTo>
                    <a:pt x="28438" y="609583"/>
                  </a:moveTo>
                  <a:lnTo>
                    <a:pt x="37918" y="543097"/>
                  </a:lnTo>
                </a:path>
                <a:path w="38100" h="609600">
                  <a:moveTo>
                    <a:pt x="37918" y="533409"/>
                  </a:moveTo>
                  <a:lnTo>
                    <a:pt x="37918" y="3333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755410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760151" y="2260772"/>
              <a:ext cx="47625" cy="629285"/>
            </a:xfrm>
            <a:custGeom>
              <a:avLst/>
              <a:gdLst/>
              <a:ahLst/>
              <a:cxnLst/>
              <a:rect l="l" t="t" r="r" b="b"/>
              <a:pathLst>
                <a:path w="47625" h="629285">
                  <a:moveTo>
                    <a:pt x="0" y="409650"/>
                  </a:moveTo>
                  <a:lnTo>
                    <a:pt x="0" y="523911"/>
                  </a:lnTo>
                </a:path>
                <a:path w="47625" h="629285">
                  <a:moveTo>
                    <a:pt x="0" y="533409"/>
                  </a:moveTo>
                  <a:lnTo>
                    <a:pt x="9479" y="619176"/>
                  </a:lnTo>
                </a:path>
                <a:path w="47625" h="629285">
                  <a:moveTo>
                    <a:pt x="9479" y="628864"/>
                  </a:moveTo>
                  <a:lnTo>
                    <a:pt x="9479" y="609678"/>
                  </a:lnTo>
                </a:path>
                <a:path w="47625" h="629285">
                  <a:moveTo>
                    <a:pt x="9479" y="600180"/>
                  </a:moveTo>
                  <a:lnTo>
                    <a:pt x="18959" y="400152"/>
                  </a:lnTo>
                </a:path>
                <a:path w="47625" h="629285">
                  <a:moveTo>
                    <a:pt x="18959" y="390654"/>
                  </a:moveTo>
                  <a:lnTo>
                    <a:pt x="18959" y="409650"/>
                  </a:lnTo>
                </a:path>
                <a:path w="47625" h="629285">
                  <a:moveTo>
                    <a:pt x="18959" y="419148"/>
                  </a:moveTo>
                  <a:lnTo>
                    <a:pt x="18959" y="476421"/>
                  </a:lnTo>
                </a:path>
                <a:path w="47625" h="629285">
                  <a:moveTo>
                    <a:pt x="18959" y="485919"/>
                  </a:moveTo>
                  <a:lnTo>
                    <a:pt x="18959" y="438144"/>
                  </a:lnTo>
                </a:path>
                <a:path w="47625" h="629285">
                  <a:moveTo>
                    <a:pt x="18959" y="428646"/>
                  </a:moveTo>
                  <a:lnTo>
                    <a:pt x="28438" y="133257"/>
                  </a:lnTo>
                </a:path>
                <a:path w="47625" h="629285">
                  <a:moveTo>
                    <a:pt x="28438" y="123759"/>
                  </a:moveTo>
                  <a:lnTo>
                    <a:pt x="28438" y="190435"/>
                  </a:lnTo>
                </a:path>
                <a:path w="47625" h="629285">
                  <a:moveTo>
                    <a:pt x="28438" y="200028"/>
                  </a:moveTo>
                  <a:lnTo>
                    <a:pt x="37918" y="409650"/>
                  </a:lnTo>
                </a:path>
                <a:path w="47625" h="629285">
                  <a:moveTo>
                    <a:pt x="37918" y="419148"/>
                  </a:moveTo>
                  <a:lnTo>
                    <a:pt x="37918" y="342973"/>
                  </a:lnTo>
                </a:path>
                <a:path w="47625" h="629285">
                  <a:moveTo>
                    <a:pt x="37918" y="333475"/>
                  </a:moveTo>
                  <a:lnTo>
                    <a:pt x="37918" y="9498"/>
                  </a:lnTo>
                </a:path>
                <a:path w="47625" h="629285">
                  <a:moveTo>
                    <a:pt x="37918" y="0"/>
                  </a:moveTo>
                  <a:lnTo>
                    <a:pt x="37918" y="37992"/>
                  </a:lnTo>
                </a:path>
                <a:path w="47625" h="629285">
                  <a:moveTo>
                    <a:pt x="37918" y="47490"/>
                  </a:moveTo>
                  <a:lnTo>
                    <a:pt x="47587" y="40015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802998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807739" y="2375033"/>
              <a:ext cx="38100" cy="562610"/>
            </a:xfrm>
            <a:custGeom>
              <a:avLst/>
              <a:gdLst/>
              <a:ahLst/>
              <a:cxnLst/>
              <a:rect l="l" t="t" r="r" b="b"/>
              <a:pathLst>
                <a:path w="38100" h="562610">
                  <a:moveTo>
                    <a:pt x="0" y="295388"/>
                  </a:moveTo>
                  <a:lnTo>
                    <a:pt x="0" y="142945"/>
                  </a:lnTo>
                </a:path>
                <a:path w="38100" h="562610">
                  <a:moveTo>
                    <a:pt x="0" y="133447"/>
                  </a:moveTo>
                  <a:lnTo>
                    <a:pt x="0" y="9498"/>
                  </a:lnTo>
                </a:path>
                <a:path w="38100" h="562610">
                  <a:moveTo>
                    <a:pt x="0" y="0"/>
                  </a:moveTo>
                  <a:lnTo>
                    <a:pt x="9479" y="104763"/>
                  </a:lnTo>
                </a:path>
                <a:path w="38100" h="562610">
                  <a:moveTo>
                    <a:pt x="9479" y="114261"/>
                  </a:moveTo>
                  <a:lnTo>
                    <a:pt x="9479" y="352471"/>
                  </a:lnTo>
                </a:path>
                <a:path w="38100" h="562610">
                  <a:moveTo>
                    <a:pt x="9479" y="362159"/>
                  </a:moveTo>
                  <a:lnTo>
                    <a:pt x="9479" y="314384"/>
                  </a:lnTo>
                </a:path>
                <a:path w="38100" h="562610">
                  <a:moveTo>
                    <a:pt x="9479" y="304886"/>
                  </a:moveTo>
                  <a:lnTo>
                    <a:pt x="18959" y="285890"/>
                  </a:lnTo>
                </a:path>
                <a:path w="38100" h="562610">
                  <a:moveTo>
                    <a:pt x="18959" y="276392"/>
                  </a:moveTo>
                  <a:lnTo>
                    <a:pt x="18959" y="295388"/>
                  </a:lnTo>
                </a:path>
                <a:path w="38100" h="562610">
                  <a:moveTo>
                    <a:pt x="18959" y="304886"/>
                  </a:moveTo>
                  <a:lnTo>
                    <a:pt x="28533" y="504915"/>
                  </a:lnTo>
                </a:path>
                <a:path w="38100" h="562610">
                  <a:moveTo>
                    <a:pt x="28533" y="514603"/>
                  </a:moveTo>
                  <a:lnTo>
                    <a:pt x="28533" y="476421"/>
                  </a:lnTo>
                </a:path>
                <a:path w="38100" h="562610">
                  <a:moveTo>
                    <a:pt x="28533" y="466923"/>
                  </a:moveTo>
                  <a:lnTo>
                    <a:pt x="28533" y="314384"/>
                  </a:lnTo>
                </a:path>
                <a:path w="38100" h="562610">
                  <a:moveTo>
                    <a:pt x="28533" y="304886"/>
                  </a:moveTo>
                  <a:lnTo>
                    <a:pt x="28533" y="352471"/>
                  </a:lnTo>
                </a:path>
                <a:path w="38100" h="562610">
                  <a:moveTo>
                    <a:pt x="28533" y="362159"/>
                  </a:moveTo>
                  <a:lnTo>
                    <a:pt x="38013" y="5620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841011" y="29418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4845752" y="2527476"/>
              <a:ext cx="9525" cy="419734"/>
            </a:xfrm>
            <a:custGeom>
              <a:avLst/>
              <a:gdLst/>
              <a:ahLst/>
              <a:cxnLst/>
              <a:rect l="l" t="t" r="r" b="b"/>
              <a:pathLst>
                <a:path w="9525" h="419735">
                  <a:moveTo>
                    <a:pt x="0" y="419148"/>
                  </a:moveTo>
                  <a:lnTo>
                    <a:pt x="0" y="285985"/>
                  </a:lnTo>
                </a:path>
                <a:path w="9525" h="419735">
                  <a:moveTo>
                    <a:pt x="0" y="276202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4850491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4855232" y="2384531"/>
              <a:ext cx="9525" cy="438784"/>
            </a:xfrm>
            <a:custGeom>
              <a:avLst/>
              <a:gdLst/>
              <a:ahLst/>
              <a:cxnLst/>
              <a:rect l="l" t="t" r="r" b="b"/>
              <a:pathLst>
                <a:path w="9525" h="438785">
                  <a:moveTo>
                    <a:pt x="0" y="133447"/>
                  </a:moveTo>
                  <a:lnTo>
                    <a:pt x="0" y="295388"/>
                  </a:lnTo>
                </a:path>
                <a:path w="9525" h="438785">
                  <a:moveTo>
                    <a:pt x="0" y="304886"/>
                  </a:moveTo>
                  <a:lnTo>
                    <a:pt x="0" y="428931"/>
                  </a:lnTo>
                </a:path>
                <a:path w="9525" h="438785">
                  <a:moveTo>
                    <a:pt x="0" y="438429"/>
                  </a:moveTo>
                  <a:lnTo>
                    <a:pt x="0" y="428931"/>
                  </a:lnTo>
                </a:path>
                <a:path w="9525" h="438785">
                  <a:moveTo>
                    <a:pt x="0" y="419148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4859971" y="2370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4864712" y="2375033"/>
              <a:ext cx="19050" cy="248285"/>
            </a:xfrm>
            <a:custGeom>
              <a:avLst/>
              <a:gdLst/>
              <a:ahLst/>
              <a:cxnLst/>
              <a:rect l="l" t="t" r="r" b="b"/>
              <a:pathLst>
                <a:path w="19050" h="248285">
                  <a:moveTo>
                    <a:pt x="0" y="0"/>
                  </a:moveTo>
                  <a:lnTo>
                    <a:pt x="0" y="133447"/>
                  </a:lnTo>
                </a:path>
                <a:path w="19050" h="248285">
                  <a:moveTo>
                    <a:pt x="0" y="142945"/>
                  </a:moveTo>
                  <a:lnTo>
                    <a:pt x="0" y="238210"/>
                  </a:lnTo>
                </a:path>
                <a:path w="19050" h="248285">
                  <a:moveTo>
                    <a:pt x="0" y="247708"/>
                  </a:moveTo>
                  <a:lnTo>
                    <a:pt x="9479" y="161941"/>
                  </a:lnTo>
                </a:path>
                <a:path w="19050" h="248285">
                  <a:moveTo>
                    <a:pt x="9479" y="152443"/>
                  </a:moveTo>
                  <a:lnTo>
                    <a:pt x="9479" y="9498"/>
                  </a:lnTo>
                </a:path>
                <a:path w="19050" h="248285">
                  <a:moveTo>
                    <a:pt x="9479" y="0"/>
                  </a:moveTo>
                  <a:lnTo>
                    <a:pt x="9479" y="57178"/>
                  </a:lnTo>
                </a:path>
                <a:path w="19050" h="248285">
                  <a:moveTo>
                    <a:pt x="9479" y="66676"/>
                  </a:moveTo>
                  <a:lnTo>
                    <a:pt x="18959" y="19043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4878930" y="25705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4883671" y="2317760"/>
              <a:ext cx="95250" cy="676910"/>
            </a:xfrm>
            <a:custGeom>
              <a:avLst/>
              <a:gdLst/>
              <a:ahLst/>
              <a:cxnLst/>
              <a:rect l="l" t="t" r="r" b="b"/>
              <a:pathLst>
                <a:path w="95250" h="676910">
                  <a:moveTo>
                    <a:pt x="0" y="257491"/>
                  </a:moveTo>
                  <a:lnTo>
                    <a:pt x="9479" y="181222"/>
                  </a:lnTo>
                </a:path>
                <a:path w="95250" h="676910">
                  <a:moveTo>
                    <a:pt x="9479" y="171534"/>
                  </a:moveTo>
                  <a:lnTo>
                    <a:pt x="9479" y="209716"/>
                  </a:lnTo>
                </a:path>
                <a:path w="95250" h="676910">
                  <a:moveTo>
                    <a:pt x="9479" y="219214"/>
                  </a:moveTo>
                  <a:lnTo>
                    <a:pt x="9479" y="514698"/>
                  </a:lnTo>
                </a:path>
                <a:path w="95250" h="676910">
                  <a:moveTo>
                    <a:pt x="9479" y="524196"/>
                  </a:moveTo>
                  <a:lnTo>
                    <a:pt x="9479" y="495702"/>
                  </a:lnTo>
                </a:path>
                <a:path w="95250" h="676910">
                  <a:moveTo>
                    <a:pt x="9479" y="485919"/>
                  </a:moveTo>
                  <a:lnTo>
                    <a:pt x="18959" y="276487"/>
                  </a:lnTo>
                </a:path>
                <a:path w="95250" h="676910">
                  <a:moveTo>
                    <a:pt x="18959" y="266989"/>
                  </a:moveTo>
                  <a:lnTo>
                    <a:pt x="18959" y="304981"/>
                  </a:lnTo>
                </a:path>
                <a:path w="95250" h="676910">
                  <a:moveTo>
                    <a:pt x="18959" y="314479"/>
                  </a:moveTo>
                  <a:lnTo>
                    <a:pt x="18959" y="667141"/>
                  </a:lnTo>
                </a:path>
                <a:path w="95250" h="676910">
                  <a:moveTo>
                    <a:pt x="18959" y="676639"/>
                  </a:moveTo>
                  <a:lnTo>
                    <a:pt x="28438" y="552690"/>
                  </a:lnTo>
                </a:path>
                <a:path w="95250" h="676910">
                  <a:moveTo>
                    <a:pt x="28438" y="543192"/>
                  </a:moveTo>
                  <a:lnTo>
                    <a:pt x="28438" y="323977"/>
                  </a:lnTo>
                </a:path>
                <a:path w="95250" h="676910">
                  <a:moveTo>
                    <a:pt x="28438" y="314479"/>
                  </a:moveTo>
                  <a:lnTo>
                    <a:pt x="28438" y="428931"/>
                  </a:lnTo>
                </a:path>
                <a:path w="95250" h="676910">
                  <a:moveTo>
                    <a:pt x="28438" y="438429"/>
                  </a:moveTo>
                  <a:lnTo>
                    <a:pt x="38108" y="600370"/>
                  </a:lnTo>
                </a:path>
                <a:path w="95250" h="676910">
                  <a:moveTo>
                    <a:pt x="38108" y="609868"/>
                  </a:moveTo>
                  <a:lnTo>
                    <a:pt x="38108" y="590872"/>
                  </a:lnTo>
                </a:path>
                <a:path w="95250" h="676910">
                  <a:moveTo>
                    <a:pt x="38108" y="581374"/>
                  </a:moveTo>
                  <a:lnTo>
                    <a:pt x="38108" y="285985"/>
                  </a:lnTo>
                </a:path>
                <a:path w="95250" h="676910">
                  <a:moveTo>
                    <a:pt x="38108" y="276487"/>
                  </a:moveTo>
                  <a:lnTo>
                    <a:pt x="47587" y="295483"/>
                  </a:lnTo>
                </a:path>
                <a:path w="95250" h="676910">
                  <a:moveTo>
                    <a:pt x="47587" y="304981"/>
                  </a:moveTo>
                  <a:lnTo>
                    <a:pt x="47587" y="352661"/>
                  </a:lnTo>
                </a:path>
                <a:path w="95250" h="676910">
                  <a:moveTo>
                    <a:pt x="47587" y="362159"/>
                  </a:moveTo>
                  <a:lnTo>
                    <a:pt x="47587" y="352661"/>
                  </a:lnTo>
                </a:path>
                <a:path w="95250" h="676910">
                  <a:moveTo>
                    <a:pt x="47587" y="343163"/>
                  </a:moveTo>
                  <a:lnTo>
                    <a:pt x="57067" y="114451"/>
                  </a:lnTo>
                </a:path>
                <a:path w="95250" h="676910">
                  <a:moveTo>
                    <a:pt x="57067" y="104953"/>
                  </a:moveTo>
                  <a:lnTo>
                    <a:pt x="57067" y="114451"/>
                  </a:lnTo>
                </a:path>
                <a:path w="95250" h="676910">
                  <a:moveTo>
                    <a:pt x="57067" y="123949"/>
                  </a:moveTo>
                  <a:lnTo>
                    <a:pt x="66547" y="257491"/>
                  </a:lnTo>
                </a:path>
                <a:path w="95250" h="676910">
                  <a:moveTo>
                    <a:pt x="66547" y="266989"/>
                  </a:moveTo>
                  <a:lnTo>
                    <a:pt x="66547" y="219214"/>
                  </a:lnTo>
                </a:path>
                <a:path w="95250" h="676910">
                  <a:moveTo>
                    <a:pt x="66547" y="209716"/>
                  </a:moveTo>
                  <a:lnTo>
                    <a:pt x="66547" y="9498"/>
                  </a:lnTo>
                </a:path>
                <a:path w="95250" h="676910">
                  <a:moveTo>
                    <a:pt x="66547" y="0"/>
                  </a:moveTo>
                  <a:lnTo>
                    <a:pt x="66547" y="66771"/>
                  </a:lnTo>
                </a:path>
                <a:path w="95250" h="676910">
                  <a:moveTo>
                    <a:pt x="66547" y="76269"/>
                  </a:moveTo>
                  <a:lnTo>
                    <a:pt x="76026" y="381156"/>
                  </a:lnTo>
                </a:path>
                <a:path w="95250" h="676910">
                  <a:moveTo>
                    <a:pt x="76026" y="390654"/>
                  </a:moveTo>
                  <a:lnTo>
                    <a:pt x="76026" y="276487"/>
                  </a:lnTo>
                </a:path>
                <a:path w="95250" h="676910">
                  <a:moveTo>
                    <a:pt x="76026" y="266989"/>
                  </a:moveTo>
                  <a:lnTo>
                    <a:pt x="76026" y="114451"/>
                  </a:lnTo>
                </a:path>
                <a:path w="95250" h="676910">
                  <a:moveTo>
                    <a:pt x="76026" y="104953"/>
                  </a:moveTo>
                  <a:lnTo>
                    <a:pt x="85506" y="238210"/>
                  </a:lnTo>
                </a:path>
                <a:path w="95250" h="676910">
                  <a:moveTo>
                    <a:pt x="85506" y="247708"/>
                  </a:moveTo>
                  <a:lnTo>
                    <a:pt x="85506" y="524196"/>
                  </a:lnTo>
                </a:path>
                <a:path w="95250" h="676910">
                  <a:moveTo>
                    <a:pt x="85506" y="533694"/>
                  </a:moveTo>
                  <a:lnTo>
                    <a:pt x="85506" y="485919"/>
                  </a:lnTo>
                </a:path>
                <a:path w="95250" h="676910">
                  <a:moveTo>
                    <a:pt x="85506" y="476421"/>
                  </a:moveTo>
                  <a:lnTo>
                    <a:pt x="94986" y="323977"/>
                  </a:lnTo>
                </a:path>
                <a:path w="95250" h="676910">
                  <a:moveTo>
                    <a:pt x="94986" y="314479"/>
                  </a:moveTo>
                  <a:lnTo>
                    <a:pt x="94986" y="390654"/>
                  </a:lnTo>
                </a:path>
                <a:path w="95250" h="676910">
                  <a:moveTo>
                    <a:pt x="94986" y="400152"/>
                  </a:moveTo>
                  <a:lnTo>
                    <a:pt x="94986" y="5718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4973916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4978657" y="2756189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0" y="133447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4983396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988137" y="2317760"/>
              <a:ext cx="47625" cy="505459"/>
            </a:xfrm>
            <a:custGeom>
              <a:avLst/>
              <a:gdLst/>
              <a:ahLst/>
              <a:cxnLst/>
              <a:rect l="l" t="t" r="r" b="b"/>
              <a:pathLst>
                <a:path w="47625" h="505460">
                  <a:moveTo>
                    <a:pt x="0" y="428931"/>
                  </a:moveTo>
                  <a:lnTo>
                    <a:pt x="9479" y="495702"/>
                  </a:lnTo>
                </a:path>
                <a:path w="47625" h="505460">
                  <a:moveTo>
                    <a:pt x="9479" y="505200"/>
                  </a:moveTo>
                  <a:lnTo>
                    <a:pt x="9479" y="495702"/>
                  </a:lnTo>
                </a:path>
                <a:path w="47625" h="505460">
                  <a:moveTo>
                    <a:pt x="9479" y="485919"/>
                  </a:moveTo>
                  <a:lnTo>
                    <a:pt x="18959" y="200218"/>
                  </a:lnTo>
                </a:path>
                <a:path w="47625" h="505460">
                  <a:moveTo>
                    <a:pt x="18959" y="190720"/>
                  </a:moveTo>
                  <a:lnTo>
                    <a:pt x="18959" y="276487"/>
                  </a:lnTo>
                </a:path>
                <a:path w="47625" h="505460">
                  <a:moveTo>
                    <a:pt x="18959" y="285985"/>
                  </a:moveTo>
                  <a:lnTo>
                    <a:pt x="18959" y="390654"/>
                  </a:lnTo>
                </a:path>
                <a:path w="47625" h="505460">
                  <a:moveTo>
                    <a:pt x="18959" y="400152"/>
                  </a:moveTo>
                  <a:lnTo>
                    <a:pt x="18959" y="381156"/>
                  </a:lnTo>
                </a:path>
                <a:path w="47625" h="505460">
                  <a:moveTo>
                    <a:pt x="18959" y="371657"/>
                  </a:moveTo>
                  <a:lnTo>
                    <a:pt x="28438" y="9498"/>
                  </a:lnTo>
                </a:path>
                <a:path w="47625" h="505460">
                  <a:moveTo>
                    <a:pt x="28438" y="0"/>
                  </a:moveTo>
                  <a:lnTo>
                    <a:pt x="28438" y="28779"/>
                  </a:lnTo>
                </a:path>
                <a:path w="47625" h="505460">
                  <a:moveTo>
                    <a:pt x="28438" y="38277"/>
                  </a:moveTo>
                  <a:lnTo>
                    <a:pt x="28438" y="304981"/>
                  </a:lnTo>
                </a:path>
                <a:path w="47625" h="505460">
                  <a:moveTo>
                    <a:pt x="28438" y="314479"/>
                  </a:moveTo>
                  <a:lnTo>
                    <a:pt x="37918" y="247708"/>
                  </a:lnTo>
                </a:path>
                <a:path w="47625" h="505460">
                  <a:moveTo>
                    <a:pt x="37918" y="238210"/>
                  </a:moveTo>
                  <a:lnTo>
                    <a:pt x="37918" y="19281"/>
                  </a:lnTo>
                </a:path>
                <a:path w="47625" h="505460">
                  <a:moveTo>
                    <a:pt x="37918" y="9498"/>
                  </a:moveTo>
                  <a:lnTo>
                    <a:pt x="37918" y="104953"/>
                  </a:lnTo>
                </a:path>
                <a:path w="47625" h="505460">
                  <a:moveTo>
                    <a:pt x="37918" y="114451"/>
                  </a:moveTo>
                  <a:lnTo>
                    <a:pt x="47398" y="314479"/>
                  </a:lnTo>
                </a:path>
                <a:path w="47625" h="505460">
                  <a:moveTo>
                    <a:pt x="47398" y="323977"/>
                  </a:moveTo>
                  <a:lnTo>
                    <a:pt x="47398" y="314479"/>
                  </a:lnTo>
                </a:path>
                <a:path w="47625" h="505460">
                  <a:moveTo>
                    <a:pt x="47398" y="304981"/>
                  </a:moveTo>
                  <a:lnTo>
                    <a:pt x="47398" y="2382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030794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035535" y="2555971"/>
              <a:ext cx="29209" cy="391160"/>
            </a:xfrm>
            <a:custGeom>
              <a:avLst/>
              <a:gdLst/>
              <a:ahLst/>
              <a:cxnLst/>
              <a:rect l="l" t="t" r="r" b="b"/>
              <a:pathLst>
                <a:path w="29210" h="391160">
                  <a:moveTo>
                    <a:pt x="0" y="0"/>
                  </a:moveTo>
                  <a:lnTo>
                    <a:pt x="9764" y="247708"/>
                  </a:lnTo>
                </a:path>
                <a:path w="29210" h="391160">
                  <a:moveTo>
                    <a:pt x="9764" y="257491"/>
                  </a:moveTo>
                  <a:lnTo>
                    <a:pt x="19243" y="238210"/>
                  </a:lnTo>
                </a:path>
                <a:path w="29210" h="391160">
                  <a:moveTo>
                    <a:pt x="19243" y="228712"/>
                  </a:moveTo>
                  <a:lnTo>
                    <a:pt x="19243" y="142945"/>
                  </a:lnTo>
                </a:path>
                <a:path w="29210" h="391160">
                  <a:moveTo>
                    <a:pt x="19243" y="133447"/>
                  </a:moveTo>
                  <a:lnTo>
                    <a:pt x="19243" y="181222"/>
                  </a:lnTo>
                </a:path>
                <a:path w="29210" h="391160">
                  <a:moveTo>
                    <a:pt x="19243" y="190720"/>
                  </a:moveTo>
                  <a:lnTo>
                    <a:pt x="28723" y="39065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059517" y="29513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064258" y="2403527"/>
              <a:ext cx="28575" cy="543560"/>
            </a:xfrm>
            <a:custGeom>
              <a:avLst/>
              <a:gdLst/>
              <a:ahLst/>
              <a:cxnLst/>
              <a:rect l="l" t="t" r="r" b="b"/>
              <a:pathLst>
                <a:path w="28575" h="543560">
                  <a:moveTo>
                    <a:pt x="0" y="543097"/>
                  </a:moveTo>
                  <a:lnTo>
                    <a:pt x="0" y="228712"/>
                  </a:lnTo>
                </a:path>
                <a:path w="28575" h="543560">
                  <a:moveTo>
                    <a:pt x="0" y="219214"/>
                  </a:moveTo>
                  <a:lnTo>
                    <a:pt x="0" y="276392"/>
                  </a:lnTo>
                </a:path>
                <a:path w="28575" h="543560">
                  <a:moveTo>
                    <a:pt x="0" y="285890"/>
                  </a:moveTo>
                  <a:lnTo>
                    <a:pt x="9479" y="486109"/>
                  </a:lnTo>
                </a:path>
                <a:path w="28575" h="543560">
                  <a:moveTo>
                    <a:pt x="9479" y="495607"/>
                  </a:moveTo>
                  <a:lnTo>
                    <a:pt x="9479" y="419433"/>
                  </a:lnTo>
                </a:path>
                <a:path w="28575" h="543560">
                  <a:moveTo>
                    <a:pt x="9479" y="409935"/>
                  </a:moveTo>
                  <a:lnTo>
                    <a:pt x="9479" y="85767"/>
                  </a:lnTo>
                </a:path>
                <a:path w="28575" h="543560">
                  <a:moveTo>
                    <a:pt x="9479" y="76269"/>
                  </a:moveTo>
                  <a:lnTo>
                    <a:pt x="9479" y="85767"/>
                  </a:lnTo>
                </a:path>
                <a:path w="28575" h="543560">
                  <a:moveTo>
                    <a:pt x="9479" y="95455"/>
                  </a:moveTo>
                  <a:lnTo>
                    <a:pt x="18959" y="276392"/>
                  </a:lnTo>
                </a:path>
                <a:path w="28575" h="543560">
                  <a:moveTo>
                    <a:pt x="18959" y="285890"/>
                  </a:moveTo>
                  <a:lnTo>
                    <a:pt x="18959" y="238210"/>
                  </a:lnTo>
                </a:path>
                <a:path w="28575" h="543560">
                  <a:moveTo>
                    <a:pt x="18959" y="228712"/>
                  </a:moveTo>
                  <a:lnTo>
                    <a:pt x="28438" y="9498"/>
                  </a:lnTo>
                </a:path>
                <a:path w="28575" h="543560">
                  <a:moveTo>
                    <a:pt x="28438" y="0"/>
                  </a:moveTo>
                  <a:lnTo>
                    <a:pt x="28438" y="19186"/>
                  </a:lnTo>
                </a:path>
                <a:path w="28575" h="543560">
                  <a:moveTo>
                    <a:pt x="28438" y="28684"/>
                  </a:moveTo>
                  <a:lnTo>
                    <a:pt x="28438" y="10495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087956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102177" y="2422713"/>
              <a:ext cx="57785" cy="534035"/>
            </a:xfrm>
            <a:custGeom>
              <a:avLst/>
              <a:gdLst/>
              <a:ahLst/>
              <a:cxnLst/>
              <a:rect l="l" t="t" r="r" b="b"/>
              <a:pathLst>
                <a:path w="57785" h="534035">
                  <a:moveTo>
                    <a:pt x="0" y="85767"/>
                  </a:moveTo>
                  <a:lnTo>
                    <a:pt x="0" y="9498"/>
                  </a:lnTo>
                </a:path>
                <a:path w="57785" h="534035">
                  <a:moveTo>
                    <a:pt x="0" y="0"/>
                  </a:moveTo>
                  <a:lnTo>
                    <a:pt x="0" y="9498"/>
                  </a:lnTo>
                </a:path>
                <a:path w="57785" h="534035">
                  <a:moveTo>
                    <a:pt x="0" y="18996"/>
                  </a:moveTo>
                  <a:lnTo>
                    <a:pt x="9479" y="276202"/>
                  </a:lnTo>
                </a:path>
                <a:path w="57785" h="534035">
                  <a:moveTo>
                    <a:pt x="9479" y="285700"/>
                  </a:moveTo>
                  <a:lnTo>
                    <a:pt x="9479" y="247708"/>
                  </a:lnTo>
                </a:path>
                <a:path w="57785" h="534035">
                  <a:moveTo>
                    <a:pt x="9479" y="238210"/>
                  </a:moveTo>
                  <a:lnTo>
                    <a:pt x="9479" y="104763"/>
                  </a:lnTo>
                </a:path>
                <a:path w="57785" h="534035">
                  <a:moveTo>
                    <a:pt x="9479" y="95265"/>
                  </a:moveTo>
                  <a:lnTo>
                    <a:pt x="18959" y="104763"/>
                  </a:lnTo>
                </a:path>
                <a:path w="57785" h="534035">
                  <a:moveTo>
                    <a:pt x="18959" y="114261"/>
                  </a:moveTo>
                  <a:lnTo>
                    <a:pt x="18959" y="485919"/>
                  </a:lnTo>
                </a:path>
                <a:path w="57785" h="534035">
                  <a:moveTo>
                    <a:pt x="18959" y="495417"/>
                  </a:moveTo>
                  <a:lnTo>
                    <a:pt x="18959" y="390749"/>
                  </a:lnTo>
                </a:path>
                <a:path w="57785" h="534035">
                  <a:moveTo>
                    <a:pt x="18959" y="380966"/>
                  </a:moveTo>
                  <a:lnTo>
                    <a:pt x="28438" y="228712"/>
                  </a:lnTo>
                </a:path>
                <a:path w="57785" h="534035">
                  <a:moveTo>
                    <a:pt x="28438" y="219024"/>
                  </a:moveTo>
                  <a:lnTo>
                    <a:pt x="28438" y="276202"/>
                  </a:lnTo>
                </a:path>
                <a:path w="57785" h="534035">
                  <a:moveTo>
                    <a:pt x="28438" y="285700"/>
                  </a:moveTo>
                  <a:lnTo>
                    <a:pt x="28438" y="523911"/>
                  </a:lnTo>
                </a:path>
                <a:path w="57785" h="534035">
                  <a:moveTo>
                    <a:pt x="28438" y="533409"/>
                  </a:moveTo>
                  <a:lnTo>
                    <a:pt x="28438" y="514413"/>
                  </a:lnTo>
                </a:path>
                <a:path w="57785" h="534035">
                  <a:moveTo>
                    <a:pt x="28438" y="504915"/>
                  </a:moveTo>
                  <a:lnTo>
                    <a:pt x="37918" y="266704"/>
                  </a:lnTo>
                </a:path>
                <a:path w="57785" h="534035">
                  <a:moveTo>
                    <a:pt x="37918" y="257206"/>
                  </a:moveTo>
                  <a:lnTo>
                    <a:pt x="37918" y="266704"/>
                  </a:lnTo>
                </a:path>
                <a:path w="57785" h="534035">
                  <a:moveTo>
                    <a:pt x="37918" y="276202"/>
                  </a:moveTo>
                  <a:lnTo>
                    <a:pt x="47398" y="352471"/>
                  </a:lnTo>
                </a:path>
                <a:path w="57785" h="534035">
                  <a:moveTo>
                    <a:pt x="47398" y="361969"/>
                  </a:moveTo>
                  <a:lnTo>
                    <a:pt x="47398" y="342973"/>
                  </a:lnTo>
                </a:path>
                <a:path w="57785" h="534035">
                  <a:moveTo>
                    <a:pt x="47398" y="333475"/>
                  </a:moveTo>
                  <a:lnTo>
                    <a:pt x="57162" y="10476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154598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159339" y="2527476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0"/>
                  </a:moveTo>
                  <a:lnTo>
                    <a:pt x="0" y="66771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154598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159339" y="2337041"/>
              <a:ext cx="19050" cy="285750"/>
            </a:xfrm>
            <a:custGeom>
              <a:avLst/>
              <a:gdLst/>
              <a:ahLst/>
              <a:cxnLst/>
              <a:rect l="l" t="t" r="r" b="b"/>
              <a:pathLst>
                <a:path w="19050" h="285750">
                  <a:moveTo>
                    <a:pt x="0" y="257206"/>
                  </a:moveTo>
                  <a:lnTo>
                    <a:pt x="9479" y="85672"/>
                  </a:lnTo>
                </a:path>
                <a:path w="19050" h="285750">
                  <a:moveTo>
                    <a:pt x="9479" y="75984"/>
                  </a:moveTo>
                  <a:lnTo>
                    <a:pt x="9479" y="9498"/>
                  </a:lnTo>
                </a:path>
                <a:path w="19050" h="285750">
                  <a:moveTo>
                    <a:pt x="9479" y="0"/>
                  </a:moveTo>
                  <a:lnTo>
                    <a:pt x="9479" y="47490"/>
                  </a:lnTo>
                </a:path>
                <a:path w="19050" h="285750">
                  <a:moveTo>
                    <a:pt x="9479" y="56988"/>
                  </a:moveTo>
                  <a:lnTo>
                    <a:pt x="9479" y="276202"/>
                  </a:lnTo>
                </a:path>
                <a:path w="19050" h="285750">
                  <a:moveTo>
                    <a:pt x="9479" y="285700"/>
                  </a:moveTo>
                  <a:lnTo>
                    <a:pt x="18959" y="257206"/>
                  </a:lnTo>
                </a:path>
                <a:path w="19050" h="285750">
                  <a:moveTo>
                    <a:pt x="18959" y="247708"/>
                  </a:moveTo>
                  <a:lnTo>
                    <a:pt x="18959" y="284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173558" y="23512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178299" y="2365535"/>
              <a:ext cx="28575" cy="476884"/>
            </a:xfrm>
            <a:custGeom>
              <a:avLst/>
              <a:gdLst/>
              <a:ahLst/>
              <a:cxnLst/>
              <a:rect l="l" t="t" r="r" b="b"/>
              <a:pathLst>
                <a:path w="28575" h="476885">
                  <a:moveTo>
                    <a:pt x="0" y="0"/>
                  </a:moveTo>
                  <a:lnTo>
                    <a:pt x="9479" y="361969"/>
                  </a:lnTo>
                </a:path>
                <a:path w="28575" h="476885">
                  <a:moveTo>
                    <a:pt x="9479" y="371657"/>
                  </a:moveTo>
                  <a:lnTo>
                    <a:pt x="9479" y="295388"/>
                  </a:lnTo>
                </a:path>
                <a:path w="28575" h="476885">
                  <a:moveTo>
                    <a:pt x="9479" y="285890"/>
                  </a:moveTo>
                  <a:lnTo>
                    <a:pt x="9479" y="190435"/>
                  </a:lnTo>
                </a:path>
                <a:path w="28575" h="476885">
                  <a:moveTo>
                    <a:pt x="9479" y="180937"/>
                  </a:moveTo>
                  <a:lnTo>
                    <a:pt x="9479" y="199933"/>
                  </a:lnTo>
                </a:path>
                <a:path w="28575" h="476885">
                  <a:moveTo>
                    <a:pt x="9479" y="209716"/>
                  </a:moveTo>
                  <a:lnTo>
                    <a:pt x="18959" y="466923"/>
                  </a:lnTo>
                </a:path>
                <a:path w="28575" h="476885">
                  <a:moveTo>
                    <a:pt x="18959" y="476421"/>
                  </a:moveTo>
                  <a:lnTo>
                    <a:pt x="18959" y="438144"/>
                  </a:lnTo>
                </a:path>
                <a:path w="28575" h="476885">
                  <a:moveTo>
                    <a:pt x="18959" y="428646"/>
                  </a:moveTo>
                  <a:lnTo>
                    <a:pt x="28438" y="40015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201997" y="27514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206738" y="2337041"/>
              <a:ext cx="38100" cy="534035"/>
            </a:xfrm>
            <a:custGeom>
              <a:avLst/>
              <a:gdLst/>
              <a:ahLst/>
              <a:cxnLst/>
              <a:rect l="l" t="t" r="r" b="b"/>
              <a:pathLst>
                <a:path w="38100" h="534035">
                  <a:moveTo>
                    <a:pt x="0" y="428646"/>
                  </a:moveTo>
                  <a:lnTo>
                    <a:pt x="9479" y="523911"/>
                  </a:lnTo>
                </a:path>
                <a:path w="38100" h="534035">
                  <a:moveTo>
                    <a:pt x="9479" y="533409"/>
                  </a:moveTo>
                  <a:lnTo>
                    <a:pt x="9479" y="504915"/>
                  </a:lnTo>
                </a:path>
                <a:path w="38100" h="534035">
                  <a:moveTo>
                    <a:pt x="9479" y="495417"/>
                  </a:moveTo>
                  <a:lnTo>
                    <a:pt x="9479" y="295198"/>
                  </a:lnTo>
                </a:path>
                <a:path w="38100" h="534035">
                  <a:moveTo>
                    <a:pt x="9479" y="285700"/>
                  </a:moveTo>
                  <a:lnTo>
                    <a:pt x="9479" y="304696"/>
                  </a:lnTo>
                </a:path>
                <a:path w="38100" h="534035">
                  <a:moveTo>
                    <a:pt x="9479" y="314384"/>
                  </a:moveTo>
                  <a:lnTo>
                    <a:pt x="18959" y="447642"/>
                  </a:lnTo>
                </a:path>
                <a:path w="38100" h="534035">
                  <a:moveTo>
                    <a:pt x="18959" y="457140"/>
                  </a:moveTo>
                  <a:lnTo>
                    <a:pt x="18959" y="361875"/>
                  </a:lnTo>
                </a:path>
                <a:path w="38100" h="534035">
                  <a:moveTo>
                    <a:pt x="18959" y="352376"/>
                  </a:moveTo>
                  <a:lnTo>
                    <a:pt x="18959" y="95170"/>
                  </a:lnTo>
                </a:path>
                <a:path w="38100" h="534035">
                  <a:moveTo>
                    <a:pt x="18959" y="85672"/>
                  </a:moveTo>
                  <a:lnTo>
                    <a:pt x="28438" y="104668"/>
                  </a:lnTo>
                </a:path>
                <a:path w="38100" h="534035">
                  <a:moveTo>
                    <a:pt x="28438" y="114166"/>
                  </a:moveTo>
                  <a:lnTo>
                    <a:pt x="28438" y="304696"/>
                  </a:lnTo>
                </a:path>
                <a:path w="38100" h="534035">
                  <a:moveTo>
                    <a:pt x="28438" y="314384"/>
                  </a:moveTo>
                  <a:lnTo>
                    <a:pt x="28438" y="285700"/>
                  </a:lnTo>
                </a:path>
                <a:path w="38100" h="534035">
                  <a:moveTo>
                    <a:pt x="28438" y="276202"/>
                  </a:moveTo>
                  <a:lnTo>
                    <a:pt x="37918" y="9498"/>
                  </a:lnTo>
                </a:path>
                <a:path w="38100" h="534035">
                  <a:moveTo>
                    <a:pt x="37918" y="0"/>
                  </a:moveTo>
                  <a:lnTo>
                    <a:pt x="37918" y="47490"/>
                  </a:lnTo>
                </a:path>
                <a:path w="38100" h="534035">
                  <a:moveTo>
                    <a:pt x="37918" y="56988"/>
                  </a:moveTo>
                  <a:lnTo>
                    <a:pt x="37918" y="2284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239915" y="25705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244656" y="2460800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10466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249395" y="244645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254136" y="2451207"/>
              <a:ext cx="19685" cy="457834"/>
            </a:xfrm>
            <a:custGeom>
              <a:avLst/>
              <a:gdLst/>
              <a:ahLst/>
              <a:cxnLst/>
              <a:rect l="l" t="t" r="r" b="b"/>
              <a:pathLst>
                <a:path w="19685" h="457835">
                  <a:moveTo>
                    <a:pt x="0" y="0"/>
                  </a:moveTo>
                  <a:lnTo>
                    <a:pt x="0" y="143040"/>
                  </a:lnTo>
                </a:path>
                <a:path w="19685" h="457835">
                  <a:moveTo>
                    <a:pt x="0" y="152538"/>
                  </a:moveTo>
                  <a:lnTo>
                    <a:pt x="9479" y="238210"/>
                  </a:lnTo>
                </a:path>
                <a:path w="19685" h="457835">
                  <a:moveTo>
                    <a:pt x="9479" y="247708"/>
                  </a:moveTo>
                  <a:lnTo>
                    <a:pt x="9479" y="238210"/>
                  </a:lnTo>
                </a:path>
                <a:path w="19685" h="457835">
                  <a:moveTo>
                    <a:pt x="9479" y="228712"/>
                  </a:moveTo>
                  <a:lnTo>
                    <a:pt x="9479" y="200218"/>
                  </a:lnTo>
                </a:path>
                <a:path w="19685" h="457835">
                  <a:moveTo>
                    <a:pt x="9479" y="190530"/>
                  </a:moveTo>
                  <a:lnTo>
                    <a:pt x="19148" y="200218"/>
                  </a:lnTo>
                </a:path>
                <a:path w="19685" h="457835">
                  <a:moveTo>
                    <a:pt x="19148" y="209716"/>
                  </a:moveTo>
                  <a:lnTo>
                    <a:pt x="19148" y="45742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268544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5273285" y="2594248"/>
              <a:ext cx="28575" cy="352425"/>
            </a:xfrm>
            <a:custGeom>
              <a:avLst/>
              <a:gdLst/>
              <a:ahLst/>
              <a:cxnLst/>
              <a:rect l="l" t="t" r="r" b="b"/>
              <a:pathLst>
                <a:path w="28575" h="352425">
                  <a:moveTo>
                    <a:pt x="0" y="314384"/>
                  </a:moveTo>
                  <a:lnTo>
                    <a:pt x="9479" y="95170"/>
                  </a:lnTo>
                </a:path>
                <a:path w="28575" h="352425">
                  <a:moveTo>
                    <a:pt x="9479" y="85672"/>
                  </a:moveTo>
                  <a:lnTo>
                    <a:pt x="9479" y="104668"/>
                  </a:lnTo>
                </a:path>
                <a:path w="28575" h="352425">
                  <a:moveTo>
                    <a:pt x="9479" y="114166"/>
                  </a:moveTo>
                  <a:lnTo>
                    <a:pt x="9479" y="342878"/>
                  </a:lnTo>
                </a:path>
                <a:path w="28575" h="352425">
                  <a:moveTo>
                    <a:pt x="9479" y="352376"/>
                  </a:moveTo>
                  <a:lnTo>
                    <a:pt x="18959" y="285700"/>
                  </a:lnTo>
                </a:path>
                <a:path w="28575" h="352425">
                  <a:moveTo>
                    <a:pt x="18959" y="276202"/>
                  </a:moveTo>
                  <a:lnTo>
                    <a:pt x="18959" y="9498"/>
                  </a:lnTo>
                </a:path>
                <a:path w="28575" h="352425">
                  <a:moveTo>
                    <a:pt x="18959" y="0"/>
                  </a:moveTo>
                  <a:lnTo>
                    <a:pt x="18959" y="47490"/>
                  </a:lnTo>
                </a:path>
                <a:path w="28575" h="352425">
                  <a:moveTo>
                    <a:pt x="18959" y="57178"/>
                  </a:moveTo>
                  <a:lnTo>
                    <a:pt x="28438" y="1714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296983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301724" y="2489294"/>
              <a:ext cx="0" cy="276860"/>
            </a:xfrm>
            <a:custGeom>
              <a:avLst/>
              <a:gdLst/>
              <a:ahLst/>
              <a:cxnLst/>
              <a:rect l="l" t="t" r="r" b="b"/>
              <a:pathLst>
                <a:path w="0" h="276860">
                  <a:moveTo>
                    <a:pt x="0" y="2763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296983" y="24750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301724" y="2479796"/>
              <a:ext cx="9525" cy="57785"/>
            </a:xfrm>
            <a:custGeom>
              <a:avLst/>
              <a:gdLst/>
              <a:ahLst/>
              <a:cxnLst/>
              <a:rect l="l" t="t" r="r" b="b"/>
              <a:pathLst>
                <a:path w="9525" h="57785">
                  <a:moveTo>
                    <a:pt x="0" y="0"/>
                  </a:moveTo>
                  <a:lnTo>
                    <a:pt x="9479" y="57178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306462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5311203" y="2413025"/>
              <a:ext cx="9525" cy="124460"/>
            </a:xfrm>
            <a:custGeom>
              <a:avLst/>
              <a:gdLst/>
              <a:ahLst/>
              <a:cxnLst/>
              <a:rect l="l" t="t" r="r" b="b"/>
              <a:pathLst>
                <a:path w="9525" h="124460">
                  <a:moveTo>
                    <a:pt x="0" y="123949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5315942" y="2398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5320683" y="2413025"/>
              <a:ext cx="28575" cy="505459"/>
            </a:xfrm>
            <a:custGeom>
              <a:avLst/>
              <a:gdLst/>
              <a:ahLst/>
              <a:cxnLst/>
              <a:rect l="l" t="t" r="r" b="b"/>
              <a:pathLst>
                <a:path w="28575" h="505460">
                  <a:moveTo>
                    <a:pt x="0" y="0"/>
                  </a:moveTo>
                  <a:lnTo>
                    <a:pt x="9479" y="181222"/>
                  </a:lnTo>
                </a:path>
                <a:path w="28575" h="505460">
                  <a:moveTo>
                    <a:pt x="9479" y="190720"/>
                  </a:moveTo>
                  <a:lnTo>
                    <a:pt x="9479" y="181222"/>
                  </a:lnTo>
                </a:path>
                <a:path w="28575" h="505460">
                  <a:moveTo>
                    <a:pt x="9479" y="171724"/>
                  </a:moveTo>
                  <a:lnTo>
                    <a:pt x="9479" y="38182"/>
                  </a:lnTo>
                </a:path>
                <a:path w="28575" h="505460">
                  <a:moveTo>
                    <a:pt x="9479" y="28684"/>
                  </a:moveTo>
                  <a:lnTo>
                    <a:pt x="9479" y="85957"/>
                  </a:lnTo>
                </a:path>
                <a:path w="28575" h="505460">
                  <a:moveTo>
                    <a:pt x="9479" y="95455"/>
                  </a:moveTo>
                  <a:lnTo>
                    <a:pt x="18959" y="381156"/>
                  </a:lnTo>
                </a:path>
                <a:path w="28575" h="505460">
                  <a:moveTo>
                    <a:pt x="18959" y="390654"/>
                  </a:moveTo>
                  <a:lnTo>
                    <a:pt x="18959" y="304886"/>
                  </a:lnTo>
                </a:path>
                <a:path w="28575" h="505460">
                  <a:moveTo>
                    <a:pt x="18959" y="295388"/>
                  </a:moveTo>
                  <a:lnTo>
                    <a:pt x="18959" y="190720"/>
                  </a:lnTo>
                </a:path>
                <a:path w="28575" h="505460">
                  <a:moveTo>
                    <a:pt x="18959" y="181222"/>
                  </a:moveTo>
                  <a:lnTo>
                    <a:pt x="18959" y="209716"/>
                  </a:lnTo>
                </a:path>
                <a:path w="28575" h="505460">
                  <a:moveTo>
                    <a:pt x="18959" y="219214"/>
                  </a:moveTo>
                  <a:lnTo>
                    <a:pt x="28438" y="50510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5344381" y="2922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5349122" y="2337041"/>
              <a:ext cx="48260" cy="581660"/>
            </a:xfrm>
            <a:custGeom>
              <a:avLst/>
              <a:gdLst/>
              <a:ahLst/>
              <a:cxnLst/>
              <a:rect l="l" t="t" r="r" b="b"/>
              <a:pathLst>
                <a:path w="48260" h="581660">
                  <a:moveTo>
                    <a:pt x="0" y="581089"/>
                  </a:moveTo>
                  <a:lnTo>
                    <a:pt x="9479" y="390464"/>
                  </a:lnTo>
                </a:path>
                <a:path w="48260" h="581660">
                  <a:moveTo>
                    <a:pt x="9479" y="380871"/>
                  </a:moveTo>
                  <a:lnTo>
                    <a:pt x="9479" y="390464"/>
                  </a:lnTo>
                </a:path>
                <a:path w="48260" h="581660">
                  <a:moveTo>
                    <a:pt x="9479" y="400152"/>
                  </a:moveTo>
                  <a:lnTo>
                    <a:pt x="9479" y="514413"/>
                  </a:lnTo>
                </a:path>
                <a:path w="48260" h="581660">
                  <a:moveTo>
                    <a:pt x="9479" y="523911"/>
                  </a:moveTo>
                  <a:lnTo>
                    <a:pt x="9479" y="514413"/>
                  </a:lnTo>
                </a:path>
                <a:path w="48260" h="581660">
                  <a:moveTo>
                    <a:pt x="9479" y="504915"/>
                  </a:moveTo>
                  <a:lnTo>
                    <a:pt x="19054" y="304696"/>
                  </a:lnTo>
                </a:path>
                <a:path w="48260" h="581660">
                  <a:moveTo>
                    <a:pt x="19054" y="295198"/>
                  </a:moveTo>
                  <a:lnTo>
                    <a:pt x="19054" y="304696"/>
                  </a:lnTo>
                </a:path>
                <a:path w="48260" h="581660">
                  <a:moveTo>
                    <a:pt x="19054" y="314384"/>
                  </a:moveTo>
                  <a:lnTo>
                    <a:pt x="28533" y="333380"/>
                  </a:lnTo>
                </a:path>
                <a:path w="48260" h="581660">
                  <a:moveTo>
                    <a:pt x="28533" y="342878"/>
                  </a:moveTo>
                  <a:lnTo>
                    <a:pt x="28533" y="314384"/>
                  </a:lnTo>
                </a:path>
                <a:path w="48260" h="581660">
                  <a:moveTo>
                    <a:pt x="28533" y="304696"/>
                  </a:moveTo>
                  <a:lnTo>
                    <a:pt x="38013" y="75984"/>
                  </a:lnTo>
                </a:path>
                <a:path w="48260" h="581660">
                  <a:moveTo>
                    <a:pt x="38013" y="66486"/>
                  </a:moveTo>
                  <a:lnTo>
                    <a:pt x="38013" y="104668"/>
                  </a:lnTo>
                </a:path>
                <a:path w="48260" h="581660">
                  <a:moveTo>
                    <a:pt x="38013" y="114166"/>
                  </a:moveTo>
                  <a:lnTo>
                    <a:pt x="38013" y="257206"/>
                  </a:lnTo>
                </a:path>
                <a:path w="48260" h="581660">
                  <a:moveTo>
                    <a:pt x="38013" y="266704"/>
                  </a:moveTo>
                  <a:lnTo>
                    <a:pt x="38013" y="247708"/>
                  </a:lnTo>
                </a:path>
                <a:path w="48260" h="581660">
                  <a:moveTo>
                    <a:pt x="38013" y="238210"/>
                  </a:moveTo>
                  <a:lnTo>
                    <a:pt x="47682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5392064" y="23225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396805" y="2337041"/>
              <a:ext cx="19050" cy="419734"/>
            </a:xfrm>
            <a:custGeom>
              <a:avLst/>
              <a:gdLst/>
              <a:ahLst/>
              <a:cxnLst/>
              <a:rect l="l" t="t" r="r" b="b"/>
              <a:pathLst>
                <a:path w="19050" h="419735">
                  <a:moveTo>
                    <a:pt x="0" y="0"/>
                  </a:moveTo>
                  <a:lnTo>
                    <a:pt x="0" y="295198"/>
                  </a:lnTo>
                </a:path>
                <a:path w="19050" h="419735">
                  <a:moveTo>
                    <a:pt x="0" y="304696"/>
                  </a:moveTo>
                  <a:lnTo>
                    <a:pt x="0" y="285700"/>
                  </a:lnTo>
                </a:path>
                <a:path w="19050" h="419735">
                  <a:moveTo>
                    <a:pt x="0" y="276202"/>
                  </a:moveTo>
                  <a:lnTo>
                    <a:pt x="9479" y="133257"/>
                  </a:lnTo>
                </a:path>
                <a:path w="19050" h="419735">
                  <a:moveTo>
                    <a:pt x="9479" y="123759"/>
                  </a:moveTo>
                  <a:lnTo>
                    <a:pt x="9479" y="171439"/>
                  </a:lnTo>
                </a:path>
                <a:path w="19050" h="419735">
                  <a:moveTo>
                    <a:pt x="9479" y="180937"/>
                  </a:moveTo>
                  <a:lnTo>
                    <a:pt x="18959" y="409650"/>
                  </a:lnTo>
                </a:path>
                <a:path w="19050" h="419735">
                  <a:moveTo>
                    <a:pt x="18959" y="419148"/>
                  </a:moveTo>
                  <a:lnTo>
                    <a:pt x="18959" y="390464"/>
                  </a:lnTo>
                </a:path>
                <a:path w="19050" h="419735">
                  <a:moveTo>
                    <a:pt x="18959" y="380871"/>
                  </a:moveTo>
                  <a:lnTo>
                    <a:pt x="18959" y="36187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411023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5415764" y="2536974"/>
              <a:ext cx="38100" cy="334010"/>
            </a:xfrm>
            <a:custGeom>
              <a:avLst/>
              <a:gdLst/>
              <a:ahLst/>
              <a:cxnLst/>
              <a:rect l="l" t="t" r="r" b="b"/>
              <a:pathLst>
                <a:path w="38100" h="334010">
                  <a:moveTo>
                    <a:pt x="0" y="161941"/>
                  </a:moveTo>
                  <a:lnTo>
                    <a:pt x="9479" y="228712"/>
                  </a:lnTo>
                </a:path>
                <a:path w="38100" h="334010">
                  <a:moveTo>
                    <a:pt x="9479" y="238210"/>
                  </a:moveTo>
                  <a:lnTo>
                    <a:pt x="9479" y="323977"/>
                  </a:lnTo>
                </a:path>
                <a:path w="38100" h="334010">
                  <a:moveTo>
                    <a:pt x="9479" y="333475"/>
                  </a:moveTo>
                  <a:lnTo>
                    <a:pt x="9479" y="314479"/>
                  </a:lnTo>
                </a:path>
                <a:path w="38100" h="334010">
                  <a:moveTo>
                    <a:pt x="9479" y="304981"/>
                  </a:moveTo>
                  <a:lnTo>
                    <a:pt x="18959" y="190530"/>
                  </a:lnTo>
                </a:path>
                <a:path w="38100" h="334010">
                  <a:moveTo>
                    <a:pt x="18959" y="180937"/>
                  </a:moveTo>
                  <a:lnTo>
                    <a:pt x="18959" y="190530"/>
                  </a:lnTo>
                </a:path>
                <a:path w="38100" h="334010">
                  <a:moveTo>
                    <a:pt x="18959" y="200218"/>
                  </a:moveTo>
                  <a:lnTo>
                    <a:pt x="18959" y="323977"/>
                  </a:lnTo>
                </a:path>
                <a:path w="38100" h="334010">
                  <a:moveTo>
                    <a:pt x="18959" y="333475"/>
                  </a:moveTo>
                  <a:lnTo>
                    <a:pt x="28438" y="314479"/>
                  </a:lnTo>
                </a:path>
                <a:path w="38100" h="334010">
                  <a:moveTo>
                    <a:pt x="28438" y="304981"/>
                  </a:moveTo>
                  <a:lnTo>
                    <a:pt x="28438" y="9498"/>
                  </a:lnTo>
                </a:path>
                <a:path w="38100" h="334010">
                  <a:moveTo>
                    <a:pt x="28438" y="0"/>
                  </a:moveTo>
                  <a:lnTo>
                    <a:pt x="28438" y="47775"/>
                  </a:lnTo>
                </a:path>
                <a:path w="38100" h="334010">
                  <a:moveTo>
                    <a:pt x="28438" y="57273"/>
                  </a:moveTo>
                  <a:lnTo>
                    <a:pt x="37918" y="1714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5448942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5453683" y="2394029"/>
              <a:ext cx="28575" cy="314960"/>
            </a:xfrm>
            <a:custGeom>
              <a:avLst/>
              <a:gdLst/>
              <a:ahLst/>
              <a:cxnLst/>
              <a:rect l="l" t="t" r="r" b="b"/>
              <a:pathLst>
                <a:path w="28575" h="314960">
                  <a:moveTo>
                    <a:pt x="0" y="314384"/>
                  </a:moveTo>
                  <a:lnTo>
                    <a:pt x="0" y="9498"/>
                  </a:lnTo>
                </a:path>
                <a:path w="28575" h="314960">
                  <a:moveTo>
                    <a:pt x="0" y="0"/>
                  </a:moveTo>
                  <a:lnTo>
                    <a:pt x="0" y="38182"/>
                  </a:lnTo>
                </a:path>
                <a:path w="28575" h="314960">
                  <a:moveTo>
                    <a:pt x="0" y="47680"/>
                  </a:moveTo>
                  <a:lnTo>
                    <a:pt x="9479" y="161941"/>
                  </a:lnTo>
                </a:path>
                <a:path w="28575" h="314960">
                  <a:moveTo>
                    <a:pt x="9479" y="171439"/>
                  </a:moveTo>
                  <a:lnTo>
                    <a:pt x="9479" y="161941"/>
                  </a:lnTo>
                </a:path>
                <a:path w="28575" h="314960">
                  <a:moveTo>
                    <a:pt x="9479" y="152443"/>
                  </a:moveTo>
                  <a:lnTo>
                    <a:pt x="18959" y="18996"/>
                  </a:lnTo>
                </a:path>
                <a:path w="28575" h="314960">
                  <a:moveTo>
                    <a:pt x="18959" y="9498"/>
                  </a:moveTo>
                  <a:lnTo>
                    <a:pt x="18959" y="18996"/>
                  </a:lnTo>
                </a:path>
                <a:path w="28575" h="314960">
                  <a:moveTo>
                    <a:pt x="18959" y="28684"/>
                  </a:moveTo>
                  <a:lnTo>
                    <a:pt x="28438" y="190720"/>
                  </a:lnTo>
                </a:path>
                <a:path w="28575" h="314960">
                  <a:moveTo>
                    <a:pt x="28438" y="200218"/>
                  </a:moveTo>
                  <a:lnTo>
                    <a:pt x="28438" y="190720"/>
                  </a:lnTo>
                </a:path>
                <a:path w="28575" h="314960">
                  <a:moveTo>
                    <a:pt x="28438" y="181222"/>
                  </a:moveTo>
                  <a:lnTo>
                    <a:pt x="28438" y="17143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5477381" y="25512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5482121" y="2565468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0"/>
                  </a:moveTo>
                  <a:lnTo>
                    <a:pt x="0" y="76269"/>
                  </a:lnTo>
                </a:path>
                <a:path w="9525" h="248285">
                  <a:moveTo>
                    <a:pt x="0" y="85957"/>
                  </a:moveTo>
                  <a:lnTo>
                    <a:pt x="9479" y="2479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5486860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5491601" y="2670422"/>
              <a:ext cx="19685" cy="276225"/>
            </a:xfrm>
            <a:custGeom>
              <a:avLst/>
              <a:gdLst/>
              <a:ahLst/>
              <a:cxnLst/>
              <a:rect l="l" t="t" r="r" b="b"/>
              <a:pathLst>
                <a:path w="19685" h="276225">
                  <a:moveTo>
                    <a:pt x="0" y="152538"/>
                  </a:moveTo>
                  <a:lnTo>
                    <a:pt x="0" y="9498"/>
                  </a:lnTo>
                </a:path>
                <a:path w="19685" h="276225">
                  <a:moveTo>
                    <a:pt x="0" y="0"/>
                  </a:moveTo>
                  <a:lnTo>
                    <a:pt x="9479" y="18996"/>
                  </a:lnTo>
                </a:path>
                <a:path w="19685" h="276225">
                  <a:moveTo>
                    <a:pt x="9479" y="28494"/>
                  </a:moveTo>
                  <a:lnTo>
                    <a:pt x="9479" y="266704"/>
                  </a:lnTo>
                </a:path>
                <a:path w="19685" h="276225">
                  <a:moveTo>
                    <a:pt x="9479" y="276202"/>
                  </a:moveTo>
                  <a:lnTo>
                    <a:pt x="9479" y="219214"/>
                  </a:lnTo>
                </a:path>
                <a:path w="19685" h="276225">
                  <a:moveTo>
                    <a:pt x="9479" y="209526"/>
                  </a:moveTo>
                  <a:lnTo>
                    <a:pt x="19243" y="1899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506104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5510845" y="2594248"/>
              <a:ext cx="9525" cy="266700"/>
            </a:xfrm>
            <a:custGeom>
              <a:avLst/>
              <a:gdLst/>
              <a:ahLst/>
              <a:cxnLst/>
              <a:rect l="l" t="t" r="r" b="b"/>
              <a:pathLst>
                <a:path w="9525" h="266700">
                  <a:moveTo>
                    <a:pt x="0" y="95170"/>
                  </a:moveTo>
                  <a:lnTo>
                    <a:pt x="0" y="257206"/>
                  </a:lnTo>
                </a:path>
                <a:path w="9525" h="266700">
                  <a:moveTo>
                    <a:pt x="0" y="266704"/>
                  </a:moveTo>
                  <a:lnTo>
                    <a:pt x="0" y="247708"/>
                  </a:lnTo>
                </a:path>
                <a:path w="9525" h="266700">
                  <a:moveTo>
                    <a:pt x="0" y="238210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5515584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5520325" y="2594248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0"/>
                  </a:moveTo>
                  <a:lnTo>
                    <a:pt x="0" y="2849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5515584" y="2627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5529804" y="2441709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03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5525063" y="2427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5539284" y="2384531"/>
              <a:ext cx="47625" cy="495934"/>
            </a:xfrm>
            <a:custGeom>
              <a:avLst/>
              <a:gdLst/>
              <a:ahLst/>
              <a:cxnLst/>
              <a:rect l="l" t="t" r="r" b="b"/>
              <a:pathLst>
                <a:path w="47625" h="495935">
                  <a:moveTo>
                    <a:pt x="0" y="47680"/>
                  </a:moveTo>
                  <a:lnTo>
                    <a:pt x="0" y="152443"/>
                  </a:lnTo>
                </a:path>
                <a:path w="47625" h="495935">
                  <a:moveTo>
                    <a:pt x="0" y="161941"/>
                  </a:moveTo>
                  <a:lnTo>
                    <a:pt x="0" y="133447"/>
                  </a:lnTo>
                </a:path>
                <a:path w="47625" h="495935">
                  <a:moveTo>
                    <a:pt x="0" y="123949"/>
                  </a:moveTo>
                  <a:lnTo>
                    <a:pt x="9479" y="9498"/>
                  </a:lnTo>
                </a:path>
                <a:path w="47625" h="495935">
                  <a:moveTo>
                    <a:pt x="9479" y="0"/>
                  </a:moveTo>
                  <a:lnTo>
                    <a:pt x="9479" y="76269"/>
                  </a:lnTo>
                </a:path>
                <a:path w="47625" h="495935">
                  <a:moveTo>
                    <a:pt x="9479" y="85767"/>
                  </a:moveTo>
                  <a:lnTo>
                    <a:pt x="9479" y="285890"/>
                  </a:lnTo>
                </a:path>
                <a:path w="47625" h="495935">
                  <a:moveTo>
                    <a:pt x="9479" y="295388"/>
                  </a:moveTo>
                  <a:lnTo>
                    <a:pt x="18959" y="285890"/>
                  </a:lnTo>
                </a:path>
                <a:path w="47625" h="495935">
                  <a:moveTo>
                    <a:pt x="18959" y="276392"/>
                  </a:moveTo>
                  <a:lnTo>
                    <a:pt x="18959" y="142945"/>
                  </a:lnTo>
                </a:path>
                <a:path w="47625" h="495935">
                  <a:moveTo>
                    <a:pt x="18959" y="133447"/>
                  </a:moveTo>
                  <a:lnTo>
                    <a:pt x="18959" y="219214"/>
                  </a:lnTo>
                </a:path>
                <a:path w="47625" h="495935">
                  <a:moveTo>
                    <a:pt x="18959" y="228712"/>
                  </a:moveTo>
                  <a:lnTo>
                    <a:pt x="28438" y="447927"/>
                  </a:lnTo>
                </a:path>
                <a:path w="47625" h="495935">
                  <a:moveTo>
                    <a:pt x="28438" y="457425"/>
                  </a:moveTo>
                  <a:lnTo>
                    <a:pt x="28438" y="381156"/>
                  </a:lnTo>
                </a:path>
                <a:path w="47625" h="495935">
                  <a:moveTo>
                    <a:pt x="28438" y="371657"/>
                  </a:moveTo>
                  <a:lnTo>
                    <a:pt x="28438" y="323882"/>
                  </a:lnTo>
                </a:path>
                <a:path w="47625" h="495935">
                  <a:moveTo>
                    <a:pt x="28438" y="314384"/>
                  </a:moveTo>
                  <a:lnTo>
                    <a:pt x="28438" y="323882"/>
                  </a:lnTo>
                </a:path>
                <a:path w="47625" h="495935">
                  <a:moveTo>
                    <a:pt x="28438" y="333380"/>
                  </a:moveTo>
                  <a:lnTo>
                    <a:pt x="37918" y="485919"/>
                  </a:lnTo>
                </a:path>
                <a:path w="47625" h="495935">
                  <a:moveTo>
                    <a:pt x="37918" y="495417"/>
                  </a:moveTo>
                  <a:lnTo>
                    <a:pt x="37918" y="466923"/>
                  </a:lnTo>
                </a:path>
                <a:path w="47625" h="495935">
                  <a:moveTo>
                    <a:pt x="37918" y="457425"/>
                  </a:moveTo>
                  <a:lnTo>
                    <a:pt x="47398" y="36215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5581941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586682" y="273719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0"/>
                  </a:moveTo>
                  <a:lnTo>
                    <a:pt x="0" y="189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558194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5586682" y="2365535"/>
              <a:ext cx="19050" cy="400685"/>
            </a:xfrm>
            <a:custGeom>
              <a:avLst/>
              <a:gdLst/>
              <a:ahLst/>
              <a:cxnLst/>
              <a:rect l="l" t="t" r="r" b="b"/>
              <a:pathLst>
                <a:path w="19050" h="400685">
                  <a:moveTo>
                    <a:pt x="0" y="400152"/>
                  </a:moveTo>
                  <a:lnTo>
                    <a:pt x="9479" y="323882"/>
                  </a:lnTo>
                </a:path>
                <a:path w="19050" h="400685">
                  <a:moveTo>
                    <a:pt x="9479" y="314384"/>
                  </a:moveTo>
                  <a:lnTo>
                    <a:pt x="9479" y="152443"/>
                  </a:lnTo>
                </a:path>
                <a:path w="19050" h="400685">
                  <a:moveTo>
                    <a:pt x="9479" y="142945"/>
                  </a:moveTo>
                  <a:lnTo>
                    <a:pt x="9479" y="171439"/>
                  </a:lnTo>
                </a:path>
                <a:path w="19050" h="400685">
                  <a:moveTo>
                    <a:pt x="9479" y="180937"/>
                  </a:moveTo>
                  <a:lnTo>
                    <a:pt x="18959" y="266704"/>
                  </a:lnTo>
                </a:path>
                <a:path w="19050" h="400685">
                  <a:moveTo>
                    <a:pt x="18959" y="276202"/>
                  </a:moveTo>
                  <a:lnTo>
                    <a:pt x="18959" y="257206"/>
                  </a:lnTo>
                </a:path>
                <a:path w="19050" h="400685">
                  <a:moveTo>
                    <a:pt x="18959" y="247708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5600901" y="23512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5605641" y="2365535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0"/>
                  </a:moveTo>
                  <a:lnTo>
                    <a:pt x="9479" y="20971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5610380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5615121" y="2394029"/>
              <a:ext cx="10160" cy="248285"/>
            </a:xfrm>
            <a:custGeom>
              <a:avLst/>
              <a:gdLst/>
              <a:ahLst/>
              <a:cxnLst/>
              <a:rect l="l" t="t" r="r" b="b"/>
              <a:pathLst>
                <a:path w="10160" h="248285">
                  <a:moveTo>
                    <a:pt x="0" y="181222"/>
                  </a:moveTo>
                  <a:lnTo>
                    <a:pt x="9669" y="9498"/>
                  </a:lnTo>
                </a:path>
                <a:path w="10160" h="248285">
                  <a:moveTo>
                    <a:pt x="9669" y="0"/>
                  </a:moveTo>
                  <a:lnTo>
                    <a:pt x="9669" y="38182"/>
                  </a:lnTo>
                </a:path>
                <a:path w="10160" h="248285">
                  <a:moveTo>
                    <a:pt x="9669" y="47680"/>
                  </a:moveTo>
                  <a:lnTo>
                    <a:pt x="9669" y="2477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5620049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5624790" y="2603746"/>
              <a:ext cx="9525" cy="38100"/>
            </a:xfrm>
            <a:custGeom>
              <a:avLst/>
              <a:gdLst/>
              <a:ahLst/>
              <a:cxnLst/>
              <a:rect l="l" t="t" r="r" b="b"/>
              <a:pathLst>
                <a:path w="9525" h="38100">
                  <a:moveTo>
                    <a:pt x="0" y="37992"/>
                  </a:moveTo>
                  <a:lnTo>
                    <a:pt x="9479" y="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5629529" y="2589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5634270" y="2594248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10">
                  <a:moveTo>
                    <a:pt x="0" y="0"/>
                  </a:moveTo>
                  <a:lnTo>
                    <a:pt x="0" y="95170"/>
                  </a:lnTo>
                </a:path>
                <a:path w="9525" h="219710">
                  <a:moveTo>
                    <a:pt x="0" y="104668"/>
                  </a:moveTo>
                  <a:lnTo>
                    <a:pt x="947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5639009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5643750" y="2746691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5639009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5643750" y="2746691"/>
              <a:ext cx="9525" cy="143510"/>
            </a:xfrm>
            <a:custGeom>
              <a:avLst/>
              <a:gdLst/>
              <a:ahLst/>
              <a:cxnLst/>
              <a:rect l="l" t="t" r="r" b="b"/>
              <a:pathLst>
                <a:path w="9525" h="143510">
                  <a:moveTo>
                    <a:pt x="0" y="0"/>
                  </a:moveTo>
                  <a:lnTo>
                    <a:pt x="9479" y="142945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5648488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5653229" y="2660924"/>
              <a:ext cx="10160" cy="248285"/>
            </a:xfrm>
            <a:custGeom>
              <a:avLst/>
              <a:gdLst/>
              <a:ahLst/>
              <a:cxnLst/>
              <a:rect l="l" t="t" r="r" b="b"/>
              <a:pathLst>
                <a:path w="10160" h="248285">
                  <a:moveTo>
                    <a:pt x="0" y="247708"/>
                  </a:moveTo>
                  <a:lnTo>
                    <a:pt x="0" y="228712"/>
                  </a:lnTo>
                </a:path>
                <a:path w="10160" h="248285">
                  <a:moveTo>
                    <a:pt x="0" y="219024"/>
                  </a:moveTo>
                  <a:lnTo>
                    <a:pt x="9574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5658063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5662804" y="2403527"/>
              <a:ext cx="28575" cy="400685"/>
            </a:xfrm>
            <a:custGeom>
              <a:avLst/>
              <a:gdLst/>
              <a:ahLst/>
              <a:cxnLst/>
              <a:rect l="l" t="t" r="r" b="b"/>
              <a:pathLst>
                <a:path w="28575" h="400685">
                  <a:moveTo>
                    <a:pt x="0" y="257396"/>
                  </a:moveTo>
                  <a:lnTo>
                    <a:pt x="0" y="390654"/>
                  </a:lnTo>
                </a:path>
                <a:path w="28575" h="400685">
                  <a:moveTo>
                    <a:pt x="0" y="400152"/>
                  </a:moveTo>
                  <a:lnTo>
                    <a:pt x="0" y="352661"/>
                  </a:lnTo>
                </a:path>
                <a:path w="28575" h="400685">
                  <a:moveTo>
                    <a:pt x="0" y="343163"/>
                  </a:moveTo>
                  <a:lnTo>
                    <a:pt x="9479" y="95455"/>
                  </a:lnTo>
                </a:path>
                <a:path w="28575" h="400685">
                  <a:moveTo>
                    <a:pt x="9479" y="85767"/>
                  </a:moveTo>
                  <a:lnTo>
                    <a:pt x="9479" y="114451"/>
                  </a:lnTo>
                </a:path>
                <a:path w="28575" h="400685">
                  <a:moveTo>
                    <a:pt x="9479" y="123949"/>
                  </a:moveTo>
                  <a:lnTo>
                    <a:pt x="9479" y="200218"/>
                  </a:lnTo>
                </a:path>
                <a:path w="28575" h="400685">
                  <a:moveTo>
                    <a:pt x="9479" y="209716"/>
                  </a:moveTo>
                  <a:lnTo>
                    <a:pt x="18959" y="200218"/>
                  </a:lnTo>
                </a:path>
                <a:path w="28575" h="400685">
                  <a:moveTo>
                    <a:pt x="18959" y="190720"/>
                  </a:moveTo>
                  <a:lnTo>
                    <a:pt x="18959" y="9498"/>
                  </a:lnTo>
                </a:path>
                <a:path w="28575" h="400685">
                  <a:moveTo>
                    <a:pt x="18959" y="0"/>
                  </a:moveTo>
                  <a:lnTo>
                    <a:pt x="18959" y="38182"/>
                  </a:lnTo>
                </a:path>
                <a:path w="28575" h="400685">
                  <a:moveTo>
                    <a:pt x="18959" y="47680"/>
                  </a:moveTo>
                  <a:lnTo>
                    <a:pt x="28438" y="10495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5686502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5691243" y="2479796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0" y="28684"/>
                  </a:moveTo>
                  <a:lnTo>
                    <a:pt x="9479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5695981" y="24655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5700722" y="2479796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w="0" h="219710">
                  <a:moveTo>
                    <a:pt x="0" y="0"/>
                  </a:moveTo>
                  <a:lnTo>
                    <a:pt x="0" y="57178"/>
                  </a:lnTo>
                </a:path>
                <a:path w="0" h="219710">
                  <a:moveTo>
                    <a:pt x="0" y="66676"/>
                  </a:moveTo>
                  <a:lnTo>
                    <a:pt x="0" y="21911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5695981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5710202" y="2603746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5">
                  <a:moveTo>
                    <a:pt x="0" y="95170"/>
                  </a:moveTo>
                  <a:lnTo>
                    <a:pt x="0" y="9498"/>
                  </a:lnTo>
                </a:path>
                <a:path w="9525" h="286385">
                  <a:moveTo>
                    <a:pt x="0" y="0"/>
                  </a:moveTo>
                  <a:lnTo>
                    <a:pt x="0" y="18996"/>
                  </a:lnTo>
                </a:path>
                <a:path w="9525" h="286385">
                  <a:moveTo>
                    <a:pt x="0" y="28494"/>
                  </a:moveTo>
                  <a:lnTo>
                    <a:pt x="9479" y="276202"/>
                  </a:lnTo>
                </a:path>
                <a:path w="9525" h="286385">
                  <a:moveTo>
                    <a:pt x="9479" y="285890"/>
                  </a:moveTo>
                  <a:lnTo>
                    <a:pt x="9479" y="247708"/>
                  </a:lnTo>
                </a:path>
                <a:path w="9525" h="286385">
                  <a:moveTo>
                    <a:pt x="9479" y="238210"/>
                  </a:moveTo>
                  <a:lnTo>
                    <a:pt x="9479" y="1141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5714941" y="27036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5719682" y="2708414"/>
              <a:ext cx="9525" cy="191135"/>
            </a:xfrm>
            <a:custGeom>
              <a:avLst/>
              <a:gdLst/>
              <a:ahLst/>
              <a:cxnLst/>
              <a:rect l="l" t="t" r="r" b="b"/>
              <a:pathLst>
                <a:path w="9525" h="191135">
                  <a:moveTo>
                    <a:pt x="0" y="0"/>
                  </a:moveTo>
                  <a:lnTo>
                    <a:pt x="9479" y="19072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5724420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5729161" y="2689418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209716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5733900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5738641" y="2517978"/>
              <a:ext cx="10160" cy="219710"/>
            </a:xfrm>
            <a:custGeom>
              <a:avLst/>
              <a:gdLst/>
              <a:ahLst/>
              <a:cxnLst/>
              <a:rect l="l" t="t" r="r" b="b"/>
              <a:pathLst>
                <a:path w="10160" h="219710">
                  <a:moveTo>
                    <a:pt x="0" y="161941"/>
                  </a:moveTo>
                  <a:lnTo>
                    <a:pt x="0" y="209526"/>
                  </a:lnTo>
                </a:path>
                <a:path w="10160" h="219710">
                  <a:moveTo>
                    <a:pt x="0" y="219214"/>
                  </a:moveTo>
                  <a:lnTo>
                    <a:pt x="0" y="209526"/>
                  </a:lnTo>
                </a:path>
                <a:path w="10160" h="219710">
                  <a:moveTo>
                    <a:pt x="0" y="199933"/>
                  </a:moveTo>
                  <a:lnTo>
                    <a:pt x="966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5743569" y="250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5748310" y="2375033"/>
              <a:ext cx="19050" cy="200660"/>
            </a:xfrm>
            <a:custGeom>
              <a:avLst/>
              <a:gdLst/>
              <a:ahLst/>
              <a:cxnLst/>
              <a:rect l="l" t="t" r="r" b="b"/>
              <a:pathLst>
                <a:path w="19050" h="200660">
                  <a:moveTo>
                    <a:pt x="0" y="142945"/>
                  </a:moveTo>
                  <a:lnTo>
                    <a:pt x="9479" y="171439"/>
                  </a:lnTo>
                </a:path>
                <a:path w="19050" h="200660">
                  <a:moveTo>
                    <a:pt x="9479" y="180937"/>
                  </a:moveTo>
                  <a:lnTo>
                    <a:pt x="9479" y="161941"/>
                  </a:lnTo>
                </a:path>
                <a:path w="19050" h="200660">
                  <a:moveTo>
                    <a:pt x="9479" y="152443"/>
                  </a:moveTo>
                  <a:lnTo>
                    <a:pt x="9479" y="9498"/>
                  </a:lnTo>
                </a:path>
                <a:path w="19050" h="200660">
                  <a:moveTo>
                    <a:pt x="9479" y="0"/>
                  </a:moveTo>
                  <a:lnTo>
                    <a:pt x="18959" y="57178"/>
                  </a:lnTo>
                </a:path>
                <a:path w="19050" h="200660">
                  <a:moveTo>
                    <a:pt x="18959" y="66676"/>
                  </a:moveTo>
                  <a:lnTo>
                    <a:pt x="18959" y="20021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5762528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5767270" y="2432211"/>
              <a:ext cx="9525" cy="295910"/>
            </a:xfrm>
            <a:custGeom>
              <a:avLst/>
              <a:gdLst/>
              <a:ahLst/>
              <a:cxnLst/>
              <a:rect l="l" t="t" r="r" b="b"/>
              <a:pathLst>
                <a:path w="9525" h="295910">
                  <a:moveTo>
                    <a:pt x="0" y="152538"/>
                  </a:moveTo>
                  <a:lnTo>
                    <a:pt x="0" y="76269"/>
                  </a:lnTo>
                </a:path>
                <a:path w="9525" h="295910">
                  <a:moveTo>
                    <a:pt x="0" y="66771"/>
                  </a:moveTo>
                  <a:lnTo>
                    <a:pt x="9479" y="9498"/>
                  </a:lnTo>
                </a:path>
                <a:path w="9525" h="295910">
                  <a:moveTo>
                    <a:pt x="9479" y="0"/>
                  </a:moveTo>
                  <a:lnTo>
                    <a:pt x="9479" y="18996"/>
                  </a:lnTo>
                </a:path>
                <a:path w="9525" h="295910">
                  <a:moveTo>
                    <a:pt x="9479" y="28589"/>
                  </a:moveTo>
                  <a:lnTo>
                    <a:pt x="9479" y="2952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5772008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5776749" y="2622742"/>
              <a:ext cx="19050" cy="219710"/>
            </a:xfrm>
            <a:custGeom>
              <a:avLst/>
              <a:gdLst/>
              <a:ahLst/>
              <a:cxnLst/>
              <a:rect l="l" t="t" r="r" b="b"/>
              <a:pathLst>
                <a:path w="19050" h="219710">
                  <a:moveTo>
                    <a:pt x="0" y="104763"/>
                  </a:moveTo>
                  <a:lnTo>
                    <a:pt x="9479" y="9498"/>
                  </a:lnTo>
                </a:path>
                <a:path w="19050" h="219710">
                  <a:moveTo>
                    <a:pt x="9479" y="0"/>
                  </a:moveTo>
                  <a:lnTo>
                    <a:pt x="9479" y="9498"/>
                  </a:lnTo>
                </a:path>
                <a:path w="19050" h="219710">
                  <a:moveTo>
                    <a:pt x="9479" y="18996"/>
                  </a:moveTo>
                  <a:lnTo>
                    <a:pt x="18959" y="21921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5790967" y="2846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5795709" y="2784683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5790967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5795709" y="2432211"/>
              <a:ext cx="38100" cy="400685"/>
            </a:xfrm>
            <a:custGeom>
              <a:avLst/>
              <a:gdLst/>
              <a:ahLst/>
              <a:cxnLst/>
              <a:rect l="l" t="t" r="r" b="b"/>
              <a:pathLst>
                <a:path w="38100" h="400685">
                  <a:moveTo>
                    <a:pt x="0" y="342973"/>
                  </a:moveTo>
                  <a:lnTo>
                    <a:pt x="9479" y="390749"/>
                  </a:lnTo>
                </a:path>
                <a:path w="38100" h="400685">
                  <a:moveTo>
                    <a:pt x="9479" y="400247"/>
                  </a:moveTo>
                  <a:lnTo>
                    <a:pt x="9479" y="390749"/>
                  </a:lnTo>
                </a:path>
                <a:path w="38100" h="400685">
                  <a:moveTo>
                    <a:pt x="9479" y="381250"/>
                  </a:moveTo>
                  <a:lnTo>
                    <a:pt x="18959" y="209526"/>
                  </a:lnTo>
                </a:path>
                <a:path w="38100" h="400685">
                  <a:moveTo>
                    <a:pt x="18959" y="200028"/>
                  </a:moveTo>
                  <a:lnTo>
                    <a:pt x="18959" y="247708"/>
                  </a:lnTo>
                </a:path>
                <a:path w="38100" h="400685">
                  <a:moveTo>
                    <a:pt x="18959" y="257206"/>
                  </a:moveTo>
                  <a:lnTo>
                    <a:pt x="18959" y="276202"/>
                  </a:lnTo>
                </a:path>
                <a:path w="38100" h="400685">
                  <a:moveTo>
                    <a:pt x="18959" y="285700"/>
                  </a:moveTo>
                  <a:lnTo>
                    <a:pt x="18959" y="276202"/>
                  </a:lnTo>
                </a:path>
                <a:path w="38100" h="400685">
                  <a:moveTo>
                    <a:pt x="18959" y="266704"/>
                  </a:moveTo>
                  <a:lnTo>
                    <a:pt x="28438" y="9498"/>
                  </a:lnTo>
                </a:path>
                <a:path w="38100" h="400685">
                  <a:moveTo>
                    <a:pt x="28438" y="0"/>
                  </a:moveTo>
                  <a:lnTo>
                    <a:pt x="28438" y="76269"/>
                  </a:lnTo>
                </a:path>
                <a:path w="38100" h="400685">
                  <a:moveTo>
                    <a:pt x="28438" y="85767"/>
                  </a:moveTo>
                  <a:lnTo>
                    <a:pt x="37918" y="1430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5828886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5833627" y="2365535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209716"/>
                  </a:moveTo>
                  <a:lnTo>
                    <a:pt x="0" y="9498"/>
                  </a:lnTo>
                </a:path>
                <a:path w="9525" h="210185">
                  <a:moveTo>
                    <a:pt x="0" y="0"/>
                  </a:moveTo>
                  <a:lnTo>
                    <a:pt x="0" y="37992"/>
                  </a:lnTo>
                </a:path>
                <a:path w="9525" h="210185">
                  <a:moveTo>
                    <a:pt x="0" y="47490"/>
                  </a:moveTo>
                  <a:lnTo>
                    <a:pt x="9479" y="19043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5838366" y="2560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5843107" y="250848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5698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5838366" y="249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5843107" y="2498982"/>
              <a:ext cx="19685" cy="228600"/>
            </a:xfrm>
            <a:custGeom>
              <a:avLst/>
              <a:gdLst/>
              <a:ahLst/>
              <a:cxnLst/>
              <a:rect l="l" t="t" r="r" b="b"/>
              <a:pathLst>
                <a:path w="19685" h="228600">
                  <a:moveTo>
                    <a:pt x="0" y="0"/>
                  </a:moveTo>
                  <a:lnTo>
                    <a:pt x="9479" y="95265"/>
                  </a:lnTo>
                </a:path>
                <a:path w="19685" h="228600">
                  <a:moveTo>
                    <a:pt x="9479" y="104763"/>
                  </a:moveTo>
                  <a:lnTo>
                    <a:pt x="19243" y="218929"/>
                  </a:lnTo>
                </a:path>
                <a:path w="19685" h="228600">
                  <a:moveTo>
                    <a:pt x="19243" y="228522"/>
                  </a:moveTo>
                  <a:lnTo>
                    <a:pt x="19243" y="21892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5857608" y="269417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5862351" y="2708414"/>
              <a:ext cx="9525" cy="181610"/>
            </a:xfrm>
            <a:custGeom>
              <a:avLst/>
              <a:gdLst/>
              <a:ahLst/>
              <a:cxnLst/>
              <a:rect l="l" t="t" r="r" b="b"/>
              <a:pathLst>
                <a:path w="9525" h="181610">
                  <a:moveTo>
                    <a:pt x="0" y="0"/>
                  </a:moveTo>
                  <a:lnTo>
                    <a:pt x="9479" y="171534"/>
                  </a:lnTo>
                </a:path>
                <a:path w="9525" h="181610">
                  <a:moveTo>
                    <a:pt x="9479" y="181222"/>
                  </a:moveTo>
                  <a:lnTo>
                    <a:pt x="9479" y="171534"/>
                  </a:lnTo>
                </a:path>
                <a:path w="9525" h="181610">
                  <a:moveTo>
                    <a:pt x="9479" y="162036"/>
                  </a:moveTo>
                  <a:lnTo>
                    <a:pt x="9479" y="1909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5867089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5871830" y="2603746"/>
              <a:ext cx="19050" cy="266700"/>
            </a:xfrm>
            <a:custGeom>
              <a:avLst/>
              <a:gdLst/>
              <a:ahLst/>
              <a:cxnLst/>
              <a:rect l="l" t="t" r="r" b="b"/>
              <a:pathLst>
                <a:path w="19050" h="266700">
                  <a:moveTo>
                    <a:pt x="0" y="123759"/>
                  </a:moveTo>
                  <a:lnTo>
                    <a:pt x="9479" y="257206"/>
                  </a:lnTo>
                </a:path>
                <a:path w="19050" h="266700">
                  <a:moveTo>
                    <a:pt x="9479" y="266704"/>
                  </a:moveTo>
                  <a:lnTo>
                    <a:pt x="9479" y="199933"/>
                  </a:lnTo>
                </a:path>
                <a:path w="19050" h="266700">
                  <a:moveTo>
                    <a:pt x="9479" y="190435"/>
                  </a:moveTo>
                  <a:lnTo>
                    <a:pt x="18959" y="9498"/>
                  </a:lnTo>
                </a:path>
                <a:path w="19050" h="266700">
                  <a:moveTo>
                    <a:pt x="18959" y="0"/>
                  </a:moveTo>
                  <a:lnTo>
                    <a:pt x="18959" y="37992"/>
                  </a:lnTo>
                </a:path>
                <a:path w="19050" h="266700">
                  <a:moveTo>
                    <a:pt x="18959" y="47680"/>
                  </a:moveTo>
                  <a:lnTo>
                    <a:pt x="18959" y="8567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5886048" y="26941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5890790" y="2470298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228617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895528" y="2456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5900269" y="2470298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5">
                  <a:moveTo>
                    <a:pt x="0" y="0"/>
                  </a:moveTo>
                  <a:lnTo>
                    <a:pt x="0" y="3818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895528" y="25132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909749" y="2432211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5">
                  <a:moveTo>
                    <a:pt x="0" y="76269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5905008" y="24179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909749" y="2432211"/>
              <a:ext cx="38100" cy="467359"/>
            </a:xfrm>
            <a:custGeom>
              <a:avLst/>
              <a:gdLst/>
              <a:ahLst/>
              <a:cxnLst/>
              <a:rect l="l" t="t" r="r" b="b"/>
              <a:pathLst>
                <a:path w="38100" h="467360">
                  <a:moveTo>
                    <a:pt x="0" y="0"/>
                  </a:moveTo>
                  <a:lnTo>
                    <a:pt x="9479" y="57083"/>
                  </a:lnTo>
                </a:path>
                <a:path w="38100" h="467360">
                  <a:moveTo>
                    <a:pt x="9479" y="66771"/>
                  </a:moveTo>
                  <a:lnTo>
                    <a:pt x="9479" y="152538"/>
                  </a:lnTo>
                </a:path>
                <a:path w="38100" h="467360">
                  <a:moveTo>
                    <a:pt x="9479" y="162036"/>
                  </a:moveTo>
                  <a:lnTo>
                    <a:pt x="9479" y="133257"/>
                  </a:lnTo>
                </a:path>
                <a:path w="38100" h="467360">
                  <a:moveTo>
                    <a:pt x="9479" y="123759"/>
                  </a:moveTo>
                  <a:lnTo>
                    <a:pt x="18959" y="95265"/>
                  </a:lnTo>
                </a:path>
                <a:path w="38100" h="467360">
                  <a:moveTo>
                    <a:pt x="18959" y="85767"/>
                  </a:moveTo>
                  <a:lnTo>
                    <a:pt x="18959" y="95265"/>
                  </a:lnTo>
                </a:path>
                <a:path w="38100" h="467360">
                  <a:moveTo>
                    <a:pt x="18959" y="104763"/>
                  </a:moveTo>
                  <a:lnTo>
                    <a:pt x="18959" y="352471"/>
                  </a:lnTo>
                </a:path>
                <a:path w="38100" h="467360">
                  <a:moveTo>
                    <a:pt x="18959" y="361969"/>
                  </a:moveTo>
                  <a:lnTo>
                    <a:pt x="18959" y="352471"/>
                  </a:lnTo>
                </a:path>
                <a:path w="38100" h="467360">
                  <a:moveTo>
                    <a:pt x="18959" y="342973"/>
                  </a:moveTo>
                  <a:lnTo>
                    <a:pt x="28438" y="247708"/>
                  </a:lnTo>
                </a:path>
                <a:path w="38100" h="467360">
                  <a:moveTo>
                    <a:pt x="28438" y="238210"/>
                  </a:moveTo>
                  <a:lnTo>
                    <a:pt x="28438" y="247708"/>
                  </a:lnTo>
                </a:path>
                <a:path w="38100" h="467360">
                  <a:moveTo>
                    <a:pt x="28438" y="257206"/>
                  </a:moveTo>
                  <a:lnTo>
                    <a:pt x="37918" y="457425"/>
                  </a:lnTo>
                </a:path>
                <a:path w="38100" h="467360">
                  <a:moveTo>
                    <a:pt x="37918" y="466923"/>
                  </a:moveTo>
                  <a:lnTo>
                    <a:pt x="37918" y="419243"/>
                  </a:lnTo>
                </a:path>
                <a:path w="38100" h="467360">
                  <a:moveTo>
                    <a:pt x="37918" y="409745"/>
                  </a:moveTo>
                  <a:lnTo>
                    <a:pt x="37918" y="31447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942926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5947667" y="2622742"/>
              <a:ext cx="19050" cy="200660"/>
            </a:xfrm>
            <a:custGeom>
              <a:avLst/>
              <a:gdLst/>
              <a:ahLst/>
              <a:cxnLst/>
              <a:rect l="l" t="t" r="r" b="b"/>
              <a:pathLst>
                <a:path w="19050" h="200660">
                  <a:moveTo>
                    <a:pt x="0" y="123949"/>
                  </a:moveTo>
                  <a:lnTo>
                    <a:pt x="9479" y="190720"/>
                  </a:lnTo>
                </a:path>
                <a:path w="19050" h="200660">
                  <a:moveTo>
                    <a:pt x="9479" y="200218"/>
                  </a:moveTo>
                  <a:lnTo>
                    <a:pt x="9479" y="190720"/>
                  </a:lnTo>
                </a:path>
                <a:path w="19050" h="200660">
                  <a:moveTo>
                    <a:pt x="9479" y="180937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961875" y="260850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5966627" y="2413025"/>
              <a:ext cx="19685" cy="200660"/>
            </a:xfrm>
            <a:custGeom>
              <a:avLst/>
              <a:gdLst/>
              <a:ahLst/>
              <a:cxnLst/>
              <a:rect l="l" t="t" r="r" b="b"/>
              <a:pathLst>
                <a:path w="19685" h="200660">
                  <a:moveTo>
                    <a:pt x="0" y="200218"/>
                  </a:moveTo>
                  <a:lnTo>
                    <a:pt x="9764" y="76269"/>
                  </a:lnTo>
                </a:path>
                <a:path w="19685" h="200660">
                  <a:moveTo>
                    <a:pt x="9764" y="66771"/>
                  </a:moveTo>
                  <a:lnTo>
                    <a:pt x="9764" y="9687"/>
                  </a:lnTo>
                </a:path>
                <a:path w="19685" h="200660">
                  <a:moveTo>
                    <a:pt x="9764" y="0"/>
                  </a:moveTo>
                  <a:lnTo>
                    <a:pt x="9764" y="28684"/>
                  </a:lnTo>
                </a:path>
                <a:path w="19685" h="200660">
                  <a:moveTo>
                    <a:pt x="9764" y="38182"/>
                  </a:moveTo>
                  <a:lnTo>
                    <a:pt x="19243" y="13344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5981129" y="25512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5985870" y="2384531"/>
              <a:ext cx="19050" cy="391160"/>
            </a:xfrm>
            <a:custGeom>
              <a:avLst/>
              <a:gdLst/>
              <a:ahLst/>
              <a:cxnLst/>
              <a:rect l="l" t="t" r="r" b="b"/>
              <a:pathLst>
                <a:path w="19050" h="391160">
                  <a:moveTo>
                    <a:pt x="0" y="161941"/>
                  </a:moveTo>
                  <a:lnTo>
                    <a:pt x="0" y="9498"/>
                  </a:lnTo>
                </a:path>
                <a:path w="19050" h="391160">
                  <a:moveTo>
                    <a:pt x="0" y="0"/>
                  </a:moveTo>
                  <a:lnTo>
                    <a:pt x="0" y="9498"/>
                  </a:lnTo>
                </a:path>
                <a:path w="19050" h="391160">
                  <a:moveTo>
                    <a:pt x="0" y="18996"/>
                  </a:moveTo>
                  <a:lnTo>
                    <a:pt x="9479" y="238210"/>
                  </a:lnTo>
                </a:path>
                <a:path w="19050" h="391160">
                  <a:moveTo>
                    <a:pt x="9479" y="247708"/>
                  </a:moveTo>
                  <a:lnTo>
                    <a:pt x="9479" y="219214"/>
                  </a:lnTo>
                </a:path>
                <a:path w="19050" h="391160">
                  <a:moveTo>
                    <a:pt x="9479" y="209716"/>
                  </a:moveTo>
                  <a:lnTo>
                    <a:pt x="9479" y="152443"/>
                  </a:lnTo>
                </a:path>
                <a:path w="19050" h="391160">
                  <a:moveTo>
                    <a:pt x="9479" y="142945"/>
                  </a:moveTo>
                  <a:lnTo>
                    <a:pt x="18959" y="171439"/>
                  </a:lnTo>
                </a:path>
                <a:path w="19050" h="391160">
                  <a:moveTo>
                    <a:pt x="18959" y="180937"/>
                  </a:moveTo>
                  <a:lnTo>
                    <a:pt x="18959" y="381156"/>
                  </a:lnTo>
                </a:path>
                <a:path w="19050" h="391160">
                  <a:moveTo>
                    <a:pt x="18959" y="390654"/>
                  </a:moveTo>
                  <a:lnTo>
                    <a:pt x="18959" y="3716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6000077" y="273245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14236"/>
                  </a:moveTo>
                  <a:lnTo>
                    <a:pt x="8102" y="10883"/>
                  </a:lnTo>
                  <a:lnTo>
                    <a:pt x="4749" y="9486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6014309" y="2746691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0"/>
                  </a:moveTo>
                  <a:lnTo>
                    <a:pt x="9479" y="104763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6019048" y="2856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6023789" y="2727505"/>
              <a:ext cx="9525" cy="124460"/>
            </a:xfrm>
            <a:custGeom>
              <a:avLst/>
              <a:gdLst/>
              <a:ahLst/>
              <a:cxnLst/>
              <a:rect l="l" t="t" r="r" b="b"/>
              <a:pathLst>
                <a:path w="9525" h="124460">
                  <a:moveTo>
                    <a:pt x="0" y="123949"/>
                  </a:moveTo>
                  <a:lnTo>
                    <a:pt x="0" y="9687"/>
                  </a:lnTo>
                </a:path>
                <a:path w="9525" h="124460">
                  <a:moveTo>
                    <a:pt x="0" y="0"/>
                  </a:moveTo>
                  <a:lnTo>
                    <a:pt x="9479" y="38182"/>
                  </a:lnTo>
                </a:path>
                <a:path w="9525" h="124460">
                  <a:moveTo>
                    <a:pt x="9479" y="47680"/>
                  </a:moveTo>
                  <a:lnTo>
                    <a:pt x="9479" y="6667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6028528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6033268" y="2413025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0" y="381156"/>
                  </a:moveTo>
                  <a:lnTo>
                    <a:pt x="0" y="238400"/>
                  </a:lnTo>
                </a:path>
                <a:path w="19050" h="381635">
                  <a:moveTo>
                    <a:pt x="0" y="228712"/>
                  </a:moveTo>
                  <a:lnTo>
                    <a:pt x="9479" y="142945"/>
                  </a:lnTo>
                </a:path>
                <a:path w="19050" h="381635">
                  <a:moveTo>
                    <a:pt x="9479" y="133447"/>
                  </a:moveTo>
                  <a:lnTo>
                    <a:pt x="9479" y="190720"/>
                  </a:lnTo>
                </a:path>
                <a:path w="19050" h="381635">
                  <a:moveTo>
                    <a:pt x="9479" y="200218"/>
                  </a:moveTo>
                  <a:lnTo>
                    <a:pt x="9479" y="219214"/>
                  </a:lnTo>
                </a:path>
                <a:path w="19050" h="381635">
                  <a:moveTo>
                    <a:pt x="9479" y="228712"/>
                  </a:moveTo>
                  <a:lnTo>
                    <a:pt x="9479" y="219214"/>
                  </a:lnTo>
                </a:path>
                <a:path w="19050" h="381635">
                  <a:moveTo>
                    <a:pt x="9479" y="209716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6047487" y="2398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6052228" y="2413025"/>
              <a:ext cx="19050" cy="191135"/>
            </a:xfrm>
            <a:custGeom>
              <a:avLst/>
              <a:gdLst/>
              <a:ahLst/>
              <a:cxnLst/>
              <a:rect l="l" t="t" r="r" b="b"/>
              <a:pathLst>
                <a:path w="19050" h="191135">
                  <a:moveTo>
                    <a:pt x="0" y="0"/>
                  </a:moveTo>
                  <a:lnTo>
                    <a:pt x="0" y="114451"/>
                  </a:lnTo>
                </a:path>
                <a:path w="19050" h="191135">
                  <a:moveTo>
                    <a:pt x="0" y="123949"/>
                  </a:moveTo>
                  <a:lnTo>
                    <a:pt x="9479" y="104953"/>
                  </a:lnTo>
                </a:path>
                <a:path w="19050" h="191135">
                  <a:moveTo>
                    <a:pt x="9479" y="95455"/>
                  </a:moveTo>
                  <a:lnTo>
                    <a:pt x="9479" y="28684"/>
                  </a:lnTo>
                </a:path>
                <a:path w="19050" h="191135">
                  <a:moveTo>
                    <a:pt x="9479" y="19186"/>
                  </a:moveTo>
                  <a:lnTo>
                    <a:pt x="9479" y="28684"/>
                  </a:lnTo>
                </a:path>
                <a:path w="19050" h="191135">
                  <a:moveTo>
                    <a:pt x="9479" y="38182"/>
                  </a:moveTo>
                  <a:lnTo>
                    <a:pt x="18959" y="19072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6066434" y="26085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6080667" y="2613244"/>
              <a:ext cx="10160" cy="210185"/>
            </a:xfrm>
            <a:custGeom>
              <a:avLst/>
              <a:gdLst/>
              <a:ahLst/>
              <a:cxnLst/>
              <a:rect l="l" t="t" r="r" b="b"/>
              <a:pathLst>
                <a:path w="10160" h="210185">
                  <a:moveTo>
                    <a:pt x="0" y="0"/>
                  </a:moveTo>
                  <a:lnTo>
                    <a:pt x="0" y="76174"/>
                  </a:lnTo>
                </a:path>
                <a:path w="10160" h="210185">
                  <a:moveTo>
                    <a:pt x="0" y="85672"/>
                  </a:moveTo>
                  <a:lnTo>
                    <a:pt x="0" y="200218"/>
                  </a:lnTo>
                </a:path>
                <a:path w="10160" h="210185">
                  <a:moveTo>
                    <a:pt x="0" y="209716"/>
                  </a:moveTo>
                  <a:lnTo>
                    <a:pt x="9669" y="171439"/>
                  </a:lnTo>
                </a:path>
                <a:path w="10160" h="210185">
                  <a:moveTo>
                    <a:pt x="9669" y="161941"/>
                  </a:moveTo>
                  <a:lnTo>
                    <a:pt x="9669" y="12394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6085595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6090336" y="2565468"/>
              <a:ext cx="28575" cy="334010"/>
            </a:xfrm>
            <a:custGeom>
              <a:avLst/>
              <a:gdLst/>
              <a:ahLst/>
              <a:cxnLst/>
              <a:rect l="l" t="t" r="r" b="b"/>
              <a:pathLst>
                <a:path w="28575" h="334010">
                  <a:moveTo>
                    <a:pt x="0" y="171724"/>
                  </a:moveTo>
                  <a:lnTo>
                    <a:pt x="9479" y="324167"/>
                  </a:lnTo>
                </a:path>
                <a:path w="28575" h="334010">
                  <a:moveTo>
                    <a:pt x="9479" y="333665"/>
                  </a:moveTo>
                  <a:lnTo>
                    <a:pt x="9479" y="304981"/>
                  </a:lnTo>
                </a:path>
                <a:path w="28575" h="334010">
                  <a:moveTo>
                    <a:pt x="9479" y="295483"/>
                  </a:moveTo>
                  <a:lnTo>
                    <a:pt x="9479" y="142945"/>
                  </a:lnTo>
                </a:path>
                <a:path w="28575" h="334010">
                  <a:moveTo>
                    <a:pt x="9479" y="133447"/>
                  </a:moveTo>
                  <a:lnTo>
                    <a:pt x="9479" y="152443"/>
                  </a:lnTo>
                </a:path>
                <a:path w="28575" h="334010">
                  <a:moveTo>
                    <a:pt x="9479" y="162036"/>
                  </a:moveTo>
                  <a:lnTo>
                    <a:pt x="18959" y="219214"/>
                  </a:lnTo>
                </a:path>
                <a:path w="28575" h="334010">
                  <a:moveTo>
                    <a:pt x="18959" y="228712"/>
                  </a:moveTo>
                  <a:lnTo>
                    <a:pt x="18959" y="219214"/>
                  </a:lnTo>
                </a:path>
                <a:path w="28575" h="334010">
                  <a:moveTo>
                    <a:pt x="18959" y="209716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6114034" y="25512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6118775" y="256546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0" y="0"/>
                  </a:moveTo>
                  <a:lnTo>
                    <a:pt x="0" y="978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6114034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6118775" y="2441709"/>
              <a:ext cx="9525" cy="143510"/>
            </a:xfrm>
            <a:custGeom>
              <a:avLst/>
              <a:gdLst/>
              <a:ahLst/>
              <a:cxnLst/>
              <a:rect l="l" t="t" r="r" b="b"/>
              <a:pathLst>
                <a:path w="9525" h="143510">
                  <a:moveTo>
                    <a:pt x="0" y="143040"/>
                  </a:moveTo>
                  <a:lnTo>
                    <a:pt x="0" y="85767"/>
                  </a:lnTo>
                </a:path>
                <a:path w="9525" h="143510">
                  <a:moveTo>
                    <a:pt x="0" y="76269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6123514" y="2427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6128255" y="2441709"/>
              <a:ext cx="9525" cy="76835"/>
            </a:xfrm>
            <a:custGeom>
              <a:avLst/>
              <a:gdLst/>
              <a:ahLst/>
              <a:cxnLst/>
              <a:rect l="l" t="t" r="r" b="b"/>
              <a:pathLst>
                <a:path w="9525" h="76835">
                  <a:moveTo>
                    <a:pt x="0" y="0"/>
                  </a:moveTo>
                  <a:lnTo>
                    <a:pt x="9479" y="76269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6132993" y="2522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6137734" y="2441709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76269"/>
                  </a:moveTo>
                  <a:lnTo>
                    <a:pt x="0" y="9498"/>
                  </a:lnTo>
                </a:path>
                <a:path w="9525" h="238760">
                  <a:moveTo>
                    <a:pt x="0" y="0"/>
                  </a:moveTo>
                  <a:lnTo>
                    <a:pt x="0" y="28589"/>
                  </a:lnTo>
                </a:path>
                <a:path w="9525" h="238760">
                  <a:moveTo>
                    <a:pt x="0" y="38087"/>
                  </a:moveTo>
                  <a:lnTo>
                    <a:pt x="9479" y="228712"/>
                  </a:lnTo>
                </a:path>
                <a:path w="9525" h="238760">
                  <a:moveTo>
                    <a:pt x="9479" y="238210"/>
                  </a:moveTo>
                  <a:lnTo>
                    <a:pt x="9479" y="219214"/>
                  </a:lnTo>
                </a:path>
                <a:path w="9525" h="238760">
                  <a:moveTo>
                    <a:pt x="9479" y="209716"/>
                  </a:moveTo>
                  <a:lnTo>
                    <a:pt x="9479" y="1620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6142473" y="2589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6156693" y="2603746"/>
              <a:ext cx="19050" cy="257810"/>
            </a:xfrm>
            <a:custGeom>
              <a:avLst/>
              <a:gdLst/>
              <a:ahLst/>
              <a:cxnLst/>
              <a:rect l="l" t="t" r="r" b="b"/>
              <a:pathLst>
                <a:path w="19050" h="257810">
                  <a:moveTo>
                    <a:pt x="0" y="0"/>
                  </a:moveTo>
                  <a:lnTo>
                    <a:pt x="0" y="209716"/>
                  </a:lnTo>
                </a:path>
                <a:path w="19050" h="257810">
                  <a:moveTo>
                    <a:pt x="0" y="219214"/>
                  </a:moveTo>
                  <a:lnTo>
                    <a:pt x="0" y="228712"/>
                  </a:lnTo>
                </a:path>
                <a:path w="19050" h="257810">
                  <a:moveTo>
                    <a:pt x="0" y="238210"/>
                  </a:moveTo>
                  <a:lnTo>
                    <a:pt x="0" y="219214"/>
                  </a:lnTo>
                </a:path>
                <a:path w="19050" h="257810">
                  <a:moveTo>
                    <a:pt x="0" y="209716"/>
                  </a:moveTo>
                  <a:lnTo>
                    <a:pt x="9479" y="142945"/>
                  </a:lnTo>
                </a:path>
                <a:path w="19050" h="257810">
                  <a:moveTo>
                    <a:pt x="9479" y="133447"/>
                  </a:moveTo>
                  <a:lnTo>
                    <a:pt x="9479" y="171439"/>
                  </a:lnTo>
                </a:path>
                <a:path w="19050" h="257810">
                  <a:moveTo>
                    <a:pt x="9479" y="180937"/>
                  </a:moveTo>
                  <a:lnTo>
                    <a:pt x="9479" y="247708"/>
                  </a:lnTo>
                </a:path>
                <a:path w="19050" h="257810">
                  <a:moveTo>
                    <a:pt x="9479" y="257206"/>
                  </a:moveTo>
                  <a:lnTo>
                    <a:pt x="18959" y="238210"/>
                  </a:lnTo>
                </a:path>
                <a:path w="19050" h="257810">
                  <a:moveTo>
                    <a:pt x="18959" y="228712"/>
                  </a:moveTo>
                  <a:lnTo>
                    <a:pt x="18959" y="12375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6170904" y="2713164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6185133" y="2517978"/>
              <a:ext cx="9525" cy="190500"/>
            </a:xfrm>
            <a:custGeom>
              <a:avLst/>
              <a:gdLst/>
              <a:ahLst/>
              <a:cxnLst/>
              <a:rect l="l" t="t" r="r" b="b"/>
              <a:pathLst>
                <a:path w="9525" h="190500">
                  <a:moveTo>
                    <a:pt x="0" y="190435"/>
                  </a:moveTo>
                  <a:lnTo>
                    <a:pt x="0" y="57273"/>
                  </a:lnTo>
                </a:path>
                <a:path w="9525" h="190500">
                  <a:moveTo>
                    <a:pt x="0" y="47490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6189871" y="25037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6194612" y="2394029"/>
              <a:ext cx="10160" cy="181610"/>
            </a:xfrm>
            <a:custGeom>
              <a:avLst/>
              <a:gdLst/>
              <a:ahLst/>
              <a:cxnLst/>
              <a:rect l="l" t="t" r="r" b="b"/>
              <a:pathLst>
                <a:path w="10160" h="181610">
                  <a:moveTo>
                    <a:pt x="0" y="123949"/>
                  </a:moveTo>
                  <a:lnTo>
                    <a:pt x="0" y="171439"/>
                  </a:lnTo>
                </a:path>
                <a:path w="10160" h="181610">
                  <a:moveTo>
                    <a:pt x="0" y="181222"/>
                  </a:moveTo>
                  <a:lnTo>
                    <a:pt x="0" y="161941"/>
                  </a:lnTo>
                </a:path>
                <a:path w="10160" h="181610">
                  <a:moveTo>
                    <a:pt x="0" y="152443"/>
                  </a:moveTo>
                  <a:lnTo>
                    <a:pt x="9574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6199446" y="23797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6204187" y="2394029"/>
              <a:ext cx="19685" cy="267335"/>
            </a:xfrm>
            <a:custGeom>
              <a:avLst/>
              <a:gdLst/>
              <a:ahLst/>
              <a:cxnLst/>
              <a:rect l="l" t="t" r="r" b="b"/>
              <a:pathLst>
                <a:path w="19685" h="267335">
                  <a:moveTo>
                    <a:pt x="0" y="0"/>
                  </a:moveTo>
                  <a:lnTo>
                    <a:pt x="9669" y="152443"/>
                  </a:lnTo>
                </a:path>
                <a:path w="19685" h="267335">
                  <a:moveTo>
                    <a:pt x="9669" y="161941"/>
                  </a:moveTo>
                  <a:lnTo>
                    <a:pt x="9669" y="142945"/>
                  </a:lnTo>
                </a:path>
                <a:path w="19685" h="267335">
                  <a:moveTo>
                    <a:pt x="9669" y="133447"/>
                  </a:moveTo>
                  <a:lnTo>
                    <a:pt x="9669" y="66771"/>
                  </a:lnTo>
                </a:path>
                <a:path w="19685" h="267335">
                  <a:moveTo>
                    <a:pt x="9669" y="57178"/>
                  </a:moveTo>
                  <a:lnTo>
                    <a:pt x="9669" y="104953"/>
                  </a:lnTo>
                </a:path>
                <a:path w="19685" h="267335">
                  <a:moveTo>
                    <a:pt x="9669" y="114451"/>
                  </a:moveTo>
                  <a:lnTo>
                    <a:pt x="19148" y="2668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6218593" y="265617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0" name="object 350" descr=""/>
          <p:cNvSpPr txBox="1"/>
          <p:nvPr/>
        </p:nvSpPr>
        <p:spPr>
          <a:xfrm>
            <a:off x="3811620" y="1261825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1" name="object 351" descr=""/>
          <p:cNvSpPr txBox="1"/>
          <p:nvPr/>
        </p:nvSpPr>
        <p:spPr>
          <a:xfrm>
            <a:off x="1124508" y="4509642"/>
            <a:ext cx="5525135" cy="3556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454150" marR="5080" indent="-1442085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19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 en t=100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352" name="object 352" descr=""/>
          <p:cNvGrpSpPr/>
          <p:nvPr/>
        </p:nvGrpSpPr>
        <p:grpSpPr>
          <a:xfrm>
            <a:off x="1677288" y="5276592"/>
            <a:ext cx="4551045" cy="2710815"/>
            <a:chOff x="1677288" y="5276592"/>
            <a:chExt cx="4551045" cy="2710815"/>
          </a:xfrm>
        </p:grpSpPr>
        <p:sp>
          <p:nvSpPr>
            <p:cNvPr id="353" name="object 353" descr=""/>
            <p:cNvSpPr/>
            <p:nvPr/>
          </p:nvSpPr>
          <p:spPr>
            <a:xfrm>
              <a:off x="1724719" y="5281354"/>
              <a:ext cx="4494530" cy="2658110"/>
            </a:xfrm>
            <a:custGeom>
              <a:avLst/>
              <a:gdLst/>
              <a:ahLst/>
              <a:cxnLst/>
              <a:rect l="l" t="t" r="r" b="b"/>
              <a:pathLst>
                <a:path w="4494530" h="2658109">
                  <a:moveTo>
                    <a:pt x="0" y="2657964"/>
                  </a:moveTo>
                  <a:lnTo>
                    <a:pt x="4493924" y="2657964"/>
                  </a:lnTo>
                  <a:lnTo>
                    <a:pt x="4493924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1729458" y="7944067"/>
              <a:ext cx="4493895" cy="38100"/>
            </a:xfrm>
            <a:custGeom>
              <a:avLst/>
              <a:gdLst/>
              <a:ahLst/>
              <a:cxnLst/>
              <a:rect l="l" t="t" r="r" b="b"/>
              <a:pathLst>
                <a:path w="4493895" h="38100">
                  <a:moveTo>
                    <a:pt x="0" y="0"/>
                  </a:moveTo>
                  <a:lnTo>
                    <a:pt x="0" y="37993"/>
                  </a:lnTo>
                </a:path>
                <a:path w="4493895" h="38100">
                  <a:moveTo>
                    <a:pt x="446567" y="0"/>
                  </a:moveTo>
                  <a:lnTo>
                    <a:pt x="446567" y="37993"/>
                  </a:lnTo>
                </a:path>
                <a:path w="4493895" h="38100">
                  <a:moveTo>
                    <a:pt x="902605" y="0"/>
                  </a:moveTo>
                  <a:lnTo>
                    <a:pt x="902605" y="37993"/>
                  </a:lnTo>
                </a:path>
                <a:path w="4493895" h="38100">
                  <a:moveTo>
                    <a:pt x="1349191" y="0"/>
                  </a:moveTo>
                  <a:lnTo>
                    <a:pt x="1349191" y="37993"/>
                  </a:lnTo>
                </a:path>
                <a:path w="4493895" h="38100">
                  <a:moveTo>
                    <a:pt x="1795778" y="0"/>
                  </a:moveTo>
                  <a:lnTo>
                    <a:pt x="1795778" y="37993"/>
                  </a:lnTo>
                </a:path>
                <a:path w="4493895" h="38100">
                  <a:moveTo>
                    <a:pt x="2242080" y="0"/>
                  </a:moveTo>
                  <a:lnTo>
                    <a:pt x="2242080" y="37993"/>
                  </a:lnTo>
                </a:path>
                <a:path w="4493895" h="38100">
                  <a:moveTo>
                    <a:pt x="2698146" y="0"/>
                  </a:moveTo>
                  <a:lnTo>
                    <a:pt x="2698146" y="37993"/>
                  </a:lnTo>
                </a:path>
                <a:path w="4493895" h="38100">
                  <a:moveTo>
                    <a:pt x="3144732" y="0"/>
                  </a:moveTo>
                  <a:lnTo>
                    <a:pt x="3144732" y="37993"/>
                  </a:lnTo>
                </a:path>
                <a:path w="4493895" h="38100">
                  <a:moveTo>
                    <a:pt x="3591224" y="0"/>
                  </a:moveTo>
                  <a:lnTo>
                    <a:pt x="3591224" y="37993"/>
                  </a:lnTo>
                </a:path>
                <a:path w="4493895" h="38100">
                  <a:moveTo>
                    <a:pt x="4047290" y="0"/>
                  </a:moveTo>
                  <a:lnTo>
                    <a:pt x="4047290" y="37993"/>
                  </a:lnTo>
                </a:path>
                <a:path w="4493895" h="38100">
                  <a:moveTo>
                    <a:pt x="4493877" y="0"/>
                  </a:moveTo>
                  <a:lnTo>
                    <a:pt x="4493877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2171286" y="5281364"/>
              <a:ext cx="3601085" cy="2658110"/>
            </a:xfrm>
            <a:custGeom>
              <a:avLst/>
              <a:gdLst/>
              <a:ahLst/>
              <a:cxnLst/>
              <a:rect l="l" t="t" r="r" b="b"/>
              <a:pathLst>
                <a:path w="3601085" h="2658109">
                  <a:moveTo>
                    <a:pt x="0" y="0"/>
                  </a:moveTo>
                  <a:lnTo>
                    <a:pt x="0" y="2657955"/>
                  </a:lnTo>
                </a:path>
                <a:path w="3601085" h="2658109">
                  <a:moveTo>
                    <a:pt x="456037" y="0"/>
                  </a:moveTo>
                  <a:lnTo>
                    <a:pt x="456037" y="2657955"/>
                  </a:lnTo>
                </a:path>
                <a:path w="3601085" h="2658109">
                  <a:moveTo>
                    <a:pt x="902624" y="0"/>
                  </a:moveTo>
                  <a:lnTo>
                    <a:pt x="902624" y="2657955"/>
                  </a:lnTo>
                </a:path>
                <a:path w="3601085" h="2658109">
                  <a:moveTo>
                    <a:pt x="1349210" y="0"/>
                  </a:moveTo>
                  <a:lnTo>
                    <a:pt x="1349210" y="2657955"/>
                  </a:lnTo>
                </a:path>
                <a:path w="3601085" h="2658109">
                  <a:moveTo>
                    <a:pt x="1795512" y="0"/>
                  </a:moveTo>
                  <a:lnTo>
                    <a:pt x="1795512" y="2657955"/>
                  </a:lnTo>
                </a:path>
                <a:path w="3601085" h="2658109">
                  <a:moveTo>
                    <a:pt x="2251578" y="0"/>
                  </a:moveTo>
                  <a:lnTo>
                    <a:pt x="2251578" y="2657955"/>
                  </a:lnTo>
                </a:path>
                <a:path w="3601085" h="2658109">
                  <a:moveTo>
                    <a:pt x="2698165" y="0"/>
                  </a:moveTo>
                  <a:lnTo>
                    <a:pt x="2698165" y="2657955"/>
                  </a:lnTo>
                </a:path>
                <a:path w="3601085" h="2658109">
                  <a:moveTo>
                    <a:pt x="3144657" y="0"/>
                  </a:moveTo>
                  <a:lnTo>
                    <a:pt x="3144657" y="2657955"/>
                  </a:lnTo>
                </a:path>
                <a:path w="3601085" h="2658109">
                  <a:moveTo>
                    <a:pt x="3600723" y="0"/>
                  </a:moveTo>
                  <a:lnTo>
                    <a:pt x="3600723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1682051" y="794406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7" name="object 357" descr=""/>
          <p:cNvSpPr txBox="1"/>
          <p:nvPr/>
        </p:nvSpPr>
        <p:spPr>
          <a:xfrm>
            <a:off x="5825667" y="800284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8" name="object 358" descr=""/>
          <p:cNvSpPr txBox="1"/>
          <p:nvPr/>
        </p:nvSpPr>
        <p:spPr>
          <a:xfrm>
            <a:off x="1493474" y="7850403"/>
            <a:ext cx="4815205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15"/>
              </a:spcBef>
              <a:tabLst>
                <a:tab pos="1066800" algn="l"/>
                <a:tab pos="1960245" algn="l"/>
                <a:tab pos="2862580" algn="l"/>
                <a:tab pos="3755390" algn="l"/>
                <a:tab pos="465836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9" name="object 359" descr=""/>
          <p:cNvSpPr/>
          <p:nvPr/>
        </p:nvSpPr>
        <p:spPr>
          <a:xfrm>
            <a:off x="1682051" y="5286112"/>
            <a:ext cx="38100" cy="2219960"/>
          </a:xfrm>
          <a:custGeom>
            <a:avLst/>
            <a:gdLst/>
            <a:ahLst/>
            <a:cxnLst/>
            <a:rect l="l" t="t" r="r" b="b"/>
            <a:pathLst>
              <a:path w="38100" h="2219959">
                <a:moveTo>
                  <a:pt x="37928" y="2219642"/>
                </a:moveTo>
                <a:lnTo>
                  <a:pt x="0" y="2219642"/>
                </a:lnTo>
              </a:path>
              <a:path w="38100" h="2219959">
                <a:moveTo>
                  <a:pt x="37928" y="1772071"/>
                </a:moveTo>
                <a:lnTo>
                  <a:pt x="0" y="1772071"/>
                </a:lnTo>
              </a:path>
              <a:path w="38100" h="2219959">
                <a:moveTo>
                  <a:pt x="37928" y="1333730"/>
                </a:moveTo>
                <a:lnTo>
                  <a:pt x="0" y="1333730"/>
                </a:lnTo>
              </a:path>
              <a:path w="38100" h="2219959">
                <a:moveTo>
                  <a:pt x="37928" y="885893"/>
                </a:moveTo>
                <a:lnTo>
                  <a:pt x="0" y="885893"/>
                </a:lnTo>
              </a:path>
              <a:path w="38100" h="2219959">
                <a:moveTo>
                  <a:pt x="37928" y="447837"/>
                </a:moveTo>
                <a:lnTo>
                  <a:pt x="0" y="447837"/>
                </a:lnTo>
              </a:path>
              <a:path w="38100" h="2219959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 descr=""/>
          <p:cNvSpPr txBox="1"/>
          <p:nvPr/>
        </p:nvSpPr>
        <p:spPr>
          <a:xfrm>
            <a:off x="1493474" y="7412318"/>
            <a:ext cx="17843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35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1" name="object 361" descr=""/>
          <p:cNvSpPr txBox="1"/>
          <p:nvPr/>
        </p:nvSpPr>
        <p:spPr>
          <a:xfrm>
            <a:off x="1493474" y="6526169"/>
            <a:ext cx="182245" cy="589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9215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5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2" name="object 362" descr=""/>
          <p:cNvSpPr txBox="1"/>
          <p:nvPr/>
        </p:nvSpPr>
        <p:spPr>
          <a:xfrm>
            <a:off x="1512437" y="5411609"/>
            <a:ext cx="206375" cy="8185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0">
                <a:latin typeface="Microsoft Sans Serif"/>
                <a:cs typeface="Microsoft Sans Serif"/>
              </a:rPr>
              <a:t>[kV]</a:t>
            </a:r>
            <a:endParaRPr sz="800">
              <a:latin typeface="Microsoft Sans Serif"/>
              <a:cs typeface="Microsoft Sans Serif"/>
            </a:endParaRPr>
          </a:p>
          <a:p>
            <a:pPr marL="31750">
              <a:lnSpc>
                <a:spcPct val="100000"/>
              </a:lnSpc>
              <a:spcBef>
                <a:spcPts val="840"/>
              </a:spcBef>
            </a:pPr>
            <a:r>
              <a:rPr dirty="0" sz="800" spc="-25">
                <a:latin typeface="Microsoft Sans Serif"/>
                <a:cs typeface="Microsoft Sans Serif"/>
              </a:rPr>
              <a:t>25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31750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10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3" name="object 363" descr=""/>
          <p:cNvSpPr txBox="1"/>
          <p:nvPr/>
        </p:nvSpPr>
        <p:spPr>
          <a:xfrm>
            <a:off x="1531631" y="5192438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40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64" name="object 364" descr=""/>
          <p:cNvGrpSpPr/>
          <p:nvPr/>
        </p:nvGrpSpPr>
        <p:grpSpPr>
          <a:xfrm>
            <a:off x="1724718" y="5295608"/>
            <a:ext cx="4503420" cy="2419985"/>
            <a:chOff x="1724718" y="5295608"/>
            <a:chExt cx="4503420" cy="2419985"/>
          </a:xfrm>
        </p:grpSpPr>
        <p:sp>
          <p:nvSpPr>
            <p:cNvPr id="365" name="object 365" descr=""/>
            <p:cNvSpPr/>
            <p:nvPr/>
          </p:nvSpPr>
          <p:spPr>
            <a:xfrm>
              <a:off x="1724719" y="5729201"/>
              <a:ext cx="4474845" cy="1772285"/>
            </a:xfrm>
            <a:custGeom>
              <a:avLst/>
              <a:gdLst/>
              <a:ahLst/>
              <a:cxnLst/>
              <a:rect l="l" t="t" r="r" b="b"/>
              <a:pathLst>
                <a:path w="4474845" h="1772284">
                  <a:moveTo>
                    <a:pt x="0" y="1771805"/>
                  </a:moveTo>
                  <a:lnTo>
                    <a:pt x="4474633" y="1771805"/>
                  </a:lnTo>
                </a:path>
                <a:path w="4474845" h="1772284">
                  <a:moveTo>
                    <a:pt x="0" y="1324234"/>
                  </a:moveTo>
                  <a:lnTo>
                    <a:pt x="4474633" y="1324234"/>
                  </a:lnTo>
                </a:path>
                <a:path w="4474845" h="1772284">
                  <a:moveTo>
                    <a:pt x="0" y="885893"/>
                  </a:moveTo>
                  <a:lnTo>
                    <a:pt x="4474633" y="885893"/>
                  </a:lnTo>
                </a:path>
                <a:path w="4474845" h="1772284">
                  <a:moveTo>
                    <a:pt x="0" y="438056"/>
                  </a:moveTo>
                  <a:lnTo>
                    <a:pt x="4474633" y="438056"/>
                  </a:lnTo>
                </a:path>
                <a:path w="4474845" h="1772284">
                  <a:moveTo>
                    <a:pt x="0" y="0"/>
                  </a:moveTo>
                  <a:lnTo>
                    <a:pt x="4474633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1724718" y="68915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1729458" y="6896274"/>
              <a:ext cx="9525" cy="409575"/>
            </a:xfrm>
            <a:custGeom>
              <a:avLst/>
              <a:gdLst/>
              <a:ahLst/>
              <a:cxnLst/>
              <a:rect l="l" t="t" r="r" b="b"/>
              <a:pathLst>
                <a:path w="9525" h="409575">
                  <a:moveTo>
                    <a:pt x="0" y="0"/>
                  </a:moveTo>
                  <a:lnTo>
                    <a:pt x="0" y="37984"/>
                  </a:lnTo>
                </a:path>
                <a:path w="9525" h="409575">
                  <a:moveTo>
                    <a:pt x="0" y="47480"/>
                  </a:moveTo>
                  <a:lnTo>
                    <a:pt x="9479" y="4095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734197" y="73105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748418" y="5638513"/>
              <a:ext cx="29209" cy="1667510"/>
            </a:xfrm>
            <a:custGeom>
              <a:avLst/>
              <a:gdLst/>
              <a:ahLst/>
              <a:cxnLst/>
              <a:rect l="l" t="t" r="r" b="b"/>
              <a:pathLst>
                <a:path w="29210" h="1667509">
                  <a:moveTo>
                    <a:pt x="0" y="1667329"/>
                  </a:moveTo>
                  <a:lnTo>
                    <a:pt x="0" y="1572082"/>
                  </a:lnTo>
                </a:path>
                <a:path w="29210" h="1667509">
                  <a:moveTo>
                    <a:pt x="0" y="1562396"/>
                  </a:moveTo>
                  <a:lnTo>
                    <a:pt x="9479" y="1048086"/>
                  </a:lnTo>
                </a:path>
                <a:path w="29210" h="1667509">
                  <a:moveTo>
                    <a:pt x="9479" y="1038590"/>
                  </a:moveTo>
                  <a:lnTo>
                    <a:pt x="28675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772348" y="561478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19050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1777094" y="5619521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59">
                  <a:moveTo>
                    <a:pt x="0" y="0"/>
                  </a:moveTo>
                  <a:lnTo>
                    <a:pt x="9489" y="66662"/>
                  </a:lnTo>
                </a:path>
                <a:path w="38100" h="1686559">
                  <a:moveTo>
                    <a:pt x="9489" y="76158"/>
                  </a:moveTo>
                  <a:lnTo>
                    <a:pt x="18968" y="476325"/>
                  </a:lnTo>
                </a:path>
                <a:path w="38100" h="1686559">
                  <a:moveTo>
                    <a:pt x="18968" y="485821"/>
                  </a:moveTo>
                  <a:lnTo>
                    <a:pt x="37928" y="16863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1810270" y="73105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815022" y="5629017"/>
              <a:ext cx="38100" cy="1677035"/>
            </a:xfrm>
            <a:custGeom>
              <a:avLst/>
              <a:gdLst/>
              <a:ahLst/>
              <a:cxnLst/>
              <a:rect l="l" t="t" r="r" b="b"/>
              <a:pathLst>
                <a:path w="38100" h="1677034">
                  <a:moveTo>
                    <a:pt x="0" y="1676825"/>
                  </a:moveTo>
                  <a:lnTo>
                    <a:pt x="9479" y="1524412"/>
                  </a:lnTo>
                </a:path>
                <a:path w="38100" h="1677034">
                  <a:moveTo>
                    <a:pt x="9479" y="1514821"/>
                  </a:moveTo>
                  <a:lnTo>
                    <a:pt x="18968" y="790647"/>
                  </a:lnTo>
                </a:path>
                <a:path w="38100" h="1677034">
                  <a:moveTo>
                    <a:pt x="18968" y="781150"/>
                  </a:moveTo>
                  <a:lnTo>
                    <a:pt x="37928" y="19182"/>
                  </a:lnTo>
                </a:path>
                <a:path w="38100" h="1677034">
                  <a:moveTo>
                    <a:pt x="37928" y="9496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1848209" y="5614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1852950" y="5629017"/>
              <a:ext cx="38735" cy="1667510"/>
            </a:xfrm>
            <a:custGeom>
              <a:avLst/>
              <a:gdLst/>
              <a:ahLst/>
              <a:cxnLst/>
              <a:rect l="l" t="t" r="r" b="b"/>
              <a:pathLst>
                <a:path w="38735" h="1667509">
                  <a:moveTo>
                    <a:pt x="0" y="0"/>
                  </a:moveTo>
                  <a:lnTo>
                    <a:pt x="9479" y="95436"/>
                  </a:lnTo>
                </a:path>
                <a:path w="38735" h="1667509">
                  <a:moveTo>
                    <a:pt x="9479" y="104932"/>
                  </a:moveTo>
                  <a:lnTo>
                    <a:pt x="18968" y="619242"/>
                  </a:lnTo>
                </a:path>
                <a:path w="38735" h="1667509">
                  <a:moveTo>
                    <a:pt x="18968" y="628738"/>
                  </a:moveTo>
                  <a:lnTo>
                    <a:pt x="38155" y="16673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1886356" y="730110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11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1891106" y="5629017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59">
                  <a:moveTo>
                    <a:pt x="0" y="1686321"/>
                  </a:moveTo>
                  <a:lnTo>
                    <a:pt x="9489" y="1619563"/>
                  </a:lnTo>
                </a:path>
                <a:path w="38100" h="1686559">
                  <a:moveTo>
                    <a:pt x="9489" y="1610067"/>
                  </a:moveTo>
                  <a:lnTo>
                    <a:pt x="9489" y="1209995"/>
                  </a:lnTo>
                </a:path>
                <a:path w="38100" h="1686559">
                  <a:moveTo>
                    <a:pt x="9489" y="1200499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1924291" y="56147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1929034" y="5629017"/>
              <a:ext cx="38100" cy="1677035"/>
            </a:xfrm>
            <a:custGeom>
              <a:avLst/>
              <a:gdLst/>
              <a:ahLst/>
              <a:cxnLst/>
              <a:rect l="l" t="t" r="r" b="b"/>
              <a:pathLst>
                <a:path w="38100" h="1677034">
                  <a:moveTo>
                    <a:pt x="0" y="0"/>
                  </a:moveTo>
                  <a:lnTo>
                    <a:pt x="9479" y="152412"/>
                  </a:lnTo>
                </a:path>
                <a:path w="38100" h="1677034">
                  <a:moveTo>
                    <a:pt x="9479" y="161908"/>
                  </a:moveTo>
                  <a:lnTo>
                    <a:pt x="18968" y="886083"/>
                  </a:lnTo>
                </a:path>
                <a:path w="38100" h="1677034">
                  <a:moveTo>
                    <a:pt x="18968" y="895579"/>
                  </a:moveTo>
                  <a:lnTo>
                    <a:pt x="37928" y="1657548"/>
                  </a:lnTo>
                </a:path>
                <a:path w="38100" h="1677034">
                  <a:moveTo>
                    <a:pt x="37928" y="1667329"/>
                  </a:moveTo>
                  <a:lnTo>
                    <a:pt x="37928" y="16768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1962221" y="73105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1966962" y="5638513"/>
              <a:ext cx="38735" cy="1667510"/>
            </a:xfrm>
            <a:custGeom>
              <a:avLst/>
              <a:gdLst/>
              <a:ahLst/>
              <a:cxnLst/>
              <a:rect l="l" t="t" r="r" b="b"/>
              <a:pathLst>
                <a:path w="38735" h="1667509">
                  <a:moveTo>
                    <a:pt x="0" y="1667329"/>
                  </a:moveTo>
                  <a:lnTo>
                    <a:pt x="9479" y="1572082"/>
                  </a:lnTo>
                </a:path>
                <a:path w="38735" h="1667509">
                  <a:moveTo>
                    <a:pt x="9479" y="1562396"/>
                  </a:moveTo>
                  <a:lnTo>
                    <a:pt x="18968" y="1048086"/>
                  </a:lnTo>
                </a:path>
                <a:path w="38735" h="1667509">
                  <a:moveTo>
                    <a:pt x="18968" y="1038590"/>
                  </a:moveTo>
                  <a:lnTo>
                    <a:pt x="38155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2000364" y="561478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102" y="10883"/>
                  </a:lnTo>
                  <a:lnTo>
                    <a:pt x="4749" y="9486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37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02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2005117" y="5619521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59">
                  <a:moveTo>
                    <a:pt x="0" y="0"/>
                  </a:moveTo>
                  <a:lnTo>
                    <a:pt x="0" y="66662"/>
                  </a:lnTo>
                </a:path>
                <a:path w="38100" h="1686559">
                  <a:moveTo>
                    <a:pt x="0" y="76158"/>
                  </a:moveTo>
                  <a:lnTo>
                    <a:pt x="9489" y="476325"/>
                  </a:lnTo>
                </a:path>
                <a:path w="38100" h="1686559">
                  <a:moveTo>
                    <a:pt x="9489" y="485821"/>
                  </a:moveTo>
                  <a:lnTo>
                    <a:pt x="37928" y="16863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2038299" y="73105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2043045" y="5629017"/>
              <a:ext cx="38100" cy="1677035"/>
            </a:xfrm>
            <a:custGeom>
              <a:avLst/>
              <a:gdLst/>
              <a:ahLst/>
              <a:cxnLst/>
              <a:rect l="l" t="t" r="r" b="b"/>
              <a:pathLst>
                <a:path w="38100" h="1677034">
                  <a:moveTo>
                    <a:pt x="0" y="1676825"/>
                  </a:moveTo>
                  <a:lnTo>
                    <a:pt x="9479" y="1524412"/>
                  </a:lnTo>
                </a:path>
                <a:path w="38100" h="1677034">
                  <a:moveTo>
                    <a:pt x="9479" y="1514821"/>
                  </a:moveTo>
                  <a:lnTo>
                    <a:pt x="18968" y="790647"/>
                  </a:lnTo>
                </a:path>
                <a:path w="38100" h="1677034">
                  <a:moveTo>
                    <a:pt x="18968" y="781150"/>
                  </a:moveTo>
                  <a:lnTo>
                    <a:pt x="37928" y="19182"/>
                  </a:lnTo>
                </a:path>
                <a:path w="38100" h="1677034">
                  <a:moveTo>
                    <a:pt x="37928" y="9496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2076233" y="5614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2080973" y="5629017"/>
              <a:ext cx="38735" cy="1667510"/>
            </a:xfrm>
            <a:custGeom>
              <a:avLst/>
              <a:gdLst/>
              <a:ahLst/>
              <a:cxnLst/>
              <a:rect l="l" t="t" r="r" b="b"/>
              <a:pathLst>
                <a:path w="38735" h="1667509">
                  <a:moveTo>
                    <a:pt x="0" y="0"/>
                  </a:moveTo>
                  <a:lnTo>
                    <a:pt x="0" y="95436"/>
                  </a:lnTo>
                </a:path>
                <a:path w="38735" h="1667509">
                  <a:moveTo>
                    <a:pt x="0" y="104932"/>
                  </a:moveTo>
                  <a:lnTo>
                    <a:pt x="9479" y="619242"/>
                  </a:lnTo>
                </a:path>
                <a:path w="38735" h="1667509">
                  <a:moveTo>
                    <a:pt x="9479" y="628738"/>
                  </a:moveTo>
                  <a:lnTo>
                    <a:pt x="38155" y="16673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2114385" y="730110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2119129" y="5629017"/>
              <a:ext cx="38100" cy="1686560"/>
            </a:xfrm>
            <a:custGeom>
              <a:avLst/>
              <a:gdLst/>
              <a:ahLst/>
              <a:cxnLst/>
              <a:rect l="l" t="t" r="r" b="b"/>
              <a:pathLst>
                <a:path w="38100" h="1686559">
                  <a:moveTo>
                    <a:pt x="0" y="1686321"/>
                  </a:moveTo>
                  <a:lnTo>
                    <a:pt x="0" y="1619563"/>
                  </a:lnTo>
                </a:path>
                <a:path w="38100" h="1686559">
                  <a:moveTo>
                    <a:pt x="0" y="1610067"/>
                  </a:moveTo>
                  <a:lnTo>
                    <a:pt x="9489" y="1209995"/>
                  </a:lnTo>
                </a:path>
                <a:path w="38100" h="1686559">
                  <a:moveTo>
                    <a:pt x="9489" y="1200499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2152307" y="56147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37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02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2157057" y="5629017"/>
              <a:ext cx="38100" cy="1905635"/>
            </a:xfrm>
            <a:custGeom>
              <a:avLst/>
              <a:gdLst/>
              <a:ahLst/>
              <a:cxnLst/>
              <a:rect l="l" t="t" r="r" b="b"/>
              <a:pathLst>
                <a:path w="38100" h="1905634">
                  <a:moveTo>
                    <a:pt x="0" y="0"/>
                  </a:moveTo>
                  <a:lnTo>
                    <a:pt x="9479" y="152412"/>
                  </a:lnTo>
                </a:path>
                <a:path w="38100" h="1905634">
                  <a:moveTo>
                    <a:pt x="9479" y="161908"/>
                  </a:moveTo>
                  <a:lnTo>
                    <a:pt x="18968" y="886083"/>
                  </a:lnTo>
                </a:path>
                <a:path w="38100" h="1905634">
                  <a:moveTo>
                    <a:pt x="18968" y="895579"/>
                  </a:moveTo>
                  <a:lnTo>
                    <a:pt x="28448" y="1895967"/>
                  </a:lnTo>
                </a:path>
                <a:path w="38100" h="1905634">
                  <a:moveTo>
                    <a:pt x="28448" y="1905463"/>
                  </a:moveTo>
                  <a:lnTo>
                    <a:pt x="37928" y="1772023"/>
                  </a:lnTo>
                </a:path>
                <a:path w="38100" h="1905634">
                  <a:moveTo>
                    <a:pt x="37928" y="1762518"/>
                  </a:moveTo>
                  <a:lnTo>
                    <a:pt x="37928" y="1333730"/>
                  </a:lnTo>
                </a:path>
                <a:path w="38100" h="1905634">
                  <a:moveTo>
                    <a:pt x="37928" y="1324234"/>
                  </a:moveTo>
                  <a:lnTo>
                    <a:pt x="37928" y="1400393"/>
                  </a:lnTo>
                </a:path>
                <a:path w="38100" h="1905634">
                  <a:moveTo>
                    <a:pt x="37928" y="1409889"/>
                  </a:moveTo>
                  <a:lnTo>
                    <a:pt x="37928" y="19054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2190244" y="75392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2194985" y="5648199"/>
              <a:ext cx="19050" cy="1896110"/>
            </a:xfrm>
            <a:custGeom>
              <a:avLst/>
              <a:gdLst/>
              <a:ahLst/>
              <a:cxnLst/>
              <a:rect l="l" t="t" r="r" b="b"/>
              <a:pathLst>
                <a:path w="19050" h="1896109">
                  <a:moveTo>
                    <a:pt x="0" y="1895777"/>
                  </a:moveTo>
                  <a:lnTo>
                    <a:pt x="9479" y="1533718"/>
                  </a:lnTo>
                </a:path>
                <a:path w="19050" h="1896109">
                  <a:moveTo>
                    <a:pt x="9479" y="1524222"/>
                  </a:moveTo>
                  <a:lnTo>
                    <a:pt x="9479" y="695306"/>
                  </a:lnTo>
                </a:path>
                <a:path w="19050" h="1896109">
                  <a:moveTo>
                    <a:pt x="9479" y="685809"/>
                  </a:moveTo>
                  <a:lnTo>
                    <a:pt x="9479" y="781245"/>
                  </a:lnTo>
                </a:path>
                <a:path w="19050" h="1896109">
                  <a:moveTo>
                    <a:pt x="9479" y="790742"/>
                  </a:moveTo>
                  <a:lnTo>
                    <a:pt x="18968" y="1181317"/>
                  </a:lnTo>
                </a:path>
                <a:path w="19050" h="1896109">
                  <a:moveTo>
                    <a:pt x="18968" y="1190813"/>
                  </a:moveTo>
                  <a:lnTo>
                    <a:pt x="18968" y="1171821"/>
                  </a:lnTo>
                </a:path>
                <a:path w="19050" h="1896109">
                  <a:moveTo>
                    <a:pt x="18968" y="1162040"/>
                  </a:moveTo>
                  <a:lnTo>
                    <a:pt x="1896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2209213" y="56337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2213954" y="5476509"/>
              <a:ext cx="38735" cy="1629410"/>
            </a:xfrm>
            <a:custGeom>
              <a:avLst/>
              <a:gdLst/>
              <a:ahLst/>
              <a:cxnLst/>
              <a:rect l="l" t="t" r="r" b="b"/>
              <a:pathLst>
                <a:path w="38735" h="1629409">
                  <a:moveTo>
                    <a:pt x="0" y="162003"/>
                  </a:moveTo>
                  <a:lnTo>
                    <a:pt x="9479" y="514594"/>
                  </a:lnTo>
                </a:path>
                <a:path w="38735" h="1629409">
                  <a:moveTo>
                    <a:pt x="9479" y="524090"/>
                  </a:moveTo>
                  <a:lnTo>
                    <a:pt x="9479" y="343189"/>
                  </a:lnTo>
                </a:path>
                <a:path w="38735" h="1629409">
                  <a:moveTo>
                    <a:pt x="9479" y="333693"/>
                  </a:moveTo>
                  <a:lnTo>
                    <a:pt x="9479" y="9781"/>
                  </a:lnTo>
                </a:path>
                <a:path w="38735" h="1629409">
                  <a:moveTo>
                    <a:pt x="9479" y="0"/>
                  </a:moveTo>
                  <a:lnTo>
                    <a:pt x="19186" y="28773"/>
                  </a:lnTo>
                </a:path>
                <a:path w="38735" h="1629409">
                  <a:moveTo>
                    <a:pt x="19186" y="38269"/>
                  </a:moveTo>
                  <a:lnTo>
                    <a:pt x="28675" y="667007"/>
                  </a:lnTo>
                </a:path>
                <a:path w="38735" h="1629409">
                  <a:moveTo>
                    <a:pt x="28675" y="676503"/>
                  </a:moveTo>
                  <a:lnTo>
                    <a:pt x="28675" y="562265"/>
                  </a:lnTo>
                </a:path>
                <a:path w="38735" h="1629409">
                  <a:moveTo>
                    <a:pt x="28675" y="552579"/>
                  </a:moveTo>
                  <a:lnTo>
                    <a:pt x="28675" y="695495"/>
                  </a:lnTo>
                </a:path>
                <a:path w="38735" h="1629409">
                  <a:moveTo>
                    <a:pt x="28675" y="704992"/>
                  </a:moveTo>
                  <a:lnTo>
                    <a:pt x="38155" y="162915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2247369" y="71104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2252110" y="6600850"/>
              <a:ext cx="28575" cy="1115060"/>
            </a:xfrm>
            <a:custGeom>
              <a:avLst/>
              <a:gdLst/>
              <a:ahLst/>
              <a:cxnLst/>
              <a:rect l="l" t="t" r="r" b="b"/>
              <a:pathLst>
                <a:path w="28575" h="1115059">
                  <a:moveTo>
                    <a:pt x="0" y="514309"/>
                  </a:moveTo>
                  <a:lnTo>
                    <a:pt x="0" y="199893"/>
                  </a:lnTo>
                </a:path>
                <a:path w="28575" h="1115059">
                  <a:moveTo>
                    <a:pt x="0" y="190397"/>
                  </a:moveTo>
                  <a:lnTo>
                    <a:pt x="0" y="56976"/>
                  </a:lnTo>
                </a:path>
                <a:path w="28575" h="1115059">
                  <a:moveTo>
                    <a:pt x="0" y="47480"/>
                  </a:moveTo>
                  <a:lnTo>
                    <a:pt x="9479" y="238162"/>
                  </a:lnTo>
                </a:path>
                <a:path w="28575" h="1115059">
                  <a:moveTo>
                    <a:pt x="9479" y="247658"/>
                  </a:moveTo>
                  <a:lnTo>
                    <a:pt x="9479" y="1105063"/>
                  </a:lnTo>
                </a:path>
                <a:path w="28575" h="1115059">
                  <a:moveTo>
                    <a:pt x="9479" y="1114559"/>
                  </a:moveTo>
                  <a:lnTo>
                    <a:pt x="9479" y="914400"/>
                  </a:lnTo>
                </a:path>
                <a:path w="28575" h="1115059">
                  <a:moveTo>
                    <a:pt x="9479" y="904904"/>
                  </a:moveTo>
                  <a:lnTo>
                    <a:pt x="18959" y="333408"/>
                  </a:lnTo>
                </a:path>
                <a:path w="28575" h="1115059">
                  <a:moveTo>
                    <a:pt x="18959" y="323912"/>
                  </a:moveTo>
                  <a:lnTo>
                    <a:pt x="18959" y="342904"/>
                  </a:lnTo>
                </a:path>
                <a:path w="28575" h="1115059">
                  <a:moveTo>
                    <a:pt x="18959" y="352401"/>
                  </a:moveTo>
                  <a:lnTo>
                    <a:pt x="18959" y="857404"/>
                  </a:lnTo>
                </a:path>
                <a:path w="28575" h="1115059">
                  <a:moveTo>
                    <a:pt x="18959" y="866910"/>
                  </a:moveTo>
                  <a:lnTo>
                    <a:pt x="18959" y="704992"/>
                  </a:lnTo>
                </a:path>
                <a:path w="28575" h="1115059">
                  <a:moveTo>
                    <a:pt x="18959" y="695495"/>
                  </a:moveTo>
                  <a:lnTo>
                    <a:pt x="28448" y="9496"/>
                  </a:lnTo>
                </a:path>
                <a:path w="28575" h="1115059">
                  <a:moveTo>
                    <a:pt x="28448" y="0"/>
                  </a:moveTo>
                  <a:lnTo>
                    <a:pt x="28448" y="949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2275817" y="6615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2280558" y="5295608"/>
              <a:ext cx="57150" cy="2115185"/>
            </a:xfrm>
            <a:custGeom>
              <a:avLst/>
              <a:gdLst/>
              <a:ahLst/>
              <a:cxnLst/>
              <a:rect l="l" t="t" r="r" b="b"/>
              <a:pathLst>
                <a:path w="57150" h="2115184">
                  <a:moveTo>
                    <a:pt x="0" y="1314738"/>
                  </a:moveTo>
                  <a:lnTo>
                    <a:pt x="9479" y="1047897"/>
                  </a:lnTo>
                </a:path>
                <a:path w="57150" h="2115184">
                  <a:moveTo>
                    <a:pt x="9479" y="1038400"/>
                  </a:moveTo>
                  <a:lnTo>
                    <a:pt x="18959" y="228666"/>
                  </a:lnTo>
                </a:path>
                <a:path w="57150" h="2115184">
                  <a:moveTo>
                    <a:pt x="18959" y="219170"/>
                  </a:moveTo>
                  <a:lnTo>
                    <a:pt x="18959" y="390575"/>
                  </a:lnTo>
                </a:path>
                <a:path w="57150" h="2115184">
                  <a:moveTo>
                    <a:pt x="18959" y="400071"/>
                  </a:moveTo>
                  <a:lnTo>
                    <a:pt x="18959" y="619242"/>
                  </a:lnTo>
                </a:path>
                <a:path w="57150" h="2115184">
                  <a:moveTo>
                    <a:pt x="18959" y="628738"/>
                  </a:moveTo>
                  <a:lnTo>
                    <a:pt x="28438" y="485821"/>
                  </a:lnTo>
                </a:path>
                <a:path w="57150" h="2115184">
                  <a:moveTo>
                    <a:pt x="28438" y="476325"/>
                  </a:moveTo>
                  <a:lnTo>
                    <a:pt x="28438" y="9496"/>
                  </a:lnTo>
                </a:path>
                <a:path w="57150" h="2115184">
                  <a:moveTo>
                    <a:pt x="28438" y="0"/>
                  </a:moveTo>
                  <a:lnTo>
                    <a:pt x="28438" y="95246"/>
                  </a:lnTo>
                </a:path>
                <a:path w="57150" h="2115184">
                  <a:moveTo>
                    <a:pt x="28438" y="104742"/>
                  </a:moveTo>
                  <a:lnTo>
                    <a:pt x="37918" y="1047897"/>
                  </a:lnTo>
                </a:path>
                <a:path w="57150" h="2115184">
                  <a:moveTo>
                    <a:pt x="37918" y="1057583"/>
                  </a:moveTo>
                  <a:lnTo>
                    <a:pt x="37918" y="1028904"/>
                  </a:lnTo>
                </a:path>
                <a:path w="57150" h="2115184">
                  <a:moveTo>
                    <a:pt x="37918" y="1019408"/>
                  </a:moveTo>
                  <a:lnTo>
                    <a:pt x="37918" y="590753"/>
                  </a:lnTo>
                </a:path>
                <a:path w="57150" h="2115184">
                  <a:moveTo>
                    <a:pt x="37918" y="581067"/>
                  </a:moveTo>
                  <a:lnTo>
                    <a:pt x="37918" y="790742"/>
                  </a:lnTo>
                </a:path>
                <a:path w="57150" h="2115184">
                  <a:moveTo>
                    <a:pt x="37918" y="800238"/>
                  </a:moveTo>
                  <a:lnTo>
                    <a:pt x="47407" y="1752794"/>
                  </a:lnTo>
                </a:path>
                <a:path w="57150" h="2115184">
                  <a:moveTo>
                    <a:pt x="47407" y="1762575"/>
                  </a:moveTo>
                  <a:lnTo>
                    <a:pt x="47407" y="1705313"/>
                  </a:lnTo>
                </a:path>
                <a:path w="57150" h="2115184">
                  <a:moveTo>
                    <a:pt x="47407" y="1695817"/>
                  </a:moveTo>
                  <a:lnTo>
                    <a:pt x="47407" y="1495639"/>
                  </a:lnTo>
                </a:path>
                <a:path w="57150" h="2115184">
                  <a:moveTo>
                    <a:pt x="47407" y="1486143"/>
                  </a:moveTo>
                  <a:lnTo>
                    <a:pt x="56887" y="1676635"/>
                  </a:lnTo>
                </a:path>
                <a:path w="57150" h="2115184">
                  <a:moveTo>
                    <a:pt x="56887" y="1686321"/>
                  </a:moveTo>
                  <a:lnTo>
                    <a:pt x="56887" y="2105432"/>
                  </a:lnTo>
                </a:path>
                <a:path w="57150" h="2115184">
                  <a:moveTo>
                    <a:pt x="56887" y="2114928"/>
                  </a:moveTo>
                  <a:lnTo>
                    <a:pt x="56887" y="20197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2332705" y="7301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2346925" y="5352870"/>
              <a:ext cx="48260" cy="1962785"/>
            </a:xfrm>
            <a:custGeom>
              <a:avLst/>
              <a:gdLst/>
              <a:ahLst/>
              <a:cxnLst/>
              <a:rect l="l" t="t" r="r" b="b"/>
              <a:pathLst>
                <a:path w="48260" h="1962784">
                  <a:moveTo>
                    <a:pt x="0" y="1962468"/>
                  </a:moveTo>
                  <a:lnTo>
                    <a:pt x="0" y="1952972"/>
                  </a:lnTo>
                </a:path>
                <a:path w="48260" h="1962784">
                  <a:moveTo>
                    <a:pt x="0" y="1943476"/>
                  </a:moveTo>
                  <a:lnTo>
                    <a:pt x="0" y="1648051"/>
                  </a:lnTo>
                </a:path>
                <a:path w="48260" h="1962784">
                  <a:moveTo>
                    <a:pt x="0" y="1638555"/>
                  </a:moveTo>
                  <a:lnTo>
                    <a:pt x="9716" y="1714809"/>
                  </a:lnTo>
                </a:path>
                <a:path w="48260" h="1962784">
                  <a:moveTo>
                    <a:pt x="9716" y="1724305"/>
                  </a:moveTo>
                  <a:lnTo>
                    <a:pt x="9716" y="1752794"/>
                  </a:lnTo>
                </a:path>
                <a:path w="48260" h="1962784">
                  <a:moveTo>
                    <a:pt x="9716" y="1762290"/>
                  </a:moveTo>
                  <a:lnTo>
                    <a:pt x="9716" y="1695532"/>
                  </a:lnTo>
                </a:path>
                <a:path w="48260" h="1962784">
                  <a:moveTo>
                    <a:pt x="9716" y="1686036"/>
                  </a:moveTo>
                  <a:lnTo>
                    <a:pt x="9716" y="742976"/>
                  </a:lnTo>
                </a:path>
                <a:path w="48260" h="1962784">
                  <a:moveTo>
                    <a:pt x="9716" y="733480"/>
                  </a:moveTo>
                  <a:lnTo>
                    <a:pt x="19196" y="800143"/>
                  </a:lnTo>
                </a:path>
                <a:path w="48260" h="1962784">
                  <a:moveTo>
                    <a:pt x="19196" y="809639"/>
                  </a:moveTo>
                  <a:lnTo>
                    <a:pt x="19196" y="1095567"/>
                  </a:lnTo>
                </a:path>
                <a:path w="48260" h="1962784">
                  <a:moveTo>
                    <a:pt x="19196" y="1105063"/>
                  </a:moveTo>
                  <a:lnTo>
                    <a:pt x="19196" y="924067"/>
                  </a:lnTo>
                </a:path>
                <a:path w="48260" h="1962784">
                  <a:moveTo>
                    <a:pt x="19196" y="914381"/>
                  </a:moveTo>
                  <a:lnTo>
                    <a:pt x="28675" y="9496"/>
                  </a:lnTo>
                </a:path>
                <a:path w="48260" h="1962784">
                  <a:moveTo>
                    <a:pt x="28675" y="0"/>
                  </a:moveTo>
                  <a:lnTo>
                    <a:pt x="28675" y="361802"/>
                  </a:lnTo>
                </a:path>
                <a:path w="48260" h="1962784">
                  <a:moveTo>
                    <a:pt x="28675" y="371583"/>
                  </a:moveTo>
                  <a:lnTo>
                    <a:pt x="28675" y="619242"/>
                  </a:lnTo>
                </a:path>
                <a:path w="48260" h="1962784">
                  <a:moveTo>
                    <a:pt x="28675" y="628738"/>
                  </a:moveTo>
                  <a:lnTo>
                    <a:pt x="28675" y="609745"/>
                  </a:lnTo>
                </a:path>
                <a:path w="48260" h="1962784">
                  <a:moveTo>
                    <a:pt x="28675" y="599964"/>
                  </a:moveTo>
                  <a:lnTo>
                    <a:pt x="38155" y="28488"/>
                  </a:lnTo>
                </a:path>
                <a:path w="48260" h="1962784">
                  <a:moveTo>
                    <a:pt x="38155" y="18992"/>
                  </a:moveTo>
                  <a:lnTo>
                    <a:pt x="38155" y="257154"/>
                  </a:lnTo>
                </a:path>
                <a:path w="48260" h="1962784">
                  <a:moveTo>
                    <a:pt x="38155" y="266651"/>
                  </a:moveTo>
                  <a:lnTo>
                    <a:pt x="38155" y="752472"/>
                  </a:lnTo>
                </a:path>
                <a:path w="48260" h="1962784">
                  <a:moveTo>
                    <a:pt x="38155" y="762158"/>
                  </a:moveTo>
                  <a:lnTo>
                    <a:pt x="47644" y="7429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2389829" y="60816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2394570" y="6095846"/>
              <a:ext cx="28575" cy="1572260"/>
            </a:xfrm>
            <a:custGeom>
              <a:avLst/>
              <a:gdLst/>
              <a:ahLst/>
              <a:cxnLst/>
              <a:rect l="l" t="t" r="r" b="b"/>
              <a:pathLst>
                <a:path w="28575" h="1572259">
                  <a:moveTo>
                    <a:pt x="0" y="0"/>
                  </a:moveTo>
                  <a:lnTo>
                    <a:pt x="0" y="266841"/>
                  </a:lnTo>
                </a:path>
                <a:path w="28575" h="1572259">
                  <a:moveTo>
                    <a:pt x="0" y="276337"/>
                  </a:moveTo>
                  <a:lnTo>
                    <a:pt x="9479" y="1143238"/>
                  </a:lnTo>
                </a:path>
                <a:path w="28575" h="1572259">
                  <a:moveTo>
                    <a:pt x="9479" y="1152734"/>
                  </a:moveTo>
                  <a:lnTo>
                    <a:pt x="18959" y="1019313"/>
                  </a:lnTo>
                </a:path>
                <a:path w="28575" h="1572259">
                  <a:moveTo>
                    <a:pt x="18959" y="1009817"/>
                  </a:moveTo>
                  <a:lnTo>
                    <a:pt x="18959" y="905075"/>
                  </a:lnTo>
                </a:path>
                <a:path w="28575" h="1572259">
                  <a:moveTo>
                    <a:pt x="18959" y="895579"/>
                  </a:moveTo>
                  <a:lnTo>
                    <a:pt x="18959" y="1038495"/>
                  </a:lnTo>
                </a:path>
                <a:path w="28575" h="1572259">
                  <a:moveTo>
                    <a:pt x="18959" y="1047992"/>
                  </a:moveTo>
                  <a:lnTo>
                    <a:pt x="18959" y="1562339"/>
                  </a:lnTo>
                </a:path>
                <a:path w="28575" h="1572259">
                  <a:moveTo>
                    <a:pt x="18959" y="1571845"/>
                  </a:moveTo>
                  <a:lnTo>
                    <a:pt x="28467" y="1390906"/>
                  </a:lnTo>
                </a:path>
                <a:path w="28575" h="1572259">
                  <a:moveTo>
                    <a:pt x="28467" y="1381410"/>
                  </a:moveTo>
                  <a:lnTo>
                    <a:pt x="28467" y="7048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2418297" y="6786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2423037" y="5629017"/>
              <a:ext cx="19050" cy="1638935"/>
            </a:xfrm>
            <a:custGeom>
              <a:avLst/>
              <a:gdLst/>
              <a:ahLst/>
              <a:cxnLst/>
              <a:rect l="l" t="t" r="r" b="b"/>
              <a:pathLst>
                <a:path w="19050" h="1638934">
                  <a:moveTo>
                    <a:pt x="0" y="1162230"/>
                  </a:moveTo>
                  <a:lnTo>
                    <a:pt x="0" y="1533908"/>
                  </a:lnTo>
                </a:path>
                <a:path w="19050" h="1638934">
                  <a:moveTo>
                    <a:pt x="0" y="1543404"/>
                  </a:moveTo>
                  <a:lnTo>
                    <a:pt x="9479" y="1629059"/>
                  </a:lnTo>
                </a:path>
                <a:path w="19050" h="1638934">
                  <a:moveTo>
                    <a:pt x="9479" y="1638555"/>
                  </a:moveTo>
                  <a:lnTo>
                    <a:pt x="9479" y="1552900"/>
                  </a:lnTo>
                </a:path>
                <a:path w="19050" h="1638934">
                  <a:moveTo>
                    <a:pt x="9479" y="1543404"/>
                  </a:moveTo>
                  <a:lnTo>
                    <a:pt x="9479" y="514499"/>
                  </a:lnTo>
                </a:path>
                <a:path w="19050" h="1638934">
                  <a:moveTo>
                    <a:pt x="9479" y="505003"/>
                  </a:moveTo>
                  <a:lnTo>
                    <a:pt x="18959" y="724174"/>
                  </a:lnTo>
                </a:path>
                <a:path w="19050" h="1638934">
                  <a:moveTo>
                    <a:pt x="18959" y="733670"/>
                  </a:moveTo>
                  <a:lnTo>
                    <a:pt x="18959" y="609745"/>
                  </a:lnTo>
                </a:path>
                <a:path w="19050" h="1638934">
                  <a:moveTo>
                    <a:pt x="18959" y="600249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2437256" y="5614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2451476" y="5629017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5">
                  <a:moveTo>
                    <a:pt x="0" y="0"/>
                  </a:moveTo>
                  <a:lnTo>
                    <a:pt x="0" y="1918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2446735" y="56529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2451476" y="5610025"/>
              <a:ext cx="9525" cy="171450"/>
            </a:xfrm>
            <a:custGeom>
              <a:avLst/>
              <a:gdLst/>
              <a:ahLst/>
              <a:cxnLst/>
              <a:rect l="l" t="t" r="r" b="b"/>
              <a:pathLst>
                <a:path w="9525" h="171450">
                  <a:moveTo>
                    <a:pt x="0" y="38174"/>
                  </a:moveTo>
                  <a:lnTo>
                    <a:pt x="0" y="9496"/>
                  </a:lnTo>
                </a:path>
                <a:path w="9525" h="171450">
                  <a:moveTo>
                    <a:pt x="0" y="0"/>
                  </a:moveTo>
                  <a:lnTo>
                    <a:pt x="0" y="38174"/>
                  </a:lnTo>
                </a:path>
                <a:path w="9525" h="171450">
                  <a:moveTo>
                    <a:pt x="0" y="47670"/>
                  </a:moveTo>
                  <a:lnTo>
                    <a:pt x="9479" y="161908"/>
                  </a:lnTo>
                </a:path>
                <a:path w="9525" h="171450">
                  <a:moveTo>
                    <a:pt x="9479" y="171405"/>
                  </a:moveTo>
                  <a:lnTo>
                    <a:pt x="9479" y="571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2456215" y="56529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2460956" y="5305104"/>
              <a:ext cx="66675" cy="2296160"/>
            </a:xfrm>
            <a:custGeom>
              <a:avLst/>
              <a:gdLst/>
              <a:ahLst/>
              <a:cxnLst/>
              <a:rect l="l" t="t" r="r" b="b"/>
              <a:pathLst>
                <a:path w="66675" h="2296159">
                  <a:moveTo>
                    <a:pt x="0" y="362087"/>
                  </a:moveTo>
                  <a:lnTo>
                    <a:pt x="9669" y="819420"/>
                  </a:lnTo>
                </a:path>
                <a:path w="66675" h="2296159">
                  <a:moveTo>
                    <a:pt x="9669" y="828916"/>
                  </a:moveTo>
                  <a:lnTo>
                    <a:pt x="9669" y="1257476"/>
                  </a:lnTo>
                </a:path>
                <a:path w="66675" h="2296159">
                  <a:moveTo>
                    <a:pt x="9669" y="1266972"/>
                  </a:moveTo>
                  <a:lnTo>
                    <a:pt x="9669" y="971833"/>
                  </a:lnTo>
                </a:path>
                <a:path w="66675" h="2296159">
                  <a:moveTo>
                    <a:pt x="9669" y="962147"/>
                  </a:moveTo>
                  <a:lnTo>
                    <a:pt x="19148" y="1057583"/>
                  </a:lnTo>
                </a:path>
                <a:path w="66675" h="2296159">
                  <a:moveTo>
                    <a:pt x="19148" y="1067079"/>
                  </a:moveTo>
                  <a:lnTo>
                    <a:pt x="19148" y="2086430"/>
                  </a:lnTo>
                </a:path>
                <a:path w="66675" h="2296159">
                  <a:moveTo>
                    <a:pt x="19148" y="2095936"/>
                  </a:moveTo>
                  <a:lnTo>
                    <a:pt x="19148" y="2019730"/>
                  </a:lnTo>
                </a:path>
                <a:path w="66675" h="2296159">
                  <a:moveTo>
                    <a:pt x="19148" y="2010234"/>
                  </a:moveTo>
                  <a:lnTo>
                    <a:pt x="28628" y="1610162"/>
                  </a:lnTo>
                </a:path>
                <a:path w="66675" h="2296159">
                  <a:moveTo>
                    <a:pt x="28628" y="1600666"/>
                  </a:moveTo>
                  <a:lnTo>
                    <a:pt x="28628" y="1667139"/>
                  </a:lnTo>
                </a:path>
                <a:path w="66675" h="2296159">
                  <a:moveTo>
                    <a:pt x="28628" y="1676825"/>
                  </a:moveTo>
                  <a:lnTo>
                    <a:pt x="28628" y="2286362"/>
                  </a:lnTo>
                </a:path>
                <a:path w="66675" h="2296159">
                  <a:moveTo>
                    <a:pt x="28628" y="2296095"/>
                  </a:moveTo>
                  <a:lnTo>
                    <a:pt x="28628" y="2286362"/>
                  </a:lnTo>
                </a:path>
                <a:path w="66675" h="2296159">
                  <a:moveTo>
                    <a:pt x="28628" y="2276866"/>
                  </a:moveTo>
                  <a:lnTo>
                    <a:pt x="38108" y="1695817"/>
                  </a:lnTo>
                </a:path>
                <a:path w="66675" h="2296159">
                  <a:moveTo>
                    <a:pt x="38108" y="1686321"/>
                  </a:moveTo>
                  <a:lnTo>
                    <a:pt x="38108" y="1733801"/>
                  </a:lnTo>
                </a:path>
                <a:path w="66675" h="2296159">
                  <a:moveTo>
                    <a:pt x="38108" y="1743298"/>
                  </a:moveTo>
                  <a:lnTo>
                    <a:pt x="38108" y="1686321"/>
                  </a:lnTo>
                </a:path>
                <a:path w="66675" h="2296159">
                  <a:moveTo>
                    <a:pt x="38108" y="1676825"/>
                  </a:moveTo>
                  <a:lnTo>
                    <a:pt x="57067" y="609745"/>
                  </a:lnTo>
                </a:path>
                <a:path w="66675" h="2296159">
                  <a:moveTo>
                    <a:pt x="57067" y="600249"/>
                  </a:moveTo>
                  <a:lnTo>
                    <a:pt x="57067" y="685999"/>
                  </a:lnTo>
                </a:path>
                <a:path w="66675" h="2296159">
                  <a:moveTo>
                    <a:pt x="57067" y="695495"/>
                  </a:moveTo>
                  <a:lnTo>
                    <a:pt x="57067" y="733670"/>
                  </a:lnTo>
                </a:path>
                <a:path w="66675" h="2296159">
                  <a:moveTo>
                    <a:pt x="57067" y="743166"/>
                  </a:moveTo>
                  <a:lnTo>
                    <a:pt x="57067" y="695495"/>
                  </a:lnTo>
                </a:path>
                <a:path w="66675" h="2296159">
                  <a:moveTo>
                    <a:pt x="57067" y="685999"/>
                  </a:moveTo>
                  <a:lnTo>
                    <a:pt x="66547" y="9496"/>
                  </a:lnTo>
                </a:path>
                <a:path w="66675" h="2296159">
                  <a:moveTo>
                    <a:pt x="66547" y="0"/>
                  </a:moveTo>
                  <a:lnTo>
                    <a:pt x="66547" y="257154"/>
                  </a:lnTo>
                </a:path>
                <a:path w="66675" h="2296159">
                  <a:moveTo>
                    <a:pt x="66547" y="266935"/>
                  </a:moveTo>
                  <a:lnTo>
                    <a:pt x="66547" y="68599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2522762" y="59958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2536983" y="5505282"/>
              <a:ext cx="19050" cy="1648460"/>
            </a:xfrm>
            <a:custGeom>
              <a:avLst/>
              <a:gdLst/>
              <a:ahLst/>
              <a:cxnLst/>
              <a:rect l="l" t="t" r="r" b="b"/>
              <a:pathLst>
                <a:path w="19050" h="1648459">
                  <a:moveTo>
                    <a:pt x="0" y="495317"/>
                  </a:moveTo>
                  <a:lnTo>
                    <a:pt x="0" y="190397"/>
                  </a:lnTo>
                </a:path>
                <a:path w="19050" h="1648459">
                  <a:moveTo>
                    <a:pt x="0" y="180901"/>
                  </a:moveTo>
                  <a:lnTo>
                    <a:pt x="0" y="9496"/>
                  </a:lnTo>
                </a:path>
                <a:path w="19050" h="1648459">
                  <a:moveTo>
                    <a:pt x="0" y="0"/>
                  </a:moveTo>
                  <a:lnTo>
                    <a:pt x="0" y="285643"/>
                  </a:lnTo>
                </a:path>
                <a:path w="19050" h="1648459">
                  <a:moveTo>
                    <a:pt x="0" y="295424"/>
                  </a:moveTo>
                  <a:lnTo>
                    <a:pt x="9479" y="1028809"/>
                  </a:lnTo>
                </a:path>
                <a:path w="19050" h="1648459">
                  <a:moveTo>
                    <a:pt x="9479" y="1038305"/>
                  </a:moveTo>
                  <a:lnTo>
                    <a:pt x="9479" y="1000321"/>
                  </a:lnTo>
                </a:path>
                <a:path w="19050" h="1648459">
                  <a:moveTo>
                    <a:pt x="9479" y="990635"/>
                  </a:moveTo>
                  <a:lnTo>
                    <a:pt x="9479" y="847908"/>
                  </a:lnTo>
                </a:path>
                <a:path w="19050" h="1648459">
                  <a:moveTo>
                    <a:pt x="9479" y="838222"/>
                  </a:moveTo>
                  <a:lnTo>
                    <a:pt x="9479" y="952650"/>
                  </a:lnTo>
                </a:path>
                <a:path w="19050" h="1648459">
                  <a:moveTo>
                    <a:pt x="9479" y="962147"/>
                  </a:moveTo>
                  <a:lnTo>
                    <a:pt x="18959" y="164814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2551201" y="71581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2555942" y="7162925"/>
              <a:ext cx="9525" cy="123825"/>
            </a:xfrm>
            <a:custGeom>
              <a:avLst/>
              <a:gdLst/>
              <a:ahLst/>
              <a:cxnLst/>
              <a:rect l="l" t="t" r="r" b="b"/>
              <a:pathLst>
                <a:path w="9525" h="123825">
                  <a:moveTo>
                    <a:pt x="0" y="0"/>
                  </a:moveTo>
                  <a:lnTo>
                    <a:pt x="0" y="18992"/>
                  </a:lnTo>
                </a:path>
                <a:path w="9525" h="123825">
                  <a:moveTo>
                    <a:pt x="0" y="28488"/>
                  </a:moveTo>
                  <a:lnTo>
                    <a:pt x="9479" y="114143"/>
                  </a:lnTo>
                </a:path>
                <a:path w="9525" h="123825">
                  <a:moveTo>
                    <a:pt x="9479" y="123639"/>
                  </a:moveTo>
                  <a:lnTo>
                    <a:pt x="9479" y="9515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2560681" y="72438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2565422" y="5324096"/>
              <a:ext cx="200025" cy="2229485"/>
            </a:xfrm>
            <a:custGeom>
              <a:avLst/>
              <a:gdLst/>
              <a:ahLst/>
              <a:cxnLst/>
              <a:rect l="l" t="t" r="r" b="b"/>
              <a:pathLst>
                <a:path w="200025" h="2229484">
                  <a:moveTo>
                    <a:pt x="0" y="1914987"/>
                  </a:moveTo>
                  <a:lnTo>
                    <a:pt x="0" y="1981745"/>
                  </a:lnTo>
                </a:path>
                <a:path w="200025" h="2229484">
                  <a:moveTo>
                    <a:pt x="0" y="1991241"/>
                  </a:moveTo>
                  <a:lnTo>
                    <a:pt x="9574" y="2067438"/>
                  </a:lnTo>
                </a:path>
                <a:path w="200025" h="2229484">
                  <a:moveTo>
                    <a:pt x="9574" y="2076944"/>
                  </a:moveTo>
                  <a:lnTo>
                    <a:pt x="9574" y="2038712"/>
                  </a:lnTo>
                </a:path>
                <a:path w="200025" h="2229484">
                  <a:moveTo>
                    <a:pt x="9574" y="2029226"/>
                  </a:moveTo>
                  <a:lnTo>
                    <a:pt x="9574" y="1305241"/>
                  </a:lnTo>
                </a:path>
                <a:path w="200025" h="2229484">
                  <a:moveTo>
                    <a:pt x="9574" y="1295745"/>
                  </a:moveTo>
                  <a:lnTo>
                    <a:pt x="19243" y="1438662"/>
                  </a:lnTo>
                </a:path>
                <a:path w="200025" h="2229484">
                  <a:moveTo>
                    <a:pt x="19243" y="1448158"/>
                  </a:moveTo>
                  <a:lnTo>
                    <a:pt x="19243" y="1552900"/>
                  </a:lnTo>
                </a:path>
                <a:path w="200025" h="2229484">
                  <a:moveTo>
                    <a:pt x="19243" y="1562396"/>
                  </a:moveTo>
                  <a:lnTo>
                    <a:pt x="19243" y="1486143"/>
                  </a:lnTo>
                </a:path>
                <a:path w="200025" h="2229484">
                  <a:moveTo>
                    <a:pt x="19243" y="1476646"/>
                  </a:moveTo>
                  <a:lnTo>
                    <a:pt x="28723" y="447837"/>
                  </a:lnTo>
                </a:path>
                <a:path w="200025" h="2229484">
                  <a:moveTo>
                    <a:pt x="28723" y="438340"/>
                  </a:moveTo>
                  <a:lnTo>
                    <a:pt x="28723" y="562265"/>
                  </a:lnTo>
                </a:path>
                <a:path w="200025" h="2229484">
                  <a:moveTo>
                    <a:pt x="28723" y="571761"/>
                  </a:moveTo>
                  <a:lnTo>
                    <a:pt x="28723" y="809924"/>
                  </a:lnTo>
                </a:path>
                <a:path w="200025" h="2229484">
                  <a:moveTo>
                    <a:pt x="28723" y="819420"/>
                  </a:moveTo>
                  <a:lnTo>
                    <a:pt x="28723" y="752757"/>
                  </a:lnTo>
                </a:path>
                <a:path w="200025" h="2229484">
                  <a:moveTo>
                    <a:pt x="28723" y="743261"/>
                  </a:moveTo>
                  <a:lnTo>
                    <a:pt x="38203" y="38269"/>
                  </a:lnTo>
                </a:path>
                <a:path w="200025" h="2229484">
                  <a:moveTo>
                    <a:pt x="38203" y="28773"/>
                  </a:moveTo>
                  <a:lnTo>
                    <a:pt x="38203" y="47765"/>
                  </a:lnTo>
                </a:path>
                <a:path w="200025" h="2229484">
                  <a:moveTo>
                    <a:pt x="38203" y="57261"/>
                  </a:moveTo>
                  <a:lnTo>
                    <a:pt x="38203" y="505098"/>
                  </a:lnTo>
                </a:path>
                <a:path w="200025" h="2229484">
                  <a:moveTo>
                    <a:pt x="38203" y="514594"/>
                  </a:moveTo>
                  <a:lnTo>
                    <a:pt x="38203" y="505098"/>
                  </a:lnTo>
                </a:path>
                <a:path w="200025" h="2229484">
                  <a:moveTo>
                    <a:pt x="38203" y="495602"/>
                  </a:moveTo>
                  <a:lnTo>
                    <a:pt x="47682" y="400356"/>
                  </a:lnTo>
                </a:path>
                <a:path w="200025" h="2229484">
                  <a:moveTo>
                    <a:pt x="47682" y="390575"/>
                  </a:moveTo>
                  <a:lnTo>
                    <a:pt x="47682" y="409852"/>
                  </a:lnTo>
                </a:path>
                <a:path w="200025" h="2229484">
                  <a:moveTo>
                    <a:pt x="47682" y="419348"/>
                  </a:moveTo>
                  <a:lnTo>
                    <a:pt x="57162" y="1200499"/>
                  </a:lnTo>
                </a:path>
                <a:path w="200025" h="2229484">
                  <a:moveTo>
                    <a:pt x="57162" y="1209995"/>
                  </a:moveTo>
                  <a:lnTo>
                    <a:pt x="57162" y="1457654"/>
                  </a:lnTo>
                </a:path>
                <a:path w="200025" h="2229484">
                  <a:moveTo>
                    <a:pt x="57162" y="1467150"/>
                  </a:moveTo>
                  <a:lnTo>
                    <a:pt x="66641" y="1409984"/>
                  </a:lnTo>
                </a:path>
                <a:path w="200025" h="2229484">
                  <a:moveTo>
                    <a:pt x="66641" y="1400488"/>
                  </a:moveTo>
                  <a:lnTo>
                    <a:pt x="66641" y="1505420"/>
                  </a:lnTo>
                </a:path>
                <a:path w="200025" h="2229484">
                  <a:moveTo>
                    <a:pt x="66641" y="1514916"/>
                  </a:moveTo>
                  <a:lnTo>
                    <a:pt x="66641" y="2191154"/>
                  </a:lnTo>
                </a:path>
                <a:path w="200025" h="2229484">
                  <a:moveTo>
                    <a:pt x="66641" y="2200887"/>
                  </a:moveTo>
                  <a:lnTo>
                    <a:pt x="66641" y="2191154"/>
                  </a:lnTo>
                </a:path>
                <a:path w="200025" h="2229484">
                  <a:moveTo>
                    <a:pt x="66641" y="2181658"/>
                  </a:moveTo>
                  <a:lnTo>
                    <a:pt x="76121" y="1686321"/>
                  </a:lnTo>
                </a:path>
                <a:path w="200025" h="2229484">
                  <a:moveTo>
                    <a:pt x="76121" y="1676825"/>
                  </a:moveTo>
                  <a:lnTo>
                    <a:pt x="76121" y="1686321"/>
                  </a:lnTo>
                </a:path>
                <a:path w="200025" h="2229484">
                  <a:moveTo>
                    <a:pt x="76121" y="1695817"/>
                  </a:moveTo>
                  <a:lnTo>
                    <a:pt x="76121" y="2219879"/>
                  </a:lnTo>
                </a:path>
                <a:path w="200025" h="2229484">
                  <a:moveTo>
                    <a:pt x="76121" y="2229376"/>
                  </a:moveTo>
                  <a:lnTo>
                    <a:pt x="85601" y="2210383"/>
                  </a:lnTo>
                </a:path>
                <a:path w="200025" h="2229484">
                  <a:moveTo>
                    <a:pt x="85601" y="2200887"/>
                  </a:moveTo>
                  <a:lnTo>
                    <a:pt x="85601" y="1314738"/>
                  </a:lnTo>
                </a:path>
                <a:path w="200025" h="2229484">
                  <a:moveTo>
                    <a:pt x="85601" y="1305241"/>
                  </a:moveTo>
                  <a:lnTo>
                    <a:pt x="85601" y="1314738"/>
                  </a:lnTo>
                </a:path>
                <a:path w="200025" h="2229484">
                  <a:moveTo>
                    <a:pt x="85601" y="1324234"/>
                  </a:moveTo>
                  <a:lnTo>
                    <a:pt x="95080" y="1495924"/>
                  </a:lnTo>
                </a:path>
                <a:path w="200025" h="2229484">
                  <a:moveTo>
                    <a:pt x="95080" y="1505420"/>
                  </a:moveTo>
                  <a:lnTo>
                    <a:pt x="95080" y="1457654"/>
                  </a:lnTo>
                </a:path>
                <a:path w="200025" h="2229484">
                  <a:moveTo>
                    <a:pt x="95080" y="1448158"/>
                  </a:moveTo>
                  <a:lnTo>
                    <a:pt x="104560" y="409852"/>
                  </a:lnTo>
                </a:path>
                <a:path w="200025" h="2229484">
                  <a:moveTo>
                    <a:pt x="104560" y="400356"/>
                  </a:moveTo>
                  <a:lnTo>
                    <a:pt x="114040" y="304920"/>
                  </a:lnTo>
                </a:path>
                <a:path w="200025" h="2229484">
                  <a:moveTo>
                    <a:pt x="114040" y="295424"/>
                  </a:moveTo>
                  <a:lnTo>
                    <a:pt x="114040" y="152412"/>
                  </a:lnTo>
                </a:path>
                <a:path w="200025" h="2229484">
                  <a:moveTo>
                    <a:pt x="114040" y="142916"/>
                  </a:moveTo>
                  <a:lnTo>
                    <a:pt x="114040" y="190682"/>
                  </a:lnTo>
                </a:path>
                <a:path w="200025" h="2229484">
                  <a:moveTo>
                    <a:pt x="114040" y="200178"/>
                  </a:moveTo>
                  <a:lnTo>
                    <a:pt x="123519" y="752757"/>
                  </a:lnTo>
                </a:path>
                <a:path w="200025" h="2229484">
                  <a:moveTo>
                    <a:pt x="123519" y="762253"/>
                  </a:moveTo>
                  <a:lnTo>
                    <a:pt x="123519" y="676503"/>
                  </a:lnTo>
                </a:path>
                <a:path w="200025" h="2229484">
                  <a:moveTo>
                    <a:pt x="123519" y="667007"/>
                  </a:moveTo>
                  <a:lnTo>
                    <a:pt x="123519" y="524090"/>
                  </a:lnTo>
                </a:path>
                <a:path w="200025" h="2229484">
                  <a:moveTo>
                    <a:pt x="123519" y="514594"/>
                  </a:moveTo>
                  <a:lnTo>
                    <a:pt x="123519" y="524090"/>
                  </a:lnTo>
                </a:path>
                <a:path w="200025" h="2229484">
                  <a:moveTo>
                    <a:pt x="123519" y="533587"/>
                  </a:moveTo>
                  <a:lnTo>
                    <a:pt x="132999" y="1200499"/>
                  </a:lnTo>
                </a:path>
                <a:path w="200025" h="2229484">
                  <a:moveTo>
                    <a:pt x="132999" y="1209995"/>
                  </a:moveTo>
                  <a:lnTo>
                    <a:pt x="132999" y="1572177"/>
                  </a:lnTo>
                </a:path>
                <a:path w="200025" h="2229484">
                  <a:moveTo>
                    <a:pt x="132999" y="1581674"/>
                  </a:moveTo>
                  <a:lnTo>
                    <a:pt x="132999" y="1305241"/>
                  </a:lnTo>
                </a:path>
                <a:path w="200025" h="2229484">
                  <a:moveTo>
                    <a:pt x="132999" y="1295745"/>
                  </a:moveTo>
                  <a:lnTo>
                    <a:pt x="142763" y="1362503"/>
                  </a:lnTo>
                </a:path>
                <a:path w="200025" h="2229484">
                  <a:moveTo>
                    <a:pt x="142763" y="1371999"/>
                  </a:moveTo>
                  <a:lnTo>
                    <a:pt x="142763" y="2153160"/>
                  </a:lnTo>
                </a:path>
                <a:path w="200025" h="2229484">
                  <a:moveTo>
                    <a:pt x="142763" y="2162656"/>
                  </a:moveTo>
                  <a:lnTo>
                    <a:pt x="142763" y="2124662"/>
                  </a:lnTo>
                </a:path>
                <a:path w="200025" h="2229484">
                  <a:moveTo>
                    <a:pt x="142763" y="2114938"/>
                  </a:moveTo>
                  <a:lnTo>
                    <a:pt x="152243" y="1819741"/>
                  </a:lnTo>
                </a:path>
                <a:path w="200025" h="2229484">
                  <a:moveTo>
                    <a:pt x="152243" y="1810245"/>
                  </a:moveTo>
                  <a:lnTo>
                    <a:pt x="152243" y="1867317"/>
                  </a:lnTo>
                </a:path>
                <a:path w="200025" h="2229484">
                  <a:moveTo>
                    <a:pt x="152243" y="1876813"/>
                  </a:moveTo>
                  <a:lnTo>
                    <a:pt x="152243" y="2010234"/>
                  </a:lnTo>
                </a:path>
                <a:path w="200025" h="2229484">
                  <a:moveTo>
                    <a:pt x="152243" y="2019730"/>
                  </a:moveTo>
                  <a:lnTo>
                    <a:pt x="152243" y="1962468"/>
                  </a:lnTo>
                </a:path>
                <a:path w="200025" h="2229484">
                  <a:moveTo>
                    <a:pt x="152243" y="1952972"/>
                  </a:moveTo>
                  <a:lnTo>
                    <a:pt x="171202" y="1086071"/>
                  </a:lnTo>
                </a:path>
                <a:path w="200025" h="2229484">
                  <a:moveTo>
                    <a:pt x="171202" y="1076575"/>
                  </a:moveTo>
                  <a:lnTo>
                    <a:pt x="171202" y="1086071"/>
                  </a:lnTo>
                </a:path>
                <a:path w="200025" h="2229484">
                  <a:moveTo>
                    <a:pt x="171202" y="1095567"/>
                  </a:moveTo>
                  <a:lnTo>
                    <a:pt x="171202" y="1067079"/>
                  </a:lnTo>
                </a:path>
                <a:path w="200025" h="2229484">
                  <a:moveTo>
                    <a:pt x="171202" y="1057583"/>
                  </a:moveTo>
                  <a:lnTo>
                    <a:pt x="180682" y="333598"/>
                  </a:lnTo>
                </a:path>
                <a:path w="200025" h="2229484">
                  <a:moveTo>
                    <a:pt x="180682" y="324102"/>
                  </a:moveTo>
                  <a:lnTo>
                    <a:pt x="180682" y="247943"/>
                  </a:lnTo>
                </a:path>
                <a:path w="200025" h="2229484">
                  <a:moveTo>
                    <a:pt x="180682" y="238162"/>
                  </a:moveTo>
                  <a:lnTo>
                    <a:pt x="180682" y="285928"/>
                  </a:lnTo>
                </a:path>
                <a:path w="200025" h="2229484">
                  <a:moveTo>
                    <a:pt x="180682" y="295424"/>
                  </a:moveTo>
                  <a:lnTo>
                    <a:pt x="180682" y="609745"/>
                  </a:lnTo>
                </a:path>
                <a:path w="200025" h="2229484">
                  <a:moveTo>
                    <a:pt x="180682" y="619242"/>
                  </a:moveTo>
                  <a:lnTo>
                    <a:pt x="190161" y="562265"/>
                  </a:lnTo>
                </a:path>
                <a:path w="200025" h="2229484">
                  <a:moveTo>
                    <a:pt x="190161" y="552579"/>
                  </a:moveTo>
                  <a:lnTo>
                    <a:pt x="190161" y="9781"/>
                  </a:lnTo>
                </a:path>
                <a:path w="200025" h="2229484">
                  <a:moveTo>
                    <a:pt x="190161" y="0"/>
                  </a:moveTo>
                  <a:lnTo>
                    <a:pt x="190161" y="76253"/>
                  </a:lnTo>
                </a:path>
                <a:path w="200025" h="2229484">
                  <a:moveTo>
                    <a:pt x="190161" y="85939"/>
                  </a:moveTo>
                  <a:lnTo>
                    <a:pt x="199641" y="76225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2760322" y="60910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2765063" y="5600529"/>
              <a:ext cx="57150" cy="1867535"/>
            </a:xfrm>
            <a:custGeom>
              <a:avLst/>
              <a:gdLst/>
              <a:ahLst/>
              <a:cxnLst/>
              <a:rect l="l" t="t" r="r" b="b"/>
              <a:pathLst>
                <a:path w="57150" h="1867534">
                  <a:moveTo>
                    <a:pt x="0" y="495317"/>
                  </a:moveTo>
                  <a:lnTo>
                    <a:pt x="0" y="285833"/>
                  </a:lnTo>
                </a:path>
                <a:path w="57150" h="1867534">
                  <a:moveTo>
                    <a:pt x="0" y="276147"/>
                  </a:moveTo>
                  <a:lnTo>
                    <a:pt x="0" y="400071"/>
                  </a:lnTo>
                </a:path>
                <a:path w="57150" h="1867534">
                  <a:moveTo>
                    <a:pt x="0" y="409567"/>
                  </a:moveTo>
                  <a:lnTo>
                    <a:pt x="18959" y="1343226"/>
                  </a:lnTo>
                </a:path>
                <a:path w="57150" h="1867534">
                  <a:moveTo>
                    <a:pt x="18959" y="1352722"/>
                  </a:moveTo>
                  <a:lnTo>
                    <a:pt x="28438" y="1857726"/>
                  </a:lnTo>
                </a:path>
                <a:path w="57150" h="1867534">
                  <a:moveTo>
                    <a:pt x="28438" y="1867231"/>
                  </a:moveTo>
                  <a:lnTo>
                    <a:pt x="28438" y="1829000"/>
                  </a:lnTo>
                </a:path>
                <a:path w="57150" h="1867534">
                  <a:moveTo>
                    <a:pt x="28438" y="1819504"/>
                  </a:moveTo>
                  <a:lnTo>
                    <a:pt x="28438" y="1428881"/>
                  </a:lnTo>
                </a:path>
                <a:path w="57150" h="1867534">
                  <a:moveTo>
                    <a:pt x="28438" y="1419385"/>
                  </a:moveTo>
                  <a:lnTo>
                    <a:pt x="28438" y="1495639"/>
                  </a:lnTo>
                </a:path>
                <a:path w="57150" h="1867534">
                  <a:moveTo>
                    <a:pt x="28438" y="1505135"/>
                  </a:moveTo>
                  <a:lnTo>
                    <a:pt x="37918" y="1667044"/>
                  </a:lnTo>
                </a:path>
                <a:path w="57150" h="1867534">
                  <a:moveTo>
                    <a:pt x="37918" y="1676540"/>
                  </a:moveTo>
                  <a:lnTo>
                    <a:pt x="37918" y="1552900"/>
                  </a:lnTo>
                </a:path>
                <a:path w="57150" h="1867534">
                  <a:moveTo>
                    <a:pt x="37918" y="1543309"/>
                  </a:moveTo>
                  <a:lnTo>
                    <a:pt x="47398" y="695401"/>
                  </a:lnTo>
                </a:path>
                <a:path w="57150" h="1867534">
                  <a:moveTo>
                    <a:pt x="47398" y="685904"/>
                  </a:moveTo>
                  <a:lnTo>
                    <a:pt x="47398" y="771654"/>
                  </a:lnTo>
                </a:path>
                <a:path w="57150" h="1867534">
                  <a:moveTo>
                    <a:pt x="47398" y="781150"/>
                  </a:moveTo>
                  <a:lnTo>
                    <a:pt x="47398" y="914571"/>
                  </a:lnTo>
                </a:path>
                <a:path w="57150" h="1867534">
                  <a:moveTo>
                    <a:pt x="47398" y="924067"/>
                  </a:moveTo>
                  <a:lnTo>
                    <a:pt x="47398" y="866900"/>
                  </a:lnTo>
                </a:path>
                <a:path w="57150" h="1867534">
                  <a:moveTo>
                    <a:pt x="47398" y="857404"/>
                  </a:moveTo>
                  <a:lnTo>
                    <a:pt x="57067" y="9496"/>
                  </a:lnTo>
                </a:path>
                <a:path w="57150" h="1867534">
                  <a:moveTo>
                    <a:pt x="57067" y="0"/>
                  </a:moveTo>
                  <a:lnTo>
                    <a:pt x="57067" y="28488"/>
                  </a:lnTo>
                </a:path>
                <a:path w="57150" h="1867534">
                  <a:moveTo>
                    <a:pt x="57067" y="37984"/>
                  </a:moveTo>
                  <a:lnTo>
                    <a:pt x="57067" y="228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2817390" y="58339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2822131" y="5533771"/>
              <a:ext cx="9525" cy="305435"/>
            </a:xfrm>
            <a:custGeom>
              <a:avLst/>
              <a:gdLst/>
              <a:ahLst/>
              <a:cxnLst/>
              <a:rect l="l" t="t" r="r" b="b"/>
              <a:pathLst>
                <a:path w="9525" h="305435">
                  <a:moveTo>
                    <a:pt x="0" y="304920"/>
                  </a:moveTo>
                  <a:lnTo>
                    <a:pt x="9479" y="142916"/>
                  </a:lnTo>
                </a:path>
                <a:path w="9525" h="305435">
                  <a:moveTo>
                    <a:pt x="9479" y="133420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2826870" y="55195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2831610" y="5533771"/>
              <a:ext cx="9525" cy="734060"/>
            </a:xfrm>
            <a:custGeom>
              <a:avLst/>
              <a:gdLst/>
              <a:ahLst/>
              <a:cxnLst/>
              <a:rect l="l" t="t" r="r" b="b"/>
              <a:pathLst>
                <a:path w="9525" h="734060">
                  <a:moveTo>
                    <a:pt x="0" y="0"/>
                  </a:moveTo>
                  <a:lnTo>
                    <a:pt x="9479" y="371583"/>
                  </a:lnTo>
                </a:path>
                <a:path w="9525" h="734060">
                  <a:moveTo>
                    <a:pt x="9479" y="381079"/>
                  </a:moveTo>
                  <a:lnTo>
                    <a:pt x="9479" y="733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2836349" y="62721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2841090" y="6276937"/>
              <a:ext cx="28575" cy="1334135"/>
            </a:xfrm>
            <a:custGeom>
              <a:avLst/>
              <a:gdLst/>
              <a:ahLst/>
              <a:cxnLst/>
              <a:rect l="l" t="t" r="r" b="b"/>
              <a:pathLst>
                <a:path w="28575" h="1334134">
                  <a:moveTo>
                    <a:pt x="0" y="0"/>
                  </a:moveTo>
                  <a:lnTo>
                    <a:pt x="9479" y="9496"/>
                  </a:lnTo>
                </a:path>
                <a:path w="28575" h="1334134">
                  <a:moveTo>
                    <a:pt x="9479" y="18992"/>
                  </a:moveTo>
                  <a:lnTo>
                    <a:pt x="9479" y="380889"/>
                  </a:lnTo>
                </a:path>
                <a:path w="28575" h="1334134">
                  <a:moveTo>
                    <a:pt x="9479" y="390670"/>
                  </a:moveTo>
                  <a:lnTo>
                    <a:pt x="9479" y="876492"/>
                  </a:lnTo>
                </a:path>
                <a:path w="28575" h="1334134">
                  <a:moveTo>
                    <a:pt x="9479" y="885988"/>
                  </a:moveTo>
                  <a:lnTo>
                    <a:pt x="9479" y="847718"/>
                  </a:lnTo>
                </a:path>
                <a:path w="28575" h="1334134">
                  <a:moveTo>
                    <a:pt x="9479" y="838222"/>
                  </a:moveTo>
                  <a:lnTo>
                    <a:pt x="18959" y="638329"/>
                  </a:lnTo>
                </a:path>
                <a:path w="28575" h="1334134">
                  <a:moveTo>
                    <a:pt x="18959" y="628833"/>
                  </a:moveTo>
                  <a:lnTo>
                    <a:pt x="18959" y="752472"/>
                  </a:lnTo>
                </a:path>
                <a:path w="28575" h="1334134">
                  <a:moveTo>
                    <a:pt x="18959" y="761968"/>
                  </a:moveTo>
                  <a:lnTo>
                    <a:pt x="18959" y="1324262"/>
                  </a:lnTo>
                </a:path>
                <a:path w="28575" h="1334134">
                  <a:moveTo>
                    <a:pt x="18959" y="1333758"/>
                  </a:moveTo>
                  <a:lnTo>
                    <a:pt x="28533" y="1200319"/>
                  </a:lnTo>
                </a:path>
                <a:path w="28575" h="1334134">
                  <a:moveTo>
                    <a:pt x="28533" y="1190823"/>
                  </a:moveTo>
                  <a:lnTo>
                    <a:pt x="28533" y="723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2864883" y="69866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2869624" y="7000922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59">
                  <a:moveTo>
                    <a:pt x="0" y="0"/>
                  </a:moveTo>
                  <a:lnTo>
                    <a:pt x="9479" y="23816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2874363" y="72438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2879104" y="5514779"/>
              <a:ext cx="38100" cy="1734185"/>
            </a:xfrm>
            <a:custGeom>
              <a:avLst/>
              <a:gdLst/>
              <a:ahLst/>
              <a:cxnLst/>
              <a:rect l="l" t="t" r="r" b="b"/>
              <a:pathLst>
                <a:path w="38100" h="1734184">
                  <a:moveTo>
                    <a:pt x="0" y="1733801"/>
                  </a:moveTo>
                  <a:lnTo>
                    <a:pt x="0" y="1543404"/>
                  </a:lnTo>
                </a:path>
                <a:path w="38100" h="1734184">
                  <a:moveTo>
                    <a:pt x="0" y="1533623"/>
                  </a:moveTo>
                  <a:lnTo>
                    <a:pt x="9479" y="809734"/>
                  </a:lnTo>
                </a:path>
                <a:path w="38100" h="1734184">
                  <a:moveTo>
                    <a:pt x="9479" y="800238"/>
                  </a:moveTo>
                  <a:lnTo>
                    <a:pt x="18959" y="18992"/>
                  </a:lnTo>
                </a:path>
                <a:path w="38100" h="1734184">
                  <a:moveTo>
                    <a:pt x="18959" y="9496"/>
                  </a:moveTo>
                  <a:lnTo>
                    <a:pt x="18959" y="18992"/>
                  </a:lnTo>
                </a:path>
                <a:path w="38100" h="1734184">
                  <a:moveTo>
                    <a:pt x="18959" y="28488"/>
                  </a:moveTo>
                  <a:lnTo>
                    <a:pt x="28438" y="295424"/>
                  </a:lnTo>
                </a:path>
                <a:path w="38100" h="1734184">
                  <a:moveTo>
                    <a:pt x="28438" y="304920"/>
                  </a:moveTo>
                  <a:lnTo>
                    <a:pt x="28438" y="295424"/>
                  </a:lnTo>
                </a:path>
                <a:path w="38100" h="1734184">
                  <a:moveTo>
                    <a:pt x="28438" y="285928"/>
                  </a:moveTo>
                  <a:lnTo>
                    <a:pt x="28438" y="9496"/>
                  </a:lnTo>
                </a:path>
                <a:path w="38100" h="1734184">
                  <a:moveTo>
                    <a:pt x="28438" y="0"/>
                  </a:moveTo>
                  <a:lnTo>
                    <a:pt x="28438" y="219170"/>
                  </a:lnTo>
                </a:path>
                <a:path w="38100" h="1734184">
                  <a:moveTo>
                    <a:pt x="28438" y="228666"/>
                  </a:moveTo>
                  <a:lnTo>
                    <a:pt x="37918" y="8574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2912281" y="63769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2917022" y="5400350"/>
              <a:ext cx="133350" cy="2105660"/>
            </a:xfrm>
            <a:custGeom>
              <a:avLst/>
              <a:gdLst/>
              <a:ahLst/>
              <a:cxnLst/>
              <a:rect l="l" t="t" r="r" b="b"/>
              <a:pathLst>
                <a:path w="133350" h="2105659">
                  <a:moveTo>
                    <a:pt x="0" y="971833"/>
                  </a:moveTo>
                  <a:lnTo>
                    <a:pt x="0" y="790932"/>
                  </a:lnTo>
                </a:path>
                <a:path w="133350" h="2105659">
                  <a:moveTo>
                    <a:pt x="0" y="781150"/>
                  </a:moveTo>
                  <a:lnTo>
                    <a:pt x="0" y="800428"/>
                  </a:lnTo>
                </a:path>
                <a:path w="133350" h="2105659">
                  <a:moveTo>
                    <a:pt x="0" y="809924"/>
                  </a:moveTo>
                  <a:lnTo>
                    <a:pt x="9479" y="1476646"/>
                  </a:lnTo>
                </a:path>
                <a:path w="133350" h="2105659">
                  <a:moveTo>
                    <a:pt x="9479" y="1486143"/>
                  </a:moveTo>
                  <a:lnTo>
                    <a:pt x="9479" y="1733991"/>
                  </a:lnTo>
                </a:path>
                <a:path w="133350" h="2105659">
                  <a:moveTo>
                    <a:pt x="9479" y="1743488"/>
                  </a:moveTo>
                  <a:lnTo>
                    <a:pt x="9479" y="1714809"/>
                  </a:lnTo>
                </a:path>
                <a:path w="133350" h="2105659">
                  <a:moveTo>
                    <a:pt x="9479" y="1705313"/>
                  </a:moveTo>
                  <a:lnTo>
                    <a:pt x="19148" y="1591075"/>
                  </a:lnTo>
                </a:path>
                <a:path w="133350" h="2105659">
                  <a:moveTo>
                    <a:pt x="19148" y="1581579"/>
                  </a:moveTo>
                  <a:lnTo>
                    <a:pt x="19148" y="1619563"/>
                  </a:lnTo>
                </a:path>
                <a:path w="133350" h="2105659">
                  <a:moveTo>
                    <a:pt x="19148" y="1629059"/>
                  </a:moveTo>
                  <a:lnTo>
                    <a:pt x="19148" y="2010186"/>
                  </a:lnTo>
                </a:path>
                <a:path w="133350" h="2105659">
                  <a:moveTo>
                    <a:pt x="19148" y="2019682"/>
                  </a:moveTo>
                  <a:lnTo>
                    <a:pt x="19148" y="2010186"/>
                  </a:lnTo>
                </a:path>
                <a:path w="133350" h="2105659">
                  <a:moveTo>
                    <a:pt x="19148" y="2000690"/>
                  </a:moveTo>
                  <a:lnTo>
                    <a:pt x="38108" y="1276753"/>
                  </a:lnTo>
                </a:path>
                <a:path w="133350" h="2105659">
                  <a:moveTo>
                    <a:pt x="38108" y="1267257"/>
                  </a:moveTo>
                  <a:lnTo>
                    <a:pt x="47587" y="619242"/>
                  </a:lnTo>
                </a:path>
                <a:path w="133350" h="2105659">
                  <a:moveTo>
                    <a:pt x="47587" y="609745"/>
                  </a:moveTo>
                  <a:lnTo>
                    <a:pt x="47587" y="676503"/>
                  </a:lnTo>
                </a:path>
                <a:path w="133350" h="2105659">
                  <a:moveTo>
                    <a:pt x="47587" y="685999"/>
                  </a:moveTo>
                  <a:lnTo>
                    <a:pt x="47587" y="762158"/>
                  </a:lnTo>
                </a:path>
                <a:path w="133350" h="2105659">
                  <a:moveTo>
                    <a:pt x="47587" y="771654"/>
                  </a:moveTo>
                  <a:lnTo>
                    <a:pt x="47587" y="647920"/>
                  </a:lnTo>
                </a:path>
                <a:path w="133350" h="2105659">
                  <a:moveTo>
                    <a:pt x="47587" y="638424"/>
                  </a:moveTo>
                  <a:lnTo>
                    <a:pt x="57067" y="9686"/>
                  </a:lnTo>
                </a:path>
                <a:path w="133350" h="2105659">
                  <a:moveTo>
                    <a:pt x="57067" y="0"/>
                  </a:moveTo>
                  <a:lnTo>
                    <a:pt x="57067" y="171689"/>
                  </a:lnTo>
                </a:path>
                <a:path w="133350" h="2105659">
                  <a:moveTo>
                    <a:pt x="57067" y="181186"/>
                  </a:moveTo>
                  <a:lnTo>
                    <a:pt x="66547" y="457333"/>
                  </a:lnTo>
                </a:path>
                <a:path w="133350" h="2105659">
                  <a:moveTo>
                    <a:pt x="66547" y="466829"/>
                  </a:moveTo>
                  <a:lnTo>
                    <a:pt x="66547" y="419348"/>
                  </a:lnTo>
                </a:path>
                <a:path w="133350" h="2105659">
                  <a:moveTo>
                    <a:pt x="66547" y="409852"/>
                  </a:moveTo>
                  <a:lnTo>
                    <a:pt x="66547" y="152412"/>
                  </a:lnTo>
                </a:path>
                <a:path w="133350" h="2105659">
                  <a:moveTo>
                    <a:pt x="66547" y="142916"/>
                  </a:moveTo>
                  <a:lnTo>
                    <a:pt x="66547" y="152412"/>
                  </a:lnTo>
                </a:path>
                <a:path w="133350" h="2105659">
                  <a:moveTo>
                    <a:pt x="66547" y="161908"/>
                  </a:moveTo>
                  <a:lnTo>
                    <a:pt x="94986" y="1876718"/>
                  </a:lnTo>
                </a:path>
                <a:path w="133350" h="2105659">
                  <a:moveTo>
                    <a:pt x="94986" y="1886214"/>
                  </a:moveTo>
                  <a:lnTo>
                    <a:pt x="94986" y="1838734"/>
                  </a:lnTo>
                </a:path>
                <a:path w="133350" h="2105659">
                  <a:moveTo>
                    <a:pt x="94986" y="1829237"/>
                  </a:moveTo>
                  <a:lnTo>
                    <a:pt x="94986" y="1743488"/>
                  </a:lnTo>
                </a:path>
                <a:path w="133350" h="2105659">
                  <a:moveTo>
                    <a:pt x="94986" y="1733991"/>
                  </a:moveTo>
                  <a:lnTo>
                    <a:pt x="94986" y="1810245"/>
                  </a:lnTo>
                </a:path>
                <a:path w="133350" h="2105659">
                  <a:moveTo>
                    <a:pt x="94986" y="1819741"/>
                  </a:moveTo>
                  <a:lnTo>
                    <a:pt x="104465" y="2095898"/>
                  </a:lnTo>
                </a:path>
                <a:path w="133350" h="2105659">
                  <a:moveTo>
                    <a:pt x="104465" y="2105404"/>
                  </a:moveTo>
                  <a:lnTo>
                    <a:pt x="104465" y="2095898"/>
                  </a:lnTo>
                </a:path>
                <a:path w="133350" h="2105659">
                  <a:moveTo>
                    <a:pt x="104465" y="2086402"/>
                  </a:moveTo>
                  <a:lnTo>
                    <a:pt x="104465" y="1390896"/>
                  </a:lnTo>
                </a:path>
                <a:path w="133350" h="2105659">
                  <a:moveTo>
                    <a:pt x="104465" y="1381400"/>
                  </a:moveTo>
                  <a:lnTo>
                    <a:pt x="113945" y="1571893"/>
                  </a:lnTo>
                </a:path>
                <a:path w="133350" h="2105659">
                  <a:moveTo>
                    <a:pt x="113945" y="1581579"/>
                  </a:moveTo>
                  <a:lnTo>
                    <a:pt x="113945" y="1438662"/>
                  </a:lnTo>
                </a:path>
                <a:path w="133350" h="2105659">
                  <a:moveTo>
                    <a:pt x="113945" y="1429166"/>
                  </a:moveTo>
                  <a:lnTo>
                    <a:pt x="123425" y="628738"/>
                  </a:lnTo>
                </a:path>
                <a:path w="133350" h="2105659">
                  <a:moveTo>
                    <a:pt x="123425" y="619242"/>
                  </a:moveTo>
                  <a:lnTo>
                    <a:pt x="123425" y="685999"/>
                  </a:lnTo>
                </a:path>
                <a:path w="133350" h="2105659">
                  <a:moveTo>
                    <a:pt x="123425" y="695495"/>
                  </a:moveTo>
                  <a:lnTo>
                    <a:pt x="123425" y="714678"/>
                  </a:lnTo>
                </a:path>
                <a:path w="133350" h="2105659">
                  <a:moveTo>
                    <a:pt x="123425" y="724174"/>
                  </a:moveTo>
                  <a:lnTo>
                    <a:pt x="123425" y="638424"/>
                  </a:lnTo>
                </a:path>
                <a:path w="133350" h="2105659">
                  <a:moveTo>
                    <a:pt x="123425" y="628738"/>
                  </a:moveTo>
                  <a:lnTo>
                    <a:pt x="132904" y="17168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3045186" y="55575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3049927" y="5572040"/>
              <a:ext cx="10160" cy="257175"/>
            </a:xfrm>
            <a:custGeom>
              <a:avLst/>
              <a:gdLst/>
              <a:ahLst/>
              <a:cxnLst/>
              <a:rect l="l" t="t" r="r" b="b"/>
              <a:pathLst>
                <a:path w="10160" h="257175">
                  <a:moveTo>
                    <a:pt x="0" y="0"/>
                  </a:moveTo>
                  <a:lnTo>
                    <a:pt x="9764" y="25715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3054950" y="58339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3059691" y="5400350"/>
              <a:ext cx="76200" cy="2086610"/>
            </a:xfrm>
            <a:custGeom>
              <a:avLst/>
              <a:gdLst/>
              <a:ahLst/>
              <a:cxnLst/>
              <a:rect l="l" t="t" r="r" b="b"/>
              <a:pathLst>
                <a:path w="76200" h="2086609">
                  <a:moveTo>
                    <a:pt x="0" y="438340"/>
                  </a:moveTo>
                  <a:lnTo>
                    <a:pt x="0" y="447837"/>
                  </a:lnTo>
                </a:path>
                <a:path w="76200" h="2086609">
                  <a:moveTo>
                    <a:pt x="0" y="457333"/>
                  </a:moveTo>
                  <a:lnTo>
                    <a:pt x="9479" y="667007"/>
                  </a:lnTo>
                </a:path>
                <a:path w="76200" h="2086609">
                  <a:moveTo>
                    <a:pt x="9479" y="676503"/>
                  </a:moveTo>
                  <a:lnTo>
                    <a:pt x="9479" y="1257476"/>
                  </a:lnTo>
                </a:path>
                <a:path w="76200" h="2086609">
                  <a:moveTo>
                    <a:pt x="9479" y="1267257"/>
                  </a:moveTo>
                  <a:lnTo>
                    <a:pt x="18959" y="1171726"/>
                  </a:lnTo>
                </a:path>
                <a:path w="76200" h="2086609">
                  <a:moveTo>
                    <a:pt x="18959" y="1162230"/>
                  </a:moveTo>
                  <a:lnTo>
                    <a:pt x="18959" y="1171726"/>
                  </a:lnTo>
                </a:path>
                <a:path w="76200" h="2086609">
                  <a:moveTo>
                    <a:pt x="18959" y="1181317"/>
                  </a:moveTo>
                  <a:lnTo>
                    <a:pt x="18959" y="1676825"/>
                  </a:lnTo>
                </a:path>
                <a:path w="76200" h="2086609">
                  <a:moveTo>
                    <a:pt x="18959" y="1686321"/>
                  </a:moveTo>
                  <a:lnTo>
                    <a:pt x="18959" y="2000690"/>
                  </a:lnTo>
                </a:path>
                <a:path w="76200" h="2086609">
                  <a:moveTo>
                    <a:pt x="18959" y="2010186"/>
                  </a:moveTo>
                  <a:lnTo>
                    <a:pt x="28438" y="1857726"/>
                  </a:lnTo>
                </a:path>
                <a:path w="76200" h="2086609">
                  <a:moveTo>
                    <a:pt x="28438" y="1848230"/>
                  </a:moveTo>
                  <a:lnTo>
                    <a:pt x="28438" y="1686321"/>
                  </a:lnTo>
                </a:path>
                <a:path w="76200" h="2086609">
                  <a:moveTo>
                    <a:pt x="28438" y="1676825"/>
                  </a:moveTo>
                  <a:lnTo>
                    <a:pt x="28438" y="1772071"/>
                  </a:lnTo>
                </a:path>
                <a:path w="76200" h="2086609">
                  <a:moveTo>
                    <a:pt x="28438" y="1781567"/>
                  </a:moveTo>
                  <a:lnTo>
                    <a:pt x="37918" y="2076906"/>
                  </a:lnTo>
                </a:path>
                <a:path w="76200" h="2086609">
                  <a:moveTo>
                    <a:pt x="37918" y="2086402"/>
                  </a:moveTo>
                  <a:lnTo>
                    <a:pt x="37918" y="2076906"/>
                  </a:lnTo>
                </a:path>
                <a:path w="76200" h="2086609">
                  <a:moveTo>
                    <a:pt x="37918" y="2067410"/>
                  </a:moveTo>
                  <a:lnTo>
                    <a:pt x="56877" y="419348"/>
                  </a:lnTo>
                </a:path>
                <a:path w="76200" h="2086609">
                  <a:moveTo>
                    <a:pt x="56877" y="409852"/>
                  </a:moveTo>
                  <a:lnTo>
                    <a:pt x="66357" y="447837"/>
                  </a:lnTo>
                </a:path>
                <a:path w="76200" h="2086609">
                  <a:moveTo>
                    <a:pt x="66357" y="457333"/>
                  </a:moveTo>
                  <a:lnTo>
                    <a:pt x="66357" y="400356"/>
                  </a:lnTo>
                </a:path>
                <a:path w="76200" h="2086609">
                  <a:moveTo>
                    <a:pt x="66357" y="390575"/>
                  </a:moveTo>
                  <a:lnTo>
                    <a:pt x="66357" y="9686"/>
                  </a:lnTo>
                </a:path>
                <a:path w="76200" h="2086609">
                  <a:moveTo>
                    <a:pt x="66357" y="0"/>
                  </a:moveTo>
                  <a:lnTo>
                    <a:pt x="66357" y="19182"/>
                  </a:lnTo>
                </a:path>
                <a:path w="76200" h="2086609">
                  <a:moveTo>
                    <a:pt x="66357" y="28678"/>
                  </a:moveTo>
                  <a:lnTo>
                    <a:pt x="75837" y="5622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3130787" y="59673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3135528" y="5752941"/>
              <a:ext cx="19050" cy="1515110"/>
            </a:xfrm>
            <a:custGeom>
              <a:avLst/>
              <a:gdLst/>
              <a:ahLst/>
              <a:cxnLst/>
              <a:rect l="l" t="t" r="r" b="b"/>
              <a:pathLst>
                <a:path w="19050" h="1515109">
                  <a:moveTo>
                    <a:pt x="0" y="219170"/>
                  </a:moveTo>
                  <a:lnTo>
                    <a:pt x="0" y="9496"/>
                  </a:lnTo>
                </a:path>
                <a:path w="19050" h="1515109">
                  <a:moveTo>
                    <a:pt x="0" y="0"/>
                  </a:moveTo>
                  <a:lnTo>
                    <a:pt x="0" y="47765"/>
                  </a:lnTo>
                </a:path>
                <a:path w="19050" h="1515109">
                  <a:moveTo>
                    <a:pt x="0" y="57261"/>
                  </a:moveTo>
                  <a:lnTo>
                    <a:pt x="9479" y="895389"/>
                  </a:lnTo>
                </a:path>
                <a:path w="19050" h="1515109">
                  <a:moveTo>
                    <a:pt x="9479" y="904885"/>
                  </a:moveTo>
                  <a:lnTo>
                    <a:pt x="9479" y="847908"/>
                  </a:lnTo>
                </a:path>
                <a:path w="19050" h="1515109">
                  <a:moveTo>
                    <a:pt x="9479" y="838412"/>
                  </a:moveTo>
                  <a:lnTo>
                    <a:pt x="18959" y="847908"/>
                  </a:lnTo>
                </a:path>
                <a:path w="19050" h="1515109">
                  <a:moveTo>
                    <a:pt x="18959" y="857404"/>
                  </a:moveTo>
                  <a:lnTo>
                    <a:pt x="18959" y="1143333"/>
                  </a:lnTo>
                </a:path>
                <a:path w="19050" h="1515109">
                  <a:moveTo>
                    <a:pt x="18959" y="1152829"/>
                  </a:moveTo>
                  <a:lnTo>
                    <a:pt x="18959" y="151463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3149747" y="72723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3163967" y="726757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3159226" y="72818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3163967" y="7248581"/>
              <a:ext cx="10160" cy="28575"/>
            </a:xfrm>
            <a:custGeom>
              <a:avLst/>
              <a:gdLst/>
              <a:ahLst/>
              <a:cxnLst/>
              <a:rect l="l" t="t" r="r" b="b"/>
              <a:pathLst>
                <a:path w="10160" h="28575">
                  <a:moveTo>
                    <a:pt x="0" y="28488"/>
                  </a:moveTo>
                  <a:lnTo>
                    <a:pt x="9764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3168980" y="72343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3173731" y="5714672"/>
              <a:ext cx="19050" cy="1534160"/>
            </a:xfrm>
            <a:custGeom>
              <a:avLst/>
              <a:gdLst/>
              <a:ahLst/>
              <a:cxnLst/>
              <a:rect l="l" t="t" r="r" b="b"/>
              <a:pathLst>
                <a:path w="19050" h="1534159">
                  <a:moveTo>
                    <a:pt x="0" y="1533908"/>
                  </a:moveTo>
                  <a:lnTo>
                    <a:pt x="0" y="1419670"/>
                  </a:lnTo>
                </a:path>
                <a:path w="19050" h="1534159">
                  <a:moveTo>
                    <a:pt x="0" y="1409984"/>
                  </a:moveTo>
                  <a:lnTo>
                    <a:pt x="9479" y="828916"/>
                  </a:lnTo>
                </a:path>
                <a:path w="19050" h="1534159">
                  <a:moveTo>
                    <a:pt x="9479" y="819420"/>
                  </a:moveTo>
                  <a:lnTo>
                    <a:pt x="9479" y="828916"/>
                  </a:lnTo>
                </a:path>
                <a:path w="19050" h="1534159">
                  <a:moveTo>
                    <a:pt x="9479" y="838412"/>
                  </a:moveTo>
                  <a:lnTo>
                    <a:pt x="9479" y="876681"/>
                  </a:lnTo>
                </a:path>
                <a:path w="19050" h="1534159">
                  <a:moveTo>
                    <a:pt x="9479" y="886178"/>
                  </a:moveTo>
                  <a:lnTo>
                    <a:pt x="9479" y="847908"/>
                  </a:lnTo>
                </a:path>
                <a:path w="19050" h="1534159">
                  <a:moveTo>
                    <a:pt x="9479" y="838412"/>
                  </a:moveTo>
                  <a:lnTo>
                    <a:pt x="18959" y="9781"/>
                  </a:lnTo>
                </a:path>
                <a:path w="19050" h="1534159">
                  <a:moveTo>
                    <a:pt x="18959" y="0"/>
                  </a:moveTo>
                  <a:lnTo>
                    <a:pt x="18959" y="143011"/>
                  </a:lnTo>
                </a:path>
                <a:path w="19050" h="1534159">
                  <a:moveTo>
                    <a:pt x="18959" y="152507"/>
                  </a:moveTo>
                  <a:lnTo>
                    <a:pt x="18959" y="2001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3187950" y="5919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3192690" y="5419532"/>
              <a:ext cx="19050" cy="495934"/>
            </a:xfrm>
            <a:custGeom>
              <a:avLst/>
              <a:gdLst/>
              <a:ahLst/>
              <a:cxnLst/>
              <a:rect l="l" t="t" r="r" b="b"/>
              <a:pathLst>
                <a:path w="19050" h="495935">
                  <a:moveTo>
                    <a:pt x="0" y="495317"/>
                  </a:moveTo>
                  <a:lnTo>
                    <a:pt x="9479" y="9496"/>
                  </a:lnTo>
                </a:path>
                <a:path w="19050" h="495935">
                  <a:moveTo>
                    <a:pt x="9479" y="0"/>
                  </a:moveTo>
                  <a:lnTo>
                    <a:pt x="9479" y="9496"/>
                  </a:lnTo>
                </a:path>
                <a:path w="19050" h="495935">
                  <a:moveTo>
                    <a:pt x="9479" y="18992"/>
                  </a:moveTo>
                  <a:lnTo>
                    <a:pt x="18959" y="4476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3206909" y="58719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3211650" y="5867180"/>
              <a:ext cx="19050" cy="1048385"/>
            </a:xfrm>
            <a:custGeom>
              <a:avLst/>
              <a:gdLst/>
              <a:ahLst/>
              <a:cxnLst/>
              <a:rect l="l" t="t" r="r" b="b"/>
              <a:pathLst>
                <a:path w="19050" h="1048384">
                  <a:moveTo>
                    <a:pt x="0" y="0"/>
                  </a:moveTo>
                  <a:lnTo>
                    <a:pt x="0" y="28678"/>
                  </a:lnTo>
                </a:path>
                <a:path w="19050" h="1048384">
                  <a:moveTo>
                    <a:pt x="0" y="38174"/>
                  </a:moveTo>
                  <a:lnTo>
                    <a:pt x="9479" y="657416"/>
                  </a:lnTo>
                </a:path>
                <a:path w="19050" h="1048384">
                  <a:moveTo>
                    <a:pt x="9479" y="666912"/>
                  </a:moveTo>
                  <a:lnTo>
                    <a:pt x="18959" y="10480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3225868" y="69200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3230609" y="6524596"/>
              <a:ext cx="28575" cy="962660"/>
            </a:xfrm>
            <a:custGeom>
              <a:avLst/>
              <a:gdLst/>
              <a:ahLst/>
              <a:cxnLst/>
              <a:rect l="l" t="t" r="r" b="b"/>
              <a:pathLst>
                <a:path w="28575" h="962659">
                  <a:moveTo>
                    <a:pt x="0" y="409662"/>
                  </a:moveTo>
                  <a:lnTo>
                    <a:pt x="0" y="495317"/>
                  </a:lnTo>
                </a:path>
                <a:path w="28575" h="962659">
                  <a:moveTo>
                    <a:pt x="0" y="504813"/>
                  </a:moveTo>
                  <a:lnTo>
                    <a:pt x="9479" y="952660"/>
                  </a:lnTo>
                </a:path>
                <a:path w="28575" h="962659">
                  <a:moveTo>
                    <a:pt x="9479" y="962156"/>
                  </a:moveTo>
                  <a:lnTo>
                    <a:pt x="9479" y="952660"/>
                  </a:lnTo>
                </a:path>
                <a:path w="28575" h="962659">
                  <a:moveTo>
                    <a:pt x="9479" y="943164"/>
                  </a:moveTo>
                  <a:lnTo>
                    <a:pt x="9479" y="562075"/>
                  </a:lnTo>
                </a:path>
                <a:path w="28575" h="962659">
                  <a:moveTo>
                    <a:pt x="9479" y="552579"/>
                  </a:moveTo>
                  <a:lnTo>
                    <a:pt x="9479" y="590563"/>
                  </a:lnTo>
                </a:path>
                <a:path w="28575" h="962659">
                  <a:moveTo>
                    <a:pt x="9479" y="600059"/>
                  </a:moveTo>
                  <a:lnTo>
                    <a:pt x="18959" y="809734"/>
                  </a:lnTo>
                </a:path>
                <a:path w="28575" h="962659">
                  <a:moveTo>
                    <a:pt x="18959" y="819230"/>
                  </a:moveTo>
                  <a:lnTo>
                    <a:pt x="18959" y="714488"/>
                  </a:lnTo>
                </a:path>
                <a:path w="28575" h="962659">
                  <a:moveTo>
                    <a:pt x="18959" y="704992"/>
                  </a:moveTo>
                  <a:lnTo>
                    <a:pt x="28438" y="9496"/>
                  </a:lnTo>
                </a:path>
                <a:path w="28575" h="962659">
                  <a:moveTo>
                    <a:pt x="28438" y="0"/>
                  </a:moveTo>
                  <a:lnTo>
                    <a:pt x="28438" y="28488"/>
                  </a:lnTo>
                </a:path>
                <a:path w="28575" h="962659">
                  <a:moveTo>
                    <a:pt x="28438" y="37984"/>
                  </a:moveTo>
                  <a:lnTo>
                    <a:pt x="28438" y="47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3254307" y="65769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3259048" y="5572040"/>
              <a:ext cx="29209" cy="1009650"/>
            </a:xfrm>
            <a:custGeom>
              <a:avLst/>
              <a:gdLst/>
              <a:ahLst/>
              <a:cxnLst/>
              <a:rect l="l" t="t" r="r" b="b"/>
              <a:pathLst>
                <a:path w="29210" h="1009650">
                  <a:moveTo>
                    <a:pt x="0" y="1009627"/>
                  </a:moveTo>
                  <a:lnTo>
                    <a:pt x="0" y="923877"/>
                  </a:lnTo>
                </a:path>
                <a:path w="29210" h="1009650">
                  <a:moveTo>
                    <a:pt x="0" y="914381"/>
                  </a:moveTo>
                  <a:lnTo>
                    <a:pt x="9479" y="142631"/>
                  </a:lnTo>
                </a:path>
                <a:path w="29210" h="1009650">
                  <a:moveTo>
                    <a:pt x="9479" y="133135"/>
                  </a:moveTo>
                  <a:lnTo>
                    <a:pt x="18959" y="9496"/>
                  </a:lnTo>
                </a:path>
                <a:path w="29210" h="1009650">
                  <a:moveTo>
                    <a:pt x="18959" y="0"/>
                  </a:moveTo>
                  <a:lnTo>
                    <a:pt x="28628" y="18992"/>
                  </a:lnTo>
                </a:path>
                <a:path w="29210" h="1009650">
                  <a:moveTo>
                    <a:pt x="28628" y="28488"/>
                  </a:moveTo>
                  <a:lnTo>
                    <a:pt x="28628" y="495317"/>
                  </a:lnTo>
                </a:path>
                <a:path w="29210" h="1009650">
                  <a:moveTo>
                    <a:pt x="28628" y="504813"/>
                  </a:moveTo>
                  <a:lnTo>
                    <a:pt x="28628" y="5809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3282936" y="61577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3287677" y="5476509"/>
              <a:ext cx="114300" cy="2000885"/>
            </a:xfrm>
            <a:custGeom>
              <a:avLst/>
              <a:gdLst/>
              <a:ahLst/>
              <a:cxnLst/>
              <a:rect l="l" t="t" r="r" b="b"/>
              <a:pathLst>
                <a:path w="114300" h="2000884">
                  <a:moveTo>
                    <a:pt x="0" y="685999"/>
                  </a:moveTo>
                  <a:lnTo>
                    <a:pt x="9479" y="628833"/>
                  </a:lnTo>
                </a:path>
                <a:path w="114300" h="2000884">
                  <a:moveTo>
                    <a:pt x="9479" y="619337"/>
                  </a:moveTo>
                  <a:lnTo>
                    <a:pt x="9479" y="648015"/>
                  </a:lnTo>
                </a:path>
                <a:path w="114300" h="2000884">
                  <a:moveTo>
                    <a:pt x="9479" y="657511"/>
                  </a:moveTo>
                  <a:lnTo>
                    <a:pt x="9479" y="1514916"/>
                  </a:lnTo>
                </a:path>
                <a:path w="114300" h="2000884">
                  <a:moveTo>
                    <a:pt x="9479" y="1524412"/>
                  </a:moveTo>
                  <a:lnTo>
                    <a:pt x="18959" y="1400488"/>
                  </a:lnTo>
                </a:path>
                <a:path w="114300" h="2000884">
                  <a:moveTo>
                    <a:pt x="18959" y="1390991"/>
                  </a:moveTo>
                  <a:lnTo>
                    <a:pt x="18959" y="1429261"/>
                  </a:lnTo>
                </a:path>
                <a:path w="114300" h="2000884">
                  <a:moveTo>
                    <a:pt x="18959" y="1438757"/>
                  </a:moveTo>
                  <a:lnTo>
                    <a:pt x="28438" y="1991251"/>
                  </a:lnTo>
                </a:path>
                <a:path w="114300" h="2000884">
                  <a:moveTo>
                    <a:pt x="28438" y="2000747"/>
                  </a:moveTo>
                  <a:lnTo>
                    <a:pt x="28438" y="1848325"/>
                  </a:lnTo>
                </a:path>
                <a:path w="114300" h="2000884">
                  <a:moveTo>
                    <a:pt x="28438" y="1838829"/>
                  </a:moveTo>
                  <a:lnTo>
                    <a:pt x="28438" y="1695912"/>
                  </a:lnTo>
                </a:path>
                <a:path w="114300" h="2000884">
                  <a:moveTo>
                    <a:pt x="28438" y="1686416"/>
                  </a:moveTo>
                  <a:lnTo>
                    <a:pt x="28438" y="1724400"/>
                  </a:lnTo>
                </a:path>
                <a:path w="114300" h="2000884">
                  <a:moveTo>
                    <a:pt x="28438" y="1734086"/>
                  </a:moveTo>
                  <a:lnTo>
                    <a:pt x="37918" y="1743582"/>
                  </a:lnTo>
                </a:path>
                <a:path w="114300" h="2000884">
                  <a:moveTo>
                    <a:pt x="37918" y="1753079"/>
                  </a:moveTo>
                  <a:lnTo>
                    <a:pt x="37918" y="1714904"/>
                  </a:lnTo>
                </a:path>
                <a:path w="114300" h="2000884">
                  <a:moveTo>
                    <a:pt x="37918" y="1705408"/>
                  </a:moveTo>
                  <a:lnTo>
                    <a:pt x="47398" y="914666"/>
                  </a:lnTo>
                </a:path>
                <a:path w="114300" h="2000884">
                  <a:moveTo>
                    <a:pt x="47398" y="905170"/>
                  </a:moveTo>
                  <a:lnTo>
                    <a:pt x="56877" y="76253"/>
                  </a:lnTo>
                </a:path>
                <a:path w="114300" h="2000884">
                  <a:moveTo>
                    <a:pt x="56877" y="66757"/>
                  </a:moveTo>
                  <a:lnTo>
                    <a:pt x="56877" y="76253"/>
                  </a:lnTo>
                </a:path>
                <a:path w="114300" h="2000884">
                  <a:moveTo>
                    <a:pt x="56877" y="85749"/>
                  </a:moveTo>
                  <a:lnTo>
                    <a:pt x="66357" y="324197"/>
                  </a:lnTo>
                </a:path>
                <a:path w="114300" h="2000884">
                  <a:moveTo>
                    <a:pt x="66357" y="333693"/>
                  </a:moveTo>
                  <a:lnTo>
                    <a:pt x="66357" y="209674"/>
                  </a:lnTo>
                </a:path>
                <a:path w="114300" h="2000884">
                  <a:moveTo>
                    <a:pt x="66357" y="200178"/>
                  </a:moveTo>
                  <a:lnTo>
                    <a:pt x="66357" y="9781"/>
                  </a:lnTo>
                </a:path>
                <a:path w="114300" h="2000884">
                  <a:moveTo>
                    <a:pt x="66357" y="0"/>
                  </a:moveTo>
                  <a:lnTo>
                    <a:pt x="75837" y="114523"/>
                  </a:lnTo>
                </a:path>
                <a:path w="114300" h="2000884">
                  <a:moveTo>
                    <a:pt x="75837" y="124019"/>
                  </a:moveTo>
                  <a:lnTo>
                    <a:pt x="75837" y="685999"/>
                  </a:lnTo>
                </a:path>
                <a:path w="114300" h="2000884">
                  <a:moveTo>
                    <a:pt x="75837" y="695495"/>
                  </a:moveTo>
                  <a:lnTo>
                    <a:pt x="75837" y="685999"/>
                  </a:lnTo>
                </a:path>
                <a:path w="114300" h="2000884">
                  <a:moveTo>
                    <a:pt x="75837" y="676503"/>
                  </a:moveTo>
                  <a:lnTo>
                    <a:pt x="75837" y="648015"/>
                  </a:lnTo>
                </a:path>
                <a:path w="114300" h="2000884">
                  <a:moveTo>
                    <a:pt x="75837" y="638519"/>
                  </a:moveTo>
                  <a:lnTo>
                    <a:pt x="85316" y="704992"/>
                  </a:lnTo>
                </a:path>
                <a:path w="114300" h="2000884">
                  <a:moveTo>
                    <a:pt x="85316" y="714773"/>
                  </a:moveTo>
                  <a:lnTo>
                    <a:pt x="94796" y="1743582"/>
                  </a:lnTo>
                </a:path>
                <a:path w="114300" h="2000884">
                  <a:moveTo>
                    <a:pt x="94796" y="1753079"/>
                  </a:moveTo>
                  <a:lnTo>
                    <a:pt x="104276" y="1924531"/>
                  </a:lnTo>
                </a:path>
                <a:path w="114300" h="2000884">
                  <a:moveTo>
                    <a:pt x="104276" y="1934027"/>
                  </a:moveTo>
                  <a:lnTo>
                    <a:pt x="104276" y="1876813"/>
                  </a:lnTo>
                </a:path>
                <a:path w="114300" h="2000884">
                  <a:moveTo>
                    <a:pt x="104276" y="1867317"/>
                  </a:moveTo>
                  <a:lnTo>
                    <a:pt x="114040" y="1514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3396976" y="69771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3401717" y="6191282"/>
              <a:ext cx="9525" cy="857250"/>
            </a:xfrm>
            <a:custGeom>
              <a:avLst/>
              <a:gdLst/>
              <a:ahLst/>
              <a:cxnLst/>
              <a:rect l="l" t="t" r="r" b="b"/>
              <a:pathLst>
                <a:path w="9525" h="857250">
                  <a:moveTo>
                    <a:pt x="0" y="800143"/>
                  </a:moveTo>
                  <a:lnTo>
                    <a:pt x="0" y="847623"/>
                  </a:lnTo>
                </a:path>
                <a:path w="9525" h="857250">
                  <a:moveTo>
                    <a:pt x="0" y="857119"/>
                  </a:moveTo>
                  <a:lnTo>
                    <a:pt x="0" y="771464"/>
                  </a:lnTo>
                </a:path>
                <a:path w="9525" h="857250">
                  <a:moveTo>
                    <a:pt x="0" y="76196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3406456" y="61767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411197" y="5552763"/>
              <a:ext cx="85725" cy="1953260"/>
            </a:xfrm>
            <a:custGeom>
              <a:avLst/>
              <a:gdLst/>
              <a:ahLst/>
              <a:cxnLst/>
              <a:rect l="l" t="t" r="r" b="b"/>
              <a:pathLst>
                <a:path w="85725" h="1953259">
                  <a:moveTo>
                    <a:pt x="0" y="638519"/>
                  </a:moveTo>
                  <a:lnTo>
                    <a:pt x="0" y="695495"/>
                  </a:lnTo>
                </a:path>
                <a:path w="85725" h="1953259">
                  <a:moveTo>
                    <a:pt x="0" y="704992"/>
                  </a:moveTo>
                  <a:lnTo>
                    <a:pt x="0" y="619242"/>
                  </a:lnTo>
                </a:path>
                <a:path w="85725" h="1953259">
                  <a:moveTo>
                    <a:pt x="0" y="609745"/>
                  </a:moveTo>
                  <a:lnTo>
                    <a:pt x="9479" y="9496"/>
                  </a:lnTo>
                </a:path>
                <a:path w="85725" h="1953259">
                  <a:moveTo>
                    <a:pt x="9479" y="0"/>
                  </a:moveTo>
                  <a:lnTo>
                    <a:pt x="9479" y="85749"/>
                  </a:lnTo>
                </a:path>
                <a:path w="85725" h="1953259">
                  <a:moveTo>
                    <a:pt x="9479" y="95436"/>
                  </a:moveTo>
                  <a:lnTo>
                    <a:pt x="18959" y="181186"/>
                  </a:lnTo>
                </a:path>
                <a:path w="85725" h="1953259">
                  <a:moveTo>
                    <a:pt x="18959" y="190682"/>
                  </a:moveTo>
                  <a:lnTo>
                    <a:pt x="18959" y="133420"/>
                  </a:lnTo>
                </a:path>
                <a:path w="85725" h="1953259">
                  <a:moveTo>
                    <a:pt x="18959" y="123924"/>
                  </a:moveTo>
                  <a:lnTo>
                    <a:pt x="18959" y="57261"/>
                  </a:lnTo>
                </a:path>
                <a:path w="85725" h="1953259">
                  <a:moveTo>
                    <a:pt x="18959" y="47765"/>
                  </a:moveTo>
                  <a:lnTo>
                    <a:pt x="18959" y="85749"/>
                  </a:lnTo>
                </a:path>
                <a:path w="85725" h="1953259">
                  <a:moveTo>
                    <a:pt x="18959" y="95436"/>
                  </a:moveTo>
                  <a:lnTo>
                    <a:pt x="37918" y="1228988"/>
                  </a:lnTo>
                </a:path>
                <a:path w="85725" h="1953259">
                  <a:moveTo>
                    <a:pt x="37918" y="1238484"/>
                  </a:moveTo>
                  <a:lnTo>
                    <a:pt x="47398" y="1667329"/>
                  </a:lnTo>
                </a:path>
                <a:path w="85725" h="1953259">
                  <a:moveTo>
                    <a:pt x="47398" y="1676825"/>
                  </a:moveTo>
                  <a:lnTo>
                    <a:pt x="47398" y="1562396"/>
                  </a:lnTo>
                </a:path>
                <a:path w="85725" h="1953259">
                  <a:moveTo>
                    <a:pt x="47398" y="1552900"/>
                  </a:moveTo>
                  <a:lnTo>
                    <a:pt x="47398" y="1543404"/>
                  </a:lnTo>
                </a:path>
                <a:path w="85725" h="1953259">
                  <a:moveTo>
                    <a:pt x="47398" y="1533908"/>
                  </a:moveTo>
                  <a:lnTo>
                    <a:pt x="47398" y="1562396"/>
                  </a:lnTo>
                </a:path>
                <a:path w="85725" h="1953259">
                  <a:moveTo>
                    <a:pt x="47398" y="1571893"/>
                  </a:moveTo>
                  <a:lnTo>
                    <a:pt x="56877" y="1943485"/>
                  </a:lnTo>
                </a:path>
                <a:path w="85725" h="1953259">
                  <a:moveTo>
                    <a:pt x="56877" y="1952991"/>
                  </a:moveTo>
                  <a:lnTo>
                    <a:pt x="56877" y="1800559"/>
                  </a:lnTo>
                </a:path>
                <a:path w="85725" h="1953259">
                  <a:moveTo>
                    <a:pt x="56877" y="1791063"/>
                  </a:moveTo>
                  <a:lnTo>
                    <a:pt x="66357" y="1419480"/>
                  </a:lnTo>
                </a:path>
                <a:path w="85725" h="1953259">
                  <a:moveTo>
                    <a:pt x="66357" y="1409984"/>
                  </a:moveTo>
                  <a:lnTo>
                    <a:pt x="66357" y="1438662"/>
                  </a:lnTo>
                </a:path>
                <a:path w="85725" h="1953259">
                  <a:moveTo>
                    <a:pt x="66357" y="1448158"/>
                  </a:moveTo>
                  <a:lnTo>
                    <a:pt x="66357" y="1476646"/>
                  </a:lnTo>
                </a:path>
                <a:path w="85725" h="1953259">
                  <a:moveTo>
                    <a:pt x="66357" y="1486143"/>
                  </a:moveTo>
                  <a:lnTo>
                    <a:pt x="66357" y="1409984"/>
                  </a:lnTo>
                </a:path>
                <a:path w="85725" h="1953259">
                  <a:moveTo>
                    <a:pt x="66357" y="1400488"/>
                  </a:moveTo>
                  <a:lnTo>
                    <a:pt x="85316" y="200178"/>
                  </a:lnTo>
                </a:path>
                <a:path w="85725" h="1953259">
                  <a:moveTo>
                    <a:pt x="85316" y="190682"/>
                  </a:moveTo>
                  <a:lnTo>
                    <a:pt x="85316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3491772" y="55385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3496513" y="5543267"/>
              <a:ext cx="9525" cy="257810"/>
            </a:xfrm>
            <a:custGeom>
              <a:avLst/>
              <a:gdLst/>
              <a:ahLst/>
              <a:cxnLst/>
              <a:rect l="l" t="t" r="r" b="b"/>
              <a:pathLst>
                <a:path w="9525" h="257810">
                  <a:moveTo>
                    <a:pt x="0" y="0"/>
                  </a:moveTo>
                  <a:lnTo>
                    <a:pt x="9479" y="66757"/>
                  </a:lnTo>
                </a:path>
                <a:path w="9525" h="257810">
                  <a:moveTo>
                    <a:pt x="9479" y="76253"/>
                  </a:moveTo>
                  <a:lnTo>
                    <a:pt x="9479" y="247658"/>
                  </a:lnTo>
                </a:path>
                <a:path w="9525" h="257810">
                  <a:moveTo>
                    <a:pt x="9479" y="257439"/>
                  </a:moveTo>
                  <a:lnTo>
                    <a:pt x="9479" y="1714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3501252" y="57004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3515473" y="5714672"/>
              <a:ext cx="10160" cy="781685"/>
            </a:xfrm>
            <a:custGeom>
              <a:avLst/>
              <a:gdLst/>
              <a:ahLst/>
              <a:cxnLst/>
              <a:rect l="l" t="t" r="r" b="b"/>
              <a:pathLst>
                <a:path w="10160" h="781685">
                  <a:moveTo>
                    <a:pt x="0" y="0"/>
                  </a:moveTo>
                  <a:lnTo>
                    <a:pt x="0" y="333598"/>
                  </a:lnTo>
                </a:path>
                <a:path w="10160" h="781685">
                  <a:moveTo>
                    <a:pt x="0" y="343189"/>
                  </a:moveTo>
                  <a:lnTo>
                    <a:pt x="0" y="771749"/>
                  </a:lnTo>
                </a:path>
                <a:path w="10160" h="781685">
                  <a:moveTo>
                    <a:pt x="0" y="781245"/>
                  </a:moveTo>
                  <a:lnTo>
                    <a:pt x="9764" y="743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3520496" y="64436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3525237" y="5905354"/>
              <a:ext cx="38100" cy="1486535"/>
            </a:xfrm>
            <a:custGeom>
              <a:avLst/>
              <a:gdLst/>
              <a:ahLst/>
              <a:cxnLst/>
              <a:rect l="l" t="t" r="r" b="b"/>
              <a:pathLst>
                <a:path w="38100" h="1486534">
                  <a:moveTo>
                    <a:pt x="0" y="552579"/>
                  </a:moveTo>
                  <a:lnTo>
                    <a:pt x="0" y="876397"/>
                  </a:lnTo>
                </a:path>
                <a:path w="38100" h="1486534">
                  <a:moveTo>
                    <a:pt x="0" y="885893"/>
                  </a:moveTo>
                  <a:lnTo>
                    <a:pt x="9479" y="1314738"/>
                  </a:lnTo>
                </a:path>
                <a:path w="38100" h="1486534">
                  <a:moveTo>
                    <a:pt x="9479" y="1324234"/>
                  </a:moveTo>
                  <a:lnTo>
                    <a:pt x="9479" y="1295555"/>
                  </a:lnTo>
                </a:path>
                <a:path w="38100" h="1486534">
                  <a:moveTo>
                    <a:pt x="9479" y="1286059"/>
                  </a:moveTo>
                  <a:lnTo>
                    <a:pt x="9479" y="1238484"/>
                  </a:lnTo>
                </a:path>
                <a:path w="38100" h="1486534">
                  <a:moveTo>
                    <a:pt x="9479" y="1228988"/>
                  </a:moveTo>
                  <a:lnTo>
                    <a:pt x="9479" y="1276563"/>
                  </a:lnTo>
                </a:path>
                <a:path w="38100" h="1486534">
                  <a:moveTo>
                    <a:pt x="9479" y="1286059"/>
                  </a:moveTo>
                  <a:lnTo>
                    <a:pt x="18959" y="1476684"/>
                  </a:lnTo>
                </a:path>
                <a:path w="38100" h="1486534">
                  <a:moveTo>
                    <a:pt x="18959" y="1486181"/>
                  </a:moveTo>
                  <a:lnTo>
                    <a:pt x="18959" y="1457455"/>
                  </a:lnTo>
                </a:path>
                <a:path w="38100" h="1486534">
                  <a:moveTo>
                    <a:pt x="18959" y="1447968"/>
                  </a:moveTo>
                  <a:lnTo>
                    <a:pt x="37918" y="552579"/>
                  </a:lnTo>
                </a:path>
                <a:path w="38100" h="1486534">
                  <a:moveTo>
                    <a:pt x="37918" y="543083"/>
                  </a:moveTo>
                  <a:lnTo>
                    <a:pt x="37918" y="9496"/>
                  </a:lnTo>
                </a:path>
                <a:path w="38100" h="1486534">
                  <a:moveTo>
                    <a:pt x="37918" y="0"/>
                  </a:moveTo>
                  <a:lnTo>
                    <a:pt x="37918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3558414" y="59480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3572635" y="5438525"/>
              <a:ext cx="38100" cy="1886585"/>
            </a:xfrm>
            <a:custGeom>
              <a:avLst/>
              <a:gdLst/>
              <a:ahLst/>
              <a:cxnLst/>
              <a:rect l="l" t="t" r="r" b="b"/>
              <a:pathLst>
                <a:path w="38100" h="1886584">
                  <a:moveTo>
                    <a:pt x="0" y="524090"/>
                  </a:moveTo>
                  <a:lnTo>
                    <a:pt x="0" y="504813"/>
                  </a:lnTo>
                </a:path>
                <a:path w="38100" h="1886584">
                  <a:moveTo>
                    <a:pt x="0" y="495317"/>
                  </a:moveTo>
                  <a:lnTo>
                    <a:pt x="0" y="9496"/>
                  </a:lnTo>
                </a:path>
                <a:path w="38100" h="1886584">
                  <a:moveTo>
                    <a:pt x="0" y="0"/>
                  </a:moveTo>
                  <a:lnTo>
                    <a:pt x="9479" y="133515"/>
                  </a:lnTo>
                </a:path>
                <a:path w="38100" h="1886584">
                  <a:moveTo>
                    <a:pt x="9479" y="143011"/>
                  </a:moveTo>
                  <a:lnTo>
                    <a:pt x="9479" y="390670"/>
                  </a:lnTo>
                </a:path>
                <a:path w="38100" h="1886584">
                  <a:moveTo>
                    <a:pt x="9479" y="400166"/>
                  </a:moveTo>
                  <a:lnTo>
                    <a:pt x="9479" y="285928"/>
                  </a:lnTo>
                </a:path>
                <a:path w="38100" h="1886584">
                  <a:moveTo>
                    <a:pt x="9479" y="276147"/>
                  </a:moveTo>
                  <a:lnTo>
                    <a:pt x="18959" y="400166"/>
                  </a:lnTo>
                </a:path>
                <a:path w="38100" h="1886584">
                  <a:moveTo>
                    <a:pt x="18959" y="409662"/>
                  </a:moveTo>
                  <a:lnTo>
                    <a:pt x="28438" y="1457749"/>
                  </a:lnTo>
                </a:path>
                <a:path w="38100" h="1886584">
                  <a:moveTo>
                    <a:pt x="28438" y="1467245"/>
                  </a:moveTo>
                  <a:lnTo>
                    <a:pt x="37918" y="1876813"/>
                  </a:lnTo>
                </a:path>
                <a:path w="38100" h="1886584">
                  <a:moveTo>
                    <a:pt x="37918" y="1886309"/>
                  </a:moveTo>
                  <a:lnTo>
                    <a:pt x="37918" y="1819551"/>
                  </a:lnTo>
                </a:path>
                <a:path w="38100" h="1886584">
                  <a:moveTo>
                    <a:pt x="37918" y="1810055"/>
                  </a:moveTo>
                  <a:lnTo>
                    <a:pt x="37918" y="17815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3605813" y="72058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3620033" y="7210596"/>
              <a:ext cx="0" cy="142875"/>
            </a:xfrm>
            <a:custGeom>
              <a:avLst/>
              <a:gdLst/>
              <a:ahLst/>
              <a:cxnLst/>
              <a:rect l="l" t="t" r="r" b="b"/>
              <a:pathLst>
                <a:path w="0" h="142875">
                  <a:moveTo>
                    <a:pt x="0" y="0"/>
                  </a:moveTo>
                  <a:lnTo>
                    <a:pt x="0" y="56976"/>
                  </a:lnTo>
                </a:path>
                <a:path w="0" h="142875">
                  <a:moveTo>
                    <a:pt x="0" y="66472"/>
                  </a:moveTo>
                  <a:lnTo>
                    <a:pt x="0" y="14272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3615292" y="73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3620033" y="6696096"/>
              <a:ext cx="9525" cy="657225"/>
            </a:xfrm>
            <a:custGeom>
              <a:avLst/>
              <a:gdLst/>
              <a:ahLst/>
              <a:cxnLst/>
              <a:rect l="l" t="t" r="r" b="b"/>
              <a:pathLst>
                <a:path w="9525" h="657225">
                  <a:moveTo>
                    <a:pt x="0" y="657226"/>
                  </a:moveTo>
                  <a:lnTo>
                    <a:pt x="0" y="285833"/>
                  </a:lnTo>
                </a:path>
                <a:path w="9525" h="657225">
                  <a:moveTo>
                    <a:pt x="0" y="27614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3624772" y="66818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3629513" y="6696096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0"/>
                  </a:moveTo>
                  <a:lnTo>
                    <a:pt x="0" y="28488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3624772" y="6729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3629513" y="5905354"/>
              <a:ext cx="10160" cy="819785"/>
            </a:xfrm>
            <a:custGeom>
              <a:avLst/>
              <a:gdLst/>
              <a:ahLst/>
              <a:cxnLst/>
              <a:rect l="l" t="t" r="r" b="b"/>
              <a:pathLst>
                <a:path w="10160" h="819784">
                  <a:moveTo>
                    <a:pt x="0" y="819230"/>
                  </a:moveTo>
                  <a:lnTo>
                    <a:pt x="9669" y="571571"/>
                  </a:lnTo>
                </a:path>
                <a:path w="10160" h="819784">
                  <a:moveTo>
                    <a:pt x="9669" y="562075"/>
                  </a:moveTo>
                  <a:lnTo>
                    <a:pt x="966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3634441" y="58911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3639182" y="5543267"/>
              <a:ext cx="38100" cy="1248410"/>
            </a:xfrm>
            <a:custGeom>
              <a:avLst/>
              <a:gdLst/>
              <a:ahLst/>
              <a:cxnLst/>
              <a:rect l="l" t="t" r="r" b="b"/>
              <a:pathLst>
                <a:path w="38100" h="1248409">
                  <a:moveTo>
                    <a:pt x="0" y="362087"/>
                  </a:moveTo>
                  <a:lnTo>
                    <a:pt x="0" y="381079"/>
                  </a:lnTo>
                </a:path>
                <a:path w="38100" h="1248409">
                  <a:moveTo>
                    <a:pt x="0" y="390575"/>
                  </a:moveTo>
                  <a:lnTo>
                    <a:pt x="9479" y="343094"/>
                  </a:lnTo>
                </a:path>
                <a:path w="38100" h="1248409">
                  <a:moveTo>
                    <a:pt x="9479" y="333408"/>
                  </a:moveTo>
                  <a:lnTo>
                    <a:pt x="9479" y="9496"/>
                  </a:lnTo>
                </a:path>
                <a:path w="38100" h="1248409">
                  <a:moveTo>
                    <a:pt x="9479" y="0"/>
                  </a:moveTo>
                  <a:lnTo>
                    <a:pt x="9479" y="18992"/>
                  </a:lnTo>
                </a:path>
                <a:path w="38100" h="1248409">
                  <a:moveTo>
                    <a:pt x="9479" y="28773"/>
                  </a:moveTo>
                  <a:lnTo>
                    <a:pt x="28438" y="638234"/>
                  </a:lnTo>
                </a:path>
                <a:path w="38100" h="1248409">
                  <a:moveTo>
                    <a:pt x="28438" y="648015"/>
                  </a:moveTo>
                  <a:lnTo>
                    <a:pt x="37918" y="12479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3672360" y="67959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3677101" y="5733949"/>
              <a:ext cx="47625" cy="1686560"/>
            </a:xfrm>
            <a:custGeom>
              <a:avLst/>
              <a:gdLst/>
              <a:ahLst/>
              <a:cxnLst/>
              <a:rect l="l" t="t" r="r" b="b"/>
              <a:pathLst>
                <a:path w="47625" h="1686559">
                  <a:moveTo>
                    <a:pt x="0" y="1057298"/>
                  </a:moveTo>
                  <a:lnTo>
                    <a:pt x="0" y="1066794"/>
                  </a:lnTo>
                </a:path>
                <a:path w="47625" h="1686559">
                  <a:moveTo>
                    <a:pt x="0" y="1076290"/>
                  </a:moveTo>
                  <a:lnTo>
                    <a:pt x="9479" y="1552615"/>
                  </a:lnTo>
                </a:path>
                <a:path w="47625" h="1686559">
                  <a:moveTo>
                    <a:pt x="9479" y="1562396"/>
                  </a:moveTo>
                  <a:lnTo>
                    <a:pt x="9479" y="1676587"/>
                  </a:lnTo>
                </a:path>
                <a:path w="47625" h="1686559">
                  <a:moveTo>
                    <a:pt x="9479" y="1686083"/>
                  </a:moveTo>
                  <a:lnTo>
                    <a:pt x="9479" y="1619373"/>
                  </a:lnTo>
                </a:path>
                <a:path w="47625" h="1686559">
                  <a:moveTo>
                    <a:pt x="9479" y="1609877"/>
                  </a:moveTo>
                  <a:lnTo>
                    <a:pt x="9479" y="1438472"/>
                  </a:lnTo>
                </a:path>
                <a:path w="47625" h="1686559">
                  <a:moveTo>
                    <a:pt x="9479" y="1428976"/>
                  </a:moveTo>
                  <a:lnTo>
                    <a:pt x="18959" y="1476646"/>
                  </a:lnTo>
                </a:path>
                <a:path w="47625" h="1686559">
                  <a:moveTo>
                    <a:pt x="18959" y="1486143"/>
                  </a:moveTo>
                  <a:lnTo>
                    <a:pt x="18959" y="1609877"/>
                  </a:lnTo>
                </a:path>
                <a:path w="47625" h="1686559">
                  <a:moveTo>
                    <a:pt x="18959" y="1619373"/>
                  </a:moveTo>
                  <a:lnTo>
                    <a:pt x="18959" y="1543119"/>
                  </a:lnTo>
                </a:path>
                <a:path w="47625" h="1686559">
                  <a:moveTo>
                    <a:pt x="18959" y="1533623"/>
                  </a:moveTo>
                  <a:lnTo>
                    <a:pt x="38013" y="28488"/>
                  </a:lnTo>
                </a:path>
                <a:path w="47625" h="1686559">
                  <a:moveTo>
                    <a:pt x="38013" y="18992"/>
                  </a:moveTo>
                  <a:lnTo>
                    <a:pt x="4749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3719853" y="5719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3724594" y="572445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3719853" y="57386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3724594" y="5505282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5">
                  <a:moveTo>
                    <a:pt x="0" y="228666"/>
                  </a:moveTo>
                  <a:lnTo>
                    <a:pt x="0" y="104742"/>
                  </a:lnTo>
                </a:path>
                <a:path w="0" h="229235">
                  <a:moveTo>
                    <a:pt x="0" y="95246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3719853" y="54910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3734074" y="5495786"/>
              <a:ext cx="19685" cy="1305560"/>
            </a:xfrm>
            <a:custGeom>
              <a:avLst/>
              <a:gdLst/>
              <a:ahLst/>
              <a:cxnLst/>
              <a:rect l="l" t="t" r="r" b="b"/>
              <a:pathLst>
                <a:path w="19685" h="1305559">
                  <a:moveTo>
                    <a:pt x="0" y="0"/>
                  </a:moveTo>
                  <a:lnTo>
                    <a:pt x="0" y="123734"/>
                  </a:lnTo>
                </a:path>
                <a:path w="19685" h="1305559">
                  <a:moveTo>
                    <a:pt x="0" y="133230"/>
                  </a:moveTo>
                  <a:lnTo>
                    <a:pt x="0" y="523806"/>
                  </a:lnTo>
                </a:path>
                <a:path w="19685" h="1305559">
                  <a:moveTo>
                    <a:pt x="0" y="533302"/>
                  </a:moveTo>
                  <a:lnTo>
                    <a:pt x="0" y="523806"/>
                  </a:lnTo>
                </a:path>
                <a:path w="19685" h="1305559">
                  <a:moveTo>
                    <a:pt x="0" y="514309"/>
                  </a:moveTo>
                  <a:lnTo>
                    <a:pt x="9479" y="495317"/>
                  </a:lnTo>
                </a:path>
                <a:path w="19685" h="1305559">
                  <a:moveTo>
                    <a:pt x="9479" y="485821"/>
                  </a:moveTo>
                  <a:lnTo>
                    <a:pt x="9479" y="542988"/>
                  </a:lnTo>
                </a:path>
                <a:path w="19685" h="1305559">
                  <a:moveTo>
                    <a:pt x="9479" y="552484"/>
                  </a:moveTo>
                  <a:lnTo>
                    <a:pt x="19148" y="13049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3748481" y="68054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3753222" y="5505282"/>
              <a:ext cx="123825" cy="1943735"/>
            </a:xfrm>
            <a:custGeom>
              <a:avLst/>
              <a:gdLst/>
              <a:ahLst/>
              <a:cxnLst/>
              <a:rect l="l" t="t" r="r" b="b"/>
              <a:pathLst>
                <a:path w="123825" h="1943734">
                  <a:moveTo>
                    <a:pt x="0" y="1304957"/>
                  </a:moveTo>
                  <a:lnTo>
                    <a:pt x="0" y="1438472"/>
                  </a:lnTo>
                </a:path>
                <a:path w="123825" h="1943734">
                  <a:moveTo>
                    <a:pt x="0" y="1447968"/>
                  </a:moveTo>
                  <a:lnTo>
                    <a:pt x="9479" y="1829048"/>
                  </a:lnTo>
                </a:path>
                <a:path w="123825" h="1943734">
                  <a:moveTo>
                    <a:pt x="9479" y="1838544"/>
                  </a:moveTo>
                  <a:lnTo>
                    <a:pt x="9479" y="1800559"/>
                  </a:lnTo>
                </a:path>
                <a:path w="123825" h="1943734">
                  <a:moveTo>
                    <a:pt x="9479" y="1791063"/>
                  </a:moveTo>
                  <a:lnTo>
                    <a:pt x="18959" y="1657643"/>
                  </a:lnTo>
                </a:path>
                <a:path w="123825" h="1943734">
                  <a:moveTo>
                    <a:pt x="18959" y="1648146"/>
                  </a:moveTo>
                  <a:lnTo>
                    <a:pt x="18959" y="1514631"/>
                  </a:lnTo>
                </a:path>
                <a:path w="123825" h="1943734">
                  <a:moveTo>
                    <a:pt x="18959" y="1505135"/>
                  </a:moveTo>
                  <a:lnTo>
                    <a:pt x="37918" y="152412"/>
                  </a:lnTo>
                </a:path>
                <a:path w="123825" h="1943734">
                  <a:moveTo>
                    <a:pt x="37918" y="142916"/>
                  </a:moveTo>
                  <a:lnTo>
                    <a:pt x="37918" y="161908"/>
                  </a:lnTo>
                </a:path>
                <a:path w="123825" h="1943734">
                  <a:moveTo>
                    <a:pt x="37918" y="171405"/>
                  </a:moveTo>
                  <a:lnTo>
                    <a:pt x="47398" y="276147"/>
                  </a:lnTo>
                </a:path>
                <a:path w="123825" h="1943734">
                  <a:moveTo>
                    <a:pt x="47398" y="285643"/>
                  </a:moveTo>
                  <a:lnTo>
                    <a:pt x="47398" y="228666"/>
                  </a:lnTo>
                </a:path>
                <a:path w="123825" h="1943734">
                  <a:moveTo>
                    <a:pt x="47398" y="219170"/>
                  </a:moveTo>
                  <a:lnTo>
                    <a:pt x="47398" y="9496"/>
                  </a:lnTo>
                </a:path>
                <a:path w="123825" h="1943734">
                  <a:moveTo>
                    <a:pt x="47398" y="0"/>
                  </a:moveTo>
                  <a:lnTo>
                    <a:pt x="56877" y="56976"/>
                  </a:lnTo>
                </a:path>
                <a:path w="123825" h="1943734">
                  <a:moveTo>
                    <a:pt x="56877" y="66757"/>
                  </a:moveTo>
                  <a:lnTo>
                    <a:pt x="75837" y="1552900"/>
                  </a:lnTo>
                </a:path>
                <a:path w="123825" h="1943734">
                  <a:moveTo>
                    <a:pt x="75837" y="1562396"/>
                  </a:moveTo>
                  <a:lnTo>
                    <a:pt x="85316" y="1657643"/>
                  </a:lnTo>
                </a:path>
                <a:path w="123825" h="1943734">
                  <a:moveTo>
                    <a:pt x="85316" y="1667139"/>
                  </a:moveTo>
                  <a:lnTo>
                    <a:pt x="85316" y="1933752"/>
                  </a:lnTo>
                </a:path>
                <a:path w="123825" h="1943734">
                  <a:moveTo>
                    <a:pt x="85316" y="1943476"/>
                  </a:moveTo>
                  <a:lnTo>
                    <a:pt x="85316" y="1876756"/>
                  </a:lnTo>
                </a:path>
                <a:path w="123825" h="1943734">
                  <a:moveTo>
                    <a:pt x="85316" y="1867260"/>
                  </a:moveTo>
                  <a:lnTo>
                    <a:pt x="94796" y="1581389"/>
                  </a:lnTo>
                </a:path>
                <a:path w="123825" h="1943734">
                  <a:moveTo>
                    <a:pt x="94796" y="1571893"/>
                  </a:moveTo>
                  <a:lnTo>
                    <a:pt x="94796" y="1638555"/>
                  </a:lnTo>
                </a:path>
                <a:path w="123825" h="1943734">
                  <a:moveTo>
                    <a:pt x="94796" y="1648146"/>
                  </a:moveTo>
                  <a:lnTo>
                    <a:pt x="94796" y="1571893"/>
                  </a:lnTo>
                </a:path>
                <a:path w="123825" h="1943734">
                  <a:moveTo>
                    <a:pt x="94796" y="1562396"/>
                  </a:moveTo>
                  <a:lnTo>
                    <a:pt x="113755" y="199893"/>
                  </a:lnTo>
                </a:path>
                <a:path w="123825" h="1943734">
                  <a:moveTo>
                    <a:pt x="113755" y="190397"/>
                  </a:moveTo>
                  <a:lnTo>
                    <a:pt x="123519" y="15241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3872001" y="56434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3876742" y="5657695"/>
              <a:ext cx="28575" cy="1438910"/>
            </a:xfrm>
            <a:custGeom>
              <a:avLst/>
              <a:gdLst/>
              <a:ahLst/>
              <a:cxnLst/>
              <a:rect l="l" t="t" r="r" b="b"/>
              <a:pathLst>
                <a:path w="28575" h="1438909">
                  <a:moveTo>
                    <a:pt x="0" y="0"/>
                  </a:moveTo>
                  <a:lnTo>
                    <a:pt x="9479" y="18992"/>
                  </a:lnTo>
                </a:path>
                <a:path w="28575" h="1438909">
                  <a:moveTo>
                    <a:pt x="9479" y="28488"/>
                  </a:moveTo>
                  <a:lnTo>
                    <a:pt x="9479" y="247658"/>
                  </a:lnTo>
                </a:path>
                <a:path w="28575" h="1438909">
                  <a:moveTo>
                    <a:pt x="9479" y="257154"/>
                  </a:moveTo>
                  <a:lnTo>
                    <a:pt x="28438" y="143847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3900440" y="7100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3905181" y="7048402"/>
              <a:ext cx="9525" cy="391160"/>
            </a:xfrm>
            <a:custGeom>
              <a:avLst/>
              <a:gdLst/>
              <a:ahLst/>
              <a:cxnLst/>
              <a:rect l="l" t="t" r="r" b="b"/>
              <a:pathLst>
                <a:path w="9525" h="391159">
                  <a:moveTo>
                    <a:pt x="0" y="57261"/>
                  </a:moveTo>
                  <a:lnTo>
                    <a:pt x="0" y="9781"/>
                  </a:lnTo>
                </a:path>
                <a:path w="9525" h="391159">
                  <a:moveTo>
                    <a:pt x="0" y="0"/>
                  </a:moveTo>
                  <a:lnTo>
                    <a:pt x="0" y="28773"/>
                  </a:lnTo>
                </a:path>
                <a:path w="9525" h="391159">
                  <a:moveTo>
                    <a:pt x="0" y="38269"/>
                  </a:moveTo>
                  <a:lnTo>
                    <a:pt x="9479" y="39063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3909920" y="7444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3914661" y="5543267"/>
              <a:ext cx="38100" cy="1896110"/>
            </a:xfrm>
            <a:custGeom>
              <a:avLst/>
              <a:gdLst/>
              <a:ahLst/>
              <a:cxnLst/>
              <a:rect l="l" t="t" r="r" b="b"/>
              <a:pathLst>
                <a:path w="38100" h="1896109">
                  <a:moveTo>
                    <a:pt x="0" y="1895767"/>
                  </a:moveTo>
                  <a:lnTo>
                    <a:pt x="18959" y="1190813"/>
                  </a:lnTo>
                </a:path>
                <a:path w="38100" h="1896109">
                  <a:moveTo>
                    <a:pt x="18959" y="1181317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3947839" y="5529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3952580" y="5533771"/>
              <a:ext cx="76200" cy="1819910"/>
            </a:xfrm>
            <a:custGeom>
              <a:avLst/>
              <a:gdLst/>
              <a:ahLst/>
              <a:cxnLst/>
              <a:rect l="l" t="t" r="r" b="b"/>
              <a:pathLst>
                <a:path w="76200" h="1819909">
                  <a:moveTo>
                    <a:pt x="0" y="9496"/>
                  </a:moveTo>
                  <a:lnTo>
                    <a:pt x="0" y="219170"/>
                  </a:lnTo>
                </a:path>
                <a:path w="76200" h="1819909">
                  <a:moveTo>
                    <a:pt x="0" y="228666"/>
                  </a:moveTo>
                  <a:lnTo>
                    <a:pt x="0" y="161908"/>
                  </a:lnTo>
                </a:path>
                <a:path w="76200" h="1819909">
                  <a:moveTo>
                    <a:pt x="0" y="152412"/>
                  </a:moveTo>
                  <a:lnTo>
                    <a:pt x="9479" y="104742"/>
                  </a:lnTo>
                </a:path>
                <a:path w="76200" h="1819909">
                  <a:moveTo>
                    <a:pt x="9479" y="95246"/>
                  </a:moveTo>
                  <a:lnTo>
                    <a:pt x="9479" y="171405"/>
                  </a:lnTo>
                </a:path>
                <a:path w="76200" h="1819909">
                  <a:moveTo>
                    <a:pt x="9479" y="180901"/>
                  </a:moveTo>
                  <a:lnTo>
                    <a:pt x="28438" y="1571893"/>
                  </a:lnTo>
                </a:path>
                <a:path w="76200" h="1819909">
                  <a:moveTo>
                    <a:pt x="28438" y="1581389"/>
                  </a:moveTo>
                  <a:lnTo>
                    <a:pt x="38108" y="1810055"/>
                  </a:lnTo>
                </a:path>
                <a:path w="76200" h="1819909">
                  <a:moveTo>
                    <a:pt x="38108" y="1819551"/>
                  </a:moveTo>
                  <a:lnTo>
                    <a:pt x="38108" y="1791063"/>
                  </a:lnTo>
                </a:path>
                <a:path w="76200" h="1819909">
                  <a:moveTo>
                    <a:pt x="38108" y="1781567"/>
                  </a:moveTo>
                  <a:lnTo>
                    <a:pt x="57162" y="1105063"/>
                  </a:lnTo>
                </a:path>
                <a:path w="76200" h="1819909">
                  <a:moveTo>
                    <a:pt x="57162" y="1095567"/>
                  </a:moveTo>
                  <a:lnTo>
                    <a:pt x="57162" y="514499"/>
                  </a:lnTo>
                </a:path>
                <a:path w="76200" h="1819909">
                  <a:moveTo>
                    <a:pt x="57162" y="505003"/>
                  </a:moveTo>
                  <a:lnTo>
                    <a:pt x="66641" y="514499"/>
                  </a:lnTo>
                </a:path>
                <a:path w="76200" h="1819909">
                  <a:moveTo>
                    <a:pt x="66641" y="524090"/>
                  </a:moveTo>
                  <a:lnTo>
                    <a:pt x="66641" y="476325"/>
                  </a:lnTo>
                </a:path>
                <a:path w="76200" h="1819909">
                  <a:moveTo>
                    <a:pt x="66641" y="466829"/>
                  </a:moveTo>
                  <a:lnTo>
                    <a:pt x="66641" y="9496"/>
                  </a:lnTo>
                </a:path>
                <a:path w="76200" h="1819909">
                  <a:moveTo>
                    <a:pt x="66641" y="0"/>
                  </a:moveTo>
                  <a:lnTo>
                    <a:pt x="76121" y="38269"/>
                  </a:lnTo>
                </a:path>
                <a:path w="76200" h="1819909">
                  <a:moveTo>
                    <a:pt x="76121" y="47765"/>
                  </a:moveTo>
                  <a:lnTo>
                    <a:pt x="76121" y="18090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4023960" y="57197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028701" y="570517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023960" y="56909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038181" y="5572040"/>
              <a:ext cx="66675" cy="1829435"/>
            </a:xfrm>
            <a:custGeom>
              <a:avLst/>
              <a:gdLst/>
              <a:ahLst/>
              <a:cxnLst/>
              <a:rect l="l" t="t" r="r" b="b"/>
              <a:pathLst>
                <a:path w="66675" h="1829434">
                  <a:moveTo>
                    <a:pt x="0" y="133135"/>
                  </a:moveTo>
                  <a:lnTo>
                    <a:pt x="0" y="400071"/>
                  </a:lnTo>
                </a:path>
                <a:path w="66675" h="1829434">
                  <a:moveTo>
                    <a:pt x="0" y="409567"/>
                  </a:moveTo>
                  <a:lnTo>
                    <a:pt x="18959" y="1714524"/>
                  </a:lnTo>
                </a:path>
                <a:path w="66675" h="1829434">
                  <a:moveTo>
                    <a:pt x="18959" y="1724305"/>
                  </a:moveTo>
                  <a:lnTo>
                    <a:pt x="18959" y="1695532"/>
                  </a:lnTo>
                </a:path>
                <a:path w="66675" h="1829434">
                  <a:moveTo>
                    <a:pt x="18959" y="1686036"/>
                  </a:moveTo>
                  <a:lnTo>
                    <a:pt x="28438" y="1628869"/>
                  </a:lnTo>
                </a:path>
                <a:path w="66675" h="1829434">
                  <a:moveTo>
                    <a:pt x="28438" y="1619373"/>
                  </a:moveTo>
                  <a:lnTo>
                    <a:pt x="28438" y="1695532"/>
                  </a:lnTo>
                </a:path>
                <a:path w="66675" h="1829434">
                  <a:moveTo>
                    <a:pt x="28438" y="1705028"/>
                  </a:moveTo>
                  <a:lnTo>
                    <a:pt x="28438" y="1819494"/>
                  </a:lnTo>
                </a:path>
                <a:path w="66675" h="1829434">
                  <a:moveTo>
                    <a:pt x="28438" y="1829000"/>
                  </a:moveTo>
                  <a:lnTo>
                    <a:pt x="28438" y="1771786"/>
                  </a:lnTo>
                </a:path>
                <a:path w="66675" h="1829434">
                  <a:moveTo>
                    <a:pt x="28438" y="1762290"/>
                  </a:moveTo>
                  <a:lnTo>
                    <a:pt x="56877" y="400071"/>
                  </a:lnTo>
                </a:path>
                <a:path w="66675" h="1829434">
                  <a:moveTo>
                    <a:pt x="56877" y="390575"/>
                  </a:moveTo>
                  <a:lnTo>
                    <a:pt x="66547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4099987" y="55575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4104728" y="5562259"/>
              <a:ext cx="28575" cy="1743710"/>
            </a:xfrm>
            <a:custGeom>
              <a:avLst/>
              <a:gdLst/>
              <a:ahLst/>
              <a:cxnLst/>
              <a:rect l="l" t="t" r="r" b="b"/>
              <a:pathLst>
                <a:path w="28575" h="1743709">
                  <a:moveTo>
                    <a:pt x="0" y="0"/>
                  </a:moveTo>
                  <a:lnTo>
                    <a:pt x="0" y="114428"/>
                  </a:lnTo>
                </a:path>
                <a:path w="28575" h="1743709">
                  <a:moveTo>
                    <a:pt x="0" y="123924"/>
                  </a:moveTo>
                  <a:lnTo>
                    <a:pt x="28438" y="1734086"/>
                  </a:lnTo>
                </a:path>
                <a:path w="28575" h="1743709">
                  <a:moveTo>
                    <a:pt x="28438" y="1743582"/>
                  </a:moveTo>
                  <a:lnTo>
                    <a:pt x="28438" y="16768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4128426" y="72248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142647" y="5505282"/>
              <a:ext cx="38100" cy="1829435"/>
            </a:xfrm>
            <a:custGeom>
              <a:avLst/>
              <a:gdLst/>
              <a:ahLst/>
              <a:cxnLst/>
              <a:rect l="l" t="t" r="r" b="b"/>
              <a:pathLst>
                <a:path w="38100" h="1829434">
                  <a:moveTo>
                    <a:pt x="0" y="1733801"/>
                  </a:moveTo>
                  <a:lnTo>
                    <a:pt x="0" y="1819551"/>
                  </a:lnTo>
                </a:path>
                <a:path w="38100" h="1829434">
                  <a:moveTo>
                    <a:pt x="0" y="1829048"/>
                  </a:moveTo>
                  <a:lnTo>
                    <a:pt x="0" y="1800559"/>
                  </a:lnTo>
                </a:path>
                <a:path w="38100" h="1829434">
                  <a:moveTo>
                    <a:pt x="0" y="1791063"/>
                  </a:moveTo>
                  <a:lnTo>
                    <a:pt x="9479" y="1095567"/>
                  </a:lnTo>
                </a:path>
                <a:path w="38100" h="1829434">
                  <a:moveTo>
                    <a:pt x="9479" y="1086071"/>
                  </a:moveTo>
                  <a:lnTo>
                    <a:pt x="18959" y="466829"/>
                  </a:lnTo>
                </a:path>
                <a:path w="38100" h="1829434">
                  <a:moveTo>
                    <a:pt x="18959" y="457333"/>
                  </a:moveTo>
                  <a:lnTo>
                    <a:pt x="28438" y="295424"/>
                  </a:lnTo>
                </a:path>
                <a:path w="38100" h="1829434">
                  <a:moveTo>
                    <a:pt x="28438" y="285643"/>
                  </a:moveTo>
                  <a:lnTo>
                    <a:pt x="28438" y="295424"/>
                  </a:lnTo>
                </a:path>
                <a:path w="38100" h="1829434">
                  <a:moveTo>
                    <a:pt x="28438" y="304920"/>
                  </a:moveTo>
                  <a:lnTo>
                    <a:pt x="28438" y="276147"/>
                  </a:lnTo>
                </a:path>
                <a:path w="38100" h="1829434">
                  <a:moveTo>
                    <a:pt x="28438" y="266651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4175824" y="54910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4180565" y="5505282"/>
              <a:ext cx="0" cy="381635"/>
            </a:xfrm>
            <a:custGeom>
              <a:avLst/>
              <a:gdLst/>
              <a:ahLst/>
              <a:cxnLst/>
              <a:rect l="l" t="t" r="r" b="b"/>
              <a:pathLst>
                <a:path w="0" h="381635">
                  <a:moveTo>
                    <a:pt x="0" y="0"/>
                  </a:moveTo>
                  <a:lnTo>
                    <a:pt x="0" y="381079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4175823" y="588162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64" y="1384"/>
                  </a:lnTo>
                  <a:lnTo>
                    <a:pt x="14211" y="0"/>
                  </a:lnTo>
                  <a:lnTo>
                    <a:pt x="10858" y="1384"/>
                  </a:lnTo>
                  <a:lnTo>
                    <a:pt x="9474" y="4749"/>
                  </a:lnTo>
                  <a:lnTo>
                    <a:pt x="10858" y="8102"/>
                  </a:lnTo>
                  <a:lnTo>
                    <a:pt x="14211" y="9499"/>
                  </a:lnTo>
                  <a:lnTo>
                    <a:pt x="17564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4190045" y="5886362"/>
              <a:ext cx="19050" cy="1457960"/>
            </a:xfrm>
            <a:custGeom>
              <a:avLst/>
              <a:gdLst/>
              <a:ahLst/>
              <a:cxnLst/>
              <a:rect l="l" t="t" r="r" b="b"/>
              <a:pathLst>
                <a:path w="19050" h="1457959">
                  <a:moveTo>
                    <a:pt x="0" y="0"/>
                  </a:moveTo>
                  <a:lnTo>
                    <a:pt x="0" y="133230"/>
                  </a:lnTo>
                </a:path>
                <a:path w="19050" h="1457959">
                  <a:moveTo>
                    <a:pt x="0" y="142726"/>
                  </a:moveTo>
                  <a:lnTo>
                    <a:pt x="18959" y="1267067"/>
                  </a:lnTo>
                </a:path>
                <a:path w="19050" h="1457959">
                  <a:moveTo>
                    <a:pt x="18959" y="1276563"/>
                  </a:moveTo>
                  <a:lnTo>
                    <a:pt x="18959" y="145746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4204263" y="7348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4209004" y="5552763"/>
              <a:ext cx="190500" cy="1867535"/>
            </a:xfrm>
            <a:custGeom>
              <a:avLst/>
              <a:gdLst/>
              <a:ahLst/>
              <a:cxnLst/>
              <a:rect l="l" t="t" r="r" b="b"/>
              <a:pathLst>
                <a:path w="190500" h="1867534">
                  <a:moveTo>
                    <a:pt x="0" y="1791063"/>
                  </a:moveTo>
                  <a:lnTo>
                    <a:pt x="9479" y="1667329"/>
                  </a:lnTo>
                </a:path>
                <a:path w="190500" h="1867534">
                  <a:moveTo>
                    <a:pt x="9479" y="1657832"/>
                  </a:moveTo>
                  <a:lnTo>
                    <a:pt x="9479" y="1667329"/>
                  </a:lnTo>
                </a:path>
                <a:path w="190500" h="1867534">
                  <a:moveTo>
                    <a:pt x="9479" y="1676825"/>
                  </a:moveTo>
                  <a:lnTo>
                    <a:pt x="9479" y="1657832"/>
                  </a:lnTo>
                </a:path>
                <a:path w="190500" h="1867534">
                  <a:moveTo>
                    <a:pt x="9479" y="1648146"/>
                  </a:moveTo>
                  <a:lnTo>
                    <a:pt x="19243" y="1353007"/>
                  </a:lnTo>
                </a:path>
                <a:path w="190500" h="1867534">
                  <a:moveTo>
                    <a:pt x="19243" y="1343511"/>
                  </a:moveTo>
                  <a:lnTo>
                    <a:pt x="28723" y="895674"/>
                  </a:lnTo>
                </a:path>
                <a:path w="190500" h="1867534">
                  <a:moveTo>
                    <a:pt x="28723" y="886178"/>
                  </a:moveTo>
                  <a:lnTo>
                    <a:pt x="38203" y="228666"/>
                  </a:lnTo>
                </a:path>
                <a:path w="190500" h="1867534">
                  <a:moveTo>
                    <a:pt x="38203" y="219170"/>
                  </a:moveTo>
                  <a:lnTo>
                    <a:pt x="38203" y="228666"/>
                  </a:lnTo>
                </a:path>
                <a:path w="190500" h="1867534">
                  <a:moveTo>
                    <a:pt x="38203" y="238162"/>
                  </a:moveTo>
                  <a:lnTo>
                    <a:pt x="38203" y="228666"/>
                  </a:lnTo>
                </a:path>
                <a:path w="190500" h="1867534">
                  <a:moveTo>
                    <a:pt x="38203" y="219170"/>
                  </a:moveTo>
                  <a:lnTo>
                    <a:pt x="38203" y="9496"/>
                  </a:lnTo>
                </a:path>
                <a:path w="190500" h="1867534">
                  <a:moveTo>
                    <a:pt x="38203" y="0"/>
                  </a:moveTo>
                  <a:lnTo>
                    <a:pt x="47682" y="9496"/>
                  </a:lnTo>
                </a:path>
                <a:path w="190500" h="1867534">
                  <a:moveTo>
                    <a:pt x="47682" y="19277"/>
                  </a:moveTo>
                  <a:lnTo>
                    <a:pt x="47682" y="352591"/>
                  </a:lnTo>
                </a:path>
                <a:path w="190500" h="1867534">
                  <a:moveTo>
                    <a:pt x="47682" y="362087"/>
                  </a:moveTo>
                  <a:lnTo>
                    <a:pt x="66641" y="1200499"/>
                  </a:lnTo>
                </a:path>
                <a:path w="190500" h="1867534">
                  <a:moveTo>
                    <a:pt x="66641" y="1209995"/>
                  </a:moveTo>
                  <a:lnTo>
                    <a:pt x="76121" y="1705313"/>
                  </a:lnTo>
                </a:path>
                <a:path w="190500" h="1867534">
                  <a:moveTo>
                    <a:pt x="76121" y="1714809"/>
                  </a:moveTo>
                  <a:lnTo>
                    <a:pt x="76121" y="1857773"/>
                  </a:lnTo>
                </a:path>
                <a:path w="190500" h="1867534">
                  <a:moveTo>
                    <a:pt x="76121" y="1867269"/>
                  </a:moveTo>
                  <a:lnTo>
                    <a:pt x="76121" y="1791063"/>
                  </a:lnTo>
                </a:path>
                <a:path w="190500" h="1867534">
                  <a:moveTo>
                    <a:pt x="76121" y="1781567"/>
                  </a:moveTo>
                  <a:lnTo>
                    <a:pt x="85601" y="1629154"/>
                  </a:lnTo>
                </a:path>
                <a:path w="190500" h="1867534">
                  <a:moveTo>
                    <a:pt x="85601" y="1619658"/>
                  </a:moveTo>
                  <a:lnTo>
                    <a:pt x="85601" y="1657832"/>
                  </a:lnTo>
                </a:path>
                <a:path w="190500" h="1867534">
                  <a:moveTo>
                    <a:pt x="85601" y="1667329"/>
                  </a:moveTo>
                  <a:lnTo>
                    <a:pt x="85601" y="1648146"/>
                  </a:lnTo>
                </a:path>
                <a:path w="190500" h="1867534">
                  <a:moveTo>
                    <a:pt x="85601" y="1638650"/>
                  </a:moveTo>
                  <a:lnTo>
                    <a:pt x="95080" y="1267257"/>
                  </a:lnTo>
                </a:path>
                <a:path w="190500" h="1867534">
                  <a:moveTo>
                    <a:pt x="95080" y="1257476"/>
                  </a:moveTo>
                  <a:lnTo>
                    <a:pt x="104560" y="323912"/>
                  </a:lnTo>
                </a:path>
                <a:path w="190500" h="1867534">
                  <a:moveTo>
                    <a:pt x="104560" y="314416"/>
                  </a:moveTo>
                  <a:lnTo>
                    <a:pt x="114040" y="114428"/>
                  </a:lnTo>
                </a:path>
                <a:path w="190500" h="1867534">
                  <a:moveTo>
                    <a:pt x="114040" y="104932"/>
                  </a:moveTo>
                  <a:lnTo>
                    <a:pt x="114040" y="114428"/>
                  </a:lnTo>
                </a:path>
                <a:path w="190500" h="1867534">
                  <a:moveTo>
                    <a:pt x="114040" y="123924"/>
                  </a:moveTo>
                  <a:lnTo>
                    <a:pt x="114040" y="114428"/>
                  </a:lnTo>
                </a:path>
                <a:path w="190500" h="1867534">
                  <a:moveTo>
                    <a:pt x="114040" y="104932"/>
                  </a:moveTo>
                  <a:lnTo>
                    <a:pt x="123519" y="57261"/>
                  </a:lnTo>
                </a:path>
                <a:path w="190500" h="1867534">
                  <a:moveTo>
                    <a:pt x="123519" y="47765"/>
                  </a:moveTo>
                  <a:lnTo>
                    <a:pt x="123519" y="85749"/>
                  </a:lnTo>
                </a:path>
                <a:path w="190500" h="1867534">
                  <a:moveTo>
                    <a:pt x="123519" y="95436"/>
                  </a:moveTo>
                  <a:lnTo>
                    <a:pt x="152243" y="1810046"/>
                  </a:lnTo>
                </a:path>
                <a:path w="190500" h="1867534">
                  <a:moveTo>
                    <a:pt x="152243" y="1819779"/>
                  </a:moveTo>
                  <a:lnTo>
                    <a:pt x="152243" y="1791063"/>
                  </a:lnTo>
                </a:path>
                <a:path w="190500" h="1867534">
                  <a:moveTo>
                    <a:pt x="152243" y="1781567"/>
                  </a:moveTo>
                  <a:lnTo>
                    <a:pt x="171202" y="1314738"/>
                  </a:lnTo>
                </a:path>
                <a:path w="190500" h="1867534">
                  <a:moveTo>
                    <a:pt x="171202" y="1305241"/>
                  </a:moveTo>
                  <a:lnTo>
                    <a:pt x="190161" y="477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4394425" y="5586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4399166" y="5600529"/>
              <a:ext cx="76200" cy="1791335"/>
            </a:xfrm>
            <a:custGeom>
              <a:avLst/>
              <a:gdLst/>
              <a:ahLst/>
              <a:cxnLst/>
              <a:rect l="l" t="t" r="r" b="b"/>
              <a:pathLst>
                <a:path w="76200" h="1791334">
                  <a:moveTo>
                    <a:pt x="0" y="0"/>
                  </a:moveTo>
                  <a:lnTo>
                    <a:pt x="0" y="104647"/>
                  </a:lnTo>
                </a:path>
                <a:path w="76200" h="1791334">
                  <a:moveTo>
                    <a:pt x="0" y="114143"/>
                  </a:moveTo>
                  <a:lnTo>
                    <a:pt x="0" y="104647"/>
                  </a:lnTo>
                </a:path>
                <a:path w="76200" h="1791334">
                  <a:moveTo>
                    <a:pt x="0" y="95151"/>
                  </a:moveTo>
                  <a:lnTo>
                    <a:pt x="9479" y="9496"/>
                  </a:lnTo>
                </a:path>
                <a:path w="76200" h="1791334">
                  <a:moveTo>
                    <a:pt x="9479" y="0"/>
                  </a:moveTo>
                  <a:lnTo>
                    <a:pt x="9479" y="37984"/>
                  </a:lnTo>
                </a:path>
                <a:path w="76200" h="1791334">
                  <a:moveTo>
                    <a:pt x="9479" y="47670"/>
                  </a:moveTo>
                  <a:lnTo>
                    <a:pt x="37918" y="1781510"/>
                  </a:lnTo>
                </a:path>
                <a:path w="76200" h="1791334">
                  <a:moveTo>
                    <a:pt x="37918" y="1791006"/>
                  </a:moveTo>
                  <a:lnTo>
                    <a:pt x="47398" y="1752794"/>
                  </a:lnTo>
                </a:path>
                <a:path w="76200" h="1791334">
                  <a:moveTo>
                    <a:pt x="47398" y="1743298"/>
                  </a:moveTo>
                  <a:lnTo>
                    <a:pt x="76026" y="28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4470452" y="5614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4475193" y="5619521"/>
              <a:ext cx="38100" cy="1591310"/>
            </a:xfrm>
            <a:custGeom>
              <a:avLst/>
              <a:gdLst/>
              <a:ahLst/>
              <a:cxnLst/>
              <a:rect l="l" t="t" r="r" b="b"/>
              <a:pathLst>
                <a:path w="38100" h="1591309">
                  <a:moveTo>
                    <a:pt x="0" y="0"/>
                  </a:moveTo>
                  <a:lnTo>
                    <a:pt x="9479" y="104932"/>
                  </a:lnTo>
                </a:path>
                <a:path w="38100" h="1591309">
                  <a:moveTo>
                    <a:pt x="9479" y="114428"/>
                  </a:moveTo>
                  <a:lnTo>
                    <a:pt x="9479" y="333313"/>
                  </a:lnTo>
                </a:path>
                <a:path w="38100" h="1591309">
                  <a:moveTo>
                    <a:pt x="9479" y="343094"/>
                  </a:moveTo>
                  <a:lnTo>
                    <a:pt x="28438" y="1581389"/>
                  </a:lnTo>
                </a:path>
                <a:path w="38100" h="1591309">
                  <a:moveTo>
                    <a:pt x="28438" y="1591075"/>
                  </a:moveTo>
                  <a:lnTo>
                    <a:pt x="37918" y="1571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4508371" y="7177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4513111" y="5552763"/>
              <a:ext cx="38100" cy="1848485"/>
            </a:xfrm>
            <a:custGeom>
              <a:avLst/>
              <a:gdLst/>
              <a:ahLst/>
              <a:cxnLst/>
              <a:rect l="l" t="t" r="r" b="b"/>
              <a:pathLst>
                <a:path w="38100" h="1848484">
                  <a:moveTo>
                    <a:pt x="0" y="1629154"/>
                  </a:moveTo>
                  <a:lnTo>
                    <a:pt x="0" y="1800559"/>
                  </a:lnTo>
                </a:path>
                <a:path w="38100" h="1848484">
                  <a:moveTo>
                    <a:pt x="0" y="1810046"/>
                  </a:moveTo>
                  <a:lnTo>
                    <a:pt x="0" y="1838772"/>
                  </a:lnTo>
                </a:path>
                <a:path w="38100" h="1848484">
                  <a:moveTo>
                    <a:pt x="0" y="1848277"/>
                  </a:moveTo>
                  <a:lnTo>
                    <a:pt x="0" y="1772071"/>
                  </a:lnTo>
                </a:path>
                <a:path w="38100" h="1848484">
                  <a:moveTo>
                    <a:pt x="0" y="1762575"/>
                  </a:moveTo>
                  <a:lnTo>
                    <a:pt x="3801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4546384" y="55385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4551125" y="5543267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0" y="0"/>
                  </a:moveTo>
                  <a:lnTo>
                    <a:pt x="0" y="57261"/>
                  </a:lnTo>
                </a:path>
                <a:path w="9525" h="229235">
                  <a:moveTo>
                    <a:pt x="0" y="66757"/>
                  </a:moveTo>
                  <a:lnTo>
                    <a:pt x="9479" y="22866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4555858" y="576719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4560604" y="5781430"/>
              <a:ext cx="29209" cy="1515110"/>
            </a:xfrm>
            <a:custGeom>
              <a:avLst/>
              <a:gdLst/>
              <a:ahLst/>
              <a:cxnLst/>
              <a:rect l="l" t="t" r="r" b="b"/>
              <a:pathLst>
                <a:path w="29210" h="1515109">
                  <a:moveTo>
                    <a:pt x="0" y="0"/>
                  </a:moveTo>
                  <a:lnTo>
                    <a:pt x="0" y="133420"/>
                  </a:lnTo>
                </a:path>
                <a:path w="29210" h="1515109">
                  <a:moveTo>
                    <a:pt x="0" y="142916"/>
                  </a:moveTo>
                  <a:lnTo>
                    <a:pt x="19148" y="1390991"/>
                  </a:lnTo>
                </a:path>
                <a:path w="29210" h="1515109">
                  <a:moveTo>
                    <a:pt x="19148" y="1400488"/>
                  </a:moveTo>
                  <a:lnTo>
                    <a:pt x="28628" y="1514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4584492" y="7301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4589233" y="5543267"/>
              <a:ext cx="38100" cy="1772285"/>
            </a:xfrm>
            <a:custGeom>
              <a:avLst/>
              <a:gdLst/>
              <a:ahLst/>
              <a:cxnLst/>
              <a:rect l="l" t="t" r="r" b="b"/>
              <a:pathLst>
                <a:path w="38100" h="1772284">
                  <a:moveTo>
                    <a:pt x="0" y="1772071"/>
                  </a:moveTo>
                  <a:lnTo>
                    <a:pt x="0" y="1762575"/>
                  </a:lnTo>
                </a:path>
                <a:path w="38100" h="1772284">
                  <a:moveTo>
                    <a:pt x="0" y="1753079"/>
                  </a:moveTo>
                  <a:lnTo>
                    <a:pt x="9479" y="1657643"/>
                  </a:lnTo>
                </a:path>
                <a:path w="38100" h="1772284">
                  <a:moveTo>
                    <a:pt x="9479" y="1648146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4622411" y="5529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4627152" y="5533771"/>
              <a:ext cx="38100" cy="1810385"/>
            </a:xfrm>
            <a:custGeom>
              <a:avLst/>
              <a:gdLst/>
              <a:ahLst/>
              <a:cxnLst/>
              <a:rect l="l" t="t" r="r" b="b"/>
              <a:pathLst>
                <a:path w="38100" h="1810384">
                  <a:moveTo>
                    <a:pt x="0" y="0"/>
                  </a:moveTo>
                  <a:lnTo>
                    <a:pt x="0" y="57261"/>
                  </a:lnTo>
                </a:path>
                <a:path w="38100" h="1810384">
                  <a:moveTo>
                    <a:pt x="0" y="66757"/>
                  </a:moveTo>
                  <a:lnTo>
                    <a:pt x="28438" y="1800559"/>
                  </a:lnTo>
                </a:path>
                <a:path w="38100" h="1810384">
                  <a:moveTo>
                    <a:pt x="28438" y="1810055"/>
                  </a:moveTo>
                  <a:lnTo>
                    <a:pt x="37918" y="1772071"/>
                  </a:lnTo>
                </a:path>
                <a:path w="38100" h="1810384">
                  <a:moveTo>
                    <a:pt x="37918" y="1762575"/>
                  </a:moveTo>
                  <a:lnTo>
                    <a:pt x="37918" y="17148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4660329" y="72343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4665070" y="724858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84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4660329" y="7291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4665070" y="5600529"/>
              <a:ext cx="38735" cy="1686560"/>
            </a:xfrm>
            <a:custGeom>
              <a:avLst/>
              <a:gdLst/>
              <a:ahLst/>
              <a:cxnLst/>
              <a:rect l="l" t="t" r="r" b="b"/>
              <a:pathLst>
                <a:path w="38735" h="1686559">
                  <a:moveTo>
                    <a:pt x="0" y="1686036"/>
                  </a:moveTo>
                  <a:lnTo>
                    <a:pt x="9479" y="1495639"/>
                  </a:lnTo>
                </a:path>
                <a:path w="38735" h="1686559">
                  <a:moveTo>
                    <a:pt x="9479" y="1486143"/>
                  </a:moveTo>
                  <a:lnTo>
                    <a:pt x="18959" y="352306"/>
                  </a:lnTo>
                </a:path>
                <a:path w="38735" h="1686559">
                  <a:moveTo>
                    <a:pt x="18959" y="342810"/>
                  </a:moveTo>
                  <a:lnTo>
                    <a:pt x="3820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4698532" y="5586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4703273" y="5581536"/>
              <a:ext cx="38100" cy="1772285"/>
            </a:xfrm>
            <a:custGeom>
              <a:avLst/>
              <a:gdLst/>
              <a:ahLst/>
              <a:cxnLst/>
              <a:rect l="l" t="t" r="r" b="b"/>
              <a:pathLst>
                <a:path w="38100" h="1772284">
                  <a:moveTo>
                    <a:pt x="0" y="0"/>
                  </a:moveTo>
                  <a:lnTo>
                    <a:pt x="0" y="9496"/>
                  </a:lnTo>
                </a:path>
                <a:path w="38100" h="1772284">
                  <a:moveTo>
                    <a:pt x="0" y="18992"/>
                  </a:moveTo>
                  <a:lnTo>
                    <a:pt x="9479" y="257154"/>
                  </a:lnTo>
                </a:path>
                <a:path w="38100" h="1772284">
                  <a:moveTo>
                    <a:pt x="9479" y="266651"/>
                  </a:moveTo>
                  <a:lnTo>
                    <a:pt x="28438" y="1762290"/>
                  </a:lnTo>
                </a:path>
                <a:path w="38100" h="1772284">
                  <a:moveTo>
                    <a:pt x="28438" y="1771786"/>
                  </a:moveTo>
                  <a:lnTo>
                    <a:pt x="37918" y="1724305"/>
                  </a:lnTo>
                </a:path>
                <a:path w="38100" h="1772284">
                  <a:moveTo>
                    <a:pt x="37918" y="1714809"/>
                  </a:moveTo>
                  <a:lnTo>
                    <a:pt x="37918" y="16765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4736439" y="724383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4741192" y="5705176"/>
              <a:ext cx="28575" cy="1543685"/>
            </a:xfrm>
            <a:custGeom>
              <a:avLst/>
              <a:gdLst/>
              <a:ahLst/>
              <a:cxnLst/>
              <a:rect l="l" t="t" r="r" b="b"/>
              <a:pathLst>
                <a:path w="28575" h="1543684">
                  <a:moveTo>
                    <a:pt x="0" y="1543404"/>
                  </a:moveTo>
                  <a:lnTo>
                    <a:pt x="9479" y="1390991"/>
                  </a:lnTo>
                </a:path>
                <a:path w="28575" h="1543684">
                  <a:moveTo>
                    <a:pt x="9479" y="1381495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4764887" y="569093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4769631" y="5562259"/>
              <a:ext cx="76200" cy="1791335"/>
            </a:xfrm>
            <a:custGeom>
              <a:avLst/>
              <a:gdLst/>
              <a:ahLst/>
              <a:cxnLst/>
              <a:rect l="l" t="t" r="r" b="b"/>
              <a:pathLst>
                <a:path w="76200" h="1791334">
                  <a:moveTo>
                    <a:pt x="0" y="142916"/>
                  </a:moveTo>
                  <a:lnTo>
                    <a:pt x="9479" y="47765"/>
                  </a:lnTo>
                </a:path>
                <a:path w="76200" h="1791334">
                  <a:moveTo>
                    <a:pt x="9479" y="38269"/>
                  </a:moveTo>
                  <a:lnTo>
                    <a:pt x="9479" y="9781"/>
                  </a:lnTo>
                </a:path>
                <a:path w="76200" h="1791334">
                  <a:moveTo>
                    <a:pt x="9479" y="0"/>
                  </a:moveTo>
                  <a:lnTo>
                    <a:pt x="9479" y="9781"/>
                  </a:lnTo>
                </a:path>
                <a:path w="76200" h="1791334">
                  <a:moveTo>
                    <a:pt x="9479" y="19277"/>
                  </a:moveTo>
                  <a:lnTo>
                    <a:pt x="18959" y="781245"/>
                  </a:lnTo>
                </a:path>
                <a:path w="76200" h="1791334">
                  <a:moveTo>
                    <a:pt x="18959" y="790932"/>
                  </a:moveTo>
                  <a:lnTo>
                    <a:pt x="38108" y="1552900"/>
                  </a:lnTo>
                </a:path>
                <a:path w="76200" h="1791334">
                  <a:moveTo>
                    <a:pt x="38108" y="1562396"/>
                  </a:moveTo>
                  <a:lnTo>
                    <a:pt x="38108" y="1781567"/>
                  </a:lnTo>
                </a:path>
                <a:path w="76200" h="1791334">
                  <a:moveTo>
                    <a:pt x="38108" y="1791063"/>
                  </a:moveTo>
                  <a:lnTo>
                    <a:pt x="47587" y="1781567"/>
                  </a:lnTo>
                </a:path>
                <a:path w="76200" h="1791334">
                  <a:moveTo>
                    <a:pt x="47587" y="1772071"/>
                  </a:moveTo>
                  <a:lnTo>
                    <a:pt x="57067" y="1362503"/>
                  </a:lnTo>
                </a:path>
                <a:path w="76200" h="1791334">
                  <a:moveTo>
                    <a:pt x="57067" y="1353007"/>
                  </a:moveTo>
                  <a:lnTo>
                    <a:pt x="76121" y="133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4841011" y="5671946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101"/>
                  </a:lnTo>
                  <a:lnTo>
                    <a:pt x="4737" y="28486"/>
                  </a:lnTo>
                  <a:lnTo>
                    <a:pt x="8089" y="27101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4845753" y="5610025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0" y="76158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4850491" y="5595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4855232" y="5600529"/>
              <a:ext cx="104775" cy="1800860"/>
            </a:xfrm>
            <a:custGeom>
              <a:avLst/>
              <a:gdLst/>
              <a:ahLst/>
              <a:cxnLst/>
              <a:rect l="l" t="t" r="r" b="b"/>
              <a:pathLst>
                <a:path w="104775" h="1800859">
                  <a:moveTo>
                    <a:pt x="0" y="0"/>
                  </a:moveTo>
                  <a:lnTo>
                    <a:pt x="0" y="104647"/>
                  </a:lnTo>
                </a:path>
                <a:path w="104775" h="1800859">
                  <a:moveTo>
                    <a:pt x="0" y="114143"/>
                  </a:moveTo>
                  <a:lnTo>
                    <a:pt x="28438" y="1791006"/>
                  </a:lnTo>
                </a:path>
                <a:path w="104775" h="1800859">
                  <a:moveTo>
                    <a:pt x="28438" y="1800512"/>
                  </a:moveTo>
                  <a:lnTo>
                    <a:pt x="37918" y="1781510"/>
                  </a:lnTo>
                </a:path>
                <a:path w="104775" h="1800859">
                  <a:moveTo>
                    <a:pt x="37918" y="1772014"/>
                  </a:moveTo>
                  <a:lnTo>
                    <a:pt x="47398" y="1019313"/>
                  </a:lnTo>
                </a:path>
                <a:path w="104775" h="1800859">
                  <a:moveTo>
                    <a:pt x="47398" y="1009817"/>
                  </a:moveTo>
                  <a:lnTo>
                    <a:pt x="66547" y="133420"/>
                  </a:lnTo>
                </a:path>
                <a:path w="104775" h="1800859">
                  <a:moveTo>
                    <a:pt x="66547" y="123924"/>
                  </a:moveTo>
                  <a:lnTo>
                    <a:pt x="66547" y="18992"/>
                  </a:lnTo>
                </a:path>
                <a:path w="104775" h="1800859">
                  <a:moveTo>
                    <a:pt x="66547" y="9496"/>
                  </a:moveTo>
                  <a:lnTo>
                    <a:pt x="66547" y="18992"/>
                  </a:lnTo>
                </a:path>
                <a:path w="104775" h="1800859">
                  <a:moveTo>
                    <a:pt x="66547" y="28488"/>
                  </a:moveTo>
                  <a:lnTo>
                    <a:pt x="76026" y="238162"/>
                  </a:lnTo>
                </a:path>
                <a:path w="104775" h="1800859">
                  <a:moveTo>
                    <a:pt x="76026" y="247658"/>
                  </a:moveTo>
                  <a:lnTo>
                    <a:pt x="104465" y="1524127"/>
                  </a:lnTo>
                </a:path>
                <a:path w="104775" h="1800859">
                  <a:moveTo>
                    <a:pt x="104465" y="1533813"/>
                  </a:moveTo>
                  <a:lnTo>
                    <a:pt x="104465" y="1648051"/>
                  </a:lnTo>
                </a:path>
                <a:path w="104775" h="1800859">
                  <a:moveTo>
                    <a:pt x="104465" y="1657548"/>
                  </a:moveTo>
                  <a:lnTo>
                    <a:pt x="104465" y="175279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4954957" y="73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4959698" y="5562259"/>
              <a:ext cx="47625" cy="1800860"/>
            </a:xfrm>
            <a:custGeom>
              <a:avLst/>
              <a:gdLst/>
              <a:ahLst/>
              <a:cxnLst/>
              <a:rect l="l" t="t" r="r" b="b"/>
              <a:pathLst>
                <a:path w="47625" h="1800859">
                  <a:moveTo>
                    <a:pt x="0" y="1800550"/>
                  </a:moveTo>
                  <a:lnTo>
                    <a:pt x="9479" y="1676825"/>
                  </a:lnTo>
                </a:path>
                <a:path w="47625" h="1800859">
                  <a:moveTo>
                    <a:pt x="9479" y="1667329"/>
                  </a:moveTo>
                  <a:lnTo>
                    <a:pt x="18959" y="876681"/>
                  </a:lnTo>
                </a:path>
                <a:path w="47625" h="1800859">
                  <a:moveTo>
                    <a:pt x="18959" y="867185"/>
                  </a:moveTo>
                  <a:lnTo>
                    <a:pt x="37918" y="104932"/>
                  </a:lnTo>
                </a:path>
                <a:path w="47625" h="1800859">
                  <a:moveTo>
                    <a:pt x="37918" y="95436"/>
                  </a:moveTo>
                  <a:lnTo>
                    <a:pt x="37918" y="9781"/>
                  </a:lnTo>
                </a:path>
                <a:path w="47625" h="1800859">
                  <a:moveTo>
                    <a:pt x="37918" y="0"/>
                  </a:moveTo>
                  <a:lnTo>
                    <a:pt x="37918" y="9781"/>
                  </a:lnTo>
                </a:path>
                <a:path w="47625" h="1800859">
                  <a:moveTo>
                    <a:pt x="37918" y="19277"/>
                  </a:moveTo>
                  <a:lnTo>
                    <a:pt x="47398" y="142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5002352" y="570043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5007096" y="5714672"/>
              <a:ext cx="38735" cy="1610360"/>
            </a:xfrm>
            <a:custGeom>
              <a:avLst/>
              <a:gdLst/>
              <a:ahLst/>
              <a:cxnLst/>
              <a:rect l="l" t="t" r="r" b="b"/>
              <a:pathLst>
                <a:path w="38735" h="1610359">
                  <a:moveTo>
                    <a:pt x="0" y="0"/>
                  </a:moveTo>
                  <a:lnTo>
                    <a:pt x="0" y="200178"/>
                  </a:lnTo>
                </a:path>
                <a:path w="38735" h="1610359">
                  <a:moveTo>
                    <a:pt x="0" y="209674"/>
                  </a:moveTo>
                  <a:lnTo>
                    <a:pt x="18959" y="1457749"/>
                  </a:lnTo>
                </a:path>
                <a:path w="38735" h="1610359">
                  <a:moveTo>
                    <a:pt x="18959" y="1467245"/>
                  </a:moveTo>
                  <a:lnTo>
                    <a:pt x="28438" y="1571893"/>
                  </a:lnTo>
                </a:path>
                <a:path w="38735" h="1610359">
                  <a:moveTo>
                    <a:pt x="28438" y="1581674"/>
                  </a:moveTo>
                  <a:lnTo>
                    <a:pt x="38203" y="1610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5040558" y="73295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5045299" y="5572040"/>
              <a:ext cx="104775" cy="1753235"/>
            </a:xfrm>
            <a:custGeom>
              <a:avLst/>
              <a:gdLst/>
              <a:ahLst/>
              <a:cxnLst/>
              <a:rect l="l" t="t" r="r" b="b"/>
              <a:pathLst>
                <a:path w="104775" h="1753234">
                  <a:moveTo>
                    <a:pt x="0" y="1752794"/>
                  </a:moveTo>
                  <a:lnTo>
                    <a:pt x="0" y="1524127"/>
                  </a:lnTo>
                </a:path>
                <a:path w="104775" h="1753234">
                  <a:moveTo>
                    <a:pt x="0" y="1514631"/>
                  </a:moveTo>
                  <a:lnTo>
                    <a:pt x="18959" y="276147"/>
                  </a:lnTo>
                </a:path>
                <a:path w="104775" h="1753234">
                  <a:moveTo>
                    <a:pt x="18959" y="266651"/>
                  </a:moveTo>
                  <a:lnTo>
                    <a:pt x="28438" y="18992"/>
                  </a:lnTo>
                </a:path>
                <a:path w="104775" h="1753234">
                  <a:moveTo>
                    <a:pt x="28438" y="9496"/>
                  </a:moveTo>
                  <a:lnTo>
                    <a:pt x="28438" y="28488"/>
                  </a:lnTo>
                </a:path>
                <a:path w="104775" h="1753234">
                  <a:moveTo>
                    <a:pt x="28438" y="37984"/>
                  </a:moveTo>
                  <a:lnTo>
                    <a:pt x="37918" y="342810"/>
                  </a:lnTo>
                </a:path>
                <a:path w="104775" h="1753234">
                  <a:moveTo>
                    <a:pt x="37918" y="352306"/>
                  </a:moveTo>
                  <a:lnTo>
                    <a:pt x="56877" y="1505135"/>
                  </a:lnTo>
                </a:path>
                <a:path w="104775" h="1753234">
                  <a:moveTo>
                    <a:pt x="56877" y="1514631"/>
                  </a:moveTo>
                  <a:lnTo>
                    <a:pt x="66357" y="1705028"/>
                  </a:lnTo>
                </a:path>
                <a:path w="104775" h="1753234">
                  <a:moveTo>
                    <a:pt x="66357" y="1714524"/>
                  </a:moveTo>
                  <a:lnTo>
                    <a:pt x="66357" y="1695532"/>
                  </a:lnTo>
                </a:path>
                <a:path w="104775" h="1753234">
                  <a:moveTo>
                    <a:pt x="66357" y="1686036"/>
                  </a:moveTo>
                  <a:lnTo>
                    <a:pt x="66357" y="1695532"/>
                  </a:lnTo>
                </a:path>
                <a:path w="104775" h="1753234">
                  <a:moveTo>
                    <a:pt x="66357" y="1705028"/>
                  </a:moveTo>
                  <a:lnTo>
                    <a:pt x="66357" y="1743298"/>
                  </a:lnTo>
                </a:path>
                <a:path w="104775" h="1753234">
                  <a:moveTo>
                    <a:pt x="66357" y="1752794"/>
                  </a:moveTo>
                  <a:lnTo>
                    <a:pt x="75837" y="1743298"/>
                  </a:lnTo>
                </a:path>
                <a:path w="104775" h="1753234">
                  <a:moveTo>
                    <a:pt x="75837" y="1733801"/>
                  </a:moveTo>
                  <a:lnTo>
                    <a:pt x="75837" y="1409889"/>
                  </a:lnTo>
                </a:path>
                <a:path w="104775" h="1753234">
                  <a:moveTo>
                    <a:pt x="75837" y="1400203"/>
                  </a:moveTo>
                  <a:lnTo>
                    <a:pt x="104276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5144834" y="55575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5149575" y="5562259"/>
              <a:ext cx="38735" cy="1724660"/>
            </a:xfrm>
            <a:custGeom>
              <a:avLst/>
              <a:gdLst/>
              <a:ahLst/>
              <a:cxnLst/>
              <a:rect l="l" t="t" r="r" b="b"/>
              <a:pathLst>
                <a:path w="38735" h="1724659">
                  <a:moveTo>
                    <a:pt x="0" y="0"/>
                  </a:moveTo>
                  <a:lnTo>
                    <a:pt x="0" y="19277"/>
                  </a:lnTo>
                </a:path>
                <a:path w="38735" h="1724659">
                  <a:moveTo>
                    <a:pt x="0" y="28773"/>
                  </a:moveTo>
                  <a:lnTo>
                    <a:pt x="19243" y="714678"/>
                  </a:lnTo>
                </a:path>
                <a:path w="38735" h="1724659">
                  <a:moveTo>
                    <a:pt x="19243" y="724174"/>
                  </a:moveTo>
                  <a:lnTo>
                    <a:pt x="28723" y="1572082"/>
                  </a:lnTo>
                </a:path>
                <a:path w="38735" h="1724659">
                  <a:moveTo>
                    <a:pt x="28723" y="1581579"/>
                  </a:moveTo>
                  <a:lnTo>
                    <a:pt x="38203" y="1724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5183038" y="72915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5187778" y="5572040"/>
              <a:ext cx="38100" cy="1724660"/>
            </a:xfrm>
            <a:custGeom>
              <a:avLst/>
              <a:gdLst/>
              <a:ahLst/>
              <a:cxnLst/>
              <a:rect l="l" t="t" r="r" b="b"/>
              <a:pathLst>
                <a:path w="38100" h="1724659">
                  <a:moveTo>
                    <a:pt x="0" y="1724305"/>
                  </a:moveTo>
                  <a:lnTo>
                    <a:pt x="0" y="1714524"/>
                  </a:lnTo>
                </a:path>
                <a:path w="38100" h="1724659">
                  <a:moveTo>
                    <a:pt x="0" y="1705028"/>
                  </a:moveTo>
                  <a:lnTo>
                    <a:pt x="9479" y="1628869"/>
                  </a:lnTo>
                </a:path>
                <a:path w="38100" h="1724659">
                  <a:moveTo>
                    <a:pt x="9479" y="1619373"/>
                  </a:moveTo>
                  <a:lnTo>
                    <a:pt x="9479" y="1181222"/>
                  </a:lnTo>
                </a:path>
                <a:path w="38100" h="1724659">
                  <a:moveTo>
                    <a:pt x="9479" y="1171726"/>
                  </a:moveTo>
                  <a:lnTo>
                    <a:pt x="28438" y="190397"/>
                  </a:lnTo>
                </a:path>
                <a:path w="38100" h="1724659">
                  <a:moveTo>
                    <a:pt x="28438" y="180901"/>
                  </a:moveTo>
                  <a:lnTo>
                    <a:pt x="37918" y="18992"/>
                  </a:lnTo>
                </a:path>
                <a:path w="38100" h="1724659">
                  <a:moveTo>
                    <a:pt x="37918" y="9496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5220956" y="55575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5225697" y="5562259"/>
              <a:ext cx="76200" cy="1800860"/>
            </a:xfrm>
            <a:custGeom>
              <a:avLst/>
              <a:gdLst/>
              <a:ahLst/>
              <a:cxnLst/>
              <a:rect l="l" t="t" r="r" b="b"/>
              <a:pathLst>
                <a:path w="76200" h="1800859">
                  <a:moveTo>
                    <a:pt x="0" y="0"/>
                  </a:moveTo>
                  <a:lnTo>
                    <a:pt x="9479" y="171689"/>
                  </a:lnTo>
                </a:path>
                <a:path w="76200" h="1800859">
                  <a:moveTo>
                    <a:pt x="9479" y="181186"/>
                  </a:moveTo>
                  <a:lnTo>
                    <a:pt x="37918" y="1791063"/>
                  </a:lnTo>
                </a:path>
                <a:path w="76200" h="1800859">
                  <a:moveTo>
                    <a:pt x="37918" y="1800550"/>
                  </a:moveTo>
                  <a:lnTo>
                    <a:pt x="37918" y="1762575"/>
                  </a:lnTo>
                </a:path>
                <a:path w="76200" h="1800859">
                  <a:moveTo>
                    <a:pt x="37918" y="1753079"/>
                  </a:moveTo>
                  <a:lnTo>
                    <a:pt x="47587" y="1181507"/>
                  </a:lnTo>
                </a:path>
                <a:path w="76200" h="1800859">
                  <a:moveTo>
                    <a:pt x="47587" y="1171821"/>
                  </a:moveTo>
                  <a:lnTo>
                    <a:pt x="66547" y="190682"/>
                  </a:lnTo>
                </a:path>
                <a:path w="76200" h="1800859">
                  <a:moveTo>
                    <a:pt x="66547" y="181186"/>
                  </a:moveTo>
                  <a:lnTo>
                    <a:pt x="76026" y="5726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5296983" y="56052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5301724" y="5619521"/>
              <a:ext cx="66675" cy="1753235"/>
            </a:xfrm>
            <a:custGeom>
              <a:avLst/>
              <a:gdLst/>
              <a:ahLst/>
              <a:cxnLst/>
              <a:rect l="l" t="t" r="r" b="b"/>
              <a:pathLst>
                <a:path w="66675" h="1753234">
                  <a:moveTo>
                    <a:pt x="0" y="0"/>
                  </a:moveTo>
                  <a:lnTo>
                    <a:pt x="0" y="85655"/>
                  </a:lnTo>
                </a:path>
                <a:path w="66675" h="1753234">
                  <a:moveTo>
                    <a:pt x="0" y="95151"/>
                  </a:moveTo>
                  <a:lnTo>
                    <a:pt x="18959" y="1000321"/>
                  </a:lnTo>
                </a:path>
                <a:path w="66675" h="1753234">
                  <a:moveTo>
                    <a:pt x="18959" y="1009817"/>
                  </a:moveTo>
                  <a:lnTo>
                    <a:pt x="28438" y="1514821"/>
                  </a:lnTo>
                </a:path>
                <a:path w="66675" h="1753234">
                  <a:moveTo>
                    <a:pt x="28438" y="1524317"/>
                  </a:moveTo>
                  <a:lnTo>
                    <a:pt x="37918" y="1743288"/>
                  </a:lnTo>
                </a:path>
                <a:path w="66675" h="1753234">
                  <a:moveTo>
                    <a:pt x="37918" y="1753022"/>
                  </a:moveTo>
                  <a:lnTo>
                    <a:pt x="37918" y="1733801"/>
                  </a:lnTo>
                </a:path>
                <a:path w="66675" h="1753234">
                  <a:moveTo>
                    <a:pt x="37918" y="1724305"/>
                  </a:moveTo>
                  <a:lnTo>
                    <a:pt x="47398" y="1181222"/>
                  </a:lnTo>
                </a:path>
                <a:path w="66675" h="1753234">
                  <a:moveTo>
                    <a:pt x="47398" y="1171726"/>
                  </a:moveTo>
                  <a:lnTo>
                    <a:pt x="66452" y="286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5363435" y="56337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5368176" y="5629017"/>
              <a:ext cx="9525" cy="38735"/>
            </a:xfrm>
            <a:custGeom>
              <a:avLst/>
              <a:gdLst/>
              <a:ahLst/>
              <a:cxnLst/>
              <a:rect l="l" t="t" r="r" b="b"/>
              <a:pathLst>
                <a:path w="9525" h="38735">
                  <a:moveTo>
                    <a:pt x="0" y="0"/>
                  </a:moveTo>
                  <a:lnTo>
                    <a:pt x="0" y="9496"/>
                  </a:lnTo>
                </a:path>
                <a:path w="9525" h="38735">
                  <a:moveTo>
                    <a:pt x="0" y="19182"/>
                  </a:moveTo>
                  <a:lnTo>
                    <a:pt x="9479" y="28678"/>
                  </a:lnTo>
                </a:path>
                <a:path w="9525" h="38735">
                  <a:moveTo>
                    <a:pt x="9479" y="38174"/>
                  </a:moveTo>
                  <a:lnTo>
                    <a:pt x="9479" y="286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5372915" y="56434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5377656" y="5638513"/>
              <a:ext cx="38735" cy="1696085"/>
            </a:xfrm>
            <a:custGeom>
              <a:avLst/>
              <a:gdLst/>
              <a:ahLst/>
              <a:cxnLst/>
              <a:rect l="l" t="t" r="r" b="b"/>
              <a:pathLst>
                <a:path w="38735" h="1696084">
                  <a:moveTo>
                    <a:pt x="0" y="0"/>
                  </a:moveTo>
                  <a:lnTo>
                    <a:pt x="0" y="19182"/>
                  </a:lnTo>
                </a:path>
                <a:path w="38735" h="1696084">
                  <a:moveTo>
                    <a:pt x="0" y="28678"/>
                  </a:moveTo>
                  <a:lnTo>
                    <a:pt x="9479" y="657416"/>
                  </a:lnTo>
                </a:path>
                <a:path w="38735" h="1696084">
                  <a:moveTo>
                    <a:pt x="9479" y="666912"/>
                  </a:moveTo>
                  <a:lnTo>
                    <a:pt x="38108" y="16958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5411023" y="73390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5415764" y="5619521"/>
              <a:ext cx="38100" cy="1724660"/>
            </a:xfrm>
            <a:custGeom>
              <a:avLst/>
              <a:gdLst/>
              <a:ahLst/>
              <a:cxnLst/>
              <a:rect l="l" t="t" r="r" b="b"/>
              <a:pathLst>
                <a:path w="38100" h="1724659">
                  <a:moveTo>
                    <a:pt x="0" y="1724305"/>
                  </a:moveTo>
                  <a:lnTo>
                    <a:pt x="0" y="1657548"/>
                  </a:lnTo>
                </a:path>
                <a:path w="38100" h="1724659">
                  <a:moveTo>
                    <a:pt x="0" y="1648051"/>
                  </a:moveTo>
                  <a:lnTo>
                    <a:pt x="9479" y="952555"/>
                  </a:lnTo>
                </a:path>
                <a:path w="38100" h="1724659">
                  <a:moveTo>
                    <a:pt x="9479" y="943059"/>
                  </a:moveTo>
                  <a:lnTo>
                    <a:pt x="28438" y="85655"/>
                  </a:lnTo>
                </a:path>
                <a:path w="38100" h="1724659">
                  <a:moveTo>
                    <a:pt x="28438" y="76158"/>
                  </a:moveTo>
                  <a:lnTo>
                    <a:pt x="28438" y="9496"/>
                  </a:lnTo>
                </a:path>
                <a:path w="38100" h="1724659">
                  <a:moveTo>
                    <a:pt x="28438" y="0"/>
                  </a:moveTo>
                  <a:lnTo>
                    <a:pt x="28438" y="9496"/>
                  </a:lnTo>
                </a:path>
                <a:path w="38100" h="1724659">
                  <a:moveTo>
                    <a:pt x="28438" y="18992"/>
                  </a:moveTo>
                  <a:lnTo>
                    <a:pt x="37918" y="286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5448942" y="56529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5453683" y="5657695"/>
              <a:ext cx="38100" cy="1696085"/>
            </a:xfrm>
            <a:custGeom>
              <a:avLst/>
              <a:gdLst/>
              <a:ahLst/>
              <a:cxnLst/>
              <a:rect l="l" t="t" r="r" b="b"/>
              <a:pathLst>
                <a:path w="38100" h="1696084">
                  <a:moveTo>
                    <a:pt x="0" y="0"/>
                  </a:moveTo>
                  <a:lnTo>
                    <a:pt x="0" y="9496"/>
                  </a:lnTo>
                </a:path>
                <a:path w="38100" h="1696084">
                  <a:moveTo>
                    <a:pt x="0" y="18992"/>
                  </a:moveTo>
                  <a:lnTo>
                    <a:pt x="9479" y="218980"/>
                  </a:lnTo>
                </a:path>
                <a:path w="38100" h="1696084">
                  <a:moveTo>
                    <a:pt x="9479" y="228666"/>
                  </a:moveTo>
                  <a:lnTo>
                    <a:pt x="28438" y="1590885"/>
                  </a:lnTo>
                </a:path>
                <a:path w="38100" h="1696084">
                  <a:moveTo>
                    <a:pt x="28438" y="1600381"/>
                  </a:moveTo>
                  <a:lnTo>
                    <a:pt x="37918" y="16956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5486861" y="73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5491601" y="5610025"/>
              <a:ext cx="29209" cy="1743710"/>
            </a:xfrm>
            <a:custGeom>
              <a:avLst/>
              <a:gdLst/>
              <a:ahLst/>
              <a:cxnLst/>
              <a:rect l="l" t="t" r="r" b="b"/>
              <a:pathLst>
                <a:path w="29210" h="1743709">
                  <a:moveTo>
                    <a:pt x="0" y="1743298"/>
                  </a:moveTo>
                  <a:lnTo>
                    <a:pt x="0" y="1619563"/>
                  </a:lnTo>
                </a:path>
                <a:path w="29210" h="1743709">
                  <a:moveTo>
                    <a:pt x="0" y="1610067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5515584" y="5595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5520325" y="5600529"/>
              <a:ext cx="47625" cy="1724660"/>
            </a:xfrm>
            <a:custGeom>
              <a:avLst/>
              <a:gdLst/>
              <a:ahLst/>
              <a:cxnLst/>
              <a:rect l="l" t="t" r="r" b="b"/>
              <a:pathLst>
                <a:path w="47625" h="1724659">
                  <a:moveTo>
                    <a:pt x="0" y="0"/>
                  </a:moveTo>
                  <a:lnTo>
                    <a:pt x="9479" y="161908"/>
                  </a:lnTo>
                </a:path>
                <a:path w="47625" h="1724659">
                  <a:moveTo>
                    <a:pt x="9479" y="171405"/>
                  </a:moveTo>
                  <a:lnTo>
                    <a:pt x="18959" y="400071"/>
                  </a:lnTo>
                </a:path>
                <a:path w="47625" h="1724659">
                  <a:moveTo>
                    <a:pt x="18959" y="409567"/>
                  </a:moveTo>
                  <a:lnTo>
                    <a:pt x="37918" y="1619563"/>
                  </a:lnTo>
                </a:path>
                <a:path w="47625" h="1724659">
                  <a:moveTo>
                    <a:pt x="37918" y="1629059"/>
                  </a:moveTo>
                  <a:lnTo>
                    <a:pt x="37918" y="1686036"/>
                  </a:lnTo>
                </a:path>
                <a:path w="47625" h="1724659">
                  <a:moveTo>
                    <a:pt x="37918" y="1695817"/>
                  </a:moveTo>
                  <a:lnTo>
                    <a:pt x="47398" y="1724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5562982" y="73295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5567723" y="5562259"/>
              <a:ext cx="66675" cy="1762760"/>
            </a:xfrm>
            <a:custGeom>
              <a:avLst/>
              <a:gdLst/>
              <a:ahLst/>
              <a:cxnLst/>
              <a:rect l="l" t="t" r="r" b="b"/>
              <a:pathLst>
                <a:path w="66675" h="1762759">
                  <a:moveTo>
                    <a:pt x="0" y="1762575"/>
                  </a:moveTo>
                  <a:lnTo>
                    <a:pt x="0" y="1591170"/>
                  </a:lnTo>
                </a:path>
                <a:path w="66675" h="1762759">
                  <a:moveTo>
                    <a:pt x="0" y="1581579"/>
                  </a:moveTo>
                  <a:lnTo>
                    <a:pt x="28438" y="9781"/>
                  </a:lnTo>
                </a:path>
                <a:path w="66675" h="1762759">
                  <a:moveTo>
                    <a:pt x="28438" y="0"/>
                  </a:moveTo>
                  <a:lnTo>
                    <a:pt x="28438" y="19277"/>
                  </a:lnTo>
                </a:path>
                <a:path w="66675" h="1762759">
                  <a:moveTo>
                    <a:pt x="28438" y="28773"/>
                  </a:moveTo>
                  <a:lnTo>
                    <a:pt x="47398" y="590753"/>
                  </a:lnTo>
                </a:path>
                <a:path w="66675" h="1762759">
                  <a:moveTo>
                    <a:pt x="47398" y="600249"/>
                  </a:moveTo>
                  <a:lnTo>
                    <a:pt x="66547" y="1648336"/>
                  </a:lnTo>
                </a:path>
                <a:path w="66675" h="1762759">
                  <a:moveTo>
                    <a:pt x="66547" y="1657832"/>
                  </a:moveTo>
                  <a:lnTo>
                    <a:pt x="66547" y="17340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5629529" y="73010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5634270" y="5581536"/>
              <a:ext cx="114300" cy="1753235"/>
            </a:xfrm>
            <a:custGeom>
              <a:avLst/>
              <a:gdLst/>
              <a:ahLst/>
              <a:cxnLst/>
              <a:rect l="l" t="t" r="r" b="b"/>
              <a:pathLst>
                <a:path w="114300" h="1753234">
                  <a:moveTo>
                    <a:pt x="0" y="1714809"/>
                  </a:moveTo>
                  <a:lnTo>
                    <a:pt x="9479" y="1676540"/>
                  </a:lnTo>
                </a:path>
                <a:path w="114300" h="1753234">
                  <a:moveTo>
                    <a:pt x="9479" y="1667044"/>
                  </a:moveTo>
                  <a:lnTo>
                    <a:pt x="9479" y="1428881"/>
                  </a:lnTo>
                </a:path>
                <a:path w="114300" h="1753234">
                  <a:moveTo>
                    <a:pt x="9479" y="1419385"/>
                  </a:moveTo>
                  <a:lnTo>
                    <a:pt x="38013" y="190397"/>
                  </a:lnTo>
                </a:path>
                <a:path w="114300" h="1753234">
                  <a:moveTo>
                    <a:pt x="38013" y="180901"/>
                  </a:moveTo>
                  <a:lnTo>
                    <a:pt x="38013" y="9496"/>
                  </a:lnTo>
                </a:path>
                <a:path w="114300" h="1753234">
                  <a:moveTo>
                    <a:pt x="38013" y="0"/>
                  </a:moveTo>
                  <a:lnTo>
                    <a:pt x="38013" y="9496"/>
                  </a:lnTo>
                </a:path>
                <a:path w="114300" h="1753234">
                  <a:moveTo>
                    <a:pt x="38013" y="18992"/>
                  </a:moveTo>
                  <a:lnTo>
                    <a:pt x="47493" y="352306"/>
                  </a:lnTo>
                </a:path>
                <a:path w="114300" h="1753234">
                  <a:moveTo>
                    <a:pt x="47493" y="361802"/>
                  </a:moveTo>
                  <a:lnTo>
                    <a:pt x="56972" y="1057298"/>
                  </a:lnTo>
                </a:path>
                <a:path w="114300" h="1753234">
                  <a:moveTo>
                    <a:pt x="56972" y="1066794"/>
                  </a:moveTo>
                  <a:lnTo>
                    <a:pt x="75932" y="1743298"/>
                  </a:lnTo>
                </a:path>
                <a:path w="114300" h="1753234">
                  <a:moveTo>
                    <a:pt x="75932" y="1752794"/>
                  </a:moveTo>
                  <a:lnTo>
                    <a:pt x="75932" y="1743298"/>
                  </a:lnTo>
                </a:path>
                <a:path w="114300" h="1753234">
                  <a:moveTo>
                    <a:pt x="75932" y="1733801"/>
                  </a:moveTo>
                  <a:lnTo>
                    <a:pt x="85411" y="1466865"/>
                  </a:lnTo>
                </a:path>
                <a:path w="114300" h="1753234">
                  <a:moveTo>
                    <a:pt x="85411" y="1457369"/>
                  </a:moveTo>
                  <a:lnTo>
                    <a:pt x="114040" y="133135"/>
                  </a:lnTo>
                </a:path>
                <a:path w="114300" h="1753234">
                  <a:moveTo>
                    <a:pt x="114040" y="123639"/>
                  </a:moveTo>
                  <a:lnTo>
                    <a:pt x="114040" y="28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5743569" y="5595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5748310" y="5600529"/>
              <a:ext cx="152400" cy="1753235"/>
            </a:xfrm>
            <a:custGeom>
              <a:avLst/>
              <a:gdLst/>
              <a:ahLst/>
              <a:cxnLst/>
              <a:rect l="l" t="t" r="r" b="b"/>
              <a:pathLst>
                <a:path w="152400" h="1753234">
                  <a:moveTo>
                    <a:pt x="0" y="9496"/>
                  </a:moveTo>
                  <a:lnTo>
                    <a:pt x="9479" y="180901"/>
                  </a:lnTo>
                </a:path>
                <a:path w="152400" h="1753234">
                  <a:moveTo>
                    <a:pt x="9479" y="190397"/>
                  </a:moveTo>
                  <a:lnTo>
                    <a:pt x="37918" y="1724305"/>
                  </a:lnTo>
                </a:path>
                <a:path w="152400" h="1753234">
                  <a:moveTo>
                    <a:pt x="37918" y="1733801"/>
                  </a:moveTo>
                  <a:lnTo>
                    <a:pt x="37918" y="1724305"/>
                  </a:lnTo>
                </a:path>
                <a:path w="152400" h="1753234">
                  <a:moveTo>
                    <a:pt x="37918" y="1714809"/>
                  </a:moveTo>
                  <a:lnTo>
                    <a:pt x="47398" y="1533813"/>
                  </a:lnTo>
                </a:path>
                <a:path w="152400" h="1753234">
                  <a:moveTo>
                    <a:pt x="47398" y="1524127"/>
                  </a:moveTo>
                  <a:lnTo>
                    <a:pt x="56877" y="990825"/>
                  </a:lnTo>
                </a:path>
                <a:path w="152400" h="1753234">
                  <a:moveTo>
                    <a:pt x="56877" y="981139"/>
                  </a:moveTo>
                  <a:lnTo>
                    <a:pt x="75837" y="85655"/>
                  </a:lnTo>
                </a:path>
                <a:path w="152400" h="1753234">
                  <a:moveTo>
                    <a:pt x="75837" y="76158"/>
                  </a:moveTo>
                  <a:lnTo>
                    <a:pt x="75837" y="66662"/>
                  </a:lnTo>
                </a:path>
                <a:path w="152400" h="1753234">
                  <a:moveTo>
                    <a:pt x="75837" y="57166"/>
                  </a:moveTo>
                  <a:lnTo>
                    <a:pt x="75837" y="9496"/>
                  </a:lnTo>
                </a:path>
                <a:path w="152400" h="1753234">
                  <a:moveTo>
                    <a:pt x="75837" y="0"/>
                  </a:moveTo>
                  <a:lnTo>
                    <a:pt x="75837" y="9496"/>
                  </a:lnTo>
                </a:path>
                <a:path w="152400" h="1753234">
                  <a:moveTo>
                    <a:pt x="75837" y="18992"/>
                  </a:moveTo>
                  <a:lnTo>
                    <a:pt x="85316" y="228666"/>
                  </a:lnTo>
                </a:path>
                <a:path w="152400" h="1753234">
                  <a:moveTo>
                    <a:pt x="85316" y="238162"/>
                  </a:moveTo>
                  <a:lnTo>
                    <a:pt x="114040" y="1743298"/>
                  </a:lnTo>
                </a:path>
                <a:path w="152400" h="1753234">
                  <a:moveTo>
                    <a:pt x="114040" y="1752794"/>
                  </a:moveTo>
                  <a:lnTo>
                    <a:pt x="114040" y="1733801"/>
                  </a:lnTo>
                </a:path>
                <a:path w="152400" h="1753234">
                  <a:moveTo>
                    <a:pt x="114040" y="1724305"/>
                  </a:moveTo>
                  <a:lnTo>
                    <a:pt x="123519" y="1285964"/>
                  </a:lnTo>
                </a:path>
                <a:path w="152400" h="1753234">
                  <a:moveTo>
                    <a:pt x="123519" y="1276468"/>
                  </a:moveTo>
                  <a:lnTo>
                    <a:pt x="142479" y="66662"/>
                  </a:lnTo>
                </a:path>
                <a:path w="152400" h="1753234">
                  <a:moveTo>
                    <a:pt x="142479" y="57166"/>
                  </a:moveTo>
                  <a:lnTo>
                    <a:pt x="151958" y="37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5895528" y="56242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5900269" y="5638513"/>
              <a:ext cx="38100" cy="1715135"/>
            </a:xfrm>
            <a:custGeom>
              <a:avLst/>
              <a:gdLst/>
              <a:ahLst/>
              <a:cxnLst/>
              <a:rect l="l" t="t" r="r" b="b"/>
              <a:pathLst>
                <a:path w="38100" h="1715134">
                  <a:moveTo>
                    <a:pt x="0" y="0"/>
                  </a:moveTo>
                  <a:lnTo>
                    <a:pt x="9479" y="66662"/>
                  </a:lnTo>
                </a:path>
                <a:path w="38100" h="1715134">
                  <a:moveTo>
                    <a:pt x="9479" y="76158"/>
                  </a:moveTo>
                  <a:lnTo>
                    <a:pt x="9479" y="486011"/>
                  </a:lnTo>
                </a:path>
                <a:path w="38100" h="1715134">
                  <a:moveTo>
                    <a:pt x="9479" y="495507"/>
                  </a:moveTo>
                  <a:lnTo>
                    <a:pt x="37918" y="1686321"/>
                  </a:lnTo>
                </a:path>
                <a:path w="38100" h="1715134">
                  <a:moveTo>
                    <a:pt x="37918" y="1695817"/>
                  </a:moveTo>
                  <a:lnTo>
                    <a:pt x="37918" y="17148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5933447" y="73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5938188" y="5619521"/>
              <a:ext cx="28575" cy="1734185"/>
            </a:xfrm>
            <a:custGeom>
              <a:avLst/>
              <a:gdLst/>
              <a:ahLst/>
              <a:cxnLst/>
              <a:rect l="l" t="t" r="r" b="b"/>
              <a:pathLst>
                <a:path w="28575" h="1734184">
                  <a:moveTo>
                    <a:pt x="0" y="1733801"/>
                  </a:moveTo>
                  <a:lnTo>
                    <a:pt x="0" y="1610067"/>
                  </a:lnTo>
                </a:path>
                <a:path w="28575" h="1734184">
                  <a:moveTo>
                    <a:pt x="0" y="1600571"/>
                  </a:moveTo>
                  <a:lnTo>
                    <a:pt x="18959" y="800143"/>
                  </a:lnTo>
                </a:path>
                <a:path w="28575" h="1734184">
                  <a:moveTo>
                    <a:pt x="18959" y="790647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5961875" y="5595785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19685" h="19050">
                  <a:moveTo>
                    <a:pt x="19253" y="4749"/>
                  </a:moveTo>
                  <a:lnTo>
                    <a:pt x="17856" y="1397"/>
                  </a:lnTo>
                  <a:lnTo>
                    <a:pt x="14503" y="0"/>
                  </a:lnTo>
                  <a:lnTo>
                    <a:pt x="11163" y="1397"/>
                  </a:lnTo>
                  <a:lnTo>
                    <a:pt x="9766" y="4749"/>
                  </a:lnTo>
                  <a:lnTo>
                    <a:pt x="11163" y="8102"/>
                  </a:lnTo>
                  <a:lnTo>
                    <a:pt x="14503" y="9499"/>
                  </a:lnTo>
                  <a:lnTo>
                    <a:pt x="17856" y="8102"/>
                  </a:lnTo>
                  <a:lnTo>
                    <a:pt x="19253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5976391" y="5600529"/>
              <a:ext cx="38100" cy="1724660"/>
            </a:xfrm>
            <a:custGeom>
              <a:avLst/>
              <a:gdLst/>
              <a:ahLst/>
              <a:cxnLst/>
              <a:rect l="l" t="t" r="r" b="b"/>
              <a:pathLst>
                <a:path w="38100" h="1724659">
                  <a:moveTo>
                    <a:pt x="0" y="0"/>
                  </a:moveTo>
                  <a:lnTo>
                    <a:pt x="0" y="123924"/>
                  </a:lnTo>
                </a:path>
                <a:path w="38100" h="1724659">
                  <a:moveTo>
                    <a:pt x="0" y="133420"/>
                  </a:moveTo>
                  <a:lnTo>
                    <a:pt x="9479" y="362087"/>
                  </a:lnTo>
                </a:path>
                <a:path w="38100" h="1724659">
                  <a:moveTo>
                    <a:pt x="9479" y="371583"/>
                  </a:moveTo>
                  <a:lnTo>
                    <a:pt x="28438" y="1600381"/>
                  </a:lnTo>
                </a:path>
                <a:path w="38100" h="1724659">
                  <a:moveTo>
                    <a:pt x="28438" y="1610067"/>
                  </a:moveTo>
                  <a:lnTo>
                    <a:pt x="37918" y="1724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6009569" y="73295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6014309" y="5591032"/>
              <a:ext cx="76200" cy="1734185"/>
            </a:xfrm>
            <a:custGeom>
              <a:avLst/>
              <a:gdLst/>
              <a:ahLst/>
              <a:cxnLst/>
              <a:rect l="l" t="t" r="r" b="b"/>
              <a:pathLst>
                <a:path w="76200" h="1734184">
                  <a:moveTo>
                    <a:pt x="0" y="1733801"/>
                  </a:moveTo>
                  <a:lnTo>
                    <a:pt x="0" y="1648051"/>
                  </a:lnTo>
                </a:path>
                <a:path w="76200" h="1734184">
                  <a:moveTo>
                    <a:pt x="0" y="1638555"/>
                  </a:moveTo>
                  <a:lnTo>
                    <a:pt x="18959" y="876397"/>
                  </a:lnTo>
                </a:path>
                <a:path w="76200" h="1734184">
                  <a:moveTo>
                    <a:pt x="18959" y="866900"/>
                  </a:moveTo>
                  <a:lnTo>
                    <a:pt x="28438" y="95151"/>
                  </a:lnTo>
                </a:path>
                <a:path w="76200" h="1734184">
                  <a:moveTo>
                    <a:pt x="28438" y="85655"/>
                  </a:moveTo>
                  <a:lnTo>
                    <a:pt x="28438" y="9496"/>
                  </a:lnTo>
                </a:path>
                <a:path w="76200" h="1734184">
                  <a:moveTo>
                    <a:pt x="28438" y="0"/>
                  </a:moveTo>
                  <a:lnTo>
                    <a:pt x="37918" y="28488"/>
                  </a:lnTo>
                </a:path>
                <a:path w="76200" h="1734184">
                  <a:moveTo>
                    <a:pt x="37918" y="37984"/>
                  </a:moveTo>
                  <a:lnTo>
                    <a:pt x="47398" y="371583"/>
                  </a:lnTo>
                </a:path>
                <a:path w="76200" h="1734184">
                  <a:moveTo>
                    <a:pt x="47398" y="381079"/>
                  </a:moveTo>
                  <a:lnTo>
                    <a:pt x="66357" y="1686036"/>
                  </a:lnTo>
                </a:path>
                <a:path w="76200" h="1734184">
                  <a:moveTo>
                    <a:pt x="66357" y="1695532"/>
                  </a:moveTo>
                  <a:lnTo>
                    <a:pt x="76026" y="17053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6085586" y="73011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6090336" y="5600529"/>
              <a:ext cx="28575" cy="1696085"/>
            </a:xfrm>
            <a:custGeom>
              <a:avLst/>
              <a:gdLst/>
              <a:ahLst/>
              <a:cxnLst/>
              <a:rect l="l" t="t" r="r" b="b"/>
              <a:pathLst>
                <a:path w="28575" h="1696084">
                  <a:moveTo>
                    <a:pt x="0" y="1695817"/>
                  </a:moveTo>
                  <a:lnTo>
                    <a:pt x="0" y="1562396"/>
                  </a:lnTo>
                </a:path>
                <a:path w="28575" h="1696084">
                  <a:moveTo>
                    <a:pt x="0" y="1552900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6114034" y="5586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6118775" y="5591032"/>
              <a:ext cx="38100" cy="1696085"/>
            </a:xfrm>
            <a:custGeom>
              <a:avLst/>
              <a:gdLst/>
              <a:ahLst/>
              <a:cxnLst/>
              <a:rect l="l" t="t" r="r" b="b"/>
              <a:pathLst>
                <a:path w="38100" h="1696084">
                  <a:moveTo>
                    <a:pt x="0" y="0"/>
                  </a:moveTo>
                  <a:lnTo>
                    <a:pt x="9479" y="18992"/>
                  </a:lnTo>
                </a:path>
                <a:path w="38100" h="1696084">
                  <a:moveTo>
                    <a:pt x="9479" y="28488"/>
                  </a:moveTo>
                  <a:lnTo>
                    <a:pt x="18959" y="333313"/>
                  </a:lnTo>
                </a:path>
                <a:path w="38100" h="1696084">
                  <a:moveTo>
                    <a:pt x="18959" y="342810"/>
                  </a:moveTo>
                  <a:lnTo>
                    <a:pt x="18959" y="914571"/>
                  </a:lnTo>
                </a:path>
                <a:path w="38100" h="1696084">
                  <a:moveTo>
                    <a:pt x="18959" y="924067"/>
                  </a:moveTo>
                  <a:lnTo>
                    <a:pt x="37918" y="169553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6151944" y="72916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6166173" y="5581536"/>
              <a:ext cx="57785" cy="1715135"/>
            </a:xfrm>
            <a:custGeom>
              <a:avLst/>
              <a:gdLst/>
              <a:ahLst/>
              <a:cxnLst/>
              <a:rect l="l" t="t" r="r" b="b"/>
              <a:pathLst>
                <a:path w="57785" h="1715134">
                  <a:moveTo>
                    <a:pt x="0" y="1714809"/>
                  </a:moveTo>
                  <a:lnTo>
                    <a:pt x="0" y="1705028"/>
                  </a:lnTo>
                </a:path>
                <a:path w="57785" h="1715134">
                  <a:moveTo>
                    <a:pt x="0" y="1695532"/>
                  </a:moveTo>
                  <a:lnTo>
                    <a:pt x="0" y="1552805"/>
                  </a:lnTo>
                </a:path>
                <a:path w="57785" h="1715134">
                  <a:moveTo>
                    <a:pt x="0" y="1543119"/>
                  </a:moveTo>
                  <a:lnTo>
                    <a:pt x="28438" y="9496"/>
                  </a:lnTo>
                </a:path>
                <a:path w="57785" h="1715134">
                  <a:moveTo>
                    <a:pt x="28438" y="0"/>
                  </a:moveTo>
                  <a:lnTo>
                    <a:pt x="38013" y="18992"/>
                  </a:lnTo>
                </a:path>
                <a:path w="57785" h="1715134">
                  <a:moveTo>
                    <a:pt x="38013" y="28488"/>
                  </a:moveTo>
                  <a:lnTo>
                    <a:pt x="47682" y="466734"/>
                  </a:lnTo>
                </a:path>
                <a:path w="57785" h="1715134">
                  <a:moveTo>
                    <a:pt x="47682" y="476325"/>
                  </a:moveTo>
                  <a:lnTo>
                    <a:pt x="57162" y="1266972"/>
                  </a:lnTo>
                </a:path>
                <a:path w="57785" h="1715134">
                  <a:moveTo>
                    <a:pt x="57162" y="1276468"/>
                  </a:moveTo>
                  <a:lnTo>
                    <a:pt x="57162" y="128596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2" name="object 582" descr=""/>
          <p:cNvSpPr txBox="1"/>
          <p:nvPr/>
        </p:nvSpPr>
        <p:spPr>
          <a:xfrm>
            <a:off x="1161084" y="8104755"/>
            <a:ext cx="5450205" cy="57721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2575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800">
              <a:latin typeface="Microsoft Sans Serif"/>
              <a:cs typeface="Microsoft Sans Serif"/>
            </a:endParaRPr>
          </a:p>
          <a:p>
            <a:pPr marL="1417955" marR="5080" indent="-1405890">
              <a:lnSpc>
                <a:spcPts val="1270"/>
              </a:lnSpc>
              <a:spcBef>
                <a:spcPts val="5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reaccionando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Back-to-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 en t=100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84" name="object 58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85" name="object 58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53</a:t>
            </a:r>
          </a:p>
        </p:txBody>
      </p:sp>
      <p:sp>
        <p:nvSpPr>
          <p:cNvPr id="583" name="object 583" descr=""/>
          <p:cNvSpPr txBox="1"/>
          <p:nvPr/>
        </p:nvSpPr>
        <p:spPr>
          <a:xfrm>
            <a:off x="3783181" y="5116279"/>
            <a:ext cx="37782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4990" cy="9518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7.3: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ts val="127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¿Cómo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sincronizado?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toma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C2,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ahora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</a:t>
            </a:r>
            <a:r>
              <a:rPr dirty="0" sz="1100" spc="-10">
                <a:latin typeface="Microsoft Sans Serif"/>
                <a:cs typeface="Microsoft Sans Serif"/>
              </a:rPr>
              <a:t> sincronizado: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15474" y="1935120"/>
            <a:ext cx="4312536" cy="2281364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1738915" y="5733209"/>
            <a:ext cx="4470400" cy="2720340"/>
            <a:chOff x="1738915" y="5733209"/>
            <a:chExt cx="4470400" cy="2720340"/>
          </a:xfrm>
        </p:grpSpPr>
        <p:sp>
          <p:nvSpPr>
            <p:cNvPr id="6" name="object 6" descr=""/>
            <p:cNvSpPr/>
            <p:nvPr/>
          </p:nvSpPr>
          <p:spPr>
            <a:xfrm>
              <a:off x="1743678" y="5737972"/>
              <a:ext cx="4455795" cy="2668270"/>
            </a:xfrm>
            <a:custGeom>
              <a:avLst/>
              <a:gdLst/>
              <a:ahLst/>
              <a:cxnLst/>
              <a:rect l="l" t="t" r="r" b="b"/>
              <a:pathLst>
                <a:path w="4455795" h="2668270">
                  <a:moveTo>
                    <a:pt x="0" y="2667997"/>
                  </a:moveTo>
                  <a:lnTo>
                    <a:pt x="4455721" y="2667997"/>
                  </a:lnTo>
                  <a:lnTo>
                    <a:pt x="4455721" y="0"/>
                  </a:lnTo>
                  <a:lnTo>
                    <a:pt x="0" y="0"/>
                  </a:lnTo>
                  <a:lnTo>
                    <a:pt x="0" y="2667997"/>
                  </a:lnTo>
                  <a:close/>
                </a:path>
              </a:pathLst>
            </a:custGeom>
            <a:ln w="9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748418" y="8410718"/>
              <a:ext cx="4455795" cy="38100"/>
            </a:xfrm>
            <a:custGeom>
              <a:avLst/>
              <a:gdLst/>
              <a:ahLst/>
              <a:cxnLst/>
              <a:rect l="l" t="t" r="r" b="b"/>
              <a:pathLst>
                <a:path w="4455795" h="38100">
                  <a:moveTo>
                    <a:pt x="0" y="0"/>
                  </a:moveTo>
                  <a:lnTo>
                    <a:pt x="0" y="38001"/>
                  </a:lnTo>
                </a:path>
                <a:path w="4455795" h="38100">
                  <a:moveTo>
                    <a:pt x="446567" y="0"/>
                  </a:moveTo>
                  <a:lnTo>
                    <a:pt x="446567" y="38001"/>
                  </a:lnTo>
                </a:path>
                <a:path w="4455795" h="38100">
                  <a:moveTo>
                    <a:pt x="893125" y="0"/>
                  </a:moveTo>
                  <a:lnTo>
                    <a:pt x="893125" y="38001"/>
                  </a:lnTo>
                </a:path>
                <a:path w="4455795" h="38100">
                  <a:moveTo>
                    <a:pt x="1339712" y="0"/>
                  </a:moveTo>
                  <a:lnTo>
                    <a:pt x="1339712" y="38001"/>
                  </a:lnTo>
                </a:path>
                <a:path w="4455795" h="38100">
                  <a:moveTo>
                    <a:pt x="1786298" y="0"/>
                  </a:moveTo>
                  <a:lnTo>
                    <a:pt x="1786298" y="38001"/>
                  </a:lnTo>
                </a:path>
                <a:path w="4455795" h="38100">
                  <a:moveTo>
                    <a:pt x="2232600" y="0"/>
                  </a:moveTo>
                  <a:lnTo>
                    <a:pt x="2232600" y="38001"/>
                  </a:lnTo>
                </a:path>
                <a:path w="4455795" h="38100">
                  <a:moveTo>
                    <a:pt x="2669707" y="0"/>
                  </a:moveTo>
                  <a:lnTo>
                    <a:pt x="2669707" y="38001"/>
                  </a:lnTo>
                </a:path>
                <a:path w="4455795" h="38100">
                  <a:moveTo>
                    <a:pt x="3116294" y="0"/>
                  </a:moveTo>
                  <a:lnTo>
                    <a:pt x="3116294" y="38001"/>
                  </a:lnTo>
                </a:path>
                <a:path w="4455795" h="38100">
                  <a:moveTo>
                    <a:pt x="3562785" y="0"/>
                  </a:moveTo>
                  <a:lnTo>
                    <a:pt x="3562785" y="38001"/>
                  </a:lnTo>
                </a:path>
                <a:path w="4455795" h="38100">
                  <a:moveTo>
                    <a:pt x="4009372" y="0"/>
                  </a:moveTo>
                  <a:lnTo>
                    <a:pt x="4009372" y="38001"/>
                  </a:lnTo>
                </a:path>
                <a:path w="4455795" h="38100">
                  <a:moveTo>
                    <a:pt x="4455769" y="0"/>
                  </a:moveTo>
                  <a:lnTo>
                    <a:pt x="4455769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655122" y="8441006"/>
            <a:ext cx="46399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4875" algn="l"/>
                <a:tab pos="1798320" algn="l"/>
                <a:tab pos="2682240" algn="l"/>
                <a:tab pos="3575050" algn="l"/>
                <a:tab pos="4467860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06707" y="8469510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696248" y="5733219"/>
            <a:ext cx="4062095" cy="2682875"/>
            <a:chOff x="1696248" y="5733219"/>
            <a:chExt cx="4062095" cy="2682875"/>
          </a:xfrm>
        </p:grpSpPr>
        <p:sp>
          <p:nvSpPr>
            <p:cNvPr id="11" name="object 11" descr=""/>
            <p:cNvSpPr/>
            <p:nvPr/>
          </p:nvSpPr>
          <p:spPr>
            <a:xfrm>
              <a:off x="2190245" y="5737981"/>
              <a:ext cx="3562985" cy="2668270"/>
            </a:xfrm>
            <a:custGeom>
              <a:avLst/>
              <a:gdLst/>
              <a:ahLst/>
              <a:cxnLst/>
              <a:rect l="l" t="t" r="r" b="b"/>
              <a:pathLst>
                <a:path w="3562985" h="2668270">
                  <a:moveTo>
                    <a:pt x="0" y="0"/>
                  </a:moveTo>
                  <a:lnTo>
                    <a:pt x="0" y="2667987"/>
                  </a:lnTo>
                </a:path>
                <a:path w="3562985" h="2668270">
                  <a:moveTo>
                    <a:pt x="446558" y="0"/>
                  </a:moveTo>
                  <a:lnTo>
                    <a:pt x="446558" y="2667987"/>
                  </a:lnTo>
                </a:path>
                <a:path w="3562985" h="2668270">
                  <a:moveTo>
                    <a:pt x="893144" y="0"/>
                  </a:moveTo>
                  <a:lnTo>
                    <a:pt x="893144" y="2667987"/>
                  </a:lnTo>
                </a:path>
                <a:path w="3562985" h="2668270">
                  <a:moveTo>
                    <a:pt x="1339731" y="0"/>
                  </a:moveTo>
                  <a:lnTo>
                    <a:pt x="1339731" y="2667987"/>
                  </a:lnTo>
                </a:path>
                <a:path w="3562985" h="2668270">
                  <a:moveTo>
                    <a:pt x="1786033" y="0"/>
                  </a:moveTo>
                  <a:lnTo>
                    <a:pt x="1786033" y="2667987"/>
                  </a:lnTo>
                </a:path>
                <a:path w="3562985" h="2668270">
                  <a:moveTo>
                    <a:pt x="2223140" y="0"/>
                  </a:moveTo>
                  <a:lnTo>
                    <a:pt x="2223140" y="2667987"/>
                  </a:lnTo>
                </a:path>
                <a:path w="3562985" h="2668270">
                  <a:moveTo>
                    <a:pt x="2669726" y="0"/>
                  </a:moveTo>
                  <a:lnTo>
                    <a:pt x="2669726" y="2667987"/>
                  </a:lnTo>
                </a:path>
                <a:path w="3562985" h="2668270">
                  <a:moveTo>
                    <a:pt x="3116218" y="0"/>
                  </a:moveTo>
                  <a:lnTo>
                    <a:pt x="3116218" y="2667987"/>
                  </a:lnTo>
                </a:path>
                <a:path w="3562985" h="2668270">
                  <a:moveTo>
                    <a:pt x="3562804" y="0"/>
                  </a:moveTo>
                  <a:lnTo>
                    <a:pt x="3562804" y="2667987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701010" y="5742730"/>
              <a:ext cx="38100" cy="2668270"/>
            </a:xfrm>
            <a:custGeom>
              <a:avLst/>
              <a:gdLst/>
              <a:ahLst/>
              <a:cxnLst/>
              <a:rect l="l" t="t" r="r" b="b"/>
              <a:pathLst>
                <a:path w="38100" h="2668270">
                  <a:moveTo>
                    <a:pt x="37928" y="2667987"/>
                  </a:moveTo>
                  <a:lnTo>
                    <a:pt x="0" y="2667987"/>
                  </a:lnTo>
                </a:path>
                <a:path w="38100" h="2668270">
                  <a:moveTo>
                    <a:pt x="37928" y="2334549"/>
                  </a:moveTo>
                  <a:lnTo>
                    <a:pt x="0" y="2334549"/>
                  </a:lnTo>
                </a:path>
                <a:path w="38100" h="2668270">
                  <a:moveTo>
                    <a:pt x="37928" y="2000855"/>
                  </a:moveTo>
                  <a:lnTo>
                    <a:pt x="0" y="2000855"/>
                  </a:lnTo>
                </a:path>
                <a:path w="38100" h="2668270">
                  <a:moveTo>
                    <a:pt x="37928" y="1667474"/>
                  </a:moveTo>
                  <a:lnTo>
                    <a:pt x="0" y="1667474"/>
                  </a:lnTo>
                </a:path>
                <a:path w="38100" h="2668270">
                  <a:moveTo>
                    <a:pt x="37928" y="1333998"/>
                  </a:moveTo>
                  <a:lnTo>
                    <a:pt x="0" y="1333998"/>
                  </a:lnTo>
                </a:path>
                <a:path w="38100" h="2668270">
                  <a:moveTo>
                    <a:pt x="37928" y="1000522"/>
                  </a:moveTo>
                  <a:lnTo>
                    <a:pt x="0" y="1000522"/>
                  </a:lnTo>
                </a:path>
                <a:path w="38100" h="2668270">
                  <a:moveTo>
                    <a:pt x="37928" y="666856"/>
                  </a:moveTo>
                  <a:lnTo>
                    <a:pt x="0" y="666856"/>
                  </a:lnTo>
                </a:path>
                <a:path w="38100" h="2668270">
                  <a:moveTo>
                    <a:pt x="37928" y="333475"/>
                  </a:moveTo>
                  <a:lnTo>
                    <a:pt x="0" y="333475"/>
                  </a:lnTo>
                </a:path>
                <a:path w="38100" h="266827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068120" y="4249038"/>
            <a:ext cx="5502275" cy="42310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13589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21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sincronizado, 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aterrizado, 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relé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elije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mejor instante: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05"/>
              </a:lnSpc>
            </a:pPr>
            <a:r>
              <a:rPr dirty="0" sz="1100">
                <a:latin typeface="Microsoft Sans Serif"/>
                <a:cs typeface="Microsoft Sans Serif"/>
              </a:rPr>
              <a:t>Tclose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 104.5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  <a:p>
            <a:pPr marL="12700" marR="4117340">
              <a:lnSpc>
                <a:spcPts val="1260"/>
              </a:lnSpc>
              <a:spcBef>
                <a:spcPts val="70"/>
              </a:spcBef>
            </a:pPr>
            <a:r>
              <a:rPr dirty="0" sz="1100">
                <a:latin typeface="Microsoft Sans Serif"/>
                <a:cs typeface="Microsoft Sans Serif"/>
              </a:rPr>
              <a:t>Tclose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FB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101.5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 </a:t>
            </a:r>
            <a:r>
              <a:rPr dirty="0" sz="1100">
                <a:latin typeface="Microsoft Sans Serif"/>
                <a:cs typeface="Microsoft Sans Serif"/>
              </a:rPr>
              <a:t>Tclose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FC=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107.0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ms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466725" marR="4843780" indent="8890">
              <a:lnSpc>
                <a:spcPct val="121600"/>
              </a:lnSpc>
            </a:pPr>
            <a:r>
              <a:rPr dirty="0" sz="900" spc="-25">
                <a:latin typeface="Microsoft Sans Serif"/>
                <a:cs typeface="Microsoft Sans Serif"/>
              </a:rPr>
              <a:t>40 </a:t>
            </a:r>
            <a:r>
              <a:rPr dirty="0" sz="900" spc="-35">
                <a:latin typeface="Microsoft Sans Serif"/>
                <a:cs typeface="Microsoft Sans Serif"/>
              </a:rPr>
              <a:t>[kV] 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442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4420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75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82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82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82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82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743677" y="5895174"/>
            <a:ext cx="4465320" cy="2306320"/>
            <a:chOff x="1743677" y="5895174"/>
            <a:chExt cx="4465320" cy="2306320"/>
          </a:xfrm>
        </p:grpSpPr>
        <p:sp>
          <p:nvSpPr>
            <p:cNvPr id="15" name="object 15" descr=""/>
            <p:cNvSpPr/>
            <p:nvPr/>
          </p:nvSpPr>
          <p:spPr>
            <a:xfrm>
              <a:off x="1743678" y="6071457"/>
              <a:ext cx="4436745" cy="2001520"/>
            </a:xfrm>
            <a:custGeom>
              <a:avLst/>
              <a:gdLst/>
              <a:ahLst/>
              <a:cxnLst/>
              <a:rect l="l" t="t" r="r" b="b"/>
              <a:pathLst>
                <a:path w="4436745" h="2001520">
                  <a:moveTo>
                    <a:pt x="0" y="2001073"/>
                  </a:moveTo>
                  <a:lnTo>
                    <a:pt x="4436715" y="2001073"/>
                  </a:lnTo>
                </a:path>
                <a:path w="4436745" h="2001520">
                  <a:moveTo>
                    <a:pt x="0" y="1667379"/>
                  </a:moveTo>
                  <a:lnTo>
                    <a:pt x="4436715" y="1667379"/>
                  </a:lnTo>
                </a:path>
                <a:path w="4436745" h="2001520">
                  <a:moveTo>
                    <a:pt x="0" y="1333998"/>
                  </a:moveTo>
                  <a:lnTo>
                    <a:pt x="4436715" y="1333998"/>
                  </a:lnTo>
                </a:path>
                <a:path w="4436745" h="2001520">
                  <a:moveTo>
                    <a:pt x="0" y="1000522"/>
                  </a:moveTo>
                  <a:lnTo>
                    <a:pt x="4436715" y="1000522"/>
                  </a:lnTo>
                </a:path>
                <a:path w="4436745" h="2001520">
                  <a:moveTo>
                    <a:pt x="0" y="667046"/>
                  </a:moveTo>
                  <a:lnTo>
                    <a:pt x="4436715" y="667046"/>
                  </a:lnTo>
                </a:path>
                <a:path w="4436745" h="2001520">
                  <a:moveTo>
                    <a:pt x="0" y="333380"/>
                  </a:moveTo>
                  <a:lnTo>
                    <a:pt x="4436715" y="333380"/>
                  </a:lnTo>
                </a:path>
                <a:path w="4436745" h="2001520">
                  <a:moveTo>
                    <a:pt x="0" y="0"/>
                  </a:moveTo>
                  <a:lnTo>
                    <a:pt x="4436715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43672" y="70719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57897" y="6047712"/>
              <a:ext cx="485140" cy="1029335"/>
            </a:xfrm>
            <a:custGeom>
              <a:avLst/>
              <a:gdLst/>
              <a:ahLst/>
              <a:cxnLst/>
              <a:rect l="l" t="t" r="r" b="b"/>
              <a:pathLst>
                <a:path w="485139" h="1029334">
                  <a:moveTo>
                    <a:pt x="0" y="1029016"/>
                  </a:moveTo>
                  <a:lnTo>
                    <a:pt x="456056" y="1029016"/>
                  </a:lnTo>
                </a:path>
                <a:path w="485139" h="1029334">
                  <a:moveTo>
                    <a:pt x="465536" y="1029016"/>
                  </a:moveTo>
                  <a:lnTo>
                    <a:pt x="465536" y="981241"/>
                  </a:lnTo>
                </a:path>
                <a:path w="485139" h="1029334">
                  <a:moveTo>
                    <a:pt x="465536" y="971743"/>
                  </a:moveTo>
                  <a:lnTo>
                    <a:pt x="475243" y="238210"/>
                  </a:lnTo>
                </a:path>
                <a:path w="485139" h="1029334">
                  <a:moveTo>
                    <a:pt x="475243" y="228712"/>
                  </a:moveTo>
                  <a:lnTo>
                    <a:pt x="475243" y="247708"/>
                  </a:lnTo>
                </a:path>
                <a:path w="485139" h="1029334">
                  <a:moveTo>
                    <a:pt x="475243" y="257206"/>
                  </a:moveTo>
                  <a:lnTo>
                    <a:pt x="484732" y="247708"/>
                  </a:lnTo>
                </a:path>
                <a:path w="485139" h="1029334">
                  <a:moveTo>
                    <a:pt x="484732" y="238210"/>
                  </a:moveTo>
                  <a:lnTo>
                    <a:pt x="484732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237889" y="60334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242630" y="6047712"/>
              <a:ext cx="38100" cy="2096135"/>
            </a:xfrm>
            <a:custGeom>
              <a:avLst/>
              <a:gdLst/>
              <a:ahLst/>
              <a:cxnLst/>
              <a:rect l="l" t="t" r="r" b="b"/>
              <a:pathLst>
                <a:path w="38100" h="2096134">
                  <a:moveTo>
                    <a:pt x="0" y="0"/>
                  </a:moveTo>
                  <a:lnTo>
                    <a:pt x="9479" y="371373"/>
                  </a:lnTo>
                </a:path>
                <a:path w="38100" h="2096134">
                  <a:moveTo>
                    <a:pt x="9479" y="381156"/>
                  </a:moveTo>
                  <a:lnTo>
                    <a:pt x="37928" y="20960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275817" y="81487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280558" y="7877081"/>
              <a:ext cx="9525" cy="266700"/>
            </a:xfrm>
            <a:custGeom>
              <a:avLst/>
              <a:gdLst/>
              <a:ahLst/>
              <a:cxnLst/>
              <a:rect l="l" t="t" r="r" b="b"/>
              <a:pathLst>
                <a:path w="9525" h="266700">
                  <a:moveTo>
                    <a:pt x="0" y="266704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285297" y="78628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290038" y="6066708"/>
              <a:ext cx="104775" cy="2030095"/>
            </a:xfrm>
            <a:custGeom>
              <a:avLst/>
              <a:gdLst/>
              <a:ahLst/>
              <a:cxnLst/>
              <a:rect l="l" t="t" r="r" b="b"/>
              <a:pathLst>
                <a:path w="104775" h="2030095">
                  <a:moveTo>
                    <a:pt x="0" y="1800874"/>
                  </a:moveTo>
                  <a:lnTo>
                    <a:pt x="0" y="1819870"/>
                  </a:lnTo>
                </a:path>
                <a:path w="104775" h="2030095">
                  <a:moveTo>
                    <a:pt x="0" y="1829368"/>
                  </a:moveTo>
                  <a:lnTo>
                    <a:pt x="0" y="1781868"/>
                  </a:lnTo>
                </a:path>
                <a:path w="104775" h="2030095">
                  <a:moveTo>
                    <a:pt x="0" y="1772370"/>
                  </a:moveTo>
                  <a:lnTo>
                    <a:pt x="28438" y="28494"/>
                  </a:lnTo>
                </a:path>
                <a:path w="104775" h="2030095">
                  <a:moveTo>
                    <a:pt x="28438" y="18996"/>
                  </a:moveTo>
                  <a:lnTo>
                    <a:pt x="28438" y="66676"/>
                  </a:lnTo>
                </a:path>
                <a:path w="104775" h="2030095">
                  <a:moveTo>
                    <a:pt x="28438" y="76174"/>
                  </a:moveTo>
                  <a:lnTo>
                    <a:pt x="28438" y="142945"/>
                  </a:lnTo>
                </a:path>
                <a:path w="104775" h="2030095">
                  <a:moveTo>
                    <a:pt x="28438" y="152443"/>
                  </a:moveTo>
                  <a:lnTo>
                    <a:pt x="28438" y="123949"/>
                  </a:lnTo>
                </a:path>
                <a:path w="104775" h="2030095">
                  <a:moveTo>
                    <a:pt x="28438" y="114166"/>
                  </a:moveTo>
                  <a:lnTo>
                    <a:pt x="37928" y="66676"/>
                  </a:lnTo>
                </a:path>
                <a:path w="104775" h="2030095">
                  <a:moveTo>
                    <a:pt x="37928" y="57178"/>
                  </a:moveTo>
                  <a:lnTo>
                    <a:pt x="37928" y="85672"/>
                  </a:lnTo>
                </a:path>
                <a:path w="104775" h="2030095">
                  <a:moveTo>
                    <a:pt x="37928" y="95170"/>
                  </a:moveTo>
                  <a:lnTo>
                    <a:pt x="47407" y="1495940"/>
                  </a:lnTo>
                </a:path>
                <a:path w="104775" h="2030095">
                  <a:moveTo>
                    <a:pt x="47407" y="1505438"/>
                  </a:moveTo>
                  <a:lnTo>
                    <a:pt x="66604" y="1991338"/>
                  </a:lnTo>
                </a:path>
                <a:path w="104775" h="2030095">
                  <a:moveTo>
                    <a:pt x="66604" y="2001073"/>
                  </a:moveTo>
                  <a:lnTo>
                    <a:pt x="66604" y="2020069"/>
                  </a:lnTo>
                </a:path>
                <a:path w="104775" h="2030095">
                  <a:moveTo>
                    <a:pt x="66604" y="2029577"/>
                  </a:moveTo>
                  <a:lnTo>
                    <a:pt x="66604" y="2020069"/>
                  </a:lnTo>
                </a:path>
                <a:path w="104775" h="2030095">
                  <a:moveTo>
                    <a:pt x="66604" y="2010571"/>
                  </a:moveTo>
                  <a:lnTo>
                    <a:pt x="76083" y="1629387"/>
                  </a:lnTo>
                </a:path>
                <a:path w="104775" h="2030095">
                  <a:moveTo>
                    <a:pt x="76083" y="1619889"/>
                  </a:moveTo>
                  <a:lnTo>
                    <a:pt x="95043" y="9498"/>
                  </a:lnTo>
                </a:path>
                <a:path w="104775" h="2030095">
                  <a:moveTo>
                    <a:pt x="95043" y="0"/>
                  </a:moveTo>
                  <a:lnTo>
                    <a:pt x="104532" y="66676"/>
                  </a:lnTo>
                </a:path>
                <a:path w="104775" h="2030095">
                  <a:moveTo>
                    <a:pt x="104532" y="76174"/>
                  </a:moveTo>
                  <a:lnTo>
                    <a:pt x="104532" y="142945"/>
                  </a:lnTo>
                </a:path>
                <a:path w="104775" h="2030095">
                  <a:moveTo>
                    <a:pt x="104532" y="152443"/>
                  </a:moveTo>
                  <a:lnTo>
                    <a:pt x="104532" y="85672"/>
                  </a:lnTo>
                </a:path>
                <a:path w="104775" h="2030095">
                  <a:moveTo>
                    <a:pt x="104532" y="76174"/>
                  </a:moveTo>
                  <a:lnTo>
                    <a:pt x="104532" y="571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89829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94570" y="6123886"/>
              <a:ext cx="28575" cy="1848485"/>
            </a:xfrm>
            <a:custGeom>
              <a:avLst/>
              <a:gdLst/>
              <a:ahLst/>
              <a:cxnLst/>
              <a:rect l="l" t="t" r="r" b="b"/>
              <a:pathLst>
                <a:path w="28575" h="1848484">
                  <a:moveTo>
                    <a:pt x="0" y="0"/>
                  </a:moveTo>
                  <a:lnTo>
                    <a:pt x="9479" y="266704"/>
                  </a:lnTo>
                </a:path>
                <a:path w="28575" h="1848484">
                  <a:moveTo>
                    <a:pt x="9479" y="276202"/>
                  </a:moveTo>
                  <a:lnTo>
                    <a:pt x="18959" y="1496034"/>
                  </a:lnTo>
                </a:path>
                <a:path w="28575" h="1848484">
                  <a:moveTo>
                    <a:pt x="18959" y="1505533"/>
                  </a:moveTo>
                  <a:lnTo>
                    <a:pt x="28467" y="1838923"/>
                  </a:lnTo>
                </a:path>
                <a:path w="28575" h="1848484">
                  <a:moveTo>
                    <a:pt x="28467" y="1848430"/>
                  </a:moveTo>
                  <a:lnTo>
                    <a:pt x="28467" y="182942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18297" y="7939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423037" y="6133384"/>
              <a:ext cx="38100" cy="1982470"/>
            </a:xfrm>
            <a:custGeom>
              <a:avLst/>
              <a:gdLst/>
              <a:ahLst/>
              <a:cxnLst/>
              <a:rect l="l" t="t" r="r" b="b"/>
              <a:pathLst>
                <a:path w="38100" h="1982470">
                  <a:moveTo>
                    <a:pt x="0" y="1819927"/>
                  </a:moveTo>
                  <a:lnTo>
                    <a:pt x="9479" y="1972399"/>
                  </a:lnTo>
                </a:path>
                <a:path w="38100" h="1982470">
                  <a:moveTo>
                    <a:pt x="9479" y="1981897"/>
                  </a:moveTo>
                  <a:lnTo>
                    <a:pt x="9479" y="1915164"/>
                  </a:lnTo>
                </a:path>
                <a:path w="38100" h="1982470">
                  <a:moveTo>
                    <a:pt x="9479" y="1905666"/>
                  </a:moveTo>
                  <a:lnTo>
                    <a:pt x="37918" y="18996"/>
                  </a:lnTo>
                </a:path>
                <a:path w="38100" h="1982470">
                  <a:moveTo>
                    <a:pt x="37918" y="9498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456205" y="61191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470625" y="6123886"/>
              <a:ext cx="28575" cy="1820545"/>
            </a:xfrm>
            <a:custGeom>
              <a:avLst/>
              <a:gdLst/>
              <a:ahLst/>
              <a:cxnLst/>
              <a:rect l="l" t="t" r="r" b="b"/>
              <a:pathLst>
                <a:path w="28575" h="1820545">
                  <a:moveTo>
                    <a:pt x="0" y="0"/>
                  </a:moveTo>
                  <a:lnTo>
                    <a:pt x="0" y="9498"/>
                  </a:lnTo>
                </a:path>
                <a:path w="28575" h="1820545">
                  <a:moveTo>
                    <a:pt x="0" y="18996"/>
                  </a:moveTo>
                  <a:lnTo>
                    <a:pt x="9479" y="342973"/>
                  </a:lnTo>
                </a:path>
                <a:path w="28575" h="1820545">
                  <a:moveTo>
                    <a:pt x="9479" y="352471"/>
                  </a:moveTo>
                  <a:lnTo>
                    <a:pt x="28438" y="18199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494323" y="79485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499064" y="6028431"/>
              <a:ext cx="38100" cy="2096770"/>
            </a:xfrm>
            <a:custGeom>
              <a:avLst/>
              <a:gdLst/>
              <a:ahLst/>
              <a:cxnLst/>
              <a:rect l="l" t="t" r="r" b="b"/>
              <a:pathLst>
                <a:path w="38100" h="2096770">
                  <a:moveTo>
                    <a:pt x="0" y="1915382"/>
                  </a:moveTo>
                  <a:lnTo>
                    <a:pt x="0" y="1867645"/>
                  </a:lnTo>
                </a:path>
                <a:path w="38100" h="2096770">
                  <a:moveTo>
                    <a:pt x="0" y="1858147"/>
                  </a:moveTo>
                  <a:lnTo>
                    <a:pt x="0" y="1877153"/>
                  </a:lnTo>
                </a:path>
                <a:path w="38100" h="2096770">
                  <a:moveTo>
                    <a:pt x="0" y="1886879"/>
                  </a:moveTo>
                  <a:lnTo>
                    <a:pt x="9479" y="2086850"/>
                  </a:lnTo>
                </a:path>
                <a:path w="38100" h="2096770">
                  <a:moveTo>
                    <a:pt x="9479" y="2096348"/>
                  </a:moveTo>
                  <a:lnTo>
                    <a:pt x="9479" y="2077352"/>
                  </a:lnTo>
                </a:path>
                <a:path w="38100" h="2096770">
                  <a:moveTo>
                    <a:pt x="9479" y="2067854"/>
                  </a:moveTo>
                  <a:lnTo>
                    <a:pt x="28438" y="829083"/>
                  </a:lnTo>
                </a:path>
                <a:path w="38100" h="2096770">
                  <a:moveTo>
                    <a:pt x="28438" y="819585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532242" y="60141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536983" y="6028431"/>
              <a:ext cx="9525" cy="314960"/>
            </a:xfrm>
            <a:custGeom>
              <a:avLst/>
              <a:gdLst/>
              <a:ahLst/>
              <a:cxnLst/>
              <a:rect l="l" t="t" r="r" b="b"/>
              <a:pathLst>
                <a:path w="9525" h="314960">
                  <a:moveTo>
                    <a:pt x="0" y="0"/>
                  </a:moveTo>
                  <a:lnTo>
                    <a:pt x="9479" y="314479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541722" y="63478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546462" y="6352599"/>
              <a:ext cx="57785" cy="1696085"/>
            </a:xfrm>
            <a:custGeom>
              <a:avLst/>
              <a:gdLst/>
              <a:ahLst/>
              <a:cxnLst/>
              <a:rect l="l" t="t" r="r" b="b"/>
              <a:pathLst>
                <a:path w="57785" h="1696084">
                  <a:moveTo>
                    <a:pt x="0" y="0"/>
                  </a:moveTo>
                  <a:lnTo>
                    <a:pt x="0" y="9498"/>
                  </a:lnTo>
                </a:path>
                <a:path w="57785" h="1696084">
                  <a:moveTo>
                    <a:pt x="0" y="18996"/>
                  </a:moveTo>
                  <a:lnTo>
                    <a:pt x="9479" y="323977"/>
                  </a:lnTo>
                </a:path>
                <a:path w="57785" h="1696084">
                  <a:moveTo>
                    <a:pt x="9479" y="333475"/>
                  </a:moveTo>
                  <a:lnTo>
                    <a:pt x="18959" y="1295816"/>
                  </a:lnTo>
                </a:path>
                <a:path w="57785" h="1696084">
                  <a:moveTo>
                    <a:pt x="18959" y="1305314"/>
                  </a:moveTo>
                  <a:lnTo>
                    <a:pt x="28533" y="1648449"/>
                  </a:lnTo>
                </a:path>
                <a:path w="57785" h="1696084">
                  <a:moveTo>
                    <a:pt x="28533" y="1657947"/>
                  </a:moveTo>
                  <a:lnTo>
                    <a:pt x="28533" y="1686451"/>
                  </a:lnTo>
                </a:path>
                <a:path w="57785" h="1696084">
                  <a:moveTo>
                    <a:pt x="28533" y="1695949"/>
                  </a:moveTo>
                  <a:lnTo>
                    <a:pt x="28533" y="1686451"/>
                  </a:lnTo>
                </a:path>
                <a:path w="57785" h="1696084">
                  <a:moveTo>
                    <a:pt x="28533" y="1676953"/>
                  </a:moveTo>
                  <a:lnTo>
                    <a:pt x="38203" y="1467255"/>
                  </a:lnTo>
                </a:path>
                <a:path w="57785" h="1696084">
                  <a:moveTo>
                    <a:pt x="38203" y="1457757"/>
                  </a:moveTo>
                  <a:lnTo>
                    <a:pt x="57162" y="379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598884" y="63763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03625" y="6009435"/>
              <a:ext cx="47625" cy="2077720"/>
            </a:xfrm>
            <a:custGeom>
              <a:avLst/>
              <a:gdLst/>
              <a:ahLst/>
              <a:cxnLst/>
              <a:rect l="l" t="t" r="r" b="b"/>
              <a:pathLst>
                <a:path w="47625" h="2077720">
                  <a:moveTo>
                    <a:pt x="0" y="381156"/>
                  </a:moveTo>
                  <a:lnTo>
                    <a:pt x="9479" y="343163"/>
                  </a:lnTo>
                </a:path>
                <a:path w="47625" h="2077720">
                  <a:moveTo>
                    <a:pt x="9479" y="333475"/>
                  </a:moveTo>
                  <a:lnTo>
                    <a:pt x="9479" y="9498"/>
                  </a:lnTo>
                </a:path>
                <a:path w="47625" h="2077720">
                  <a:moveTo>
                    <a:pt x="9479" y="0"/>
                  </a:moveTo>
                  <a:lnTo>
                    <a:pt x="9479" y="18996"/>
                  </a:lnTo>
                </a:path>
                <a:path w="47625" h="2077720">
                  <a:moveTo>
                    <a:pt x="9479" y="28779"/>
                  </a:moveTo>
                  <a:lnTo>
                    <a:pt x="28438" y="1124566"/>
                  </a:lnTo>
                </a:path>
                <a:path w="47625" h="2077720">
                  <a:moveTo>
                    <a:pt x="28438" y="1134065"/>
                  </a:moveTo>
                  <a:lnTo>
                    <a:pt x="47398" y="2067845"/>
                  </a:lnTo>
                </a:path>
                <a:path w="47625" h="2077720">
                  <a:moveTo>
                    <a:pt x="47398" y="2077343"/>
                  </a:moveTo>
                  <a:lnTo>
                    <a:pt x="47398" y="2048611"/>
                  </a:lnTo>
                </a:path>
                <a:path w="47625" h="2077720">
                  <a:moveTo>
                    <a:pt x="47398" y="2039113"/>
                  </a:moveTo>
                  <a:lnTo>
                    <a:pt x="47398" y="193437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646282" y="79295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651023" y="6142882"/>
              <a:ext cx="38100" cy="1829435"/>
            </a:xfrm>
            <a:custGeom>
              <a:avLst/>
              <a:gdLst/>
              <a:ahLst/>
              <a:cxnLst/>
              <a:rect l="l" t="t" r="r" b="b"/>
              <a:pathLst>
                <a:path w="38100" h="1829434">
                  <a:moveTo>
                    <a:pt x="0" y="1791433"/>
                  </a:moveTo>
                  <a:lnTo>
                    <a:pt x="9479" y="1819927"/>
                  </a:lnTo>
                </a:path>
                <a:path w="38100" h="1829434">
                  <a:moveTo>
                    <a:pt x="9479" y="1829434"/>
                  </a:moveTo>
                  <a:lnTo>
                    <a:pt x="9479" y="1781925"/>
                  </a:lnTo>
                </a:path>
                <a:path w="38100" h="1829434">
                  <a:moveTo>
                    <a:pt x="9479" y="177242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684196" y="61191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698421" y="6133384"/>
              <a:ext cx="29209" cy="1953895"/>
            </a:xfrm>
            <a:custGeom>
              <a:avLst/>
              <a:gdLst/>
              <a:ahLst/>
              <a:cxnLst/>
              <a:rect l="l" t="t" r="r" b="b"/>
              <a:pathLst>
                <a:path w="29210" h="1953895">
                  <a:moveTo>
                    <a:pt x="0" y="0"/>
                  </a:moveTo>
                  <a:lnTo>
                    <a:pt x="0" y="219214"/>
                  </a:lnTo>
                </a:path>
                <a:path w="29210" h="1953895">
                  <a:moveTo>
                    <a:pt x="0" y="228712"/>
                  </a:moveTo>
                  <a:lnTo>
                    <a:pt x="19243" y="1448259"/>
                  </a:lnTo>
                </a:path>
                <a:path w="29210" h="1953895">
                  <a:moveTo>
                    <a:pt x="19243" y="1457757"/>
                  </a:moveTo>
                  <a:lnTo>
                    <a:pt x="19243" y="1686470"/>
                  </a:lnTo>
                </a:path>
                <a:path w="29210" h="1953895">
                  <a:moveTo>
                    <a:pt x="19243" y="1695959"/>
                  </a:moveTo>
                  <a:lnTo>
                    <a:pt x="28723" y="19533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722404" y="80915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727145" y="7972317"/>
              <a:ext cx="0" cy="124460"/>
            </a:xfrm>
            <a:custGeom>
              <a:avLst/>
              <a:gdLst/>
              <a:ahLst/>
              <a:cxnLst/>
              <a:rect l="l" t="t" r="r" b="b"/>
              <a:pathLst>
                <a:path w="0" h="124459">
                  <a:moveTo>
                    <a:pt x="0" y="123968"/>
                  </a:moveTo>
                  <a:lnTo>
                    <a:pt x="0" y="19233"/>
                  </a:lnTo>
                </a:path>
                <a:path w="0" h="124459">
                  <a:moveTo>
                    <a:pt x="0" y="9498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722397" y="7958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736624" y="6076206"/>
              <a:ext cx="28575" cy="1877695"/>
            </a:xfrm>
            <a:custGeom>
              <a:avLst/>
              <a:gdLst/>
              <a:ahLst/>
              <a:cxnLst/>
              <a:rect l="l" t="t" r="r" b="b"/>
              <a:pathLst>
                <a:path w="28575" h="1877695">
                  <a:moveTo>
                    <a:pt x="0" y="1877105"/>
                  </a:moveTo>
                  <a:lnTo>
                    <a:pt x="0" y="1657881"/>
                  </a:lnTo>
                </a:path>
                <a:path w="28575" h="1877695">
                  <a:moveTo>
                    <a:pt x="0" y="1648383"/>
                  </a:moveTo>
                  <a:lnTo>
                    <a:pt x="18959" y="95170"/>
                  </a:lnTo>
                </a:path>
                <a:path w="28575" h="1877695">
                  <a:moveTo>
                    <a:pt x="18959" y="85672"/>
                  </a:moveTo>
                  <a:lnTo>
                    <a:pt x="18959" y="95170"/>
                  </a:lnTo>
                </a:path>
                <a:path w="28575" h="1877695">
                  <a:moveTo>
                    <a:pt x="18959" y="104668"/>
                  </a:moveTo>
                  <a:lnTo>
                    <a:pt x="28438" y="114451"/>
                  </a:lnTo>
                </a:path>
                <a:path w="28575" h="1877695">
                  <a:moveTo>
                    <a:pt x="28438" y="123949"/>
                  </a:moveTo>
                  <a:lnTo>
                    <a:pt x="28438" y="104668"/>
                  </a:lnTo>
                </a:path>
                <a:path w="28575" h="1877695">
                  <a:moveTo>
                    <a:pt x="28438" y="95170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760322" y="60619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765063" y="6066708"/>
              <a:ext cx="38100" cy="2001520"/>
            </a:xfrm>
            <a:custGeom>
              <a:avLst/>
              <a:gdLst/>
              <a:ahLst/>
              <a:cxnLst/>
              <a:rect l="l" t="t" r="r" b="b"/>
              <a:pathLst>
                <a:path w="38100" h="2001520">
                  <a:moveTo>
                    <a:pt x="0" y="0"/>
                  </a:moveTo>
                  <a:lnTo>
                    <a:pt x="0" y="95170"/>
                  </a:lnTo>
                </a:path>
                <a:path w="38100" h="2001520">
                  <a:moveTo>
                    <a:pt x="0" y="104668"/>
                  </a:moveTo>
                  <a:lnTo>
                    <a:pt x="28438" y="1877105"/>
                  </a:lnTo>
                </a:path>
                <a:path w="38100" h="2001520">
                  <a:moveTo>
                    <a:pt x="28438" y="1886603"/>
                  </a:moveTo>
                  <a:lnTo>
                    <a:pt x="37918" y="20010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798241" y="80725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802982" y="6171377"/>
              <a:ext cx="29209" cy="1896745"/>
            </a:xfrm>
            <a:custGeom>
              <a:avLst/>
              <a:gdLst/>
              <a:ahLst/>
              <a:cxnLst/>
              <a:rect l="l" t="t" r="r" b="b"/>
              <a:pathLst>
                <a:path w="29210" h="1896745">
                  <a:moveTo>
                    <a:pt x="0" y="1896405"/>
                  </a:moveTo>
                  <a:lnTo>
                    <a:pt x="0" y="1762939"/>
                  </a:lnTo>
                </a:path>
                <a:path w="29210" h="1896745">
                  <a:moveTo>
                    <a:pt x="0" y="1753431"/>
                  </a:moveTo>
                  <a:lnTo>
                    <a:pt x="2862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826867" y="615713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831610" y="6104700"/>
              <a:ext cx="47625" cy="2020570"/>
            </a:xfrm>
            <a:custGeom>
              <a:avLst/>
              <a:gdLst/>
              <a:ahLst/>
              <a:cxnLst/>
              <a:rect l="l" t="t" r="r" b="b"/>
              <a:pathLst>
                <a:path w="47625" h="2020570">
                  <a:moveTo>
                    <a:pt x="0" y="76174"/>
                  </a:moveTo>
                  <a:lnTo>
                    <a:pt x="9479" y="66676"/>
                  </a:lnTo>
                </a:path>
                <a:path w="47625" h="2020570">
                  <a:moveTo>
                    <a:pt x="9479" y="57178"/>
                  </a:moveTo>
                  <a:lnTo>
                    <a:pt x="9479" y="9687"/>
                  </a:lnTo>
                </a:path>
                <a:path w="47625" h="2020570">
                  <a:moveTo>
                    <a:pt x="9479" y="0"/>
                  </a:moveTo>
                  <a:lnTo>
                    <a:pt x="9479" y="9687"/>
                  </a:lnTo>
                </a:path>
                <a:path w="47625" h="2020570">
                  <a:moveTo>
                    <a:pt x="9479" y="19186"/>
                  </a:moveTo>
                  <a:lnTo>
                    <a:pt x="18959" y="304886"/>
                  </a:lnTo>
                </a:path>
                <a:path w="47625" h="2020570">
                  <a:moveTo>
                    <a:pt x="18959" y="314384"/>
                  </a:moveTo>
                  <a:lnTo>
                    <a:pt x="28438" y="1429453"/>
                  </a:lnTo>
                </a:path>
                <a:path w="47625" h="2020570">
                  <a:moveTo>
                    <a:pt x="28438" y="1438951"/>
                  </a:moveTo>
                  <a:lnTo>
                    <a:pt x="38013" y="1753374"/>
                  </a:lnTo>
                </a:path>
                <a:path w="47625" h="2020570">
                  <a:moveTo>
                    <a:pt x="38013" y="1762882"/>
                  </a:moveTo>
                  <a:lnTo>
                    <a:pt x="47493" y="202007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874363" y="81295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879104" y="6047712"/>
              <a:ext cx="104775" cy="2077085"/>
            </a:xfrm>
            <a:custGeom>
              <a:avLst/>
              <a:gdLst/>
              <a:ahLst/>
              <a:cxnLst/>
              <a:rect l="l" t="t" r="r" b="b"/>
              <a:pathLst>
                <a:path w="104775" h="2077084">
                  <a:moveTo>
                    <a:pt x="0" y="2077067"/>
                  </a:moveTo>
                  <a:lnTo>
                    <a:pt x="9479" y="1581707"/>
                  </a:lnTo>
                </a:path>
                <a:path w="104775" h="2077084">
                  <a:moveTo>
                    <a:pt x="9479" y="1572209"/>
                  </a:moveTo>
                  <a:lnTo>
                    <a:pt x="28438" y="95170"/>
                  </a:lnTo>
                </a:path>
                <a:path w="104775" h="2077084">
                  <a:moveTo>
                    <a:pt x="28438" y="85672"/>
                  </a:moveTo>
                  <a:lnTo>
                    <a:pt x="28438" y="47490"/>
                  </a:lnTo>
                </a:path>
                <a:path w="104775" h="2077084">
                  <a:moveTo>
                    <a:pt x="28438" y="37992"/>
                  </a:moveTo>
                  <a:lnTo>
                    <a:pt x="37918" y="76174"/>
                  </a:lnTo>
                </a:path>
                <a:path w="104775" h="2077084">
                  <a:moveTo>
                    <a:pt x="37918" y="85672"/>
                  </a:moveTo>
                  <a:lnTo>
                    <a:pt x="47398" y="685852"/>
                  </a:lnTo>
                </a:path>
                <a:path w="104775" h="2077084">
                  <a:moveTo>
                    <a:pt x="47398" y="695540"/>
                  </a:moveTo>
                  <a:lnTo>
                    <a:pt x="66547" y="1781631"/>
                  </a:lnTo>
                </a:path>
                <a:path w="104775" h="2077084">
                  <a:moveTo>
                    <a:pt x="66547" y="1791366"/>
                  </a:moveTo>
                  <a:lnTo>
                    <a:pt x="66547" y="1943838"/>
                  </a:lnTo>
                </a:path>
                <a:path w="104775" h="2077084">
                  <a:moveTo>
                    <a:pt x="66547" y="1953336"/>
                  </a:moveTo>
                  <a:lnTo>
                    <a:pt x="66547" y="2020069"/>
                  </a:lnTo>
                </a:path>
                <a:path w="104775" h="2077084">
                  <a:moveTo>
                    <a:pt x="66547" y="2029567"/>
                  </a:moveTo>
                  <a:lnTo>
                    <a:pt x="76026" y="2010334"/>
                  </a:lnTo>
                </a:path>
                <a:path w="104775" h="2077084">
                  <a:moveTo>
                    <a:pt x="76026" y="2000836"/>
                  </a:moveTo>
                  <a:lnTo>
                    <a:pt x="76026" y="1667379"/>
                  </a:lnTo>
                </a:path>
                <a:path w="104775" h="2077084">
                  <a:moveTo>
                    <a:pt x="76026" y="1657881"/>
                  </a:moveTo>
                  <a:lnTo>
                    <a:pt x="104465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978828" y="60334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983569" y="6038214"/>
              <a:ext cx="9525" cy="200025"/>
            </a:xfrm>
            <a:custGeom>
              <a:avLst/>
              <a:gdLst/>
              <a:ahLst/>
              <a:cxnLst/>
              <a:rect l="l" t="t" r="r" b="b"/>
              <a:pathLst>
                <a:path w="9525" h="200025">
                  <a:moveTo>
                    <a:pt x="0" y="0"/>
                  </a:moveTo>
                  <a:lnTo>
                    <a:pt x="0" y="95170"/>
                  </a:lnTo>
                </a:path>
                <a:path w="9525" h="200025">
                  <a:moveTo>
                    <a:pt x="0" y="104668"/>
                  </a:moveTo>
                  <a:lnTo>
                    <a:pt x="9479" y="19993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988308" y="62428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993049" y="6238148"/>
              <a:ext cx="28575" cy="1782445"/>
            </a:xfrm>
            <a:custGeom>
              <a:avLst/>
              <a:gdLst/>
              <a:ahLst/>
              <a:cxnLst/>
              <a:rect l="l" t="t" r="r" b="b"/>
              <a:pathLst>
                <a:path w="28575" h="1782445">
                  <a:moveTo>
                    <a:pt x="0" y="0"/>
                  </a:moveTo>
                  <a:lnTo>
                    <a:pt x="0" y="28779"/>
                  </a:lnTo>
                </a:path>
                <a:path w="28575" h="1782445">
                  <a:moveTo>
                    <a:pt x="0" y="38277"/>
                  </a:moveTo>
                  <a:lnTo>
                    <a:pt x="9479" y="857577"/>
                  </a:lnTo>
                </a:path>
                <a:path w="28575" h="1782445">
                  <a:moveTo>
                    <a:pt x="9479" y="867075"/>
                  </a:moveTo>
                  <a:lnTo>
                    <a:pt x="28438" y="1772399"/>
                  </a:lnTo>
                </a:path>
                <a:path w="28575" h="1782445">
                  <a:moveTo>
                    <a:pt x="28438" y="1781897"/>
                  </a:moveTo>
                  <a:lnTo>
                    <a:pt x="28438" y="177239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016745" y="79963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030968" y="6104700"/>
              <a:ext cx="29209" cy="1915795"/>
            </a:xfrm>
            <a:custGeom>
              <a:avLst/>
              <a:gdLst/>
              <a:ahLst/>
              <a:cxnLst/>
              <a:rect l="l" t="t" r="r" b="b"/>
              <a:pathLst>
                <a:path w="29210" h="1915795">
                  <a:moveTo>
                    <a:pt x="0" y="1915344"/>
                  </a:moveTo>
                  <a:lnTo>
                    <a:pt x="0" y="1905846"/>
                  </a:lnTo>
                </a:path>
                <a:path w="29210" h="1915795">
                  <a:moveTo>
                    <a:pt x="0" y="1896348"/>
                  </a:moveTo>
                  <a:lnTo>
                    <a:pt x="0" y="1686660"/>
                  </a:lnTo>
                </a:path>
                <a:path w="29210" h="1915795">
                  <a:moveTo>
                    <a:pt x="0" y="1677162"/>
                  </a:moveTo>
                  <a:lnTo>
                    <a:pt x="18959" y="343163"/>
                  </a:lnTo>
                </a:path>
                <a:path w="29210" h="1915795">
                  <a:moveTo>
                    <a:pt x="18959" y="333665"/>
                  </a:moveTo>
                  <a:lnTo>
                    <a:pt x="2872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054950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059691" y="6066708"/>
              <a:ext cx="114300" cy="1972945"/>
            </a:xfrm>
            <a:custGeom>
              <a:avLst/>
              <a:gdLst/>
              <a:ahLst/>
              <a:cxnLst/>
              <a:rect l="l" t="t" r="r" b="b"/>
              <a:pathLst>
                <a:path w="114300" h="1972945">
                  <a:moveTo>
                    <a:pt x="0" y="37992"/>
                  </a:moveTo>
                  <a:lnTo>
                    <a:pt x="9479" y="133447"/>
                  </a:lnTo>
                </a:path>
                <a:path w="114300" h="1972945">
                  <a:moveTo>
                    <a:pt x="9479" y="142945"/>
                  </a:moveTo>
                  <a:lnTo>
                    <a:pt x="18959" y="743126"/>
                  </a:lnTo>
                </a:path>
                <a:path w="114300" h="1972945">
                  <a:moveTo>
                    <a:pt x="18959" y="752814"/>
                  </a:moveTo>
                  <a:lnTo>
                    <a:pt x="37918" y="1962844"/>
                  </a:lnTo>
                </a:path>
                <a:path w="114300" h="1972945">
                  <a:moveTo>
                    <a:pt x="37918" y="1972342"/>
                  </a:moveTo>
                  <a:lnTo>
                    <a:pt x="37918" y="1953336"/>
                  </a:lnTo>
                </a:path>
                <a:path w="114300" h="1972945">
                  <a:moveTo>
                    <a:pt x="37918" y="1943838"/>
                  </a:moveTo>
                  <a:lnTo>
                    <a:pt x="37918" y="1905609"/>
                  </a:lnTo>
                </a:path>
                <a:path w="114300" h="1972945">
                  <a:moveTo>
                    <a:pt x="37918" y="1896101"/>
                  </a:moveTo>
                  <a:lnTo>
                    <a:pt x="37918" y="1924842"/>
                  </a:lnTo>
                </a:path>
                <a:path w="114300" h="1972945">
                  <a:moveTo>
                    <a:pt x="37918" y="1934340"/>
                  </a:moveTo>
                  <a:lnTo>
                    <a:pt x="37918" y="1953336"/>
                  </a:lnTo>
                </a:path>
                <a:path w="114300" h="1972945">
                  <a:moveTo>
                    <a:pt x="37918" y="1962844"/>
                  </a:moveTo>
                  <a:lnTo>
                    <a:pt x="47398" y="1953336"/>
                  </a:lnTo>
                </a:path>
                <a:path w="114300" h="1972945">
                  <a:moveTo>
                    <a:pt x="47398" y="1943838"/>
                  </a:moveTo>
                  <a:lnTo>
                    <a:pt x="47398" y="1591205"/>
                  </a:lnTo>
                </a:path>
                <a:path w="114300" h="1972945">
                  <a:moveTo>
                    <a:pt x="47398" y="1581707"/>
                  </a:moveTo>
                  <a:lnTo>
                    <a:pt x="75837" y="104668"/>
                  </a:lnTo>
                </a:path>
                <a:path w="114300" h="1972945">
                  <a:moveTo>
                    <a:pt x="75837" y="95170"/>
                  </a:moveTo>
                  <a:lnTo>
                    <a:pt x="75837" y="9498"/>
                  </a:lnTo>
                </a:path>
                <a:path w="114300" h="1972945">
                  <a:moveTo>
                    <a:pt x="75837" y="0"/>
                  </a:moveTo>
                  <a:lnTo>
                    <a:pt x="75837" y="9498"/>
                  </a:lnTo>
                </a:path>
                <a:path w="114300" h="1972945">
                  <a:moveTo>
                    <a:pt x="75837" y="18996"/>
                  </a:moveTo>
                  <a:lnTo>
                    <a:pt x="85316" y="581089"/>
                  </a:lnTo>
                </a:path>
                <a:path w="114300" h="1972945">
                  <a:moveTo>
                    <a:pt x="85316" y="590872"/>
                  </a:moveTo>
                  <a:lnTo>
                    <a:pt x="104276" y="1924842"/>
                  </a:lnTo>
                </a:path>
                <a:path w="114300" h="1972945">
                  <a:moveTo>
                    <a:pt x="104276" y="1934340"/>
                  </a:moveTo>
                  <a:lnTo>
                    <a:pt x="114040" y="19628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168990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173731" y="6076206"/>
              <a:ext cx="38100" cy="1953895"/>
            </a:xfrm>
            <a:custGeom>
              <a:avLst/>
              <a:gdLst/>
              <a:ahLst/>
              <a:cxnLst/>
              <a:rect l="l" t="t" r="r" b="b"/>
              <a:pathLst>
                <a:path w="38100" h="1953895">
                  <a:moveTo>
                    <a:pt x="0" y="1953346"/>
                  </a:moveTo>
                  <a:lnTo>
                    <a:pt x="9479" y="1781868"/>
                  </a:lnTo>
                </a:path>
                <a:path w="38100" h="1953895">
                  <a:moveTo>
                    <a:pt x="9479" y="1772370"/>
                  </a:moveTo>
                  <a:lnTo>
                    <a:pt x="9479" y="1276725"/>
                  </a:lnTo>
                </a:path>
                <a:path w="38100" h="1953895">
                  <a:moveTo>
                    <a:pt x="9479" y="1267227"/>
                  </a:moveTo>
                  <a:lnTo>
                    <a:pt x="28438" y="171439"/>
                  </a:lnTo>
                </a:path>
                <a:path w="38100" h="1953895">
                  <a:moveTo>
                    <a:pt x="28438" y="161941"/>
                  </a:moveTo>
                  <a:lnTo>
                    <a:pt x="28438" y="142945"/>
                  </a:lnTo>
                </a:path>
                <a:path w="38100" h="1953895">
                  <a:moveTo>
                    <a:pt x="28438" y="13344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206909" y="60619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211650" y="6066708"/>
              <a:ext cx="142875" cy="2030095"/>
            </a:xfrm>
            <a:custGeom>
              <a:avLst/>
              <a:gdLst/>
              <a:ahLst/>
              <a:cxnLst/>
              <a:rect l="l" t="t" r="r" b="b"/>
              <a:pathLst>
                <a:path w="142875" h="2030095">
                  <a:moveTo>
                    <a:pt x="0" y="0"/>
                  </a:moveTo>
                  <a:lnTo>
                    <a:pt x="0" y="171439"/>
                  </a:lnTo>
                </a:path>
                <a:path w="142875" h="2030095">
                  <a:moveTo>
                    <a:pt x="0" y="180937"/>
                  </a:moveTo>
                  <a:lnTo>
                    <a:pt x="37918" y="2020069"/>
                  </a:lnTo>
                </a:path>
                <a:path w="142875" h="2030095">
                  <a:moveTo>
                    <a:pt x="37918" y="2029577"/>
                  </a:moveTo>
                  <a:lnTo>
                    <a:pt x="37918" y="1981840"/>
                  </a:lnTo>
                </a:path>
                <a:path w="142875" h="2030095">
                  <a:moveTo>
                    <a:pt x="37918" y="1972342"/>
                  </a:moveTo>
                  <a:lnTo>
                    <a:pt x="56877" y="743126"/>
                  </a:lnTo>
                </a:path>
                <a:path w="142875" h="2030095">
                  <a:moveTo>
                    <a:pt x="56877" y="733627"/>
                  </a:moveTo>
                  <a:lnTo>
                    <a:pt x="66357" y="104668"/>
                  </a:lnTo>
                </a:path>
                <a:path w="142875" h="2030095">
                  <a:moveTo>
                    <a:pt x="66357" y="95170"/>
                  </a:moveTo>
                  <a:lnTo>
                    <a:pt x="76026" y="47680"/>
                  </a:lnTo>
                </a:path>
                <a:path w="142875" h="2030095">
                  <a:moveTo>
                    <a:pt x="76026" y="37992"/>
                  </a:moveTo>
                  <a:lnTo>
                    <a:pt x="76026" y="57178"/>
                  </a:lnTo>
                </a:path>
                <a:path w="142875" h="2030095">
                  <a:moveTo>
                    <a:pt x="76026" y="66676"/>
                  </a:moveTo>
                  <a:lnTo>
                    <a:pt x="85506" y="295388"/>
                  </a:lnTo>
                </a:path>
                <a:path w="142875" h="2030095">
                  <a:moveTo>
                    <a:pt x="85506" y="304886"/>
                  </a:moveTo>
                  <a:lnTo>
                    <a:pt x="104465" y="2020069"/>
                  </a:lnTo>
                </a:path>
                <a:path w="142875" h="2030095">
                  <a:moveTo>
                    <a:pt x="104465" y="2029577"/>
                  </a:moveTo>
                  <a:lnTo>
                    <a:pt x="113945" y="2001073"/>
                  </a:lnTo>
                </a:path>
                <a:path w="142875" h="2030095">
                  <a:moveTo>
                    <a:pt x="113945" y="1991338"/>
                  </a:moveTo>
                  <a:lnTo>
                    <a:pt x="123425" y="1429168"/>
                  </a:lnTo>
                </a:path>
                <a:path w="142875" h="2030095">
                  <a:moveTo>
                    <a:pt x="123425" y="1419670"/>
                  </a:moveTo>
                  <a:lnTo>
                    <a:pt x="142384" y="379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49293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354034" y="6104700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0"/>
                  </a:moveTo>
                  <a:lnTo>
                    <a:pt x="9479" y="66676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358769" y="6157137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49"/>
                  </a:moveTo>
                  <a:lnTo>
                    <a:pt x="8089" y="20383"/>
                  </a:lnTo>
                  <a:lnTo>
                    <a:pt x="4737" y="18999"/>
                  </a:lnTo>
                  <a:lnTo>
                    <a:pt x="1384" y="20383"/>
                  </a:lnTo>
                  <a:lnTo>
                    <a:pt x="0" y="23749"/>
                  </a:lnTo>
                  <a:lnTo>
                    <a:pt x="1384" y="27101"/>
                  </a:lnTo>
                  <a:lnTo>
                    <a:pt x="4737" y="28498"/>
                  </a:lnTo>
                  <a:lnTo>
                    <a:pt x="8089" y="27101"/>
                  </a:lnTo>
                  <a:lnTo>
                    <a:pt x="9474" y="23749"/>
                  </a:lnTo>
                  <a:close/>
                </a:path>
                <a:path w="9525" h="28575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363514" y="6171377"/>
              <a:ext cx="28575" cy="1868170"/>
            </a:xfrm>
            <a:custGeom>
              <a:avLst/>
              <a:gdLst/>
              <a:ahLst/>
              <a:cxnLst/>
              <a:rect l="l" t="t" r="r" b="b"/>
              <a:pathLst>
                <a:path w="28575" h="1868170">
                  <a:moveTo>
                    <a:pt x="0" y="0"/>
                  </a:moveTo>
                  <a:lnTo>
                    <a:pt x="0" y="114546"/>
                  </a:lnTo>
                </a:path>
                <a:path w="28575" h="1868170">
                  <a:moveTo>
                    <a:pt x="0" y="124044"/>
                  </a:moveTo>
                  <a:lnTo>
                    <a:pt x="28438" y="1810438"/>
                  </a:lnTo>
                </a:path>
                <a:path w="28575" h="1868170">
                  <a:moveTo>
                    <a:pt x="28438" y="1820174"/>
                  </a:moveTo>
                  <a:lnTo>
                    <a:pt x="28438" y="186767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387212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391953" y="6123886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9764" y="1848430"/>
                  </a:lnTo>
                </a:path>
                <a:path w="38735" h="1915159">
                  <a:moveTo>
                    <a:pt x="9764" y="1838923"/>
                  </a:moveTo>
                  <a:lnTo>
                    <a:pt x="19243" y="1191053"/>
                  </a:lnTo>
                </a:path>
                <a:path w="38735" h="1915159">
                  <a:moveTo>
                    <a:pt x="19243" y="1181555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425415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430156" y="6114388"/>
              <a:ext cx="38100" cy="1838960"/>
            </a:xfrm>
            <a:custGeom>
              <a:avLst/>
              <a:gdLst/>
              <a:ahLst/>
              <a:cxnLst/>
              <a:rect l="l" t="t" r="r" b="b"/>
              <a:pathLst>
                <a:path w="38100" h="1838959">
                  <a:moveTo>
                    <a:pt x="0" y="0"/>
                  </a:moveTo>
                  <a:lnTo>
                    <a:pt x="0" y="18996"/>
                  </a:lnTo>
                </a:path>
                <a:path w="38100" h="1838959">
                  <a:moveTo>
                    <a:pt x="0" y="28494"/>
                  </a:moveTo>
                  <a:lnTo>
                    <a:pt x="9479" y="95265"/>
                  </a:lnTo>
                </a:path>
                <a:path w="38100" h="1838959">
                  <a:moveTo>
                    <a:pt x="9479" y="104763"/>
                  </a:moveTo>
                  <a:lnTo>
                    <a:pt x="18959" y="724129"/>
                  </a:lnTo>
                </a:path>
                <a:path w="38100" h="1838959">
                  <a:moveTo>
                    <a:pt x="18959" y="733627"/>
                  </a:moveTo>
                  <a:lnTo>
                    <a:pt x="37918" y="183892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463333" y="79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468074" y="7962810"/>
              <a:ext cx="0" cy="95250"/>
            </a:xfrm>
            <a:custGeom>
              <a:avLst/>
              <a:gdLst/>
              <a:ahLst/>
              <a:cxnLst/>
              <a:rect l="l" t="t" r="r" b="b"/>
              <a:pathLst>
                <a:path w="0" h="95250">
                  <a:moveTo>
                    <a:pt x="0" y="0"/>
                  </a:moveTo>
                  <a:lnTo>
                    <a:pt x="0" y="9507"/>
                  </a:lnTo>
                </a:path>
                <a:path w="0" h="95250">
                  <a:moveTo>
                    <a:pt x="0" y="19005"/>
                  </a:moveTo>
                  <a:lnTo>
                    <a:pt x="0" y="9523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463333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468074" y="6057210"/>
              <a:ext cx="152400" cy="2000885"/>
            </a:xfrm>
            <a:custGeom>
              <a:avLst/>
              <a:gdLst/>
              <a:ahLst/>
              <a:cxnLst/>
              <a:rect l="l" t="t" r="r" b="b"/>
              <a:pathLst>
                <a:path w="152400" h="2000884">
                  <a:moveTo>
                    <a:pt x="0" y="2000836"/>
                  </a:moveTo>
                  <a:lnTo>
                    <a:pt x="9479" y="1848373"/>
                  </a:lnTo>
                </a:path>
                <a:path w="152400" h="2000884">
                  <a:moveTo>
                    <a:pt x="9479" y="1838866"/>
                  </a:moveTo>
                  <a:lnTo>
                    <a:pt x="37918" y="95170"/>
                  </a:lnTo>
                </a:path>
                <a:path w="152400" h="2000884">
                  <a:moveTo>
                    <a:pt x="37918" y="85672"/>
                  </a:moveTo>
                  <a:lnTo>
                    <a:pt x="37918" y="47490"/>
                  </a:lnTo>
                </a:path>
                <a:path w="152400" h="2000884">
                  <a:moveTo>
                    <a:pt x="37918" y="37992"/>
                  </a:moveTo>
                  <a:lnTo>
                    <a:pt x="37918" y="47490"/>
                  </a:lnTo>
                </a:path>
                <a:path w="152400" h="2000884">
                  <a:moveTo>
                    <a:pt x="37918" y="57178"/>
                  </a:moveTo>
                  <a:lnTo>
                    <a:pt x="47398" y="409650"/>
                  </a:lnTo>
                </a:path>
                <a:path w="152400" h="2000884">
                  <a:moveTo>
                    <a:pt x="47398" y="419148"/>
                  </a:moveTo>
                  <a:lnTo>
                    <a:pt x="76121" y="1991338"/>
                  </a:lnTo>
                </a:path>
                <a:path w="152400" h="2000884">
                  <a:moveTo>
                    <a:pt x="76121" y="2000836"/>
                  </a:moveTo>
                  <a:lnTo>
                    <a:pt x="76121" y="1962834"/>
                  </a:lnTo>
                </a:path>
                <a:path w="152400" h="2000884">
                  <a:moveTo>
                    <a:pt x="76121" y="1953336"/>
                  </a:moveTo>
                  <a:lnTo>
                    <a:pt x="85601" y="1400674"/>
                  </a:lnTo>
                </a:path>
                <a:path w="152400" h="2000884">
                  <a:moveTo>
                    <a:pt x="85601" y="1391176"/>
                  </a:moveTo>
                  <a:lnTo>
                    <a:pt x="114040" y="57178"/>
                  </a:lnTo>
                </a:path>
                <a:path w="152400" h="2000884">
                  <a:moveTo>
                    <a:pt x="114040" y="47490"/>
                  </a:moveTo>
                  <a:lnTo>
                    <a:pt x="114040" y="9498"/>
                  </a:lnTo>
                </a:path>
                <a:path w="152400" h="2000884">
                  <a:moveTo>
                    <a:pt x="114040" y="0"/>
                  </a:moveTo>
                  <a:lnTo>
                    <a:pt x="114040" y="28494"/>
                  </a:lnTo>
                </a:path>
                <a:path w="152400" h="2000884">
                  <a:moveTo>
                    <a:pt x="114040" y="37992"/>
                  </a:moveTo>
                  <a:lnTo>
                    <a:pt x="123519" y="781308"/>
                  </a:lnTo>
                </a:path>
                <a:path w="152400" h="2000884">
                  <a:moveTo>
                    <a:pt x="123519" y="790806"/>
                  </a:moveTo>
                  <a:lnTo>
                    <a:pt x="142479" y="1886603"/>
                  </a:lnTo>
                </a:path>
                <a:path w="152400" h="2000884">
                  <a:moveTo>
                    <a:pt x="142479" y="1896101"/>
                  </a:moveTo>
                  <a:lnTo>
                    <a:pt x="151958" y="198184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615292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620033" y="6085704"/>
              <a:ext cx="38735" cy="1953895"/>
            </a:xfrm>
            <a:custGeom>
              <a:avLst/>
              <a:gdLst/>
              <a:ahLst/>
              <a:cxnLst/>
              <a:rect l="l" t="t" r="r" b="b"/>
              <a:pathLst>
                <a:path w="38735" h="1953895">
                  <a:moveTo>
                    <a:pt x="0" y="1953346"/>
                  </a:moveTo>
                  <a:lnTo>
                    <a:pt x="9479" y="1791376"/>
                  </a:lnTo>
                </a:path>
                <a:path w="38735" h="1953895">
                  <a:moveTo>
                    <a:pt x="9479" y="1781878"/>
                  </a:moveTo>
                  <a:lnTo>
                    <a:pt x="19148" y="829083"/>
                  </a:lnTo>
                </a:path>
                <a:path w="38735" h="1953895">
                  <a:moveTo>
                    <a:pt x="19148" y="819585"/>
                  </a:moveTo>
                  <a:lnTo>
                    <a:pt x="28628" y="152443"/>
                  </a:lnTo>
                </a:path>
                <a:path w="38735" h="1953895">
                  <a:moveTo>
                    <a:pt x="28628" y="142945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653401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658142" y="6085704"/>
              <a:ext cx="76200" cy="1982470"/>
            </a:xfrm>
            <a:custGeom>
              <a:avLst/>
              <a:gdLst/>
              <a:ahLst/>
              <a:cxnLst/>
              <a:rect l="l" t="t" r="r" b="b"/>
              <a:pathLst>
                <a:path w="76200" h="1982470">
                  <a:moveTo>
                    <a:pt x="0" y="0"/>
                  </a:moveTo>
                  <a:lnTo>
                    <a:pt x="0" y="114451"/>
                  </a:lnTo>
                </a:path>
                <a:path w="76200" h="1982470">
                  <a:moveTo>
                    <a:pt x="0" y="123949"/>
                  </a:moveTo>
                  <a:lnTo>
                    <a:pt x="9479" y="571876"/>
                  </a:lnTo>
                </a:path>
                <a:path w="76200" h="1982470">
                  <a:moveTo>
                    <a:pt x="9479" y="581374"/>
                  </a:moveTo>
                  <a:lnTo>
                    <a:pt x="28438" y="1972342"/>
                  </a:lnTo>
                </a:path>
                <a:path w="76200" h="1982470">
                  <a:moveTo>
                    <a:pt x="28438" y="1982077"/>
                  </a:moveTo>
                  <a:lnTo>
                    <a:pt x="37918" y="1943848"/>
                  </a:lnTo>
                </a:path>
                <a:path w="76200" h="1982470">
                  <a:moveTo>
                    <a:pt x="37918" y="1934340"/>
                  </a:moveTo>
                  <a:lnTo>
                    <a:pt x="47493" y="1572209"/>
                  </a:lnTo>
                </a:path>
                <a:path w="76200" h="1982470">
                  <a:moveTo>
                    <a:pt x="47493" y="1562711"/>
                  </a:moveTo>
                  <a:lnTo>
                    <a:pt x="66452" y="76174"/>
                  </a:lnTo>
                </a:path>
                <a:path w="76200" h="1982470">
                  <a:moveTo>
                    <a:pt x="66452" y="66676"/>
                  </a:moveTo>
                  <a:lnTo>
                    <a:pt x="75932" y="4768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729333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734074" y="6133384"/>
              <a:ext cx="29209" cy="1906270"/>
            </a:xfrm>
            <a:custGeom>
              <a:avLst/>
              <a:gdLst/>
              <a:ahLst/>
              <a:cxnLst/>
              <a:rect l="l" t="t" r="r" b="b"/>
              <a:pathLst>
                <a:path w="29210" h="1906270">
                  <a:moveTo>
                    <a:pt x="0" y="0"/>
                  </a:moveTo>
                  <a:lnTo>
                    <a:pt x="0" y="162036"/>
                  </a:lnTo>
                </a:path>
                <a:path w="29210" h="1906270">
                  <a:moveTo>
                    <a:pt x="0" y="171534"/>
                  </a:moveTo>
                  <a:lnTo>
                    <a:pt x="28628" y="19056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757961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762702" y="6171377"/>
              <a:ext cx="38100" cy="1887220"/>
            </a:xfrm>
            <a:custGeom>
              <a:avLst/>
              <a:gdLst/>
              <a:ahLst/>
              <a:cxnLst/>
              <a:rect l="l" t="t" r="r" b="b"/>
              <a:pathLst>
                <a:path w="38100" h="1887220">
                  <a:moveTo>
                    <a:pt x="0" y="1886670"/>
                  </a:moveTo>
                  <a:lnTo>
                    <a:pt x="0" y="1877172"/>
                  </a:lnTo>
                </a:path>
                <a:path w="38100" h="1887220">
                  <a:moveTo>
                    <a:pt x="0" y="1867673"/>
                  </a:moveTo>
                  <a:lnTo>
                    <a:pt x="9479" y="1743933"/>
                  </a:lnTo>
                </a:path>
                <a:path w="38100" h="1887220">
                  <a:moveTo>
                    <a:pt x="9479" y="1734207"/>
                  </a:moveTo>
                  <a:lnTo>
                    <a:pt x="18959" y="1229330"/>
                  </a:lnTo>
                </a:path>
                <a:path w="38100" h="1887220">
                  <a:moveTo>
                    <a:pt x="18959" y="1219832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795880" y="61571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800621" y="6123886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0" y="28494"/>
                  </a:moveTo>
                  <a:lnTo>
                    <a:pt x="9479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805359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810100" y="6123886"/>
              <a:ext cx="66675" cy="1953895"/>
            </a:xfrm>
            <a:custGeom>
              <a:avLst/>
              <a:gdLst/>
              <a:ahLst/>
              <a:cxnLst/>
              <a:rect l="l" t="t" r="r" b="b"/>
              <a:pathLst>
                <a:path w="66675" h="1953895">
                  <a:moveTo>
                    <a:pt x="0" y="0"/>
                  </a:moveTo>
                  <a:lnTo>
                    <a:pt x="0" y="76269"/>
                  </a:lnTo>
                </a:path>
                <a:path w="66675" h="1953895">
                  <a:moveTo>
                    <a:pt x="0" y="85767"/>
                  </a:moveTo>
                  <a:lnTo>
                    <a:pt x="18959" y="1505533"/>
                  </a:lnTo>
                </a:path>
                <a:path w="66675" h="1953895">
                  <a:moveTo>
                    <a:pt x="18959" y="1515031"/>
                  </a:moveTo>
                  <a:lnTo>
                    <a:pt x="28438" y="1905666"/>
                  </a:lnTo>
                </a:path>
                <a:path w="66675" h="1953895">
                  <a:moveTo>
                    <a:pt x="28438" y="1915164"/>
                  </a:moveTo>
                  <a:lnTo>
                    <a:pt x="28438" y="1943895"/>
                  </a:lnTo>
                </a:path>
                <a:path w="66675" h="1953895">
                  <a:moveTo>
                    <a:pt x="28438" y="1953393"/>
                  </a:moveTo>
                  <a:lnTo>
                    <a:pt x="28438" y="1943895"/>
                  </a:lnTo>
                </a:path>
                <a:path w="66675" h="1953895">
                  <a:moveTo>
                    <a:pt x="28438" y="1934160"/>
                  </a:moveTo>
                  <a:lnTo>
                    <a:pt x="37918" y="1657976"/>
                  </a:lnTo>
                </a:path>
                <a:path w="66675" h="1953895">
                  <a:moveTo>
                    <a:pt x="37918" y="1648478"/>
                  </a:moveTo>
                  <a:lnTo>
                    <a:pt x="47398" y="1143278"/>
                  </a:lnTo>
                </a:path>
                <a:path w="66675" h="1953895">
                  <a:moveTo>
                    <a:pt x="47398" y="1133780"/>
                  </a:moveTo>
                  <a:lnTo>
                    <a:pt x="56877" y="95265"/>
                  </a:lnTo>
                </a:path>
                <a:path w="66675" h="1953895">
                  <a:moveTo>
                    <a:pt x="56877" y="85767"/>
                  </a:moveTo>
                  <a:lnTo>
                    <a:pt x="66641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872001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876742" y="6095202"/>
              <a:ext cx="76200" cy="1982470"/>
            </a:xfrm>
            <a:custGeom>
              <a:avLst/>
              <a:gdLst/>
              <a:ahLst/>
              <a:cxnLst/>
              <a:rect l="l" t="t" r="r" b="b"/>
              <a:pathLst>
                <a:path w="76200" h="1982470">
                  <a:moveTo>
                    <a:pt x="0" y="38182"/>
                  </a:moveTo>
                  <a:lnTo>
                    <a:pt x="9479" y="152443"/>
                  </a:lnTo>
                </a:path>
                <a:path w="76200" h="1982470">
                  <a:moveTo>
                    <a:pt x="9479" y="161941"/>
                  </a:moveTo>
                  <a:lnTo>
                    <a:pt x="18959" y="657548"/>
                  </a:lnTo>
                </a:path>
                <a:path w="76200" h="1982470">
                  <a:moveTo>
                    <a:pt x="18959" y="667046"/>
                  </a:moveTo>
                  <a:lnTo>
                    <a:pt x="37918" y="1839113"/>
                  </a:lnTo>
                </a:path>
                <a:path w="76200" h="1982470">
                  <a:moveTo>
                    <a:pt x="37918" y="1848611"/>
                  </a:moveTo>
                  <a:lnTo>
                    <a:pt x="37918" y="1972579"/>
                  </a:lnTo>
                </a:path>
                <a:path w="76200" h="1982470">
                  <a:moveTo>
                    <a:pt x="37918" y="1982077"/>
                  </a:moveTo>
                  <a:lnTo>
                    <a:pt x="37918" y="1962844"/>
                  </a:lnTo>
                </a:path>
                <a:path w="76200" h="1982470">
                  <a:moveTo>
                    <a:pt x="37918" y="1953346"/>
                  </a:moveTo>
                  <a:lnTo>
                    <a:pt x="47398" y="1429453"/>
                  </a:lnTo>
                </a:path>
                <a:path w="76200" h="1982470">
                  <a:moveTo>
                    <a:pt x="47398" y="1419670"/>
                  </a:moveTo>
                  <a:lnTo>
                    <a:pt x="75837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947839" y="60809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952580" y="6085704"/>
              <a:ext cx="38735" cy="1944370"/>
            </a:xfrm>
            <a:custGeom>
              <a:avLst/>
              <a:gdLst/>
              <a:ahLst/>
              <a:cxnLst/>
              <a:rect l="l" t="t" r="r" b="b"/>
              <a:pathLst>
                <a:path w="38735" h="1944370">
                  <a:moveTo>
                    <a:pt x="0" y="0"/>
                  </a:moveTo>
                  <a:lnTo>
                    <a:pt x="0" y="28684"/>
                  </a:lnTo>
                </a:path>
                <a:path w="38735" h="1944370">
                  <a:moveTo>
                    <a:pt x="0" y="38182"/>
                  </a:moveTo>
                  <a:lnTo>
                    <a:pt x="9479" y="476421"/>
                  </a:lnTo>
                </a:path>
                <a:path w="38735" h="1944370">
                  <a:moveTo>
                    <a:pt x="9479" y="485919"/>
                  </a:moveTo>
                  <a:lnTo>
                    <a:pt x="28438" y="1829605"/>
                  </a:lnTo>
                </a:path>
                <a:path w="38735" h="1944370">
                  <a:moveTo>
                    <a:pt x="28438" y="1839103"/>
                  </a:moveTo>
                  <a:lnTo>
                    <a:pt x="38108" y="194384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985947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990688" y="6085704"/>
              <a:ext cx="38100" cy="1953895"/>
            </a:xfrm>
            <a:custGeom>
              <a:avLst/>
              <a:gdLst/>
              <a:ahLst/>
              <a:cxnLst/>
              <a:rect l="l" t="t" r="r" b="b"/>
              <a:pathLst>
                <a:path w="38100" h="1953895">
                  <a:moveTo>
                    <a:pt x="0" y="1953346"/>
                  </a:moveTo>
                  <a:lnTo>
                    <a:pt x="0" y="1896111"/>
                  </a:lnTo>
                </a:path>
                <a:path w="38100" h="1953895">
                  <a:moveTo>
                    <a:pt x="0" y="1886613"/>
                  </a:moveTo>
                  <a:lnTo>
                    <a:pt x="9574" y="1572209"/>
                  </a:lnTo>
                </a:path>
                <a:path w="38100" h="1953895">
                  <a:moveTo>
                    <a:pt x="9574" y="1562711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023960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028701" y="6085704"/>
              <a:ext cx="28575" cy="1925320"/>
            </a:xfrm>
            <a:custGeom>
              <a:avLst/>
              <a:gdLst/>
              <a:ahLst/>
              <a:cxnLst/>
              <a:rect l="l" t="t" r="r" b="b"/>
              <a:pathLst>
                <a:path w="28575" h="1925320">
                  <a:moveTo>
                    <a:pt x="0" y="0"/>
                  </a:moveTo>
                  <a:lnTo>
                    <a:pt x="9479" y="276392"/>
                  </a:lnTo>
                </a:path>
                <a:path w="28575" h="1925320">
                  <a:moveTo>
                    <a:pt x="9479" y="285890"/>
                  </a:moveTo>
                  <a:lnTo>
                    <a:pt x="28438" y="192484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052399" y="80152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066620" y="6114388"/>
              <a:ext cx="38735" cy="1906270"/>
            </a:xfrm>
            <a:custGeom>
              <a:avLst/>
              <a:gdLst/>
              <a:ahLst/>
              <a:cxnLst/>
              <a:rect l="l" t="t" r="r" b="b"/>
              <a:pathLst>
                <a:path w="38735" h="1906270">
                  <a:moveTo>
                    <a:pt x="0" y="1905656"/>
                  </a:moveTo>
                  <a:lnTo>
                    <a:pt x="0" y="1848421"/>
                  </a:lnTo>
                </a:path>
                <a:path w="38735" h="1906270">
                  <a:moveTo>
                    <a:pt x="0" y="1838923"/>
                  </a:moveTo>
                  <a:lnTo>
                    <a:pt x="9479" y="1371990"/>
                  </a:lnTo>
                </a:path>
                <a:path w="38735" h="1906270">
                  <a:moveTo>
                    <a:pt x="9479" y="1362492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099987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104728" y="6085704"/>
              <a:ext cx="104775" cy="1963420"/>
            </a:xfrm>
            <a:custGeom>
              <a:avLst/>
              <a:gdLst/>
              <a:ahLst/>
              <a:cxnLst/>
              <a:rect l="l" t="t" r="r" b="b"/>
              <a:pathLst>
                <a:path w="104775" h="1963420">
                  <a:moveTo>
                    <a:pt x="0" y="28684"/>
                  </a:moveTo>
                  <a:lnTo>
                    <a:pt x="0" y="95170"/>
                  </a:lnTo>
                </a:path>
                <a:path w="104775" h="1963420">
                  <a:moveTo>
                    <a:pt x="0" y="104953"/>
                  </a:moveTo>
                  <a:lnTo>
                    <a:pt x="9479" y="800304"/>
                  </a:lnTo>
                </a:path>
                <a:path w="104775" h="1963420">
                  <a:moveTo>
                    <a:pt x="9479" y="810087"/>
                  </a:moveTo>
                  <a:lnTo>
                    <a:pt x="28438" y="1905846"/>
                  </a:lnTo>
                </a:path>
                <a:path w="104775" h="1963420">
                  <a:moveTo>
                    <a:pt x="28438" y="1915344"/>
                  </a:moveTo>
                  <a:lnTo>
                    <a:pt x="28438" y="1934340"/>
                  </a:lnTo>
                </a:path>
                <a:path w="104775" h="1963420">
                  <a:moveTo>
                    <a:pt x="28438" y="1943848"/>
                  </a:moveTo>
                  <a:lnTo>
                    <a:pt x="37918" y="1924842"/>
                  </a:lnTo>
                </a:path>
                <a:path w="104775" h="1963420">
                  <a:moveTo>
                    <a:pt x="37918" y="1915344"/>
                  </a:moveTo>
                  <a:lnTo>
                    <a:pt x="37918" y="1839103"/>
                  </a:lnTo>
                </a:path>
                <a:path w="104775" h="1963420">
                  <a:moveTo>
                    <a:pt x="37918" y="1829605"/>
                  </a:moveTo>
                  <a:lnTo>
                    <a:pt x="47398" y="1105285"/>
                  </a:lnTo>
                </a:path>
                <a:path w="104775" h="1963420">
                  <a:moveTo>
                    <a:pt x="47398" y="1095787"/>
                  </a:moveTo>
                  <a:lnTo>
                    <a:pt x="66357" y="85672"/>
                  </a:lnTo>
                </a:path>
                <a:path w="104775" h="1963420">
                  <a:moveTo>
                    <a:pt x="66357" y="76174"/>
                  </a:moveTo>
                  <a:lnTo>
                    <a:pt x="75837" y="9498"/>
                  </a:lnTo>
                </a:path>
                <a:path w="104775" h="1963420">
                  <a:moveTo>
                    <a:pt x="75837" y="0"/>
                  </a:moveTo>
                  <a:lnTo>
                    <a:pt x="75837" y="9498"/>
                  </a:lnTo>
                </a:path>
                <a:path w="104775" h="1963420">
                  <a:moveTo>
                    <a:pt x="75837" y="18996"/>
                  </a:moveTo>
                  <a:lnTo>
                    <a:pt x="75837" y="247708"/>
                  </a:lnTo>
                </a:path>
                <a:path w="104775" h="1963420">
                  <a:moveTo>
                    <a:pt x="75837" y="257206"/>
                  </a:moveTo>
                  <a:lnTo>
                    <a:pt x="94796" y="1457947"/>
                  </a:lnTo>
                </a:path>
                <a:path w="104775" h="1963420">
                  <a:moveTo>
                    <a:pt x="94796" y="1467445"/>
                  </a:moveTo>
                  <a:lnTo>
                    <a:pt x="104276" y="19628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204263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209004" y="6114388"/>
              <a:ext cx="38735" cy="1943735"/>
            </a:xfrm>
            <a:custGeom>
              <a:avLst/>
              <a:gdLst/>
              <a:ahLst/>
              <a:cxnLst/>
              <a:rect l="l" t="t" r="r" b="b"/>
              <a:pathLst>
                <a:path w="38735" h="1943734">
                  <a:moveTo>
                    <a:pt x="0" y="1943658"/>
                  </a:moveTo>
                  <a:lnTo>
                    <a:pt x="0" y="1934160"/>
                  </a:lnTo>
                </a:path>
                <a:path w="38735" h="1943734">
                  <a:moveTo>
                    <a:pt x="0" y="1924662"/>
                  </a:moveTo>
                  <a:lnTo>
                    <a:pt x="9479" y="1676972"/>
                  </a:lnTo>
                </a:path>
                <a:path w="38735" h="1943734">
                  <a:moveTo>
                    <a:pt x="9479" y="1667474"/>
                  </a:moveTo>
                  <a:lnTo>
                    <a:pt x="19243" y="1181555"/>
                  </a:lnTo>
                </a:path>
                <a:path w="38735" h="1943734">
                  <a:moveTo>
                    <a:pt x="19243" y="1172057"/>
                  </a:moveTo>
                  <a:lnTo>
                    <a:pt x="38203" y="95265"/>
                  </a:lnTo>
                </a:path>
                <a:path w="38735" h="1943734">
                  <a:moveTo>
                    <a:pt x="38203" y="85767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4242466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247207" y="6114388"/>
              <a:ext cx="76200" cy="1963420"/>
            </a:xfrm>
            <a:custGeom>
              <a:avLst/>
              <a:gdLst/>
              <a:ahLst/>
              <a:cxnLst/>
              <a:rect l="l" t="t" r="r" b="b"/>
              <a:pathLst>
                <a:path w="76200" h="1963420">
                  <a:moveTo>
                    <a:pt x="0" y="0"/>
                  </a:moveTo>
                  <a:lnTo>
                    <a:pt x="9479" y="162036"/>
                  </a:lnTo>
                </a:path>
                <a:path w="76200" h="1963420">
                  <a:moveTo>
                    <a:pt x="9479" y="171534"/>
                  </a:moveTo>
                  <a:lnTo>
                    <a:pt x="18959" y="1133780"/>
                  </a:lnTo>
                </a:path>
                <a:path w="76200" h="1963420">
                  <a:moveTo>
                    <a:pt x="18959" y="1143278"/>
                  </a:moveTo>
                  <a:lnTo>
                    <a:pt x="37918" y="1905656"/>
                  </a:lnTo>
                </a:path>
                <a:path w="76200" h="1963420">
                  <a:moveTo>
                    <a:pt x="37918" y="1915164"/>
                  </a:moveTo>
                  <a:lnTo>
                    <a:pt x="37918" y="1953393"/>
                  </a:lnTo>
                </a:path>
                <a:path w="76200" h="1963420">
                  <a:moveTo>
                    <a:pt x="37918" y="1962891"/>
                  </a:moveTo>
                  <a:lnTo>
                    <a:pt x="37918" y="1924662"/>
                  </a:lnTo>
                </a:path>
                <a:path w="76200" h="1963420">
                  <a:moveTo>
                    <a:pt x="37918" y="1915164"/>
                  </a:moveTo>
                  <a:lnTo>
                    <a:pt x="56877" y="1371990"/>
                  </a:lnTo>
                </a:path>
                <a:path w="76200" h="1963420">
                  <a:moveTo>
                    <a:pt x="56877" y="1362492"/>
                  </a:moveTo>
                  <a:lnTo>
                    <a:pt x="66357" y="76269"/>
                  </a:lnTo>
                </a:path>
                <a:path w="76200" h="1963420">
                  <a:moveTo>
                    <a:pt x="66357" y="66486"/>
                  </a:moveTo>
                  <a:lnTo>
                    <a:pt x="75837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318304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323044" y="6123886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0"/>
                  </a:moveTo>
                  <a:lnTo>
                    <a:pt x="9479" y="114261"/>
                  </a:lnTo>
                </a:path>
                <a:path w="38735" h="1924684">
                  <a:moveTo>
                    <a:pt x="9479" y="123759"/>
                  </a:moveTo>
                  <a:lnTo>
                    <a:pt x="9479" y="562188"/>
                  </a:lnTo>
                </a:path>
                <a:path w="38735" h="1924684">
                  <a:moveTo>
                    <a:pt x="9479" y="571686"/>
                  </a:moveTo>
                  <a:lnTo>
                    <a:pt x="38203" y="19246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356506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361247" y="6114388"/>
              <a:ext cx="38100" cy="1943735"/>
            </a:xfrm>
            <a:custGeom>
              <a:avLst/>
              <a:gdLst/>
              <a:ahLst/>
              <a:cxnLst/>
              <a:rect l="l" t="t" r="r" b="b"/>
              <a:pathLst>
                <a:path w="38100" h="1943734">
                  <a:moveTo>
                    <a:pt x="0" y="1943658"/>
                  </a:moveTo>
                  <a:lnTo>
                    <a:pt x="0" y="1934160"/>
                  </a:lnTo>
                </a:path>
                <a:path w="38100" h="1943734">
                  <a:moveTo>
                    <a:pt x="0" y="1924662"/>
                  </a:moveTo>
                  <a:lnTo>
                    <a:pt x="9479" y="1724690"/>
                  </a:lnTo>
                </a:path>
                <a:path w="38100" h="1943734">
                  <a:moveTo>
                    <a:pt x="9479" y="1714955"/>
                  </a:moveTo>
                  <a:lnTo>
                    <a:pt x="18959" y="924063"/>
                  </a:lnTo>
                </a:path>
                <a:path w="38100" h="1943734">
                  <a:moveTo>
                    <a:pt x="18959" y="914565"/>
                  </a:moveTo>
                  <a:lnTo>
                    <a:pt x="28438" y="18996"/>
                  </a:lnTo>
                </a:path>
                <a:path w="38100" h="1943734">
                  <a:moveTo>
                    <a:pt x="28438" y="9498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394425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399166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0" y="95265"/>
                  </a:lnTo>
                </a:path>
                <a:path w="38100" h="1915159">
                  <a:moveTo>
                    <a:pt x="0" y="104763"/>
                  </a:moveTo>
                  <a:lnTo>
                    <a:pt x="9479" y="485919"/>
                  </a:lnTo>
                </a:path>
                <a:path w="38100" h="1915159">
                  <a:moveTo>
                    <a:pt x="9479" y="495417"/>
                  </a:moveTo>
                  <a:lnTo>
                    <a:pt x="28438" y="1896158"/>
                  </a:lnTo>
                </a:path>
                <a:path w="38100" h="1915159">
                  <a:moveTo>
                    <a:pt x="28438" y="1905656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432344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437085" y="6123886"/>
              <a:ext cx="38735" cy="1906270"/>
            </a:xfrm>
            <a:custGeom>
              <a:avLst/>
              <a:gdLst/>
              <a:ahLst/>
              <a:cxnLst/>
              <a:rect l="l" t="t" r="r" b="b"/>
              <a:pathLst>
                <a:path w="38735" h="1906270">
                  <a:moveTo>
                    <a:pt x="0" y="1905666"/>
                  </a:moveTo>
                  <a:lnTo>
                    <a:pt x="0" y="1753194"/>
                  </a:lnTo>
                </a:path>
                <a:path w="38735" h="1906270">
                  <a:moveTo>
                    <a:pt x="0" y="1743696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470452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475193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0" y="47490"/>
                  </a:lnTo>
                </a:path>
                <a:path w="38100" h="1915159">
                  <a:moveTo>
                    <a:pt x="0" y="56988"/>
                  </a:moveTo>
                  <a:lnTo>
                    <a:pt x="9479" y="342973"/>
                  </a:lnTo>
                </a:path>
                <a:path w="38100" h="1915159">
                  <a:moveTo>
                    <a:pt x="9479" y="352471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508371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513111" y="6104700"/>
              <a:ext cx="28575" cy="1934845"/>
            </a:xfrm>
            <a:custGeom>
              <a:avLst/>
              <a:gdLst/>
              <a:ahLst/>
              <a:cxnLst/>
              <a:rect l="l" t="t" r="r" b="b"/>
              <a:pathLst>
                <a:path w="28575" h="1934845">
                  <a:moveTo>
                    <a:pt x="0" y="1934350"/>
                  </a:moveTo>
                  <a:lnTo>
                    <a:pt x="0" y="1867617"/>
                  </a:lnTo>
                </a:path>
                <a:path w="28575" h="1934845">
                  <a:moveTo>
                    <a:pt x="0" y="1858109"/>
                  </a:moveTo>
                  <a:lnTo>
                    <a:pt x="9479" y="991024"/>
                  </a:lnTo>
                </a:path>
                <a:path w="28575" h="1934845">
                  <a:moveTo>
                    <a:pt x="9479" y="981526"/>
                  </a:moveTo>
                  <a:lnTo>
                    <a:pt x="28533" y="57178"/>
                  </a:lnTo>
                </a:path>
                <a:path w="28575" h="1934845">
                  <a:moveTo>
                    <a:pt x="28533" y="47680"/>
                  </a:moveTo>
                  <a:lnTo>
                    <a:pt x="2853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536904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551125" y="6095202"/>
              <a:ext cx="29209" cy="1934845"/>
            </a:xfrm>
            <a:custGeom>
              <a:avLst/>
              <a:gdLst/>
              <a:ahLst/>
              <a:cxnLst/>
              <a:rect l="l" t="t" r="r" b="b"/>
              <a:pathLst>
                <a:path w="29210" h="1934845">
                  <a:moveTo>
                    <a:pt x="0" y="0"/>
                  </a:moveTo>
                  <a:lnTo>
                    <a:pt x="0" y="85672"/>
                  </a:lnTo>
                </a:path>
                <a:path w="29210" h="1934845">
                  <a:moveTo>
                    <a:pt x="0" y="95455"/>
                  </a:moveTo>
                  <a:lnTo>
                    <a:pt x="9479" y="743315"/>
                  </a:lnTo>
                </a:path>
                <a:path w="29210" h="1934845">
                  <a:moveTo>
                    <a:pt x="9479" y="752814"/>
                  </a:moveTo>
                  <a:lnTo>
                    <a:pt x="28628" y="1858109"/>
                  </a:lnTo>
                </a:path>
                <a:path w="29210" h="1934845">
                  <a:moveTo>
                    <a:pt x="28628" y="1867607"/>
                  </a:moveTo>
                  <a:lnTo>
                    <a:pt x="28628" y="19343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575012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589233" y="6085704"/>
              <a:ext cx="66675" cy="1953895"/>
            </a:xfrm>
            <a:custGeom>
              <a:avLst/>
              <a:gdLst/>
              <a:ahLst/>
              <a:cxnLst/>
              <a:rect l="l" t="t" r="r" b="b"/>
              <a:pathLst>
                <a:path w="66675" h="1953895">
                  <a:moveTo>
                    <a:pt x="0" y="1943848"/>
                  </a:moveTo>
                  <a:lnTo>
                    <a:pt x="0" y="1858109"/>
                  </a:lnTo>
                </a:path>
                <a:path w="66675" h="1953895">
                  <a:moveTo>
                    <a:pt x="0" y="1848611"/>
                  </a:moveTo>
                  <a:lnTo>
                    <a:pt x="9479" y="1410172"/>
                  </a:lnTo>
                </a:path>
                <a:path w="66675" h="1953895">
                  <a:moveTo>
                    <a:pt x="9479" y="1400674"/>
                  </a:moveTo>
                  <a:lnTo>
                    <a:pt x="28438" y="57178"/>
                  </a:lnTo>
                </a:path>
                <a:path w="66675" h="1953895">
                  <a:moveTo>
                    <a:pt x="28438" y="47680"/>
                  </a:moveTo>
                  <a:lnTo>
                    <a:pt x="28438" y="9498"/>
                  </a:lnTo>
                </a:path>
                <a:path w="66675" h="1953895">
                  <a:moveTo>
                    <a:pt x="28438" y="0"/>
                  </a:moveTo>
                  <a:lnTo>
                    <a:pt x="37918" y="28684"/>
                  </a:lnTo>
                </a:path>
                <a:path w="66675" h="1953895">
                  <a:moveTo>
                    <a:pt x="37918" y="38182"/>
                  </a:moveTo>
                  <a:lnTo>
                    <a:pt x="47398" y="505105"/>
                  </a:lnTo>
                </a:path>
                <a:path w="66675" h="1953895">
                  <a:moveTo>
                    <a:pt x="47398" y="514603"/>
                  </a:moveTo>
                  <a:lnTo>
                    <a:pt x="66357" y="195334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650850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655591" y="6114388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1924662"/>
                  </a:moveTo>
                  <a:lnTo>
                    <a:pt x="9479" y="1724690"/>
                  </a:lnTo>
                </a:path>
                <a:path w="38735" h="1924684">
                  <a:moveTo>
                    <a:pt x="9479" y="1714955"/>
                  </a:moveTo>
                  <a:lnTo>
                    <a:pt x="18959" y="714631"/>
                  </a:lnTo>
                </a:path>
                <a:path w="38735" h="1924684">
                  <a:moveTo>
                    <a:pt x="18959" y="705133"/>
                  </a:moveTo>
                  <a:lnTo>
                    <a:pt x="38203" y="47490"/>
                  </a:lnTo>
                </a:path>
                <a:path w="38735" h="1924684">
                  <a:moveTo>
                    <a:pt x="38203" y="37992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689053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693794" y="6114388"/>
              <a:ext cx="76200" cy="1943735"/>
            </a:xfrm>
            <a:custGeom>
              <a:avLst/>
              <a:gdLst/>
              <a:ahLst/>
              <a:cxnLst/>
              <a:rect l="l" t="t" r="r" b="b"/>
              <a:pathLst>
                <a:path w="76200" h="1943734">
                  <a:moveTo>
                    <a:pt x="0" y="0"/>
                  </a:moveTo>
                  <a:lnTo>
                    <a:pt x="9479" y="76269"/>
                  </a:lnTo>
                </a:path>
                <a:path w="76200" h="1943734">
                  <a:moveTo>
                    <a:pt x="9479" y="85767"/>
                  </a:moveTo>
                  <a:lnTo>
                    <a:pt x="9479" y="543192"/>
                  </a:lnTo>
                </a:path>
                <a:path w="76200" h="1943734">
                  <a:moveTo>
                    <a:pt x="9479" y="552690"/>
                  </a:moveTo>
                  <a:lnTo>
                    <a:pt x="37918" y="1934160"/>
                  </a:lnTo>
                </a:path>
                <a:path w="76200" h="1943734">
                  <a:moveTo>
                    <a:pt x="37918" y="1943658"/>
                  </a:moveTo>
                  <a:lnTo>
                    <a:pt x="37918" y="1934160"/>
                  </a:lnTo>
                </a:path>
                <a:path w="76200" h="1943734">
                  <a:moveTo>
                    <a:pt x="37918" y="1924662"/>
                  </a:moveTo>
                  <a:lnTo>
                    <a:pt x="47398" y="1743686"/>
                  </a:lnTo>
                </a:path>
                <a:path w="76200" h="1943734">
                  <a:moveTo>
                    <a:pt x="47398" y="1734188"/>
                  </a:moveTo>
                  <a:lnTo>
                    <a:pt x="56877" y="1076601"/>
                  </a:lnTo>
                </a:path>
                <a:path w="76200" h="1943734">
                  <a:moveTo>
                    <a:pt x="56877" y="1067103"/>
                  </a:moveTo>
                  <a:lnTo>
                    <a:pt x="75837" y="379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764887" y="612863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769631" y="6133384"/>
              <a:ext cx="38735" cy="1906270"/>
            </a:xfrm>
            <a:custGeom>
              <a:avLst/>
              <a:gdLst/>
              <a:ahLst/>
              <a:cxnLst/>
              <a:rect l="l" t="t" r="r" b="b"/>
              <a:pathLst>
                <a:path w="38735" h="1906270">
                  <a:moveTo>
                    <a:pt x="0" y="0"/>
                  </a:moveTo>
                  <a:lnTo>
                    <a:pt x="9479" y="76269"/>
                  </a:lnTo>
                </a:path>
                <a:path w="38735" h="1906270">
                  <a:moveTo>
                    <a:pt x="9479" y="85767"/>
                  </a:moveTo>
                  <a:lnTo>
                    <a:pt x="18959" y="981336"/>
                  </a:lnTo>
                </a:path>
                <a:path w="38735" h="1906270">
                  <a:moveTo>
                    <a:pt x="18959" y="990834"/>
                  </a:moveTo>
                  <a:lnTo>
                    <a:pt x="28438" y="1848430"/>
                  </a:lnTo>
                </a:path>
                <a:path w="38735" h="1906270">
                  <a:moveTo>
                    <a:pt x="28438" y="1858166"/>
                  </a:moveTo>
                  <a:lnTo>
                    <a:pt x="38108" y="190566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802998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807739" y="6133384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1905666"/>
                  </a:moveTo>
                  <a:lnTo>
                    <a:pt x="0" y="1781925"/>
                  </a:lnTo>
                </a:path>
                <a:path w="38100" h="1906270">
                  <a:moveTo>
                    <a:pt x="0" y="1772199"/>
                  </a:moveTo>
                  <a:lnTo>
                    <a:pt x="18959" y="1124282"/>
                  </a:lnTo>
                </a:path>
                <a:path w="38100" h="1906270">
                  <a:moveTo>
                    <a:pt x="18959" y="1114784"/>
                  </a:moveTo>
                  <a:lnTo>
                    <a:pt x="28533" y="37992"/>
                  </a:lnTo>
                </a:path>
                <a:path w="38100" h="1906270">
                  <a:moveTo>
                    <a:pt x="28533" y="28494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841012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845753" y="6133384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0" y="47490"/>
                  </a:lnTo>
                </a:path>
                <a:path w="38100" h="1915159">
                  <a:moveTo>
                    <a:pt x="0" y="57273"/>
                  </a:moveTo>
                  <a:lnTo>
                    <a:pt x="9479" y="476421"/>
                  </a:lnTo>
                </a:path>
                <a:path w="38100" h="1915159">
                  <a:moveTo>
                    <a:pt x="9479" y="485919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878921" y="80532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883671" y="6123886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1924662"/>
                  </a:moveTo>
                  <a:lnTo>
                    <a:pt x="0" y="1753194"/>
                  </a:lnTo>
                </a:path>
                <a:path w="28575" h="1924684">
                  <a:moveTo>
                    <a:pt x="0" y="1743696"/>
                  </a:moveTo>
                  <a:lnTo>
                    <a:pt x="18959" y="819395"/>
                  </a:lnTo>
                </a:path>
                <a:path w="28575" h="1924684">
                  <a:moveTo>
                    <a:pt x="18959" y="809897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907369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912110" y="6104700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0"/>
                  </a:moveTo>
                  <a:lnTo>
                    <a:pt x="9669" y="9687"/>
                  </a:lnTo>
                </a:path>
                <a:path w="38735" h="1934845">
                  <a:moveTo>
                    <a:pt x="9669" y="19186"/>
                  </a:moveTo>
                  <a:lnTo>
                    <a:pt x="9669" y="142945"/>
                  </a:lnTo>
                </a:path>
                <a:path w="38735" h="1934845">
                  <a:moveTo>
                    <a:pt x="9669" y="152443"/>
                  </a:moveTo>
                  <a:lnTo>
                    <a:pt x="19148" y="590872"/>
                  </a:lnTo>
                </a:path>
                <a:path w="38735" h="1934845">
                  <a:moveTo>
                    <a:pt x="19148" y="600370"/>
                  </a:moveTo>
                  <a:lnTo>
                    <a:pt x="38108" y="1867617"/>
                  </a:lnTo>
                </a:path>
                <a:path w="38735" h="1934845">
                  <a:moveTo>
                    <a:pt x="38108" y="1877115"/>
                  </a:moveTo>
                  <a:lnTo>
                    <a:pt x="38108" y="19343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945477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959698" y="6095202"/>
              <a:ext cx="66675" cy="1944370"/>
            </a:xfrm>
            <a:custGeom>
              <a:avLst/>
              <a:gdLst/>
              <a:ahLst/>
              <a:cxnLst/>
              <a:rect l="l" t="t" r="r" b="b"/>
              <a:pathLst>
                <a:path w="66675" h="1944370">
                  <a:moveTo>
                    <a:pt x="0" y="1943848"/>
                  </a:moveTo>
                  <a:lnTo>
                    <a:pt x="0" y="1724652"/>
                  </a:lnTo>
                </a:path>
                <a:path w="66675" h="1944370">
                  <a:moveTo>
                    <a:pt x="0" y="1715154"/>
                  </a:moveTo>
                  <a:lnTo>
                    <a:pt x="18959" y="857577"/>
                  </a:lnTo>
                </a:path>
                <a:path w="66675" h="1944370">
                  <a:moveTo>
                    <a:pt x="18959" y="848079"/>
                  </a:moveTo>
                  <a:lnTo>
                    <a:pt x="28438" y="28684"/>
                  </a:lnTo>
                </a:path>
                <a:path w="66675" h="1944370">
                  <a:moveTo>
                    <a:pt x="28438" y="19186"/>
                  </a:moveTo>
                  <a:lnTo>
                    <a:pt x="28438" y="9498"/>
                  </a:lnTo>
                </a:path>
                <a:path w="66675" h="1944370">
                  <a:moveTo>
                    <a:pt x="28438" y="0"/>
                  </a:moveTo>
                  <a:lnTo>
                    <a:pt x="37918" y="19186"/>
                  </a:lnTo>
                </a:path>
                <a:path w="66675" h="1944370">
                  <a:moveTo>
                    <a:pt x="37918" y="28684"/>
                  </a:moveTo>
                  <a:lnTo>
                    <a:pt x="37918" y="362159"/>
                  </a:lnTo>
                </a:path>
                <a:path w="66675" h="1944370">
                  <a:moveTo>
                    <a:pt x="37918" y="371657"/>
                  </a:moveTo>
                  <a:lnTo>
                    <a:pt x="66357" y="192484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5021315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026056" y="6104700"/>
              <a:ext cx="38735" cy="1915795"/>
            </a:xfrm>
            <a:custGeom>
              <a:avLst/>
              <a:gdLst/>
              <a:ahLst/>
              <a:cxnLst/>
              <a:rect l="l" t="t" r="r" b="b"/>
              <a:pathLst>
                <a:path w="38735" h="1915795">
                  <a:moveTo>
                    <a:pt x="0" y="1915344"/>
                  </a:moveTo>
                  <a:lnTo>
                    <a:pt x="9479" y="1839113"/>
                  </a:lnTo>
                </a:path>
                <a:path w="38735" h="1915795">
                  <a:moveTo>
                    <a:pt x="9479" y="1829615"/>
                  </a:moveTo>
                  <a:lnTo>
                    <a:pt x="19243" y="1286508"/>
                  </a:lnTo>
                </a:path>
                <a:path w="38735" h="1915795">
                  <a:moveTo>
                    <a:pt x="19243" y="1277010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5059518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5064258" y="6104700"/>
              <a:ext cx="38100" cy="1915795"/>
            </a:xfrm>
            <a:custGeom>
              <a:avLst/>
              <a:gdLst/>
              <a:ahLst/>
              <a:cxnLst/>
              <a:rect l="l" t="t" r="r" b="b"/>
              <a:pathLst>
                <a:path w="38100" h="1915795">
                  <a:moveTo>
                    <a:pt x="0" y="0"/>
                  </a:moveTo>
                  <a:lnTo>
                    <a:pt x="9479" y="104953"/>
                  </a:lnTo>
                </a:path>
                <a:path w="38100" h="1915795">
                  <a:moveTo>
                    <a:pt x="9479" y="114451"/>
                  </a:moveTo>
                  <a:lnTo>
                    <a:pt x="18959" y="562378"/>
                  </a:lnTo>
                </a:path>
                <a:path w="38100" h="1915795">
                  <a:moveTo>
                    <a:pt x="18959" y="571876"/>
                  </a:moveTo>
                  <a:lnTo>
                    <a:pt x="37918" y="19153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5097436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5102177" y="6123886"/>
              <a:ext cx="38100" cy="1896745"/>
            </a:xfrm>
            <a:custGeom>
              <a:avLst/>
              <a:gdLst/>
              <a:ahLst/>
              <a:cxnLst/>
              <a:rect l="l" t="t" r="r" b="b"/>
              <a:pathLst>
                <a:path w="38100" h="1896745">
                  <a:moveTo>
                    <a:pt x="0" y="1896158"/>
                  </a:moveTo>
                  <a:lnTo>
                    <a:pt x="9479" y="1829425"/>
                  </a:lnTo>
                </a:path>
                <a:path w="38100" h="1896745">
                  <a:moveTo>
                    <a:pt x="9479" y="1819927"/>
                  </a:moveTo>
                  <a:lnTo>
                    <a:pt x="9479" y="1419765"/>
                  </a:lnTo>
                </a:path>
                <a:path w="38100" h="1896745">
                  <a:moveTo>
                    <a:pt x="9479" y="141026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5135346" y="609996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86" y="14427"/>
                  </a:moveTo>
                  <a:lnTo>
                    <a:pt x="8089" y="11074"/>
                  </a:lnTo>
                  <a:lnTo>
                    <a:pt x="4737" y="9677"/>
                  </a:lnTo>
                  <a:lnTo>
                    <a:pt x="1397" y="11074"/>
                  </a:lnTo>
                  <a:lnTo>
                    <a:pt x="0" y="14427"/>
                  </a:lnTo>
                  <a:lnTo>
                    <a:pt x="1397" y="17792"/>
                  </a:lnTo>
                  <a:lnTo>
                    <a:pt x="4737" y="19177"/>
                  </a:lnTo>
                  <a:lnTo>
                    <a:pt x="8089" y="17792"/>
                  </a:lnTo>
                  <a:lnTo>
                    <a:pt x="9486" y="14427"/>
                  </a:lnTo>
                  <a:close/>
                </a:path>
                <a:path w="9525" h="1968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5140096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0"/>
                  </a:moveTo>
                  <a:lnTo>
                    <a:pt x="9479" y="95265"/>
                  </a:lnTo>
                </a:path>
                <a:path w="38735" h="1915159">
                  <a:moveTo>
                    <a:pt x="9479" y="104763"/>
                  </a:moveTo>
                  <a:lnTo>
                    <a:pt x="19243" y="924063"/>
                  </a:lnTo>
                </a:path>
                <a:path w="38735" h="1915159">
                  <a:moveTo>
                    <a:pt x="19243" y="933656"/>
                  </a:moveTo>
                  <a:lnTo>
                    <a:pt x="28723" y="1877162"/>
                  </a:lnTo>
                </a:path>
                <a:path w="38735" h="1915159">
                  <a:moveTo>
                    <a:pt x="28723" y="1886660"/>
                  </a:moveTo>
                  <a:lnTo>
                    <a:pt x="38203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5173558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5178299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9479" y="1819927"/>
                  </a:lnTo>
                </a:path>
                <a:path w="38100" h="1915159">
                  <a:moveTo>
                    <a:pt x="9479" y="1810419"/>
                  </a:moveTo>
                  <a:lnTo>
                    <a:pt x="9479" y="1324310"/>
                  </a:lnTo>
                </a:path>
                <a:path w="38100" h="1915159">
                  <a:moveTo>
                    <a:pt x="9479" y="1314812"/>
                  </a:moveTo>
                  <a:lnTo>
                    <a:pt x="37918" y="37992"/>
                  </a:lnTo>
                </a:path>
                <a:path w="38100" h="1915159">
                  <a:moveTo>
                    <a:pt x="37918" y="28494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5211477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5216217" y="6114388"/>
              <a:ext cx="38100" cy="1934210"/>
            </a:xfrm>
            <a:custGeom>
              <a:avLst/>
              <a:gdLst/>
              <a:ahLst/>
              <a:cxnLst/>
              <a:rect l="l" t="t" r="r" b="b"/>
              <a:pathLst>
                <a:path w="38100" h="1934209">
                  <a:moveTo>
                    <a:pt x="0" y="0"/>
                  </a:moveTo>
                  <a:lnTo>
                    <a:pt x="0" y="47490"/>
                  </a:lnTo>
                </a:path>
                <a:path w="38100" h="1934209">
                  <a:moveTo>
                    <a:pt x="0" y="56988"/>
                  </a:moveTo>
                  <a:lnTo>
                    <a:pt x="9479" y="571686"/>
                  </a:lnTo>
                </a:path>
                <a:path w="38100" h="1934209">
                  <a:moveTo>
                    <a:pt x="9479" y="581184"/>
                  </a:moveTo>
                  <a:lnTo>
                    <a:pt x="37918" y="19341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5249395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5254136" y="6123886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1924662"/>
                  </a:moveTo>
                  <a:lnTo>
                    <a:pt x="0" y="1781697"/>
                  </a:lnTo>
                </a:path>
                <a:path w="38735" h="1924684">
                  <a:moveTo>
                    <a:pt x="0" y="1772190"/>
                  </a:moveTo>
                  <a:lnTo>
                    <a:pt x="9479" y="1276820"/>
                  </a:lnTo>
                </a:path>
                <a:path w="38735" h="1924684">
                  <a:moveTo>
                    <a:pt x="9479" y="1267322"/>
                  </a:moveTo>
                  <a:lnTo>
                    <a:pt x="28628" y="47490"/>
                  </a:lnTo>
                </a:path>
                <a:path w="38735" h="1924684">
                  <a:moveTo>
                    <a:pt x="28628" y="37992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5287503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5292244" y="6123886"/>
              <a:ext cx="28575" cy="1915160"/>
            </a:xfrm>
            <a:custGeom>
              <a:avLst/>
              <a:gdLst/>
              <a:ahLst/>
              <a:cxnLst/>
              <a:rect l="l" t="t" r="r" b="b"/>
              <a:pathLst>
                <a:path w="28575" h="1915159">
                  <a:moveTo>
                    <a:pt x="0" y="0"/>
                  </a:moveTo>
                  <a:lnTo>
                    <a:pt x="0" y="133257"/>
                  </a:lnTo>
                </a:path>
                <a:path w="28575" h="1915159">
                  <a:moveTo>
                    <a:pt x="0" y="143040"/>
                  </a:moveTo>
                  <a:lnTo>
                    <a:pt x="9479" y="895569"/>
                  </a:lnTo>
                </a:path>
                <a:path w="28575" h="1915159">
                  <a:moveTo>
                    <a:pt x="9479" y="905067"/>
                  </a:moveTo>
                  <a:lnTo>
                    <a:pt x="28438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5315942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5330163" y="6123886"/>
              <a:ext cx="28575" cy="1934210"/>
            </a:xfrm>
            <a:custGeom>
              <a:avLst/>
              <a:gdLst/>
              <a:ahLst/>
              <a:cxnLst/>
              <a:rect l="l" t="t" r="r" b="b"/>
              <a:pathLst>
                <a:path w="28575" h="1934209">
                  <a:moveTo>
                    <a:pt x="0" y="1934160"/>
                  </a:moveTo>
                  <a:lnTo>
                    <a:pt x="0" y="1915164"/>
                  </a:lnTo>
                </a:path>
                <a:path w="28575" h="1934209">
                  <a:moveTo>
                    <a:pt x="0" y="1905666"/>
                  </a:moveTo>
                  <a:lnTo>
                    <a:pt x="9479" y="1591205"/>
                  </a:lnTo>
                </a:path>
                <a:path w="28575" h="1934209">
                  <a:moveTo>
                    <a:pt x="9479" y="1581707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353861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5358602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0"/>
                  </a:moveTo>
                  <a:lnTo>
                    <a:pt x="9574" y="76269"/>
                  </a:lnTo>
                </a:path>
                <a:path w="38735" h="1915159">
                  <a:moveTo>
                    <a:pt x="9574" y="85767"/>
                  </a:moveTo>
                  <a:lnTo>
                    <a:pt x="19054" y="380966"/>
                  </a:lnTo>
                </a:path>
                <a:path w="38735" h="1915159">
                  <a:moveTo>
                    <a:pt x="19054" y="390654"/>
                  </a:moveTo>
                  <a:lnTo>
                    <a:pt x="38203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5392064" y="8034311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5396805" y="6104700"/>
              <a:ext cx="76200" cy="1934845"/>
            </a:xfrm>
            <a:custGeom>
              <a:avLst/>
              <a:gdLst/>
              <a:ahLst/>
              <a:cxnLst/>
              <a:rect l="l" t="t" r="r" b="b"/>
              <a:pathLst>
                <a:path w="76200" h="1934845">
                  <a:moveTo>
                    <a:pt x="0" y="1934350"/>
                  </a:moveTo>
                  <a:lnTo>
                    <a:pt x="9479" y="1858109"/>
                  </a:lnTo>
                </a:path>
                <a:path w="76200" h="1934845">
                  <a:moveTo>
                    <a:pt x="9479" y="1848611"/>
                  </a:moveTo>
                  <a:lnTo>
                    <a:pt x="18959" y="1315002"/>
                  </a:lnTo>
                </a:path>
                <a:path w="76200" h="1934845">
                  <a:moveTo>
                    <a:pt x="18959" y="1305504"/>
                  </a:moveTo>
                  <a:lnTo>
                    <a:pt x="37918" y="9687"/>
                  </a:lnTo>
                </a:path>
                <a:path w="76200" h="1934845">
                  <a:moveTo>
                    <a:pt x="37918" y="0"/>
                  </a:moveTo>
                  <a:lnTo>
                    <a:pt x="37918" y="9687"/>
                  </a:lnTo>
                </a:path>
                <a:path w="76200" h="1934845">
                  <a:moveTo>
                    <a:pt x="37918" y="19186"/>
                  </a:moveTo>
                  <a:lnTo>
                    <a:pt x="47398" y="104953"/>
                  </a:lnTo>
                </a:path>
                <a:path w="76200" h="1934845">
                  <a:moveTo>
                    <a:pt x="47398" y="114451"/>
                  </a:moveTo>
                  <a:lnTo>
                    <a:pt x="56877" y="495607"/>
                  </a:lnTo>
                </a:path>
                <a:path w="76200" h="1934845">
                  <a:moveTo>
                    <a:pt x="56877" y="505105"/>
                  </a:moveTo>
                  <a:lnTo>
                    <a:pt x="75837" y="19153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5467896" y="802481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472642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9479" y="1857929"/>
                  </a:lnTo>
                </a:path>
                <a:path w="38735" h="1915159">
                  <a:moveTo>
                    <a:pt x="9479" y="1848421"/>
                  </a:moveTo>
                  <a:lnTo>
                    <a:pt x="18959" y="1295816"/>
                  </a:lnTo>
                </a:path>
                <a:path w="38735" h="1915159">
                  <a:moveTo>
                    <a:pt x="18959" y="1286318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506104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510845" y="6104700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0"/>
                  </a:moveTo>
                  <a:lnTo>
                    <a:pt x="9479" y="76174"/>
                  </a:lnTo>
                </a:path>
                <a:path w="38100" h="1906270">
                  <a:moveTo>
                    <a:pt x="9479" y="85957"/>
                  </a:moveTo>
                  <a:lnTo>
                    <a:pt x="9479" y="562378"/>
                  </a:lnTo>
                </a:path>
                <a:path w="38100" h="1906270">
                  <a:moveTo>
                    <a:pt x="9479" y="571876"/>
                  </a:moveTo>
                  <a:lnTo>
                    <a:pt x="37918" y="190584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5544020" y="80153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62"/>
                  </a:moveTo>
                  <a:lnTo>
                    <a:pt x="8089" y="10896"/>
                  </a:lnTo>
                  <a:lnTo>
                    <a:pt x="4737" y="9512"/>
                  </a:lnTo>
                  <a:lnTo>
                    <a:pt x="1384" y="10896"/>
                  </a:lnTo>
                  <a:lnTo>
                    <a:pt x="0" y="14262"/>
                  </a:lnTo>
                  <a:lnTo>
                    <a:pt x="1384" y="17614"/>
                  </a:lnTo>
                  <a:lnTo>
                    <a:pt x="4737" y="19011"/>
                  </a:lnTo>
                  <a:lnTo>
                    <a:pt x="8089" y="17614"/>
                  </a:lnTo>
                  <a:lnTo>
                    <a:pt x="9474" y="14262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5548764" y="6095202"/>
              <a:ext cx="76200" cy="1934845"/>
            </a:xfrm>
            <a:custGeom>
              <a:avLst/>
              <a:gdLst/>
              <a:ahLst/>
              <a:cxnLst/>
              <a:rect l="l" t="t" r="r" b="b"/>
              <a:pathLst>
                <a:path w="76200" h="1934845">
                  <a:moveTo>
                    <a:pt x="0" y="1924842"/>
                  </a:moveTo>
                  <a:lnTo>
                    <a:pt x="9479" y="1810381"/>
                  </a:lnTo>
                </a:path>
                <a:path w="76200" h="1934845">
                  <a:moveTo>
                    <a:pt x="9479" y="1800874"/>
                  </a:moveTo>
                  <a:lnTo>
                    <a:pt x="18959" y="981526"/>
                  </a:lnTo>
                </a:path>
                <a:path w="76200" h="1934845">
                  <a:moveTo>
                    <a:pt x="18959" y="972028"/>
                  </a:moveTo>
                  <a:lnTo>
                    <a:pt x="37918" y="47680"/>
                  </a:lnTo>
                </a:path>
                <a:path w="76200" h="1934845">
                  <a:moveTo>
                    <a:pt x="37918" y="38182"/>
                  </a:moveTo>
                  <a:lnTo>
                    <a:pt x="37918" y="9498"/>
                  </a:lnTo>
                </a:path>
                <a:path w="76200" h="1934845">
                  <a:moveTo>
                    <a:pt x="37918" y="0"/>
                  </a:moveTo>
                  <a:lnTo>
                    <a:pt x="37918" y="9498"/>
                  </a:lnTo>
                </a:path>
                <a:path w="76200" h="1934845">
                  <a:moveTo>
                    <a:pt x="37918" y="19186"/>
                  </a:moveTo>
                  <a:lnTo>
                    <a:pt x="47398" y="228712"/>
                  </a:lnTo>
                </a:path>
                <a:path w="76200" h="1934845">
                  <a:moveTo>
                    <a:pt x="47398" y="238210"/>
                  </a:moveTo>
                  <a:lnTo>
                    <a:pt x="56877" y="914755"/>
                  </a:lnTo>
                </a:path>
                <a:path w="76200" h="1934845">
                  <a:moveTo>
                    <a:pt x="56877" y="924253"/>
                  </a:moveTo>
                  <a:lnTo>
                    <a:pt x="66357" y="1915344"/>
                  </a:lnTo>
                </a:path>
                <a:path w="76200" h="1934845">
                  <a:moveTo>
                    <a:pt x="66357" y="1924842"/>
                  </a:moveTo>
                  <a:lnTo>
                    <a:pt x="76026" y="193435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5620050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5624790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0" y="1781688"/>
                  </a:lnTo>
                </a:path>
                <a:path w="38100" h="1915159">
                  <a:moveTo>
                    <a:pt x="0" y="1772190"/>
                  </a:moveTo>
                  <a:lnTo>
                    <a:pt x="9479" y="1248326"/>
                  </a:lnTo>
                </a:path>
                <a:path w="38100" h="1915159">
                  <a:moveTo>
                    <a:pt x="9479" y="1238543"/>
                  </a:moveTo>
                  <a:lnTo>
                    <a:pt x="28438" y="28494"/>
                  </a:lnTo>
                </a:path>
                <a:path w="38100" h="1915159">
                  <a:moveTo>
                    <a:pt x="28438" y="18996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658063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662804" y="6114388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0"/>
                  </a:moveTo>
                  <a:lnTo>
                    <a:pt x="0" y="190530"/>
                  </a:lnTo>
                </a:path>
                <a:path w="28575" h="1924684">
                  <a:moveTo>
                    <a:pt x="0" y="200028"/>
                  </a:moveTo>
                  <a:lnTo>
                    <a:pt x="18959" y="1009830"/>
                  </a:lnTo>
                </a:path>
                <a:path w="28575" h="1924684">
                  <a:moveTo>
                    <a:pt x="18959" y="1019613"/>
                  </a:moveTo>
                  <a:lnTo>
                    <a:pt x="28438" y="1905656"/>
                  </a:lnTo>
                </a:path>
                <a:path w="28575" h="1924684">
                  <a:moveTo>
                    <a:pt x="28438" y="1915164"/>
                  </a:moveTo>
                  <a:lnTo>
                    <a:pt x="28438" y="19246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5686502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5700723" y="6123886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1924662"/>
                  </a:moveTo>
                  <a:lnTo>
                    <a:pt x="0" y="1829425"/>
                  </a:lnTo>
                </a:path>
                <a:path w="28575" h="1924684">
                  <a:moveTo>
                    <a:pt x="0" y="1819927"/>
                  </a:moveTo>
                  <a:lnTo>
                    <a:pt x="9479" y="1505533"/>
                  </a:lnTo>
                </a:path>
                <a:path w="28575" h="1924684">
                  <a:moveTo>
                    <a:pt x="9479" y="1496034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5724420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5738641" y="6114388"/>
              <a:ext cx="29209" cy="1924685"/>
            </a:xfrm>
            <a:custGeom>
              <a:avLst/>
              <a:gdLst/>
              <a:ahLst/>
              <a:cxnLst/>
              <a:rect l="l" t="t" r="r" b="b"/>
              <a:pathLst>
                <a:path w="29210" h="1924684">
                  <a:moveTo>
                    <a:pt x="0" y="0"/>
                  </a:moveTo>
                  <a:lnTo>
                    <a:pt x="0" y="9498"/>
                  </a:lnTo>
                </a:path>
                <a:path w="29210" h="1924684">
                  <a:moveTo>
                    <a:pt x="0" y="18996"/>
                  </a:moveTo>
                  <a:lnTo>
                    <a:pt x="0" y="142755"/>
                  </a:lnTo>
                </a:path>
                <a:path w="29210" h="1924684">
                  <a:moveTo>
                    <a:pt x="0" y="152538"/>
                  </a:moveTo>
                  <a:lnTo>
                    <a:pt x="9669" y="933656"/>
                  </a:lnTo>
                </a:path>
                <a:path w="29210" h="1924684">
                  <a:moveTo>
                    <a:pt x="9669" y="943344"/>
                  </a:moveTo>
                  <a:lnTo>
                    <a:pt x="28628" y="1905656"/>
                  </a:lnTo>
                </a:path>
                <a:path w="29210" h="1924684">
                  <a:moveTo>
                    <a:pt x="28628" y="1915164"/>
                  </a:moveTo>
                  <a:lnTo>
                    <a:pt x="28628" y="19246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5762529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5776749" y="6142882"/>
              <a:ext cx="28575" cy="1896745"/>
            </a:xfrm>
            <a:custGeom>
              <a:avLst/>
              <a:gdLst/>
              <a:ahLst/>
              <a:cxnLst/>
              <a:rect l="l" t="t" r="r" b="b"/>
              <a:pathLst>
                <a:path w="28575" h="1896745">
                  <a:moveTo>
                    <a:pt x="0" y="1896168"/>
                  </a:moveTo>
                  <a:lnTo>
                    <a:pt x="0" y="1753194"/>
                  </a:lnTo>
                </a:path>
                <a:path w="28575" h="1896745">
                  <a:moveTo>
                    <a:pt x="0" y="1743696"/>
                  </a:moveTo>
                  <a:lnTo>
                    <a:pt x="9479" y="1143563"/>
                  </a:lnTo>
                </a:path>
                <a:path w="28575" h="1896745">
                  <a:moveTo>
                    <a:pt x="9479" y="1133780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5800446" y="61191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5805188" y="6123886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9479" y="47490"/>
                  </a:lnTo>
                </a:path>
                <a:path w="38100" h="1915159">
                  <a:moveTo>
                    <a:pt x="9479" y="56988"/>
                  </a:moveTo>
                  <a:lnTo>
                    <a:pt x="9479" y="381156"/>
                  </a:lnTo>
                </a:path>
                <a:path w="38100" h="1915159">
                  <a:moveTo>
                    <a:pt x="9479" y="390654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5838366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5843107" y="6133384"/>
              <a:ext cx="38735" cy="1906270"/>
            </a:xfrm>
            <a:custGeom>
              <a:avLst/>
              <a:gdLst/>
              <a:ahLst/>
              <a:cxnLst/>
              <a:rect l="l" t="t" r="r" b="b"/>
              <a:pathLst>
                <a:path w="38735" h="1906270">
                  <a:moveTo>
                    <a:pt x="0" y="1905666"/>
                  </a:moveTo>
                  <a:lnTo>
                    <a:pt x="9479" y="1829425"/>
                  </a:lnTo>
                </a:path>
                <a:path w="38735" h="1906270">
                  <a:moveTo>
                    <a:pt x="9479" y="1819927"/>
                  </a:moveTo>
                  <a:lnTo>
                    <a:pt x="19243" y="1257824"/>
                  </a:lnTo>
                </a:path>
                <a:path w="38735" h="1906270">
                  <a:moveTo>
                    <a:pt x="19243" y="1248326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5876569" y="61096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5881310" y="6114388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0"/>
                  </a:moveTo>
                  <a:lnTo>
                    <a:pt x="9479" y="56988"/>
                  </a:lnTo>
                </a:path>
                <a:path w="38100" h="1924684">
                  <a:moveTo>
                    <a:pt x="9479" y="66486"/>
                  </a:moveTo>
                  <a:lnTo>
                    <a:pt x="9479" y="390654"/>
                  </a:lnTo>
                </a:path>
                <a:path w="38100" h="1924684">
                  <a:moveTo>
                    <a:pt x="9479" y="400152"/>
                  </a:moveTo>
                  <a:lnTo>
                    <a:pt x="37918" y="19246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5914488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919228" y="6114388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1924662"/>
                  </a:moveTo>
                  <a:lnTo>
                    <a:pt x="9479" y="1810419"/>
                  </a:lnTo>
                </a:path>
                <a:path w="38100" h="1924684">
                  <a:moveTo>
                    <a:pt x="9479" y="1800921"/>
                  </a:moveTo>
                  <a:lnTo>
                    <a:pt x="18959" y="1038609"/>
                  </a:lnTo>
                </a:path>
                <a:path w="38100" h="1924684">
                  <a:moveTo>
                    <a:pt x="18959" y="1029111"/>
                  </a:moveTo>
                  <a:lnTo>
                    <a:pt x="37918" y="28494"/>
                  </a:lnTo>
                </a:path>
                <a:path w="38100" h="1924684">
                  <a:moveTo>
                    <a:pt x="37918" y="1899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952406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957147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0"/>
                  </a:moveTo>
                  <a:lnTo>
                    <a:pt x="9479" y="171534"/>
                  </a:lnTo>
                </a:path>
                <a:path w="38735" h="1915159">
                  <a:moveTo>
                    <a:pt x="9479" y="181032"/>
                  </a:moveTo>
                  <a:lnTo>
                    <a:pt x="19243" y="743126"/>
                  </a:lnTo>
                </a:path>
                <a:path w="38735" h="1915159">
                  <a:moveTo>
                    <a:pt x="19243" y="752624"/>
                  </a:moveTo>
                  <a:lnTo>
                    <a:pt x="38203" y="1896158"/>
                  </a:lnTo>
                </a:path>
                <a:path w="38735" h="1915159">
                  <a:moveTo>
                    <a:pt x="38203" y="1905656"/>
                  </a:moveTo>
                  <a:lnTo>
                    <a:pt x="38203" y="191516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990609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995350" y="6095202"/>
              <a:ext cx="66675" cy="1944370"/>
            </a:xfrm>
            <a:custGeom>
              <a:avLst/>
              <a:gdLst/>
              <a:ahLst/>
              <a:cxnLst/>
              <a:rect l="l" t="t" r="r" b="b"/>
              <a:pathLst>
                <a:path w="66675" h="1944370">
                  <a:moveTo>
                    <a:pt x="0" y="1943848"/>
                  </a:moveTo>
                  <a:lnTo>
                    <a:pt x="0" y="1877115"/>
                  </a:lnTo>
                </a:path>
                <a:path w="66675" h="1944370">
                  <a:moveTo>
                    <a:pt x="0" y="1867607"/>
                  </a:moveTo>
                  <a:lnTo>
                    <a:pt x="9479" y="1457947"/>
                  </a:lnTo>
                </a:path>
                <a:path w="66675" h="1944370">
                  <a:moveTo>
                    <a:pt x="9479" y="1448449"/>
                  </a:moveTo>
                  <a:lnTo>
                    <a:pt x="37918" y="9498"/>
                  </a:lnTo>
                </a:path>
                <a:path w="66675" h="1944370">
                  <a:moveTo>
                    <a:pt x="37918" y="0"/>
                  </a:moveTo>
                  <a:lnTo>
                    <a:pt x="37918" y="9498"/>
                  </a:lnTo>
                </a:path>
                <a:path w="66675" h="1944370">
                  <a:moveTo>
                    <a:pt x="37918" y="19186"/>
                  </a:moveTo>
                  <a:lnTo>
                    <a:pt x="47398" y="219214"/>
                  </a:lnTo>
                </a:path>
                <a:path w="66675" h="1944370">
                  <a:moveTo>
                    <a:pt x="47398" y="228712"/>
                  </a:moveTo>
                  <a:lnTo>
                    <a:pt x="56877" y="876763"/>
                  </a:lnTo>
                </a:path>
                <a:path w="66675" h="1944370">
                  <a:moveTo>
                    <a:pt x="56877" y="886261"/>
                  </a:moveTo>
                  <a:lnTo>
                    <a:pt x="66357" y="192484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6056960" y="802481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6071187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0" y="1877162"/>
                  </a:lnTo>
                </a:path>
                <a:path w="38735" h="1915159">
                  <a:moveTo>
                    <a:pt x="0" y="1867427"/>
                  </a:moveTo>
                  <a:lnTo>
                    <a:pt x="9479" y="1638695"/>
                  </a:lnTo>
                </a:path>
                <a:path w="38735" h="1915159">
                  <a:moveTo>
                    <a:pt x="9479" y="1629197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6104555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6109295" y="6114388"/>
              <a:ext cx="28575" cy="1906270"/>
            </a:xfrm>
            <a:custGeom>
              <a:avLst/>
              <a:gdLst/>
              <a:ahLst/>
              <a:cxnLst/>
              <a:rect l="l" t="t" r="r" b="b"/>
              <a:pathLst>
                <a:path w="28575" h="1906270">
                  <a:moveTo>
                    <a:pt x="0" y="0"/>
                  </a:moveTo>
                  <a:lnTo>
                    <a:pt x="0" y="142755"/>
                  </a:lnTo>
                </a:path>
                <a:path w="28575" h="1906270">
                  <a:moveTo>
                    <a:pt x="0" y="152538"/>
                  </a:moveTo>
                  <a:lnTo>
                    <a:pt x="9479" y="857577"/>
                  </a:lnTo>
                </a:path>
                <a:path w="28575" h="1906270">
                  <a:moveTo>
                    <a:pt x="9479" y="867075"/>
                  </a:moveTo>
                  <a:lnTo>
                    <a:pt x="28438" y="190565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6132982" y="802481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6147214" y="6123886"/>
              <a:ext cx="28575" cy="1906270"/>
            </a:xfrm>
            <a:custGeom>
              <a:avLst/>
              <a:gdLst/>
              <a:ahLst/>
              <a:cxnLst/>
              <a:rect l="l" t="t" r="r" b="b"/>
              <a:pathLst>
                <a:path w="28575" h="1906270">
                  <a:moveTo>
                    <a:pt x="0" y="1905666"/>
                  </a:moveTo>
                  <a:lnTo>
                    <a:pt x="0" y="1791423"/>
                  </a:lnTo>
                </a:path>
                <a:path w="28575" h="1906270">
                  <a:moveTo>
                    <a:pt x="0" y="1781697"/>
                  </a:moveTo>
                  <a:lnTo>
                    <a:pt x="9479" y="1200551"/>
                  </a:lnTo>
                </a:path>
                <a:path w="28575" h="1906270">
                  <a:moveTo>
                    <a:pt x="9479" y="1191053"/>
                  </a:moveTo>
                  <a:lnTo>
                    <a:pt x="28438" y="18996"/>
                  </a:lnTo>
                </a:path>
                <a:path w="28575" h="1906270">
                  <a:moveTo>
                    <a:pt x="28438" y="949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6170912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6185133" y="6114388"/>
              <a:ext cx="19050" cy="1438910"/>
            </a:xfrm>
            <a:custGeom>
              <a:avLst/>
              <a:gdLst/>
              <a:ahLst/>
              <a:cxnLst/>
              <a:rect l="l" t="t" r="r" b="b"/>
              <a:pathLst>
                <a:path w="19050" h="1438909">
                  <a:moveTo>
                    <a:pt x="0" y="0"/>
                  </a:moveTo>
                  <a:lnTo>
                    <a:pt x="0" y="85767"/>
                  </a:lnTo>
                </a:path>
                <a:path w="19050" h="1438909">
                  <a:moveTo>
                    <a:pt x="0" y="95265"/>
                  </a:moveTo>
                  <a:lnTo>
                    <a:pt x="9479" y="762122"/>
                  </a:lnTo>
                </a:path>
                <a:path w="19050" h="1438909">
                  <a:moveTo>
                    <a:pt x="9479" y="771620"/>
                  </a:moveTo>
                  <a:lnTo>
                    <a:pt x="19054" y="1400484"/>
                  </a:lnTo>
                </a:path>
                <a:path w="19050" h="1438909">
                  <a:moveTo>
                    <a:pt x="19054" y="1410267"/>
                  </a:moveTo>
                  <a:lnTo>
                    <a:pt x="19054" y="143876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743672" y="70719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757897" y="6257144"/>
              <a:ext cx="456565" cy="819785"/>
            </a:xfrm>
            <a:custGeom>
              <a:avLst/>
              <a:gdLst/>
              <a:ahLst/>
              <a:cxnLst/>
              <a:rect l="l" t="t" r="r" b="b"/>
              <a:pathLst>
                <a:path w="456564" h="819784">
                  <a:moveTo>
                    <a:pt x="0" y="819585"/>
                  </a:moveTo>
                  <a:lnTo>
                    <a:pt x="437087" y="819585"/>
                  </a:lnTo>
                </a:path>
                <a:path w="456564" h="819784">
                  <a:moveTo>
                    <a:pt x="446567" y="819585"/>
                  </a:moveTo>
                  <a:lnTo>
                    <a:pt x="446567" y="762312"/>
                  </a:lnTo>
                </a:path>
                <a:path w="456564" h="819784">
                  <a:moveTo>
                    <a:pt x="446567" y="752814"/>
                  </a:moveTo>
                  <a:lnTo>
                    <a:pt x="456056" y="9782"/>
                  </a:lnTo>
                </a:path>
                <a:path w="456564" h="819784">
                  <a:moveTo>
                    <a:pt x="456056" y="0"/>
                  </a:moveTo>
                  <a:lnTo>
                    <a:pt x="456056" y="3827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2209213" y="63001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2213954" y="6047712"/>
              <a:ext cx="9525" cy="266700"/>
            </a:xfrm>
            <a:custGeom>
              <a:avLst/>
              <a:gdLst/>
              <a:ahLst/>
              <a:cxnLst/>
              <a:rect l="l" t="t" r="r" b="b"/>
              <a:pathLst>
                <a:path w="9525" h="266700">
                  <a:moveTo>
                    <a:pt x="0" y="266704"/>
                  </a:moveTo>
                  <a:lnTo>
                    <a:pt x="0" y="247708"/>
                  </a:lnTo>
                </a:path>
                <a:path w="9525" h="266700">
                  <a:moveTo>
                    <a:pt x="0" y="238210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2218693" y="60334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2223434" y="6047712"/>
              <a:ext cx="29209" cy="2106295"/>
            </a:xfrm>
            <a:custGeom>
              <a:avLst/>
              <a:gdLst/>
              <a:ahLst/>
              <a:cxnLst/>
              <a:rect l="l" t="t" r="r" b="b"/>
              <a:pathLst>
                <a:path w="29210" h="2106295">
                  <a:moveTo>
                    <a:pt x="0" y="0"/>
                  </a:moveTo>
                  <a:lnTo>
                    <a:pt x="0" y="266704"/>
                  </a:lnTo>
                </a:path>
                <a:path w="29210" h="2106295">
                  <a:moveTo>
                    <a:pt x="0" y="276202"/>
                  </a:moveTo>
                  <a:lnTo>
                    <a:pt x="9707" y="914565"/>
                  </a:lnTo>
                </a:path>
                <a:path w="29210" h="2106295">
                  <a:moveTo>
                    <a:pt x="9707" y="924253"/>
                  </a:moveTo>
                  <a:lnTo>
                    <a:pt x="28675" y="210580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2247369" y="81582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2252110" y="7877081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4">
                  <a:moveTo>
                    <a:pt x="0" y="285938"/>
                  </a:moveTo>
                  <a:lnTo>
                    <a:pt x="9479" y="142964"/>
                  </a:lnTo>
                </a:path>
                <a:path w="9525" h="286384">
                  <a:moveTo>
                    <a:pt x="9479" y="13346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2256849" y="78628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2261589" y="6095202"/>
              <a:ext cx="28575" cy="1810385"/>
            </a:xfrm>
            <a:custGeom>
              <a:avLst/>
              <a:gdLst/>
              <a:ahLst/>
              <a:cxnLst/>
              <a:rect l="l" t="t" r="r" b="b"/>
              <a:pathLst>
                <a:path w="28575" h="1810384">
                  <a:moveTo>
                    <a:pt x="0" y="1772380"/>
                  </a:moveTo>
                  <a:lnTo>
                    <a:pt x="0" y="1800874"/>
                  </a:lnTo>
                </a:path>
                <a:path w="28575" h="1810384">
                  <a:moveTo>
                    <a:pt x="0" y="1810381"/>
                  </a:moveTo>
                  <a:lnTo>
                    <a:pt x="0" y="1791376"/>
                  </a:lnTo>
                </a:path>
                <a:path w="28575" h="1810384">
                  <a:moveTo>
                    <a:pt x="0" y="1781878"/>
                  </a:moveTo>
                  <a:lnTo>
                    <a:pt x="9479" y="1305504"/>
                  </a:lnTo>
                </a:path>
                <a:path w="28575" h="1810384">
                  <a:moveTo>
                    <a:pt x="9479" y="1296006"/>
                  </a:moveTo>
                  <a:lnTo>
                    <a:pt x="28448" y="142945"/>
                  </a:lnTo>
                </a:path>
                <a:path w="28575" h="1810384">
                  <a:moveTo>
                    <a:pt x="28448" y="133447"/>
                  </a:moveTo>
                  <a:lnTo>
                    <a:pt x="2844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2285297" y="60809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2290038" y="6095202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85672"/>
                  </a:lnTo>
                </a:path>
                <a:path w="0" h="105410">
                  <a:moveTo>
                    <a:pt x="0" y="95455"/>
                  </a:moveTo>
                  <a:lnTo>
                    <a:pt x="0" y="10495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2285297" y="62049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2299517" y="6142882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10">
                  <a:moveTo>
                    <a:pt x="0" y="6677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2294777" y="61286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2299517" y="6142882"/>
              <a:ext cx="28575" cy="1934845"/>
            </a:xfrm>
            <a:custGeom>
              <a:avLst/>
              <a:gdLst/>
              <a:ahLst/>
              <a:cxnLst/>
              <a:rect l="l" t="t" r="r" b="b"/>
              <a:pathLst>
                <a:path w="28575" h="1934845">
                  <a:moveTo>
                    <a:pt x="0" y="0"/>
                  </a:moveTo>
                  <a:lnTo>
                    <a:pt x="0" y="266704"/>
                  </a:lnTo>
                </a:path>
                <a:path w="28575" h="1934845">
                  <a:moveTo>
                    <a:pt x="0" y="276202"/>
                  </a:moveTo>
                  <a:lnTo>
                    <a:pt x="9479" y="762407"/>
                  </a:lnTo>
                </a:path>
                <a:path w="28575" h="1934845">
                  <a:moveTo>
                    <a:pt x="9479" y="771905"/>
                  </a:moveTo>
                  <a:lnTo>
                    <a:pt x="28448" y="193439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2323225" y="8082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2327966" y="6057210"/>
              <a:ext cx="76200" cy="2030095"/>
            </a:xfrm>
            <a:custGeom>
              <a:avLst/>
              <a:gdLst/>
              <a:ahLst/>
              <a:cxnLst/>
              <a:rect l="l" t="t" r="r" b="b"/>
              <a:pathLst>
                <a:path w="76200" h="2030095">
                  <a:moveTo>
                    <a:pt x="0" y="2029567"/>
                  </a:moveTo>
                  <a:lnTo>
                    <a:pt x="9479" y="1867598"/>
                  </a:lnTo>
                </a:path>
                <a:path w="76200" h="2030095">
                  <a:moveTo>
                    <a:pt x="9479" y="1858099"/>
                  </a:moveTo>
                  <a:lnTo>
                    <a:pt x="18959" y="1219452"/>
                  </a:lnTo>
                </a:path>
                <a:path w="76200" h="2030095">
                  <a:moveTo>
                    <a:pt x="18959" y="1209954"/>
                  </a:moveTo>
                  <a:lnTo>
                    <a:pt x="28675" y="85672"/>
                  </a:lnTo>
                </a:path>
                <a:path w="76200" h="2030095">
                  <a:moveTo>
                    <a:pt x="28675" y="76174"/>
                  </a:moveTo>
                  <a:lnTo>
                    <a:pt x="38155" y="9498"/>
                  </a:lnTo>
                </a:path>
                <a:path w="76200" h="2030095">
                  <a:moveTo>
                    <a:pt x="38155" y="0"/>
                  </a:moveTo>
                  <a:lnTo>
                    <a:pt x="38155" y="47490"/>
                  </a:lnTo>
                </a:path>
                <a:path w="76200" h="2030095">
                  <a:moveTo>
                    <a:pt x="38155" y="57178"/>
                  </a:moveTo>
                  <a:lnTo>
                    <a:pt x="38155" y="171439"/>
                  </a:lnTo>
                </a:path>
                <a:path w="76200" h="2030095">
                  <a:moveTo>
                    <a:pt x="38155" y="180937"/>
                  </a:moveTo>
                  <a:lnTo>
                    <a:pt x="38155" y="142945"/>
                  </a:lnTo>
                </a:path>
                <a:path w="76200" h="2030095">
                  <a:moveTo>
                    <a:pt x="38155" y="133447"/>
                  </a:moveTo>
                  <a:lnTo>
                    <a:pt x="47635" y="57178"/>
                  </a:lnTo>
                </a:path>
                <a:path w="76200" h="2030095">
                  <a:moveTo>
                    <a:pt x="47635" y="47490"/>
                  </a:moveTo>
                  <a:lnTo>
                    <a:pt x="47635" y="66676"/>
                  </a:lnTo>
                </a:path>
                <a:path w="76200" h="2030095">
                  <a:moveTo>
                    <a:pt x="47635" y="76174"/>
                  </a:moveTo>
                  <a:lnTo>
                    <a:pt x="57114" y="1219452"/>
                  </a:lnTo>
                </a:path>
                <a:path w="76200" h="2030095">
                  <a:moveTo>
                    <a:pt x="57114" y="1229235"/>
                  </a:moveTo>
                  <a:lnTo>
                    <a:pt x="76083" y="189610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2399309" y="79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2404050" y="6133384"/>
              <a:ext cx="38100" cy="1972945"/>
            </a:xfrm>
            <a:custGeom>
              <a:avLst/>
              <a:gdLst/>
              <a:ahLst/>
              <a:cxnLst/>
              <a:rect l="l" t="t" r="r" b="b"/>
              <a:pathLst>
                <a:path w="38100" h="1972945">
                  <a:moveTo>
                    <a:pt x="0" y="1819927"/>
                  </a:moveTo>
                  <a:lnTo>
                    <a:pt x="0" y="1838932"/>
                  </a:lnTo>
                </a:path>
                <a:path w="38100" h="1972945">
                  <a:moveTo>
                    <a:pt x="0" y="1848430"/>
                  </a:moveTo>
                  <a:lnTo>
                    <a:pt x="0" y="1962901"/>
                  </a:lnTo>
                </a:path>
                <a:path w="38100" h="1972945">
                  <a:moveTo>
                    <a:pt x="0" y="1972399"/>
                  </a:moveTo>
                  <a:lnTo>
                    <a:pt x="9479" y="1915164"/>
                  </a:lnTo>
                </a:path>
                <a:path w="38100" h="1972945">
                  <a:moveTo>
                    <a:pt x="9479" y="1905666"/>
                  </a:moveTo>
                  <a:lnTo>
                    <a:pt x="37947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2437256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2441997" y="6028431"/>
              <a:ext cx="85725" cy="2106295"/>
            </a:xfrm>
            <a:custGeom>
              <a:avLst/>
              <a:gdLst/>
              <a:ahLst/>
              <a:cxnLst/>
              <a:rect l="l" t="t" r="r" b="b"/>
              <a:pathLst>
                <a:path w="85725" h="2106295">
                  <a:moveTo>
                    <a:pt x="0" y="85957"/>
                  </a:moveTo>
                  <a:lnTo>
                    <a:pt x="0" y="95455"/>
                  </a:lnTo>
                </a:path>
                <a:path w="85725" h="2106295">
                  <a:moveTo>
                    <a:pt x="0" y="104953"/>
                  </a:moveTo>
                  <a:lnTo>
                    <a:pt x="9479" y="352661"/>
                  </a:lnTo>
                </a:path>
                <a:path w="85725" h="2106295">
                  <a:moveTo>
                    <a:pt x="9479" y="362159"/>
                  </a:moveTo>
                  <a:lnTo>
                    <a:pt x="9479" y="657643"/>
                  </a:lnTo>
                </a:path>
                <a:path w="85725" h="2106295">
                  <a:moveTo>
                    <a:pt x="9479" y="667141"/>
                  </a:moveTo>
                  <a:lnTo>
                    <a:pt x="28628" y="1896377"/>
                  </a:lnTo>
                </a:path>
                <a:path w="85725" h="2106295">
                  <a:moveTo>
                    <a:pt x="28628" y="1905884"/>
                  </a:moveTo>
                  <a:lnTo>
                    <a:pt x="28628" y="1924880"/>
                  </a:lnTo>
                </a:path>
                <a:path w="85725" h="2106295">
                  <a:moveTo>
                    <a:pt x="28628" y="1934378"/>
                  </a:moveTo>
                  <a:lnTo>
                    <a:pt x="28628" y="1867645"/>
                  </a:lnTo>
                </a:path>
                <a:path w="85725" h="2106295">
                  <a:moveTo>
                    <a:pt x="28628" y="1858147"/>
                  </a:moveTo>
                  <a:lnTo>
                    <a:pt x="38108" y="1877153"/>
                  </a:lnTo>
                </a:path>
                <a:path w="85725" h="2106295">
                  <a:moveTo>
                    <a:pt x="38108" y="1886879"/>
                  </a:moveTo>
                  <a:lnTo>
                    <a:pt x="38108" y="2096348"/>
                  </a:lnTo>
                </a:path>
                <a:path w="85725" h="2106295">
                  <a:moveTo>
                    <a:pt x="38108" y="2105856"/>
                  </a:moveTo>
                  <a:lnTo>
                    <a:pt x="38108" y="2077352"/>
                  </a:lnTo>
                </a:path>
                <a:path w="85725" h="2106295">
                  <a:moveTo>
                    <a:pt x="38108" y="2067854"/>
                  </a:moveTo>
                  <a:lnTo>
                    <a:pt x="57067" y="609868"/>
                  </a:lnTo>
                </a:path>
                <a:path w="85725" h="2106295">
                  <a:moveTo>
                    <a:pt x="57067" y="600370"/>
                  </a:moveTo>
                  <a:lnTo>
                    <a:pt x="76026" y="38277"/>
                  </a:lnTo>
                </a:path>
                <a:path w="85725" h="2106295">
                  <a:moveTo>
                    <a:pt x="76026" y="28779"/>
                  </a:moveTo>
                  <a:lnTo>
                    <a:pt x="76026" y="9782"/>
                  </a:lnTo>
                </a:path>
                <a:path w="85725" h="2106295">
                  <a:moveTo>
                    <a:pt x="76026" y="0"/>
                  </a:moveTo>
                  <a:lnTo>
                    <a:pt x="76026" y="19281"/>
                  </a:lnTo>
                </a:path>
                <a:path w="85725" h="2106295">
                  <a:moveTo>
                    <a:pt x="76026" y="28779"/>
                  </a:moveTo>
                  <a:lnTo>
                    <a:pt x="85506" y="30498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2522762" y="63381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2527503" y="6342911"/>
              <a:ext cx="57785" cy="1706245"/>
            </a:xfrm>
            <a:custGeom>
              <a:avLst/>
              <a:gdLst/>
              <a:ahLst/>
              <a:cxnLst/>
              <a:rect l="l" t="t" r="r" b="b"/>
              <a:pathLst>
                <a:path w="57785" h="1706245">
                  <a:moveTo>
                    <a:pt x="0" y="0"/>
                  </a:moveTo>
                  <a:lnTo>
                    <a:pt x="0" y="9687"/>
                  </a:lnTo>
                </a:path>
                <a:path w="57785" h="1706245">
                  <a:moveTo>
                    <a:pt x="0" y="19186"/>
                  </a:moveTo>
                  <a:lnTo>
                    <a:pt x="0" y="324167"/>
                  </a:lnTo>
                </a:path>
                <a:path w="57785" h="1706245">
                  <a:moveTo>
                    <a:pt x="0" y="333665"/>
                  </a:moveTo>
                  <a:lnTo>
                    <a:pt x="18959" y="1324500"/>
                  </a:lnTo>
                </a:path>
                <a:path w="57785" h="1706245">
                  <a:moveTo>
                    <a:pt x="18959" y="1334188"/>
                  </a:moveTo>
                  <a:lnTo>
                    <a:pt x="18959" y="1667635"/>
                  </a:lnTo>
                </a:path>
                <a:path w="57785" h="1706245">
                  <a:moveTo>
                    <a:pt x="18959" y="1677133"/>
                  </a:moveTo>
                  <a:lnTo>
                    <a:pt x="28438" y="1696139"/>
                  </a:lnTo>
                </a:path>
                <a:path w="57785" h="1706245">
                  <a:moveTo>
                    <a:pt x="28438" y="1705637"/>
                  </a:moveTo>
                  <a:lnTo>
                    <a:pt x="28438" y="1677133"/>
                  </a:lnTo>
                </a:path>
                <a:path w="57785" h="1706245">
                  <a:moveTo>
                    <a:pt x="28438" y="1667635"/>
                  </a:moveTo>
                  <a:lnTo>
                    <a:pt x="37918" y="1381678"/>
                  </a:lnTo>
                </a:path>
                <a:path w="57785" h="1706245">
                  <a:moveTo>
                    <a:pt x="37918" y="1372180"/>
                  </a:moveTo>
                  <a:lnTo>
                    <a:pt x="57162" y="3818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2579925" y="63668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2584665" y="6009435"/>
              <a:ext cx="47625" cy="2077720"/>
            </a:xfrm>
            <a:custGeom>
              <a:avLst/>
              <a:gdLst/>
              <a:ahLst/>
              <a:cxnLst/>
              <a:rect l="l" t="t" r="r" b="b"/>
              <a:pathLst>
                <a:path w="47625" h="2077720">
                  <a:moveTo>
                    <a:pt x="0" y="371657"/>
                  </a:moveTo>
                  <a:lnTo>
                    <a:pt x="0" y="333475"/>
                  </a:lnTo>
                </a:path>
                <a:path w="47625" h="2077720">
                  <a:moveTo>
                    <a:pt x="0" y="323977"/>
                  </a:moveTo>
                  <a:lnTo>
                    <a:pt x="9479" y="9498"/>
                  </a:lnTo>
                </a:path>
                <a:path w="47625" h="2077720">
                  <a:moveTo>
                    <a:pt x="9479" y="0"/>
                  </a:moveTo>
                  <a:lnTo>
                    <a:pt x="9479" y="18996"/>
                  </a:lnTo>
                </a:path>
                <a:path w="47625" h="2077720">
                  <a:moveTo>
                    <a:pt x="9479" y="28779"/>
                  </a:moveTo>
                  <a:lnTo>
                    <a:pt x="28438" y="1162559"/>
                  </a:lnTo>
                </a:path>
                <a:path w="47625" h="2077720">
                  <a:moveTo>
                    <a:pt x="28438" y="1172057"/>
                  </a:moveTo>
                  <a:lnTo>
                    <a:pt x="37918" y="2067845"/>
                  </a:lnTo>
                </a:path>
                <a:path w="47625" h="2077720">
                  <a:moveTo>
                    <a:pt x="37918" y="2077343"/>
                  </a:moveTo>
                  <a:lnTo>
                    <a:pt x="37918" y="2048611"/>
                  </a:lnTo>
                </a:path>
                <a:path w="47625" h="2077720">
                  <a:moveTo>
                    <a:pt x="37918" y="2039113"/>
                  </a:moveTo>
                  <a:lnTo>
                    <a:pt x="47398" y="193437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2627323" y="79295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2632064" y="6133384"/>
              <a:ext cx="28575" cy="1848485"/>
            </a:xfrm>
            <a:custGeom>
              <a:avLst/>
              <a:gdLst/>
              <a:ahLst/>
              <a:cxnLst/>
              <a:rect l="l" t="t" r="r" b="b"/>
              <a:pathLst>
                <a:path w="28575" h="1848484">
                  <a:moveTo>
                    <a:pt x="0" y="1810429"/>
                  </a:moveTo>
                  <a:lnTo>
                    <a:pt x="0" y="1838932"/>
                  </a:lnTo>
                </a:path>
                <a:path w="28575" h="1848484">
                  <a:moveTo>
                    <a:pt x="0" y="1848430"/>
                  </a:moveTo>
                  <a:lnTo>
                    <a:pt x="0" y="1829425"/>
                  </a:lnTo>
                </a:path>
                <a:path w="28575" h="1848484">
                  <a:moveTo>
                    <a:pt x="0" y="1819927"/>
                  </a:moveTo>
                  <a:lnTo>
                    <a:pt x="9479" y="1352994"/>
                  </a:lnTo>
                </a:path>
                <a:path w="28575" h="1848484">
                  <a:moveTo>
                    <a:pt x="9479" y="1343496"/>
                  </a:moveTo>
                  <a:lnTo>
                    <a:pt x="28438" y="190530"/>
                  </a:lnTo>
                </a:path>
                <a:path w="28575" h="1848484">
                  <a:moveTo>
                    <a:pt x="28438" y="18103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2655762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2669982" y="6133384"/>
              <a:ext cx="38735" cy="1963420"/>
            </a:xfrm>
            <a:custGeom>
              <a:avLst/>
              <a:gdLst/>
              <a:ahLst/>
              <a:cxnLst/>
              <a:rect l="l" t="t" r="r" b="b"/>
              <a:pathLst>
                <a:path w="38735" h="1963420">
                  <a:moveTo>
                    <a:pt x="0" y="0"/>
                  </a:moveTo>
                  <a:lnTo>
                    <a:pt x="0" y="47490"/>
                  </a:lnTo>
                </a:path>
                <a:path w="38735" h="1963420">
                  <a:moveTo>
                    <a:pt x="0" y="57273"/>
                  </a:moveTo>
                  <a:lnTo>
                    <a:pt x="9479" y="1010115"/>
                  </a:lnTo>
                </a:path>
                <a:path w="38735" h="1963420">
                  <a:moveTo>
                    <a:pt x="9479" y="1019613"/>
                  </a:moveTo>
                  <a:lnTo>
                    <a:pt x="18959" y="1515031"/>
                  </a:lnTo>
                </a:path>
                <a:path w="38735" h="1963420">
                  <a:moveTo>
                    <a:pt x="18959" y="1524529"/>
                  </a:moveTo>
                  <a:lnTo>
                    <a:pt x="28438" y="1953393"/>
                  </a:lnTo>
                </a:path>
                <a:path w="38735" h="1963420">
                  <a:moveTo>
                    <a:pt x="28438" y="1962901"/>
                  </a:moveTo>
                  <a:lnTo>
                    <a:pt x="28438" y="1953393"/>
                  </a:lnTo>
                </a:path>
                <a:path w="38735" h="1963420">
                  <a:moveTo>
                    <a:pt x="28438" y="1943895"/>
                  </a:moveTo>
                  <a:lnTo>
                    <a:pt x="38203" y="183893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2703444" y="79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2708185" y="6161878"/>
              <a:ext cx="28575" cy="1801495"/>
            </a:xfrm>
            <a:custGeom>
              <a:avLst/>
              <a:gdLst/>
              <a:ahLst/>
              <a:cxnLst/>
              <a:rect l="l" t="t" r="r" b="b"/>
              <a:pathLst>
                <a:path w="28575" h="1801495">
                  <a:moveTo>
                    <a:pt x="0" y="1800931"/>
                  </a:moveTo>
                  <a:lnTo>
                    <a:pt x="0" y="1781935"/>
                  </a:lnTo>
                </a:path>
                <a:path w="28575" h="1801495">
                  <a:moveTo>
                    <a:pt x="0" y="1772437"/>
                  </a:moveTo>
                  <a:lnTo>
                    <a:pt x="0" y="1524719"/>
                  </a:lnTo>
                </a:path>
                <a:path w="28575" h="1801495">
                  <a:moveTo>
                    <a:pt x="0" y="1515221"/>
                  </a:moveTo>
                  <a:lnTo>
                    <a:pt x="28438" y="9498"/>
                  </a:lnTo>
                </a:path>
                <a:path w="28575" h="1801495">
                  <a:moveTo>
                    <a:pt x="28438" y="0"/>
                  </a:moveTo>
                  <a:lnTo>
                    <a:pt x="28438" y="28779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2731883" y="61954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2736624" y="6057210"/>
              <a:ext cx="38100" cy="2000885"/>
            </a:xfrm>
            <a:custGeom>
              <a:avLst/>
              <a:gdLst/>
              <a:ahLst/>
              <a:cxnLst/>
              <a:rect l="l" t="t" r="r" b="b"/>
              <a:pathLst>
                <a:path w="38100" h="2000884">
                  <a:moveTo>
                    <a:pt x="0" y="152443"/>
                  </a:moveTo>
                  <a:lnTo>
                    <a:pt x="0" y="142945"/>
                  </a:lnTo>
                </a:path>
                <a:path w="38100" h="2000884">
                  <a:moveTo>
                    <a:pt x="0" y="133447"/>
                  </a:moveTo>
                  <a:lnTo>
                    <a:pt x="9479" y="9498"/>
                  </a:lnTo>
                </a:path>
                <a:path w="38100" h="2000884">
                  <a:moveTo>
                    <a:pt x="9479" y="0"/>
                  </a:moveTo>
                  <a:lnTo>
                    <a:pt x="9479" y="28494"/>
                  </a:lnTo>
                </a:path>
                <a:path w="38100" h="2000884">
                  <a:moveTo>
                    <a:pt x="9479" y="37992"/>
                  </a:moveTo>
                  <a:lnTo>
                    <a:pt x="18959" y="1124282"/>
                  </a:lnTo>
                </a:path>
                <a:path w="38100" h="2000884">
                  <a:moveTo>
                    <a:pt x="18959" y="1133780"/>
                  </a:moveTo>
                  <a:lnTo>
                    <a:pt x="28438" y="1858099"/>
                  </a:lnTo>
                </a:path>
                <a:path w="38100" h="2000884">
                  <a:moveTo>
                    <a:pt x="28438" y="1867598"/>
                  </a:moveTo>
                  <a:lnTo>
                    <a:pt x="37918" y="200083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2769802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2774543" y="6180875"/>
              <a:ext cx="28575" cy="1877695"/>
            </a:xfrm>
            <a:custGeom>
              <a:avLst/>
              <a:gdLst/>
              <a:ahLst/>
              <a:cxnLst/>
              <a:rect l="l" t="t" r="r" b="b"/>
              <a:pathLst>
                <a:path w="28575" h="1877695">
                  <a:moveTo>
                    <a:pt x="0" y="1877172"/>
                  </a:moveTo>
                  <a:lnTo>
                    <a:pt x="9479" y="1619984"/>
                  </a:lnTo>
                </a:path>
                <a:path w="28575" h="1877695">
                  <a:moveTo>
                    <a:pt x="9479" y="1610486"/>
                  </a:moveTo>
                  <a:lnTo>
                    <a:pt x="18959" y="1124566"/>
                  </a:lnTo>
                </a:path>
                <a:path w="28575" h="1877695">
                  <a:moveTo>
                    <a:pt x="18959" y="1115068"/>
                  </a:moveTo>
                  <a:lnTo>
                    <a:pt x="28438" y="152538"/>
                  </a:lnTo>
                </a:path>
                <a:path w="28575" h="1877695">
                  <a:moveTo>
                    <a:pt x="28438" y="143040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2798229" y="616663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2812462" y="6123886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56988"/>
                  </a:moveTo>
                  <a:lnTo>
                    <a:pt x="0" y="47490"/>
                  </a:lnTo>
                </a:path>
                <a:path w="0" h="57150">
                  <a:moveTo>
                    <a:pt x="0" y="37992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2807721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2812462" y="6104700"/>
              <a:ext cx="76200" cy="2039620"/>
            </a:xfrm>
            <a:custGeom>
              <a:avLst/>
              <a:gdLst/>
              <a:ahLst/>
              <a:cxnLst/>
              <a:rect l="l" t="t" r="r" b="b"/>
              <a:pathLst>
                <a:path w="76200" h="2039620">
                  <a:moveTo>
                    <a:pt x="0" y="9687"/>
                  </a:moveTo>
                  <a:lnTo>
                    <a:pt x="9669" y="133447"/>
                  </a:lnTo>
                </a:path>
                <a:path w="76200" h="2039620">
                  <a:moveTo>
                    <a:pt x="9669" y="142945"/>
                  </a:moveTo>
                  <a:lnTo>
                    <a:pt x="19148" y="1267512"/>
                  </a:lnTo>
                </a:path>
                <a:path w="76200" h="2039620">
                  <a:moveTo>
                    <a:pt x="19148" y="1277010"/>
                  </a:moveTo>
                  <a:lnTo>
                    <a:pt x="28628" y="1743876"/>
                  </a:lnTo>
                </a:path>
                <a:path w="76200" h="2039620">
                  <a:moveTo>
                    <a:pt x="28628" y="1753374"/>
                  </a:moveTo>
                  <a:lnTo>
                    <a:pt x="38108" y="1886850"/>
                  </a:lnTo>
                </a:path>
                <a:path w="76200" h="2039620">
                  <a:moveTo>
                    <a:pt x="38108" y="1896348"/>
                  </a:moveTo>
                  <a:lnTo>
                    <a:pt x="38108" y="2029586"/>
                  </a:lnTo>
                </a:path>
                <a:path w="76200" h="2039620">
                  <a:moveTo>
                    <a:pt x="38108" y="2039084"/>
                  </a:moveTo>
                  <a:lnTo>
                    <a:pt x="38108" y="2010581"/>
                  </a:lnTo>
                </a:path>
                <a:path w="76200" h="2039620">
                  <a:moveTo>
                    <a:pt x="38108" y="2001083"/>
                  </a:moveTo>
                  <a:lnTo>
                    <a:pt x="57162" y="619366"/>
                  </a:lnTo>
                </a:path>
                <a:path w="76200" h="2039620">
                  <a:moveTo>
                    <a:pt x="57162" y="609868"/>
                  </a:moveTo>
                  <a:lnTo>
                    <a:pt x="76121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2883842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2888583" y="6104700"/>
              <a:ext cx="38100" cy="1963420"/>
            </a:xfrm>
            <a:custGeom>
              <a:avLst/>
              <a:gdLst/>
              <a:ahLst/>
              <a:cxnLst/>
              <a:rect l="l" t="t" r="r" b="b"/>
              <a:pathLst>
                <a:path w="38100" h="1963420">
                  <a:moveTo>
                    <a:pt x="0" y="0"/>
                  </a:moveTo>
                  <a:lnTo>
                    <a:pt x="9479" y="295388"/>
                  </a:lnTo>
                </a:path>
                <a:path w="38100" h="1963420">
                  <a:moveTo>
                    <a:pt x="9479" y="304886"/>
                  </a:moveTo>
                  <a:lnTo>
                    <a:pt x="28438" y="1762882"/>
                  </a:lnTo>
                </a:path>
                <a:path w="38100" h="1963420">
                  <a:moveTo>
                    <a:pt x="28438" y="1772380"/>
                  </a:moveTo>
                  <a:lnTo>
                    <a:pt x="37918" y="196308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2921761" y="80725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2926502" y="6038214"/>
              <a:ext cx="38735" cy="2030095"/>
            </a:xfrm>
            <a:custGeom>
              <a:avLst/>
              <a:gdLst/>
              <a:ahLst/>
              <a:cxnLst/>
              <a:rect l="l" t="t" r="r" b="b"/>
              <a:pathLst>
                <a:path w="38735" h="2030095">
                  <a:moveTo>
                    <a:pt x="0" y="2029567"/>
                  </a:moveTo>
                  <a:lnTo>
                    <a:pt x="0" y="1896101"/>
                  </a:lnTo>
                </a:path>
                <a:path w="38735" h="2030095">
                  <a:moveTo>
                    <a:pt x="0" y="1886594"/>
                  </a:moveTo>
                  <a:lnTo>
                    <a:pt x="9669" y="1438666"/>
                  </a:lnTo>
                </a:path>
                <a:path w="38735" h="2030095">
                  <a:moveTo>
                    <a:pt x="9669" y="1429168"/>
                  </a:moveTo>
                  <a:lnTo>
                    <a:pt x="28628" y="9498"/>
                  </a:lnTo>
                </a:path>
                <a:path w="38735" h="2030095">
                  <a:moveTo>
                    <a:pt x="28628" y="0"/>
                  </a:moveTo>
                  <a:lnTo>
                    <a:pt x="38108" y="9498"/>
                  </a:lnTo>
                </a:path>
                <a:path w="38735" h="2030095">
                  <a:moveTo>
                    <a:pt x="38108" y="18996"/>
                  </a:moveTo>
                  <a:lnTo>
                    <a:pt x="38108" y="19993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2959862" y="62429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2974090" y="6257144"/>
              <a:ext cx="19050" cy="1744345"/>
            </a:xfrm>
            <a:custGeom>
              <a:avLst/>
              <a:gdLst/>
              <a:ahLst/>
              <a:cxnLst/>
              <a:rect l="l" t="t" r="r" b="b"/>
              <a:pathLst>
                <a:path w="19050" h="1744345">
                  <a:moveTo>
                    <a:pt x="0" y="0"/>
                  </a:moveTo>
                  <a:lnTo>
                    <a:pt x="0" y="238210"/>
                  </a:lnTo>
                </a:path>
                <a:path w="19050" h="1744345">
                  <a:moveTo>
                    <a:pt x="0" y="247898"/>
                  </a:moveTo>
                  <a:lnTo>
                    <a:pt x="18959" y="1562711"/>
                  </a:lnTo>
                </a:path>
                <a:path w="19050" h="1744345">
                  <a:moveTo>
                    <a:pt x="18959" y="1572199"/>
                  </a:moveTo>
                  <a:lnTo>
                    <a:pt x="18959" y="1743905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2988308" y="80057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3002529" y="800104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498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2997784" y="80153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62"/>
                  </a:moveTo>
                  <a:lnTo>
                    <a:pt x="8089" y="10896"/>
                  </a:lnTo>
                  <a:lnTo>
                    <a:pt x="4737" y="9512"/>
                  </a:lnTo>
                  <a:lnTo>
                    <a:pt x="1384" y="10896"/>
                  </a:lnTo>
                  <a:lnTo>
                    <a:pt x="0" y="14262"/>
                  </a:lnTo>
                  <a:lnTo>
                    <a:pt x="1384" y="17614"/>
                  </a:lnTo>
                  <a:lnTo>
                    <a:pt x="4737" y="19011"/>
                  </a:lnTo>
                  <a:lnTo>
                    <a:pt x="8089" y="17614"/>
                  </a:lnTo>
                  <a:lnTo>
                    <a:pt x="9474" y="14262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3002529" y="6104700"/>
              <a:ext cx="28575" cy="1915795"/>
            </a:xfrm>
            <a:custGeom>
              <a:avLst/>
              <a:gdLst/>
              <a:ahLst/>
              <a:cxnLst/>
              <a:rect l="l" t="t" r="r" b="b"/>
              <a:pathLst>
                <a:path w="28575" h="1915795">
                  <a:moveTo>
                    <a:pt x="0" y="1915344"/>
                  </a:moveTo>
                  <a:lnTo>
                    <a:pt x="0" y="1810609"/>
                  </a:lnTo>
                </a:path>
                <a:path w="28575" h="1915795">
                  <a:moveTo>
                    <a:pt x="0" y="1800883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3026227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3030968" y="6095202"/>
              <a:ext cx="38735" cy="1944370"/>
            </a:xfrm>
            <a:custGeom>
              <a:avLst/>
              <a:gdLst/>
              <a:ahLst/>
              <a:cxnLst/>
              <a:rect l="l" t="t" r="r" b="b"/>
              <a:pathLst>
                <a:path w="38735" h="1944370">
                  <a:moveTo>
                    <a:pt x="0" y="0"/>
                  </a:moveTo>
                  <a:lnTo>
                    <a:pt x="9479" y="28684"/>
                  </a:lnTo>
                </a:path>
                <a:path w="38735" h="1944370">
                  <a:moveTo>
                    <a:pt x="9479" y="38182"/>
                  </a:moveTo>
                  <a:lnTo>
                    <a:pt x="9479" y="181222"/>
                  </a:lnTo>
                </a:path>
                <a:path w="38735" h="1944370">
                  <a:moveTo>
                    <a:pt x="9479" y="190720"/>
                  </a:moveTo>
                  <a:lnTo>
                    <a:pt x="28723" y="1067293"/>
                  </a:lnTo>
                </a:path>
                <a:path w="38735" h="1944370">
                  <a:moveTo>
                    <a:pt x="28723" y="1076791"/>
                  </a:moveTo>
                  <a:lnTo>
                    <a:pt x="38203" y="1934350"/>
                  </a:lnTo>
                </a:path>
                <a:path w="38735" h="1944370">
                  <a:moveTo>
                    <a:pt x="38203" y="1943848"/>
                  </a:moveTo>
                  <a:lnTo>
                    <a:pt x="38203" y="188661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3064430" y="79675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3069171" y="6066708"/>
              <a:ext cx="38100" cy="1963420"/>
            </a:xfrm>
            <a:custGeom>
              <a:avLst/>
              <a:gdLst/>
              <a:ahLst/>
              <a:cxnLst/>
              <a:rect l="l" t="t" r="r" b="b"/>
              <a:pathLst>
                <a:path w="38100" h="1963420">
                  <a:moveTo>
                    <a:pt x="0" y="1905609"/>
                  </a:moveTo>
                  <a:lnTo>
                    <a:pt x="9479" y="1953336"/>
                  </a:lnTo>
                </a:path>
                <a:path w="38100" h="1963420">
                  <a:moveTo>
                    <a:pt x="9479" y="1962844"/>
                  </a:moveTo>
                  <a:lnTo>
                    <a:pt x="9479" y="1924842"/>
                  </a:lnTo>
                </a:path>
                <a:path w="38100" h="1963420">
                  <a:moveTo>
                    <a:pt x="9479" y="1915107"/>
                  </a:moveTo>
                  <a:lnTo>
                    <a:pt x="18959" y="962245"/>
                  </a:lnTo>
                </a:path>
                <a:path w="38100" h="1963420">
                  <a:moveTo>
                    <a:pt x="18959" y="952747"/>
                  </a:moveTo>
                  <a:lnTo>
                    <a:pt x="37918" y="152443"/>
                  </a:lnTo>
                </a:path>
                <a:path w="38100" h="1963420">
                  <a:moveTo>
                    <a:pt x="37918" y="142945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3102348" y="60524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3116569" y="6066708"/>
              <a:ext cx="142875" cy="2039620"/>
            </a:xfrm>
            <a:custGeom>
              <a:avLst/>
              <a:gdLst/>
              <a:ahLst/>
              <a:cxnLst/>
              <a:rect l="l" t="t" r="r" b="b"/>
              <a:pathLst>
                <a:path w="142875" h="2039620">
                  <a:moveTo>
                    <a:pt x="0" y="0"/>
                  </a:moveTo>
                  <a:lnTo>
                    <a:pt x="0" y="190435"/>
                  </a:lnTo>
                </a:path>
                <a:path w="142875" h="2039620">
                  <a:moveTo>
                    <a:pt x="0" y="200218"/>
                  </a:moveTo>
                  <a:lnTo>
                    <a:pt x="28438" y="1934340"/>
                  </a:lnTo>
                </a:path>
                <a:path w="142875" h="2039620">
                  <a:moveTo>
                    <a:pt x="28438" y="1943838"/>
                  </a:moveTo>
                  <a:lnTo>
                    <a:pt x="28438" y="1953336"/>
                  </a:lnTo>
                </a:path>
                <a:path w="142875" h="2039620">
                  <a:moveTo>
                    <a:pt x="28438" y="1962844"/>
                  </a:moveTo>
                  <a:lnTo>
                    <a:pt x="37918" y="1953336"/>
                  </a:lnTo>
                </a:path>
                <a:path w="142875" h="2039620">
                  <a:moveTo>
                    <a:pt x="37918" y="1943838"/>
                  </a:moveTo>
                  <a:lnTo>
                    <a:pt x="37918" y="1734150"/>
                  </a:lnTo>
                </a:path>
                <a:path w="142875" h="2039620">
                  <a:moveTo>
                    <a:pt x="37918" y="1724652"/>
                  </a:moveTo>
                  <a:lnTo>
                    <a:pt x="47398" y="1143468"/>
                  </a:lnTo>
                </a:path>
                <a:path w="142875" h="2039620">
                  <a:moveTo>
                    <a:pt x="47398" y="1133780"/>
                  </a:moveTo>
                  <a:lnTo>
                    <a:pt x="66641" y="161941"/>
                  </a:lnTo>
                </a:path>
                <a:path w="142875" h="2039620">
                  <a:moveTo>
                    <a:pt x="66641" y="152443"/>
                  </a:moveTo>
                  <a:lnTo>
                    <a:pt x="66641" y="9498"/>
                  </a:lnTo>
                </a:path>
                <a:path w="142875" h="2039620">
                  <a:moveTo>
                    <a:pt x="66641" y="0"/>
                  </a:moveTo>
                  <a:lnTo>
                    <a:pt x="66641" y="28494"/>
                  </a:lnTo>
                </a:path>
                <a:path w="142875" h="2039620">
                  <a:moveTo>
                    <a:pt x="66641" y="37992"/>
                  </a:moveTo>
                  <a:lnTo>
                    <a:pt x="85601" y="848079"/>
                  </a:lnTo>
                </a:path>
                <a:path w="142875" h="2039620">
                  <a:moveTo>
                    <a:pt x="85601" y="857577"/>
                  </a:moveTo>
                  <a:lnTo>
                    <a:pt x="104560" y="1991338"/>
                  </a:lnTo>
                </a:path>
                <a:path w="142875" h="2039620">
                  <a:moveTo>
                    <a:pt x="104560" y="2001073"/>
                  </a:moveTo>
                  <a:lnTo>
                    <a:pt x="104560" y="2029577"/>
                  </a:lnTo>
                </a:path>
                <a:path w="142875" h="2039620">
                  <a:moveTo>
                    <a:pt x="104560" y="2039075"/>
                  </a:moveTo>
                  <a:lnTo>
                    <a:pt x="104560" y="2020069"/>
                  </a:lnTo>
                </a:path>
                <a:path w="142875" h="2039620">
                  <a:moveTo>
                    <a:pt x="104560" y="2010571"/>
                  </a:moveTo>
                  <a:lnTo>
                    <a:pt x="114040" y="1410172"/>
                  </a:lnTo>
                </a:path>
                <a:path w="142875" h="2039620">
                  <a:moveTo>
                    <a:pt x="114040" y="1400674"/>
                  </a:moveTo>
                  <a:lnTo>
                    <a:pt x="132999" y="295388"/>
                  </a:lnTo>
                </a:path>
                <a:path w="142875" h="2039620">
                  <a:moveTo>
                    <a:pt x="132999" y="285890"/>
                  </a:moveTo>
                  <a:lnTo>
                    <a:pt x="142479" y="5717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3254299" y="61096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3259048" y="6095202"/>
              <a:ext cx="76200" cy="2001520"/>
            </a:xfrm>
            <a:custGeom>
              <a:avLst/>
              <a:gdLst/>
              <a:ahLst/>
              <a:cxnLst/>
              <a:rect l="l" t="t" r="r" b="b"/>
              <a:pathLst>
                <a:path w="76200" h="2001520">
                  <a:moveTo>
                    <a:pt x="0" y="19186"/>
                  </a:moveTo>
                  <a:lnTo>
                    <a:pt x="9479" y="123949"/>
                  </a:lnTo>
                </a:path>
                <a:path w="76200" h="2001520">
                  <a:moveTo>
                    <a:pt x="9479" y="133447"/>
                  </a:moveTo>
                  <a:lnTo>
                    <a:pt x="9479" y="571876"/>
                  </a:lnTo>
                </a:path>
                <a:path w="76200" h="2001520">
                  <a:moveTo>
                    <a:pt x="9479" y="581374"/>
                  </a:moveTo>
                  <a:lnTo>
                    <a:pt x="38108" y="1991575"/>
                  </a:lnTo>
                </a:path>
                <a:path w="76200" h="2001520">
                  <a:moveTo>
                    <a:pt x="38108" y="2001083"/>
                  </a:moveTo>
                  <a:lnTo>
                    <a:pt x="38108" y="1991575"/>
                  </a:lnTo>
                </a:path>
                <a:path w="76200" h="2001520">
                  <a:moveTo>
                    <a:pt x="38108" y="1982077"/>
                  </a:moveTo>
                  <a:lnTo>
                    <a:pt x="47587" y="1553213"/>
                  </a:lnTo>
                </a:path>
                <a:path w="76200" h="2001520">
                  <a:moveTo>
                    <a:pt x="47587" y="1543715"/>
                  </a:moveTo>
                  <a:lnTo>
                    <a:pt x="66547" y="9498"/>
                  </a:lnTo>
                </a:path>
                <a:path w="76200" h="2001520">
                  <a:moveTo>
                    <a:pt x="66547" y="0"/>
                  </a:moveTo>
                  <a:lnTo>
                    <a:pt x="76026" y="19186"/>
                  </a:lnTo>
                </a:path>
                <a:path w="76200" h="2001520">
                  <a:moveTo>
                    <a:pt x="76026" y="28684"/>
                  </a:moveTo>
                  <a:lnTo>
                    <a:pt x="76026" y="7617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3330334" y="61761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3335075" y="6104700"/>
              <a:ext cx="76200" cy="1953895"/>
            </a:xfrm>
            <a:custGeom>
              <a:avLst/>
              <a:gdLst/>
              <a:ahLst/>
              <a:cxnLst/>
              <a:rect l="l" t="t" r="r" b="b"/>
              <a:pathLst>
                <a:path w="76200" h="1953895">
                  <a:moveTo>
                    <a:pt x="0" y="66676"/>
                  </a:moveTo>
                  <a:lnTo>
                    <a:pt x="0" y="76174"/>
                  </a:lnTo>
                </a:path>
                <a:path w="76200" h="1953895">
                  <a:moveTo>
                    <a:pt x="0" y="85957"/>
                  </a:moveTo>
                  <a:lnTo>
                    <a:pt x="9479" y="314384"/>
                  </a:lnTo>
                </a:path>
                <a:path w="76200" h="1953895">
                  <a:moveTo>
                    <a:pt x="9479" y="324167"/>
                  </a:moveTo>
                  <a:lnTo>
                    <a:pt x="28438" y="1658166"/>
                  </a:lnTo>
                </a:path>
                <a:path w="76200" h="1953895">
                  <a:moveTo>
                    <a:pt x="28438" y="1667664"/>
                  </a:moveTo>
                  <a:lnTo>
                    <a:pt x="37918" y="1943848"/>
                  </a:lnTo>
                </a:path>
                <a:path w="76200" h="1953895">
                  <a:moveTo>
                    <a:pt x="37918" y="1953346"/>
                  </a:moveTo>
                  <a:lnTo>
                    <a:pt x="37918" y="1943848"/>
                  </a:lnTo>
                </a:path>
                <a:path w="76200" h="1953895">
                  <a:moveTo>
                    <a:pt x="37918" y="1934350"/>
                  </a:moveTo>
                  <a:lnTo>
                    <a:pt x="37918" y="1781878"/>
                  </a:lnTo>
                </a:path>
                <a:path w="76200" h="1953895">
                  <a:moveTo>
                    <a:pt x="37918" y="1772380"/>
                  </a:moveTo>
                  <a:lnTo>
                    <a:pt x="66641" y="9687"/>
                  </a:lnTo>
                </a:path>
                <a:path w="76200" h="1953895">
                  <a:moveTo>
                    <a:pt x="66641" y="0"/>
                  </a:moveTo>
                  <a:lnTo>
                    <a:pt x="76121" y="28684"/>
                  </a:lnTo>
                </a:path>
                <a:path w="76200" h="1953895">
                  <a:moveTo>
                    <a:pt x="76121" y="38182"/>
                  </a:moveTo>
                  <a:lnTo>
                    <a:pt x="76121" y="4768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3406456" y="61571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3411197" y="6085704"/>
              <a:ext cx="104775" cy="1982470"/>
            </a:xfrm>
            <a:custGeom>
              <a:avLst/>
              <a:gdLst/>
              <a:ahLst/>
              <a:cxnLst/>
              <a:rect l="l" t="t" r="r" b="b"/>
              <a:pathLst>
                <a:path w="104775" h="1982470">
                  <a:moveTo>
                    <a:pt x="0" y="76174"/>
                  </a:moveTo>
                  <a:lnTo>
                    <a:pt x="0" y="114451"/>
                  </a:lnTo>
                </a:path>
                <a:path w="104775" h="1982470">
                  <a:moveTo>
                    <a:pt x="0" y="123949"/>
                  </a:moveTo>
                  <a:lnTo>
                    <a:pt x="9479" y="628864"/>
                  </a:lnTo>
                </a:path>
                <a:path w="104775" h="1982470">
                  <a:moveTo>
                    <a:pt x="9479" y="638362"/>
                  </a:moveTo>
                  <a:lnTo>
                    <a:pt x="28438" y="1886613"/>
                  </a:lnTo>
                </a:path>
                <a:path w="104775" h="1982470">
                  <a:moveTo>
                    <a:pt x="28438" y="1896111"/>
                  </a:moveTo>
                  <a:lnTo>
                    <a:pt x="37918" y="1972342"/>
                  </a:lnTo>
                </a:path>
                <a:path w="104775" h="1982470">
                  <a:moveTo>
                    <a:pt x="37918" y="1982077"/>
                  </a:moveTo>
                  <a:lnTo>
                    <a:pt x="37918" y="1943848"/>
                  </a:lnTo>
                </a:path>
                <a:path w="104775" h="1982470">
                  <a:moveTo>
                    <a:pt x="37918" y="1934340"/>
                  </a:moveTo>
                  <a:lnTo>
                    <a:pt x="47398" y="1048297"/>
                  </a:lnTo>
                </a:path>
                <a:path w="104775" h="1982470">
                  <a:moveTo>
                    <a:pt x="47398" y="1038514"/>
                  </a:moveTo>
                  <a:lnTo>
                    <a:pt x="66357" y="152443"/>
                  </a:lnTo>
                </a:path>
                <a:path w="104775" h="1982470">
                  <a:moveTo>
                    <a:pt x="66357" y="142945"/>
                  </a:moveTo>
                  <a:lnTo>
                    <a:pt x="66357" y="9498"/>
                  </a:lnTo>
                </a:path>
                <a:path w="104775" h="1982470">
                  <a:moveTo>
                    <a:pt x="66357" y="0"/>
                  </a:moveTo>
                  <a:lnTo>
                    <a:pt x="75837" y="9498"/>
                  </a:lnTo>
                </a:path>
                <a:path w="104775" h="1982470">
                  <a:moveTo>
                    <a:pt x="75837" y="18996"/>
                  </a:moveTo>
                  <a:lnTo>
                    <a:pt x="85316" y="390654"/>
                  </a:lnTo>
                </a:path>
                <a:path w="104775" h="1982470">
                  <a:moveTo>
                    <a:pt x="85316" y="400152"/>
                  </a:moveTo>
                  <a:lnTo>
                    <a:pt x="104276" y="195334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3510732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3525237" y="6057210"/>
              <a:ext cx="104775" cy="2000885"/>
            </a:xfrm>
            <a:custGeom>
              <a:avLst/>
              <a:gdLst/>
              <a:ahLst/>
              <a:cxnLst/>
              <a:rect l="l" t="t" r="r" b="b"/>
              <a:pathLst>
                <a:path w="104775" h="2000884">
                  <a:moveTo>
                    <a:pt x="0" y="2000836"/>
                  </a:moveTo>
                  <a:lnTo>
                    <a:pt x="0" y="1972342"/>
                  </a:lnTo>
                </a:path>
                <a:path w="104775" h="2000884">
                  <a:moveTo>
                    <a:pt x="0" y="1962834"/>
                  </a:moveTo>
                  <a:lnTo>
                    <a:pt x="9479" y="1505438"/>
                  </a:lnTo>
                </a:path>
                <a:path w="104775" h="2000884">
                  <a:moveTo>
                    <a:pt x="9479" y="1495940"/>
                  </a:moveTo>
                  <a:lnTo>
                    <a:pt x="28438" y="9498"/>
                  </a:lnTo>
                </a:path>
                <a:path w="104775" h="2000884">
                  <a:moveTo>
                    <a:pt x="28438" y="0"/>
                  </a:moveTo>
                  <a:lnTo>
                    <a:pt x="28438" y="28494"/>
                  </a:lnTo>
                </a:path>
                <a:path w="104775" h="2000884">
                  <a:moveTo>
                    <a:pt x="28438" y="37992"/>
                  </a:moveTo>
                  <a:lnTo>
                    <a:pt x="47398" y="676354"/>
                  </a:lnTo>
                </a:path>
                <a:path w="104775" h="2000884">
                  <a:moveTo>
                    <a:pt x="47398" y="686042"/>
                  </a:moveTo>
                  <a:lnTo>
                    <a:pt x="66357" y="1877105"/>
                  </a:lnTo>
                </a:path>
                <a:path w="104775" h="2000884">
                  <a:moveTo>
                    <a:pt x="66357" y="1886603"/>
                  </a:moveTo>
                  <a:lnTo>
                    <a:pt x="66357" y="1981840"/>
                  </a:lnTo>
                </a:path>
                <a:path w="104775" h="2000884">
                  <a:moveTo>
                    <a:pt x="66357" y="1991338"/>
                  </a:moveTo>
                  <a:lnTo>
                    <a:pt x="66357" y="1972342"/>
                  </a:lnTo>
                </a:path>
                <a:path w="104775" h="2000884">
                  <a:moveTo>
                    <a:pt x="66357" y="1962834"/>
                  </a:moveTo>
                  <a:lnTo>
                    <a:pt x="75837" y="1676877"/>
                  </a:lnTo>
                </a:path>
                <a:path w="104775" h="2000884">
                  <a:moveTo>
                    <a:pt x="75837" y="1667379"/>
                  </a:moveTo>
                  <a:lnTo>
                    <a:pt x="94796" y="228712"/>
                  </a:lnTo>
                </a:path>
                <a:path w="104775" h="2000884">
                  <a:moveTo>
                    <a:pt x="94796" y="219214"/>
                  </a:moveTo>
                  <a:lnTo>
                    <a:pt x="104276" y="2849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3624772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3629513" y="6076206"/>
              <a:ext cx="76200" cy="1991995"/>
            </a:xfrm>
            <a:custGeom>
              <a:avLst/>
              <a:gdLst/>
              <a:ahLst/>
              <a:cxnLst/>
              <a:rect l="l" t="t" r="r" b="b"/>
              <a:pathLst>
                <a:path w="76200" h="1991995">
                  <a:moveTo>
                    <a:pt x="0" y="0"/>
                  </a:moveTo>
                  <a:lnTo>
                    <a:pt x="9669" y="114451"/>
                  </a:lnTo>
                </a:path>
                <a:path w="76200" h="1991995">
                  <a:moveTo>
                    <a:pt x="9669" y="123949"/>
                  </a:moveTo>
                  <a:lnTo>
                    <a:pt x="19148" y="724129"/>
                  </a:lnTo>
                </a:path>
                <a:path w="76200" h="1991995">
                  <a:moveTo>
                    <a:pt x="19148" y="733627"/>
                  </a:moveTo>
                  <a:lnTo>
                    <a:pt x="38108" y="1981840"/>
                  </a:lnTo>
                </a:path>
                <a:path w="76200" h="1991995">
                  <a:moveTo>
                    <a:pt x="38108" y="1991575"/>
                  </a:moveTo>
                  <a:lnTo>
                    <a:pt x="38108" y="1953346"/>
                  </a:lnTo>
                </a:path>
                <a:path w="76200" h="1991995">
                  <a:moveTo>
                    <a:pt x="38108" y="1943838"/>
                  </a:moveTo>
                  <a:lnTo>
                    <a:pt x="47587" y="1562711"/>
                  </a:lnTo>
                </a:path>
                <a:path w="76200" h="1991995">
                  <a:moveTo>
                    <a:pt x="47587" y="1553213"/>
                  </a:moveTo>
                  <a:lnTo>
                    <a:pt x="66547" y="104668"/>
                  </a:lnTo>
                </a:path>
                <a:path w="76200" h="1991995">
                  <a:moveTo>
                    <a:pt x="66547" y="95170"/>
                  </a:moveTo>
                  <a:lnTo>
                    <a:pt x="76121" y="5717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3700894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3705635" y="6123886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0"/>
                  </a:moveTo>
                  <a:lnTo>
                    <a:pt x="9479" y="76269"/>
                  </a:lnTo>
                </a:path>
                <a:path w="38100" h="1924684">
                  <a:moveTo>
                    <a:pt x="9479" y="85767"/>
                  </a:moveTo>
                  <a:lnTo>
                    <a:pt x="18959" y="1219547"/>
                  </a:lnTo>
                </a:path>
                <a:path w="38100" h="1924684">
                  <a:moveTo>
                    <a:pt x="18959" y="1229045"/>
                  </a:moveTo>
                  <a:lnTo>
                    <a:pt x="28438" y="1896158"/>
                  </a:lnTo>
                </a:path>
                <a:path w="38100" h="1924684">
                  <a:moveTo>
                    <a:pt x="28438" y="1905666"/>
                  </a:moveTo>
                  <a:lnTo>
                    <a:pt x="37918" y="192466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3738812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3743553" y="6171377"/>
              <a:ext cx="29209" cy="1877695"/>
            </a:xfrm>
            <a:custGeom>
              <a:avLst/>
              <a:gdLst/>
              <a:ahLst/>
              <a:cxnLst/>
              <a:rect l="l" t="t" r="r" b="b"/>
              <a:pathLst>
                <a:path w="29210" h="1877695">
                  <a:moveTo>
                    <a:pt x="0" y="1877172"/>
                  </a:moveTo>
                  <a:lnTo>
                    <a:pt x="0" y="1724700"/>
                  </a:lnTo>
                </a:path>
                <a:path w="29210" h="1877695">
                  <a:moveTo>
                    <a:pt x="0" y="1715202"/>
                  </a:moveTo>
                  <a:lnTo>
                    <a:pt x="9669" y="1200836"/>
                  </a:lnTo>
                </a:path>
                <a:path w="29210" h="1877695">
                  <a:moveTo>
                    <a:pt x="9669" y="1191338"/>
                  </a:moveTo>
                  <a:lnTo>
                    <a:pt x="2862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3767429" y="61571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3781661" y="6123886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28494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3776921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3781661" y="6123886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0"/>
                  </a:moveTo>
                  <a:lnTo>
                    <a:pt x="9479" y="209526"/>
                  </a:lnTo>
                </a:path>
                <a:path w="38100" h="1924684">
                  <a:moveTo>
                    <a:pt x="9479" y="219024"/>
                  </a:moveTo>
                  <a:lnTo>
                    <a:pt x="37918" y="192466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3814839" y="8053298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74" y="14490"/>
                  </a:moveTo>
                  <a:lnTo>
                    <a:pt x="8089" y="11137"/>
                  </a:lnTo>
                  <a:lnTo>
                    <a:pt x="4737" y="9740"/>
                  </a:lnTo>
                  <a:lnTo>
                    <a:pt x="1384" y="11137"/>
                  </a:lnTo>
                  <a:lnTo>
                    <a:pt x="0" y="14490"/>
                  </a:lnTo>
                  <a:lnTo>
                    <a:pt x="1384" y="17843"/>
                  </a:lnTo>
                  <a:lnTo>
                    <a:pt x="4737" y="19240"/>
                  </a:lnTo>
                  <a:lnTo>
                    <a:pt x="8089" y="17843"/>
                  </a:lnTo>
                  <a:lnTo>
                    <a:pt x="9474" y="14490"/>
                  </a:lnTo>
                  <a:close/>
                </a:path>
                <a:path w="9525" h="19684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3819580" y="6133384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1924662"/>
                  </a:moveTo>
                  <a:lnTo>
                    <a:pt x="0" y="1705694"/>
                  </a:lnTo>
                </a:path>
                <a:path w="28575" h="1924684">
                  <a:moveTo>
                    <a:pt x="0" y="1695959"/>
                  </a:moveTo>
                  <a:lnTo>
                    <a:pt x="9479" y="933846"/>
                  </a:lnTo>
                </a:path>
                <a:path w="28575" h="1924684">
                  <a:moveTo>
                    <a:pt x="9479" y="924348"/>
                  </a:moveTo>
                  <a:lnTo>
                    <a:pt x="28438" y="28494"/>
                  </a:lnTo>
                </a:path>
                <a:path w="28575" h="1924684">
                  <a:moveTo>
                    <a:pt x="28438" y="18996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3843278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3857499" y="6085704"/>
              <a:ext cx="104775" cy="2001520"/>
            </a:xfrm>
            <a:custGeom>
              <a:avLst/>
              <a:gdLst/>
              <a:ahLst/>
              <a:cxnLst/>
              <a:rect l="l" t="t" r="r" b="b"/>
              <a:pathLst>
                <a:path w="104775" h="2001520">
                  <a:moveTo>
                    <a:pt x="0" y="47680"/>
                  </a:moveTo>
                  <a:lnTo>
                    <a:pt x="0" y="123949"/>
                  </a:lnTo>
                </a:path>
                <a:path w="104775" h="2001520">
                  <a:moveTo>
                    <a:pt x="0" y="133447"/>
                  </a:moveTo>
                  <a:lnTo>
                    <a:pt x="9479" y="505105"/>
                  </a:lnTo>
                </a:path>
                <a:path w="104775" h="2001520">
                  <a:moveTo>
                    <a:pt x="9479" y="514603"/>
                  </a:moveTo>
                  <a:lnTo>
                    <a:pt x="28723" y="1829605"/>
                  </a:lnTo>
                </a:path>
                <a:path w="104775" h="2001520">
                  <a:moveTo>
                    <a:pt x="28723" y="1839103"/>
                  </a:moveTo>
                  <a:lnTo>
                    <a:pt x="28723" y="1991575"/>
                  </a:lnTo>
                </a:path>
                <a:path w="104775" h="2001520">
                  <a:moveTo>
                    <a:pt x="28723" y="2001073"/>
                  </a:moveTo>
                  <a:lnTo>
                    <a:pt x="38203" y="1953346"/>
                  </a:lnTo>
                </a:path>
                <a:path w="104775" h="2001520">
                  <a:moveTo>
                    <a:pt x="38203" y="1943848"/>
                  </a:moveTo>
                  <a:lnTo>
                    <a:pt x="47682" y="1114784"/>
                  </a:lnTo>
                </a:path>
                <a:path w="104775" h="2001520">
                  <a:moveTo>
                    <a:pt x="47682" y="1105285"/>
                  </a:moveTo>
                  <a:lnTo>
                    <a:pt x="66641" y="47680"/>
                  </a:lnTo>
                </a:path>
                <a:path w="104775" h="2001520">
                  <a:moveTo>
                    <a:pt x="66641" y="38182"/>
                  </a:moveTo>
                  <a:lnTo>
                    <a:pt x="66641" y="9498"/>
                  </a:lnTo>
                </a:path>
                <a:path w="104775" h="2001520">
                  <a:moveTo>
                    <a:pt x="66641" y="0"/>
                  </a:moveTo>
                  <a:lnTo>
                    <a:pt x="66641" y="28684"/>
                  </a:lnTo>
                </a:path>
                <a:path w="104775" h="2001520">
                  <a:moveTo>
                    <a:pt x="66641" y="38182"/>
                  </a:moveTo>
                  <a:lnTo>
                    <a:pt x="85601" y="428836"/>
                  </a:lnTo>
                </a:path>
                <a:path w="104775" h="2001520">
                  <a:moveTo>
                    <a:pt x="85601" y="438429"/>
                  </a:moveTo>
                  <a:lnTo>
                    <a:pt x="104560" y="1867607"/>
                  </a:lnTo>
                </a:path>
                <a:path w="104775" h="2001520">
                  <a:moveTo>
                    <a:pt x="104560" y="1877105"/>
                  </a:moveTo>
                  <a:lnTo>
                    <a:pt x="104560" y="194384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3957318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3962059" y="6076206"/>
              <a:ext cx="76200" cy="1953895"/>
            </a:xfrm>
            <a:custGeom>
              <a:avLst/>
              <a:gdLst/>
              <a:ahLst/>
              <a:cxnLst/>
              <a:rect l="l" t="t" r="r" b="b"/>
              <a:pathLst>
                <a:path w="76200" h="1953895">
                  <a:moveTo>
                    <a:pt x="0" y="1953346"/>
                  </a:moveTo>
                  <a:lnTo>
                    <a:pt x="9479" y="1867607"/>
                  </a:lnTo>
                </a:path>
                <a:path w="76200" h="1953895">
                  <a:moveTo>
                    <a:pt x="9479" y="1858109"/>
                  </a:moveTo>
                  <a:lnTo>
                    <a:pt x="18959" y="1267227"/>
                  </a:lnTo>
                </a:path>
                <a:path w="76200" h="1953895">
                  <a:moveTo>
                    <a:pt x="18959" y="1257729"/>
                  </a:moveTo>
                  <a:lnTo>
                    <a:pt x="38203" y="9498"/>
                  </a:lnTo>
                </a:path>
                <a:path w="76200" h="1953895">
                  <a:moveTo>
                    <a:pt x="38203" y="0"/>
                  </a:moveTo>
                  <a:lnTo>
                    <a:pt x="38203" y="18996"/>
                  </a:lnTo>
                </a:path>
                <a:path w="76200" h="1953895">
                  <a:moveTo>
                    <a:pt x="38203" y="28494"/>
                  </a:moveTo>
                  <a:lnTo>
                    <a:pt x="47682" y="419148"/>
                  </a:lnTo>
                </a:path>
                <a:path w="76200" h="1953895">
                  <a:moveTo>
                    <a:pt x="47682" y="428836"/>
                  </a:moveTo>
                  <a:lnTo>
                    <a:pt x="76121" y="193434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033431" y="80058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038181" y="6114388"/>
              <a:ext cx="38100" cy="1887220"/>
            </a:xfrm>
            <a:custGeom>
              <a:avLst/>
              <a:gdLst/>
              <a:ahLst/>
              <a:cxnLst/>
              <a:rect l="l" t="t" r="r" b="b"/>
              <a:pathLst>
                <a:path w="38100" h="1887220">
                  <a:moveTo>
                    <a:pt x="0" y="1886660"/>
                  </a:moveTo>
                  <a:lnTo>
                    <a:pt x="9479" y="1819927"/>
                  </a:lnTo>
                </a:path>
                <a:path w="38100" h="1887220">
                  <a:moveTo>
                    <a:pt x="9479" y="1810419"/>
                  </a:moveTo>
                  <a:lnTo>
                    <a:pt x="18959" y="809897"/>
                  </a:lnTo>
                </a:path>
                <a:path w="38100" h="1887220">
                  <a:moveTo>
                    <a:pt x="18959" y="800399"/>
                  </a:moveTo>
                  <a:lnTo>
                    <a:pt x="28438" y="66486"/>
                  </a:lnTo>
                </a:path>
                <a:path w="38100" h="1887220">
                  <a:moveTo>
                    <a:pt x="28438" y="56988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4071359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4076099" y="6104700"/>
              <a:ext cx="29209" cy="1915795"/>
            </a:xfrm>
            <a:custGeom>
              <a:avLst/>
              <a:gdLst/>
              <a:ahLst/>
              <a:cxnLst/>
              <a:rect l="l" t="t" r="r" b="b"/>
              <a:pathLst>
                <a:path w="29210" h="1915795">
                  <a:moveTo>
                    <a:pt x="0" y="0"/>
                  </a:moveTo>
                  <a:lnTo>
                    <a:pt x="0" y="66676"/>
                  </a:lnTo>
                </a:path>
                <a:path w="29210" h="1915795">
                  <a:moveTo>
                    <a:pt x="0" y="76174"/>
                  </a:moveTo>
                  <a:lnTo>
                    <a:pt x="18959" y="686137"/>
                  </a:lnTo>
                </a:path>
                <a:path w="29210" h="1915795">
                  <a:moveTo>
                    <a:pt x="18959" y="695635"/>
                  </a:moveTo>
                  <a:lnTo>
                    <a:pt x="28628" y="191534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4099987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4114208" y="6095202"/>
              <a:ext cx="38100" cy="1934845"/>
            </a:xfrm>
            <a:custGeom>
              <a:avLst/>
              <a:gdLst/>
              <a:ahLst/>
              <a:cxnLst/>
              <a:rect l="l" t="t" r="r" b="b"/>
              <a:pathLst>
                <a:path w="38100" h="1934845">
                  <a:moveTo>
                    <a:pt x="0" y="1934350"/>
                  </a:moveTo>
                  <a:lnTo>
                    <a:pt x="0" y="1905846"/>
                  </a:lnTo>
                </a:path>
                <a:path w="38100" h="1934845">
                  <a:moveTo>
                    <a:pt x="0" y="1896348"/>
                  </a:moveTo>
                  <a:lnTo>
                    <a:pt x="9479" y="1800874"/>
                  </a:lnTo>
                </a:path>
                <a:path w="38100" h="1934845">
                  <a:moveTo>
                    <a:pt x="9479" y="1791376"/>
                  </a:moveTo>
                  <a:lnTo>
                    <a:pt x="18959" y="829083"/>
                  </a:lnTo>
                </a:path>
                <a:path w="38100" h="1934845">
                  <a:moveTo>
                    <a:pt x="18959" y="819585"/>
                  </a:moveTo>
                  <a:lnTo>
                    <a:pt x="37918" y="57178"/>
                  </a:lnTo>
                </a:path>
                <a:path w="38100" h="1934845">
                  <a:moveTo>
                    <a:pt x="37918" y="47680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147385" y="60809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4152126" y="6085704"/>
              <a:ext cx="38100" cy="1953895"/>
            </a:xfrm>
            <a:custGeom>
              <a:avLst/>
              <a:gdLst/>
              <a:ahLst/>
              <a:cxnLst/>
              <a:rect l="l" t="t" r="r" b="b"/>
              <a:pathLst>
                <a:path w="38100" h="1953895">
                  <a:moveTo>
                    <a:pt x="0" y="0"/>
                  </a:moveTo>
                  <a:lnTo>
                    <a:pt x="0" y="114451"/>
                  </a:lnTo>
                </a:path>
                <a:path w="38100" h="1953895">
                  <a:moveTo>
                    <a:pt x="0" y="123949"/>
                  </a:moveTo>
                  <a:lnTo>
                    <a:pt x="37918" y="195334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4185304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190045" y="6104700"/>
              <a:ext cx="104775" cy="1972945"/>
            </a:xfrm>
            <a:custGeom>
              <a:avLst/>
              <a:gdLst/>
              <a:ahLst/>
              <a:cxnLst/>
              <a:rect l="l" t="t" r="r" b="b"/>
              <a:pathLst>
                <a:path w="104775" h="1972945">
                  <a:moveTo>
                    <a:pt x="0" y="1934350"/>
                  </a:moveTo>
                  <a:lnTo>
                    <a:pt x="0" y="1734378"/>
                  </a:lnTo>
                </a:path>
                <a:path w="104775" h="1972945">
                  <a:moveTo>
                    <a:pt x="0" y="1724643"/>
                  </a:moveTo>
                  <a:lnTo>
                    <a:pt x="9479" y="1286508"/>
                  </a:lnTo>
                </a:path>
                <a:path w="104775" h="1972945">
                  <a:moveTo>
                    <a:pt x="9479" y="1277010"/>
                  </a:moveTo>
                  <a:lnTo>
                    <a:pt x="28438" y="114451"/>
                  </a:lnTo>
                </a:path>
                <a:path w="104775" h="1972945">
                  <a:moveTo>
                    <a:pt x="28438" y="104953"/>
                  </a:moveTo>
                  <a:lnTo>
                    <a:pt x="38203" y="9687"/>
                  </a:lnTo>
                </a:path>
                <a:path w="104775" h="1972945">
                  <a:moveTo>
                    <a:pt x="38203" y="0"/>
                  </a:moveTo>
                  <a:lnTo>
                    <a:pt x="38203" y="9687"/>
                  </a:lnTo>
                </a:path>
                <a:path w="104775" h="1972945">
                  <a:moveTo>
                    <a:pt x="38203" y="19186"/>
                  </a:moveTo>
                  <a:lnTo>
                    <a:pt x="47682" y="276392"/>
                  </a:lnTo>
                </a:path>
                <a:path w="104775" h="1972945">
                  <a:moveTo>
                    <a:pt x="47682" y="285890"/>
                  </a:moveTo>
                  <a:lnTo>
                    <a:pt x="66641" y="1963081"/>
                  </a:lnTo>
                </a:path>
                <a:path w="104775" h="1972945">
                  <a:moveTo>
                    <a:pt x="66641" y="1972579"/>
                  </a:moveTo>
                  <a:lnTo>
                    <a:pt x="76121" y="1963081"/>
                  </a:lnTo>
                </a:path>
                <a:path w="104775" h="1972945">
                  <a:moveTo>
                    <a:pt x="76121" y="1953346"/>
                  </a:moveTo>
                  <a:lnTo>
                    <a:pt x="85601" y="1476943"/>
                  </a:lnTo>
                </a:path>
                <a:path w="104775" h="1972945">
                  <a:moveTo>
                    <a:pt x="85601" y="1467445"/>
                  </a:moveTo>
                  <a:lnTo>
                    <a:pt x="104560" y="57178"/>
                  </a:lnTo>
                </a:path>
                <a:path w="104775" h="1972945">
                  <a:moveTo>
                    <a:pt x="104560" y="47680"/>
                  </a:moveTo>
                  <a:lnTo>
                    <a:pt x="104560" y="2868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4289865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4304085" y="6133384"/>
              <a:ext cx="28575" cy="1915160"/>
            </a:xfrm>
            <a:custGeom>
              <a:avLst/>
              <a:gdLst/>
              <a:ahLst/>
              <a:cxnLst/>
              <a:rect l="l" t="t" r="r" b="b"/>
              <a:pathLst>
                <a:path w="28575" h="1915159">
                  <a:moveTo>
                    <a:pt x="0" y="0"/>
                  </a:moveTo>
                  <a:lnTo>
                    <a:pt x="0" y="95265"/>
                  </a:lnTo>
                </a:path>
                <a:path w="28575" h="1915159">
                  <a:moveTo>
                    <a:pt x="0" y="104763"/>
                  </a:moveTo>
                  <a:lnTo>
                    <a:pt x="9479" y="543192"/>
                  </a:lnTo>
                </a:path>
                <a:path w="28575" h="1915159">
                  <a:moveTo>
                    <a:pt x="9479" y="552690"/>
                  </a:moveTo>
                  <a:lnTo>
                    <a:pt x="2843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4327779" y="80532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4332524" y="6104700"/>
              <a:ext cx="76200" cy="1944370"/>
            </a:xfrm>
            <a:custGeom>
              <a:avLst/>
              <a:gdLst/>
              <a:ahLst/>
              <a:cxnLst/>
              <a:rect l="l" t="t" r="r" b="b"/>
              <a:pathLst>
                <a:path w="76200" h="1944370">
                  <a:moveTo>
                    <a:pt x="0" y="1943848"/>
                  </a:moveTo>
                  <a:lnTo>
                    <a:pt x="9764" y="1820107"/>
                  </a:lnTo>
                </a:path>
                <a:path w="76200" h="1944370">
                  <a:moveTo>
                    <a:pt x="9764" y="1810609"/>
                  </a:moveTo>
                  <a:lnTo>
                    <a:pt x="19243" y="1258014"/>
                  </a:lnTo>
                </a:path>
                <a:path w="76200" h="1944370">
                  <a:moveTo>
                    <a:pt x="19243" y="1248231"/>
                  </a:moveTo>
                  <a:lnTo>
                    <a:pt x="38203" y="9687"/>
                  </a:lnTo>
                </a:path>
                <a:path w="76200" h="1944370">
                  <a:moveTo>
                    <a:pt x="38203" y="0"/>
                  </a:moveTo>
                  <a:lnTo>
                    <a:pt x="38203" y="9687"/>
                  </a:lnTo>
                </a:path>
                <a:path w="76200" h="1944370">
                  <a:moveTo>
                    <a:pt x="38203" y="19186"/>
                  </a:moveTo>
                  <a:lnTo>
                    <a:pt x="47682" y="209716"/>
                  </a:lnTo>
                </a:path>
                <a:path w="76200" h="1944370">
                  <a:moveTo>
                    <a:pt x="47682" y="219214"/>
                  </a:moveTo>
                  <a:lnTo>
                    <a:pt x="76121" y="193435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4403905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4408646" y="6123886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9479" y="1829425"/>
                  </a:lnTo>
                </a:path>
                <a:path w="38100" h="1915159">
                  <a:moveTo>
                    <a:pt x="9479" y="1819927"/>
                  </a:moveTo>
                  <a:lnTo>
                    <a:pt x="18959" y="952842"/>
                  </a:lnTo>
                </a:path>
                <a:path w="38100" h="1915159">
                  <a:moveTo>
                    <a:pt x="18959" y="943344"/>
                  </a:moveTo>
                  <a:lnTo>
                    <a:pt x="37918" y="56988"/>
                  </a:lnTo>
                </a:path>
                <a:path w="38100" h="1915159">
                  <a:moveTo>
                    <a:pt x="37918" y="47490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4441823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4446564" y="6114388"/>
              <a:ext cx="38735" cy="1906270"/>
            </a:xfrm>
            <a:custGeom>
              <a:avLst/>
              <a:gdLst/>
              <a:ahLst/>
              <a:cxnLst/>
              <a:rect l="l" t="t" r="r" b="b"/>
              <a:pathLst>
                <a:path w="38735" h="1906270">
                  <a:moveTo>
                    <a:pt x="0" y="0"/>
                  </a:moveTo>
                  <a:lnTo>
                    <a:pt x="0" y="66486"/>
                  </a:lnTo>
                </a:path>
                <a:path w="38735" h="1906270">
                  <a:moveTo>
                    <a:pt x="0" y="76269"/>
                  </a:moveTo>
                  <a:lnTo>
                    <a:pt x="9669" y="419243"/>
                  </a:lnTo>
                </a:path>
                <a:path w="38735" h="1906270">
                  <a:moveTo>
                    <a:pt x="9669" y="428741"/>
                  </a:moveTo>
                  <a:lnTo>
                    <a:pt x="38108" y="190565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4479932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4484672" y="6085704"/>
              <a:ext cx="76200" cy="1953895"/>
            </a:xfrm>
            <a:custGeom>
              <a:avLst/>
              <a:gdLst/>
              <a:ahLst/>
              <a:cxnLst/>
              <a:rect l="l" t="t" r="r" b="b"/>
              <a:pathLst>
                <a:path w="76200" h="1953895">
                  <a:moveTo>
                    <a:pt x="0" y="1953346"/>
                  </a:moveTo>
                  <a:lnTo>
                    <a:pt x="0" y="1943848"/>
                  </a:lnTo>
                </a:path>
                <a:path w="76200" h="1953895">
                  <a:moveTo>
                    <a:pt x="0" y="1934340"/>
                  </a:moveTo>
                  <a:lnTo>
                    <a:pt x="9479" y="1657881"/>
                  </a:lnTo>
                </a:path>
                <a:path w="76200" h="1953895">
                  <a:moveTo>
                    <a:pt x="9479" y="1648383"/>
                  </a:moveTo>
                  <a:lnTo>
                    <a:pt x="37918" y="9498"/>
                  </a:lnTo>
                </a:path>
                <a:path w="76200" h="1953895">
                  <a:moveTo>
                    <a:pt x="37918" y="0"/>
                  </a:moveTo>
                  <a:lnTo>
                    <a:pt x="37918" y="18996"/>
                  </a:lnTo>
                </a:path>
                <a:path w="76200" h="1953895">
                  <a:moveTo>
                    <a:pt x="37918" y="28684"/>
                  </a:moveTo>
                  <a:lnTo>
                    <a:pt x="47398" y="381156"/>
                  </a:lnTo>
                </a:path>
                <a:path w="76200" h="1953895">
                  <a:moveTo>
                    <a:pt x="47398" y="390654"/>
                  </a:moveTo>
                  <a:lnTo>
                    <a:pt x="66452" y="1553213"/>
                  </a:lnTo>
                </a:path>
                <a:path w="76200" h="1953895">
                  <a:moveTo>
                    <a:pt x="66452" y="1562711"/>
                  </a:moveTo>
                  <a:lnTo>
                    <a:pt x="75932" y="1924842"/>
                  </a:lnTo>
                </a:path>
                <a:path w="76200" h="1953895">
                  <a:moveTo>
                    <a:pt x="75932" y="1934340"/>
                  </a:moveTo>
                  <a:lnTo>
                    <a:pt x="75932" y="194384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4555864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4560604" y="6085704"/>
              <a:ext cx="66675" cy="1953895"/>
            </a:xfrm>
            <a:custGeom>
              <a:avLst/>
              <a:gdLst/>
              <a:ahLst/>
              <a:cxnLst/>
              <a:rect l="l" t="t" r="r" b="b"/>
              <a:pathLst>
                <a:path w="66675" h="1953895">
                  <a:moveTo>
                    <a:pt x="0" y="1943848"/>
                  </a:moveTo>
                  <a:lnTo>
                    <a:pt x="0" y="1848611"/>
                  </a:lnTo>
                </a:path>
                <a:path w="66675" h="1953895">
                  <a:moveTo>
                    <a:pt x="0" y="1839103"/>
                  </a:moveTo>
                  <a:lnTo>
                    <a:pt x="9479" y="1352994"/>
                  </a:lnTo>
                </a:path>
                <a:path w="66675" h="1953895">
                  <a:moveTo>
                    <a:pt x="9479" y="1343496"/>
                  </a:moveTo>
                  <a:lnTo>
                    <a:pt x="28628" y="38182"/>
                  </a:lnTo>
                </a:path>
                <a:path w="66675" h="1953895">
                  <a:moveTo>
                    <a:pt x="28628" y="28684"/>
                  </a:moveTo>
                  <a:lnTo>
                    <a:pt x="38108" y="9498"/>
                  </a:lnTo>
                </a:path>
                <a:path w="66675" h="1953895">
                  <a:moveTo>
                    <a:pt x="38108" y="0"/>
                  </a:moveTo>
                  <a:lnTo>
                    <a:pt x="38108" y="9498"/>
                  </a:lnTo>
                </a:path>
                <a:path w="66675" h="1953895">
                  <a:moveTo>
                    <a:pt x="38108" y="18996"/>
                  </a:moveTo>
                  <a:lnTo>
                    <a:pt x="47587" y="352661"/>
                  </a:lnTo>
                </a:path>
                <a:path w="66675" h="1953895">
                  <a:moveTo>
                    <a:pt x="47587" y="362159"/>
                  </a:moveTo>
                  <a:lnTo>
                    <a:pt x="57067" y="1257729"/>
                  </a:lnTo>
                </a:path>
                <a:path w="66675" h="1953895">
                  <a:moveTo>
                    <a:pt x="57067" y="1267227"/>
                  </a:moveTo>
                  <a:lnTo>
                    <a:pt x="66547" y="195334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4622411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4636631" y="6114388"/>
              <a:ext cx="28575" cy="1934210"/>
            </a:xfrm>
            <a:custGeom>
              <a:avLst/>
              <a:gdLst/>
              <a:ahLst/>
              <a:cxnLst/>
              <a:rect l="l" t="t" r="r" b="b"/>
              <a:pathLst>
                <a:path w="28575" h="1934209">
                  <a:moveTo>
                    <a:pt x="0" y="1934160"/>
                  </a:moveTo>
                  <a:lnTo>
                    <a:pt x="0" y="1772190"/>
                  </a:lnTo>
                </a:path>
                <a:path w="28575" h="1934209">
                  <a:moveTo>
                    <a:pt x="0" y="1762692"/>
                  </a:moveTo>
                  <a:lnTo>
                    <a:pt x="9479" y="1333998"/>
                  </a:lnTo>
                </a:path>
                <a:path w="28575" h="1934209">
                  <a:moveTo>
                    <a:pt x="9479" y="1324310"/>
                  </a:moveTo>
                  <a:lnTo>
                    <a:pt x="28438" y="47490"/>
                  </a:lnTo>
                </a:path>
                <a:path w="28575" h="1934209">
                  <a:moveTo>
                    <a:pt x="28438" y="3799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4660329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4674550" y="6104700"/>
              <a:ext cx="29209" cy="1944370"/>
            </a:xfrm>
            <a:custGeom>
              <a:avLst/>
              <a:gdLst/>
              <a:ahLst/>
              <a:cxnLst/>
              <a:rect l="l" t="t" r="r" b="b"/>
              <a:pathLst>
                <a:path w="29210" h="1944370">
                  <a:moveTo>
                    <a:pt x="0" y="0"/>
                  </a:moveTo>
                  <a:lnTo>
                    <a:pt x="0" y="47680"/>
                  </a:lnTo>
                </a:path>
                <a:path w="29210" h="1944370">
                  <a:moveTo>
                    <a:pt x="0" y="57178"/>
                  </a:moveTo>
                  <a:lnTo>
                    <a:pt x="9479" y="419433"/>
                  </a:lnTo>
                </a:path>
                <a:path w="29210" h="1944370">
                  <a:moveTo>
                    <a:pt x="9479" y="428931"/>
                  </a:moveTo>
                  <a:lnTo>
                    <a:pt x="28723" y="194384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4698532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4703273" y="6142882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1905666"/>
                  </a:moveTo>
                  <a:lnTo>
                    <a:pt x="9479" y="1781925"/>
                  </a:lnTo>
                </a:path>
                <a:path w="38100" h="1906270">
                  <a:moveTo>
                    <a:pt x="9479" y="1772427"/>
                  </a:moveTo>
                  <a:lnTo>
                    <a:pt x="18959" y="1381773"/>
                  </a:lnTo>
                </a:path>
                <a:path w="38100" h="1906270">
                  <a:moveTo>
                    <a:pt x="18959" y="1371990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4736439" y="6128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4750672" y="6133384"/>
              <a:ext cx="28575" cy="1915160"/>
            </a:xfrm>
            <a:custGeom>
              <a:avLst/>
              <a:gdLst/>
              <a:ahLst/>
              <a:cxnLst/>
              <a:rect l="l" t="t" r="r" b="b"/>
              <a:pathLst>
                <a:path w="28575" h="1915159">
                  <a:moveTo>
                    <a:pt x="0" y="0"/>
                  </a:moveTo>
                  <a:lnTo>
                    <a:pt x="0" y="47490"/>
                  </a:lnTo>
                </a:path>
                <a:path w="28575" h="1915159">
                  <a:moveTo>
                    <a:pt x="0" y="57273"/>
                  </a:moveTo>
                  <a:lnTo>
                    <a:pt x="9479" y="638362"/>
                  </a:lnTo>
                </a:path>
                <a:path w="28575" h="1915159">
                  <a:moveTo>
                    <a:pt x="9479" y="647955"/>
                  </a:moveTo>
                  <a:lnTo>
                    <a:pt x="2843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4774370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4779111" y="6133384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9479" y="1819927"/>
                  </a:lnTo>
                </a:path>
                <a:path w="38735" h="1915159">
                  <a:moveTo>
                    <a:pt x="9479" y="1810429"/>
                  </a:moveTo>
                  <a:lnTo>
                    <a:pt x="18959" y="1257824"/>
                  </a:lnTo>
                </a:path>
                <a:path w="38735" h="1915159">
                  <a:moveTo>
                    <a:pt x="18959" y="1248326"/>
                  </a:moveTo>
                  <a:lnTo>
                    <a:pt x="38108" y="28494"/>
                  </a:lnTo>
                </a:path>
                <a:path w="38735" h="1915159">
                  <a:moveTo>
                    <a:pt x="38108" y="18996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4812478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4817219" y="6114388"/>
              <a:ext cx="76200" cy="1943735"/>
            </a:xfrm>
            <a:custGeom>
              <a:avLst/>
              <a:gdLst/>
              <a:ahLst/>
              <a:cxnLst/>
              <a:rect l="l" t="t" r="r" b="b"/>
              <a:pathLst>
                <a:path w="76200" h="1943734">
                  <a:moveTo>
                    <a:pt x="0" y="18996"/>
                  </a:moveTo>
                  <a:lnTo>
                    <a:pt x="9479" y="56988"/>
                  </a:lnTo>
                </a:path>
                <a:path w="76200" h="1943734">
                  <a:moveTo>
                    <a:pt x="9479" y="66486"/>
                  </a:moveTo>
                  <a:lnTo>
                    <a:pt x="9479" y="428741"/>
                  </a:lnTo>
                </a:path>
                <a:path w="76200" h="1943734">
                  <a:moveTo>
                    <a:pt x="9479" y="438239"/>
                  </a:moveTo>
                  <a:lnTo>
                    <a:pt x="38013" y="1934160"/>
                  </a:lnTo>
                </a:path>
                <a:path w="76200" h="1943734">
                  <a:moveTo>
                    <a:pt x="38013" y="1943658"/>
                  </a:moveTo>
                  <a:lnTo>
                    <a:pt x="38013" y="1915164"/>
                  </a:lnTo>
                </a:path>
                <a:path w="76200" h="1943734">
                  <a:moveTo>
                    <a:pt x="38013" y="1905656"/>
                  </a:moveTo>
                  <a:lnTo>
                    <a:pt x="47493" y="1438761"/>
                  </a:lnTo>
                </a:path>
                <a:path w="76200" h="1943734">
                  <a:moveTo>
                    <a:pt x="47493" y="1429263"/>
                  </a:moveTo>
                  <a:lnTo>
                    <a:pt x="75932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4888410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4893151" y="6095202"/>
              <a:ext cx="104775" cy="1963420"/>
            </a:xfrm>
            <a:custGeom>
              <a:avLst/>
              <a:gdLst/>
              <a:ahLst/>
              <a:cxnLst/>
              <a:rect l="l" t="t" r="r" b="b"/>
              <a:pathLst>
                <a:path w="104775" h="1963420">
                  <a:moveTo>
                    <a:pt x="0" y="19186"/>
                  </a:moveTo>
                  <a:lnTo>
                    <a:pt x="0" y="114451"/>
                  </a:lnTo>
                </a:path>
                <a:path w="104775" h="1963420">
                  <a:moveTo>
                    <a:pt x="0" y="123949"/>
                  </a:moveTo>
                  <a:lnTo>
                    <a:pt x="9479" y="476421"/>
                  </a:lnTo>
                </a:path>
                <a:path w="104775" h="1963420">
                  <a:moveTo>
                    <a:pt x="9479" y="486109"/>
                  </a:moveTo>
                  <a:lnTo>
                    <a:pt x="28628" y="1886613"/>
                  </a:lnTo>
                </a:path>
                <a:path w="104775" h="1963420">
                  <a:moveTo>
                    <a:pt x="28628" y="1896348"/>
                  </a:moveTo>
                  <a:lnTo>
                    <a:pt x="38108" y="1953346"/>
                  </a:lnTo>
                </a:path>
                <a:path w="104775" h="1963420">
                  <a:moveTo>
                    <a:pt x="38108" y="1962844"/>
                  </a:moveTo>
                  <a:lnTo>
                    <a:pt x="38108" y="1943848"/>
                  </a:lnTo>
                </a:path>
                <a:path w="104775" h="1963420">
                  <a:moveTo>
                    <a:pt x="38108" y="1934350"/>
                  </a:moveTo>
                  <a:lnTo>
                    <a:pt x="47587" y="1705656"/>
                  </a:lnTo>
                </a:path>
                <a:path w="104775" h="1963420">
                  <a:moveTo>
                    <a:pt x="47587" y="1696158"/>
                  </a:moveTo>
                  <a:lnTo>
                    <a:pt x="57067" y="790806"/>
                  </a:lnTo>
                </a:path>
                <a:path w="104775" h="1963420">
                  <a:moveTo>
                    <a:pt x="57067" y="781308"/>
                  </a:moveTo>
                  <a:lnTo>
                    <a:pt x="66547" y="28684"/>
                  </a:lnTo>
                </a:path>
                <a:path w="104775" h="1963420">
                  <a:moveTo>
                    <a:pt x="66547" y="19186"/>
                  </a:moveTo>
                  <a:lnTo>
                    <a:pt x="76026" y="9498"/>
                  </a:lnTo>
                </a:path>
                <a:path w="104775" h="1963420">
                  <a:moveTo>
                    <a:pt x="76026" y="0"/>
                  </a:moveTo>
                  <a:lnTo>
                    <a:pt x="76026" y="9498"/>
                  </a:lnTo>
                </a:path>
                <a:path w="104775" h="1963420">
                  <a:moveTo>
                    <a:pt x="76026" y="19186"/>
                  </a:moveTo>
                  <a:lnTo>
                    <a:pt x="85506" y="266894"/>
                  </a:lnTo>
                </a:path>
                <a:path w="104775" h="1963420">
                  <a:moveTo>
                    <a:pt x="85506" y="276392"/>
                  </a:moveTo>
                  <a:lnTo>
                    <a:pt x="94986" y="1152966"/>
                  </a:lnTo>
                </a:path>
                <a:path w="104775" h="1963420">
                  <a:moveTo>
                    <a:pt x="94986" y="1162464"/>
                  </a:moveTo>
                  <a:lnTo>
                    <a:pt x="104465" y="192484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4992865" y="8024812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5007096" y="6095202"/>
              <a:ext cx="66675" cy="1934845"/>
            </a:xfrm>
            <a:custGeom>
              <a:avLst/>
              <a:gdLst/>
              <a:ahLst/>
              <a:cxnLst/>
              <a:rect l="l" t="t" r="r" b="b"/>
              <a:pathLst>
                <a:path w="66675" h="1934845">
                  <a:moveTo>
                    <a:pt x="0" y="1934350"/>
                  </a:moveTo>
                  <a:lnTo>
                    <a:pt x="0" y="1886613"/>
                  </a:lnTo>
                </a:path>
                <a:path w="66675" h="1934845">
                  <a:moveTo>
                    <a:pt x="0" y="1877115"/>
                  </a:moveTo>
                  <a:lnTo>
                    <a:pt x="9479" y="1591395"/>
                  </a:lnTo>
                </a:path>
                <a:path w="66675" h="1934845">
                  <a:moveTo>
                    <a:pt x="9479" y="1581897"/>
                  </a:moveTo>
                  <a:lnTo>
                    <a:pt x="28438" y="9498"/>
                  </a:lnTo>
                </a:path>
                <a:path w="66675" h="1934845">
                  <a:moveTo>
                    <a:pt x="28438" y="0"/>
                  </a:moveTo>
                  <a:lnTo>
                    <a:pt x="38203" y="9498"/>
                  </a:lnTo>
                </a:path>
                <a:path w="66675" h="1934845">
                  <a:moveTo>
                    <a:pt x="38203" y="19186"/>
                  </a:moveTo>
                  <a:lnTo>
                    <a:pt x="38203" y="200218"/>
                  </a:lnTo>
                </a:path>
                <a:path w="66675" h="1934845">
                  <a:moveTo>
                    <a:pt x="38203" y="209716"/>
                  </a:moveTo>
                  <a:lnTo>
                    <a:pt x="47682" y="848079"/>
                  </a:lnTo>
                </a:path>
                <a:path w="66675" h="1934845">
                  <a:moveTo>
                    <a:pt x="47682" y="857577"/>
                  </a:moveTo>
                  <a:lnTo>
                    <a:pt x="66641" y="191534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068989" y="80153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62"/>
                  </a:moveTo>
                  <a:lnTo>
                    <a:pt x="8089" y="10896"/>
                  </a:lnTo>
                  <a:lnTo>
                    <a:pt x="4737" y="9512"/>
                  </a:lnTo>
                  <a:lnTo>
                    <a:pt x="1397" y="10896"/>
                  </a:lnTo>
                  <a:lnTo>
                    <a:pt x="0" y="14262"/>
                  </a:lnTo>
                  <a:lnTo>
                    <a:pt x="1397" y="17614"/>
                  </a:lnTo>
                  <a:lnTo>
                    <a:pt x="4737" y="19011"/>
                  </a:lnTo>
                  <a:lnTo>
                    <a:pt x="8089" y="17614"/>
                  </a:lnTo>
                  <a:lnTo>
                    <a:pt x="9486" y="14262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073738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9479" y="1867427"/>
                  </a:lnTo>
                </a:path>
                <a:path w="38100" h="1915159">
                  <a:moveTo>
                    <a:pt x="9479" y="1857929"/>
                  </a:moveTo>
                  <a:lnTo>
                    <a:pt x="9479" y="1629197"/>
                  </a:lnTo>
                </a:path>
                <a:path w="38100" h="1915159">
                  <a:moveTo>
                    <a:pt x="9479" y="1619699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5106916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111657" y="6104700"/>
              <a:ext cx="38100" cy="1925320"/>
            </a:xfrm>
            <a:custGeom>
              <a:avLst/>
              <a:gdLst/>
              <a:ahLst/>
              <a:cxnLst/>
              <a:rect l="l" t="t" r="r" b="b"/>
              <a:pathLst>
                <a:path w="38100" h="1925320">
                  <a:moveTo>
                    <a:pt x="0" y="0"/>
                  </a:moveTo>
                  <a:lnTo>
                    <a:pt x="9479" y="9687"/>
                  </a:lnTo>
                </a:path>
                <a:path w="38100" h="1925320">
                  <a:moveTo>
                    <a:pt x="9479" y="19186"/>
                  </a:moveTo>
                  <a:lnTo>
                    <a:pt x="9479" y="181222"/>
                  </a:lnTo>
                </a:path>
                <a:path w="38100" h="1925320">
                  <a:moveTo>
                    <a:pt x="9479" y="190720"/>
                  </a:moveTo>
                  <a:lnTo>
                    <a:pt x="28438" y="1353184"/>
                  </a:lnTo>
                </a:path>
                <a:path w="38100" h="1925320">
                  <a:moveTo>
                    <a:pt x="28438" y="1362682"/>
                  </a:moveTo>
                  <a:lnTo>
                    <a:pt x="37918" y="192485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5144834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5149575" y="6114388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9764" y="1810419"/>
                  </a:lnTo>
                </a:path>
                <a:path w="38735" h="1915159">
                  <a:moveTo>
                    <a:pt x="9764" y="1800921"/>
                  </a:moveTo>
                  <a:lnTo>
                    <a:pt x="19243" y="1343496"/>
                  </a:lnTo>
                </a:path>
                <a:path w="38735" h="1915159">
                  <a:moveTo>
                    <a:pt x="19243" y="1333998"/>
                  </a:moveTo>
                  <a:lnTo>
                    <a:pt x="38203" y="47490"/>
                  </a:lnTo>
                </a:path>
                <a:path w="38735" h="1915159">
                  <a:moveTo>
                    <a:pt x="38203" y="37992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5183038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5187778" y="6114388"/>
              <a:ext cx="38100" cy="1934210"/>
            </a:xfrm>
            <a:custGeom>
              <a:avLst/>
              <a:gdLst/>
              <a:ahLst/>
              <a:cxnLst/>
              <a:rect l="l" t="t" r="r" b="b"/>
              <a:pathLst>
                <a:path w="38100" h="1934209">
                  <a:moveTo>
                    <a:pt x="0" y="0"/>
                  </a:moveTo>
                  <a:lnTo>
                    <a:pt x="9479" y="133257"/>
                  </a:lnTo>
                </a:path>
                <a:path w="38100" h="1934209">
                  <a:moveTo>
                    <a:pt x="9479" y="142755"/>
                  </a:moveTo>
                  <a:lnTo>
                    <a:pt x="18959" y="1105285"/>
                  </a:lnTo>
                </a:path>
                <a:path w="38100" h="1934209">
                  <a:moveTo>
                    <a:pt x="18959" y="1114784"/>
                  </a:moveTo>
                  <a:lnTo>
                    <a:pt x="37918" y="1905656"/>
                  </a:lnTo>
                </a:path>
                <a:path w="38100" h="1934209">
                  <a:moveTo>
                    <a:pt x="37918" y="1915164"/>
                  </a:moveTo>
                  <a:lnTo>
                    <a:pt x="37918" y="193416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5220956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5225697" y="6123886"/>
              <a:ext cx="38100" cy="1934210"/>
            </a:xfrm>
            <a:custGeom>
              <a:avLst/>
              <a:gdLst/>
              <a:ahLst/>
              <a:cxnLst/>
              <a:rect l="l" t="t" r="r" b="b"/>
              <a:pathLst>
                <a:path w="38100" h="1934209">
                  <a:moveTo>
                    <a:pt x="0" y="1934160"/>
                  </a:moveTo>
                  <a:lnTo>
                    <a:pt x="0" y="1877162"/>
                  </a:lnTo>
                </a:path>
                <a:path w="38100" h="1934209">
                  <a:moveTo>
                    <a:pt x="0" y="1867664"/>
                  </a:moveTo>
                  <a:lnTo>
                    <a:pt x="9479" y="1400769"/>
                  </a:lnTo>
                </a:path>
                <a:path w="38100" h="1934209">
                  <a:moveTo>
                    <a:pt x="9479" y="1390986"/>
                  </a:moveTo>
                  <a:lnTo>
                    <a:pt x="37918" y="28494"/>
                  </a:lnTo>
                </a:path>
                <a:path w="38100" h="1934209">
                  <a:moveTo>
                    <a:pt x="37918" y="1899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5258875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5263616" y="6114388"/>
              <a:ext cx="114300" cy="1953895"/>
            </a:xfrm>
            <a:custGeom>
              <a:avLst/>
              <a:gdLst/>
              <a:ahLst/>
              <a:cxnLst/>
              <a:rect l="l" t="t" r="r" b="b"/>
              <a:pathLst>
                <a:path w="114300" h="1953895">
                  <a:moveTo>
                    <a:pt x="0" y="9498"/>
                  </a:moveTo>
                  <a:lnTo>
                    <a:pt x="9669" y="114261"/>
                  </a:lnTo>
                </a:path>
                <a:path w="114300" h="1953895">
                  <a:moveTo>
                    <a:pt x="9669" y="123759"/>
                  </a:moveTo>
                  <a:lnTo>
                    <a:pt x="19148" y="714631"/>
                  </a:lnTo>
                </a:path>
                <a:path w="114300" h="1953895">
                  <a:moveTo>
                    <a:pt x="19148" y="724129"/>
                  </a:moveTo>
                  <a:lnTo>
                    <a:pt x="38108" y="1943658"/>
                  </a:lnTo>
                </a:path>
                <a:path w="114300" h="1953895">
                  <a:moveTo>
                    <a:pt x="38108" y="1953393"/>
                  </a:moveTo>
                  <a:lnTo>
                    <a:pt x="38108" y="1943658"/>
                  </a:lnTo>
                </a:path>
                <a:path w="114300" h="1953895">
                  <a:moveTo>
                    <a:pt x="38108" y="1934160"/>
                  </a:moveTo>
                  <a:lnTo>
                    <a:pt x="47587" y="1781688"/>
                  </a:lnTo>
                </a:path>
                <a:path w="114300" h="1953895">
                  <a:moveTo>
                    <a:pt x="47587" y="1772190"/>
                  </a:moveTo>
                  <a:lnTo>
                    <a:pt x="47587" y="1257824"/>
                  </a:lnTo>
                </a:path>
                <a:path w="114300" h="1953895">
                  <a:moveTo>
                    <a:pt x="47587" y="1248326"/>
                  </a:moveTo>
                  <a:lnTo>
                    <a:pt x="66547" y="28494"/>
                  </a:lnTo>
                </a:path>
                <a:path w="114300" h="1953895">
                  <a:moveTo>
                    <a:pt x="66547" y="18996"/>
                  </a:moveTo>
                  <a:lnTo>
                    <a:pt x="76026" y="9498"/>
                  </a:lnTo>
                </a:path>
                <a:path w="114300" h="1953895">
                  <a:moveTo>
                    <a:pt x="76026" y="0"/>
                  </a:moveTo>
                  <a:lnTo>
                    <a:pt x="76026" y="9498"/>
                  </a:lnTo>
                </a:path>
                <a:path w="114300" h="1953895">
                  <a:moveTo>
                    <a:pt x="76026" y="18996"/>
                  </a:moveTo>
                  <a:lnTo>
                    <a:pt x="85506" y="133257"/>
                  </a:lnTo>
                </a:path>
                <a:path w="114300" h="1953895">
                  <a:moveTo>
                    <a:pt x="85506" y="142755"/>
                  </a:moveTo>
                  <a:lnTo>
                    <a:pt x="85506" y="666951"/>
                  </a:lnTo>
                </a:path>
                <a:path w="114300" h="1953895">
                  <a:moveTo>
                    <a:pt x="85506" y="676449"/>
                  </a:moveTo>
                  <a:lnTo>
                    <a:pt x="114040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5372915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5377656" y="6114388"/>
              <a:ext cx="29209" cy="1934210"/>
            </a:xfrm>
            <a:custGeom>
              <a:avLst/>
              <a:gdLst/>
              <a:ahLst/>
              <a:cxnLst/>
              <a:rect l="l" t="t" r="r" b="b"/>
              <a:pathLst>
                <a:path w="29210" h="1934209">
                  <a:moveTo>
                    <a:pt x="0" y="1934160"/>
                  </a:moveTo>
                  <a:lnTo>
                    <a:pt x="0" y="1924662"/>
                  </a:lnTo>
                </a:path>
                <a:path w="29210" h="1934209">
                  <a:moveTo>
                    <a:pt x="0" y="1915164"/>
                  </a:moveTo>
                  <a:lnTo>
                    <a:pt x="0" y="1781688"/>
                  </a:lnTo>
                </a:path>
                <a:path w="29210" h="1934209">
                  <a:moveTo>
                    <a:pt x="0" y="1772190"/>
                  </a:moveTo>
                  <a:lnTo>
                    <a:pt x="19148" y="952842"/>
                  </a:lnTo>
                </a:path>
                <a:path w="29210" h="1934209">
                  <a:moveTo>
                    <a:pt x="19148" y="943344"/>
                  </a:moveTo>
                  <a:lnTo>
                    <a:pt x="28628" y="28494"/>
                  </a:lnTo>
                </a:path>
                <a:path w="29210" h="1934209">
                  <a:moveTo>
                    <a:pt x="28628" y="18996"/>
                  </a:moveTo>
                  <a:lnTo>
                    <a:pt x="2862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5401544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5415764" y="6114388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0"/>
                  </a:moveTo>
                  <a:lnTo>
                    <a:pt x="0" y="85767"/>
                  </a:lnTo>
                </a:path>
                <a:path w="38100" h="1906270">
                  <a:moveTo>
                    <a:pt x="0" y="95265"/>
                  </a:moveTo>
                  <a:lnTo>
                    <a:pt x="9479" y="371468"/>
                  </a:lnTo>
                </a:path>
                <a:path w="38100" h="1906270">
                  <a:moveTo>
                    <a:pt x="9479" y="380966"/>
                  </a:moveTo>
                  <a:lnTo>
                    <a:pt x="37918" y="190565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5448935" y="802481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5453683" y="6114388"/>
              <a:ext cx="28575" cy="1915160"/>
            </a:xfrm>
            <a:custGeom>
              <a:avLst/>
              <a:gdLst/>
              <a:ahLst/>
              <a:cxnLst/>
              <a:rect l="l" t="t" r="r" b="b"/>
              <a:pathLst>
                <a:path w="28575" h="1915159">
                  <a:moveTo>
                    <a:pt x="0" y="1915164"/>
                  </a:moveTo>
                  <a:lnTo>
                    <a:pt x="0" y="1781688"/>
                  </a:lnTo>
                </a:path>
                <a:path w="28575" h="1915159">
                  <a:moveTo>
                    <a:pt x="0" y="1772190"/>
                  </a:moveTo>
                  <a:lnTo>
                    <a:pt x="18959" y="790901"/>
                  </a:lnTo>
                </a:path>
                <a:path w="28575" h="1915159">
                  <a:moveTo>
                    <a:pt x="18959" y="781403"/>
                  </a:moveTo>
                  <a:lnTo>
                    <a:pt x="28438" y="18996"/>
                  </a:lnTo>
                </a:path>
                <a:path w="28575" h="1915159">
                  <a:moveTo>
                    <a:pt x="28438" y="949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5477381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5491601" y="6114388"/>
              <a:ext cx="29209" cy="1906270"/>
            </a:xfrm>
            <a:custGeom>
              <a:avLst/>
              <a:gdLst/>
              <a:ahLst/>
              <a:cxnLst/>
              <a:rect l="l" t="t" r="r" b="b"/>
              <a:pathLst>
                <a:path w="29210" h="1906270">
                  <a:moveTo>
                    <a:pt x="0" y="0"/>
                  </a:moveTo>
                  <a:lnTo>
                    <a:pt x="0" y="142755"/>
                  </a:lnTo>
                </a:path>
                <a:path w="29210" h="1906270">
                  <a:moveTo>
                    <a:pt x="0" y="152538"/>
                  </a:moveTo>
                  <a:lnTo>
                    <a:pt x="9479" y="790901"/>
                  </a:lnTo>
                </a:path>
                <a:path w="29210" h="1906270">
                  <a:moveTo>
                    <a:pt x="9479" y="800399"/>
                  </a:moveTo>
                  <a:lnTo>
                    <a:pt x="28723" y="1877162"/>
                  </a:lnTo>
                </a:path>
                <a:path w="29210" h="1906270">
                  <a:moveTo>
                    <a:pt x="28723" y="1886660"/>
                  </a:moveTo>
                  <a:lnTo>
                    <a:pt x="28723" y="190565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5515584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5529804" y="6104700"/>
              <a:ext cx="28575" cy="1925320"/>
            </a:xfrm>
            <a:custGeom>
              <a:avLst/>
              <a:gdLst/>
              <a:ahLst/>
              <a:cxnLst/>
              <a:rect l="l" t="t" r="r" b="b"/>
              <a:pathLst>
                <a:path w="28575" h="1925320">
                  <a:moveTo>
                    <a:pt x="0" y="1924852"/>
                  </a:moveTo>
                  <a:lnTo>
                    <a:pt x="0" y="1867617"/>
                  </a:lnTo>
                </a:path>
                <a:path w="28575" h="1925320">
                  <a:moveTo>
                    <a:pt x="0" y="1858109"/>
                  </a:moveTo>
                  <a:lnTo>
                    <a:pt x="9479" y="1391176"/>
                  </a:lnTo>
                </a:path>
                <a:path w="28575" h="1925320">
                  <a:moveTo>
                    <a:pt x="9479" y="138167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5553502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5558243" y="6095202"/>
              <a:ext cx="38100" cy="1934845"/>
            </a:xfrm>
            <a:custGeom>
              <a:avLst/>
              <a:gdLst/>
              <a:ahLst/>
              <a:cxnLst/>
              <a:rect l="l" t="t" r="r" b="b"/>
              <a:pathLst>
                <a:path w="38100" h="1934845">
                  <a:moveTo>
                    <a:pt x="0" y="0"/>
                  </a:moveTo>
                  <a:lnTo>
                    <a:pt x="9479" y="66676"/>
                  </a:lnTo>
                </a:path>
                <a:path w="38100" h="1934845">
                  <a:moveTo>
                    <a:pt x="9479" y="76174"/>
                  </a:moveTo>
                  <a:lnTo>
                    <a:pt x="18959" y="628864"/>
                  </a:lnTo>
                </a:path>
                <a:path w="38100" h="1934845">
                  <a:moveTo>
                    <a:pt x="18959" y="638362"/>
                  </a:moveTo>
                  <a:lnTo>
                    <a:pt x="37918" y="1915344"/>
                  </a:lnTo>
                </a:path>
                <a:path w="38100" h="1934845">
                  <a:moveTo>
                    <a:pt x="37918" y="1924842"/>
                  </a:moveTo>
                  <a:lnTo>
                    <a:pt x="37918" y="193435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5591421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5596162" y="6123886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9479" y="1838923"/>
                  </a:lnTo>
                </a:path>
                <a:path w="38735" h="1915159">
                  <a:moveTo>
                    <a:pt x="9479" y="1829425"/>
                  </a:moveTo>
                  <a:lnTo>
                    <a:pt x="9479" y="1496034"/>
                  </a:lnTo>
                </a:path>
                <a:path w="38735" h="1915159">
                  <a:moveTo>
                    <a:pt x="9479" y="1486441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5629529" y="609996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74" y="14427"/>
                  </a:moveTo>
                  <a:lnTo>
                    <a:pt x="8089" y="11074"/>
                  </a:lnTo>
                  <a:lnTo>
                    <a:pt x="4737" y="9677"/>
                  </a:lnTo>
                  <a:lnTo>
                    <a:pt x="1384" y="11074"/>
                  </a:lnTo>
                  <a:lnTo>
                    <a:pt x="0" y="14427"/>
                  </a:lnTo>
                  <a:lnTo>
                    <a:pt x="1384" y="17792"/>
                  </a:lnTo>
                  <a:lnTo>
                    <a:pt x="4737" y="19177"/>
                  </a:lnTo>
                  <a:lnTo>
                    <a:pt x="8089" y="17792"/>
                  </a:lnTo>
                  <a:lnTo>
                    <a:pt x="9474" y="14427"/>
                  </a:lnTo>
                  <a:close/>
                </a:path>
                <a:path w="9525" h="1968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5634270" y="6104700"/>
              <a:ext cx="114300" cy="1944370"/>
            </a:xfrm>
            <a:custGeom>
              <a:avLst/>
              <a:gdLst/>
              <a:ahLst/>
              <a:cxnLst/>
              <a:rect l="l" t="t" r="r" b="b"/>
              <a:pathLst>
                <a:path w="114300" h="1944370">
                  <a:moveTo>
                    <a:pt x="0" y="0"/>
                  </a:moveTo>
                  <a:lnTo>
                    <a:pt x="9479" y="57178"/>
                  </a:lnTo>
                </a:path>
                <a:path w="114300" h="1944370">
                  <a:moveTo>
                    <a:pt x="9479" y="66676"/>
                  </a:moveTo>
                  <a:lnTo>
                    <a:pt x="9479" y="543097"/>
                  </a:lnTo>
                </a:path>
                <a:path w="114300" h="1944370">
                  <a:moveTo>
                    <a:pt x="9479" y="552880"/>
                  </a:moveTo>
                  <a:lnTo>
                    <a:pt x="38013" y="1934350"/>
                  </a:lnTo>
                </a:path>
                <a:path w="114300" h="1944370">
                  <a:moveTo>
                    <a:pt x="38013" y="1943848"/>
                  </a:moveTo>
                  <a:lnTo>
                    <a:pt x="38013" y="1934350"/>
                  </a:lnTo>
                </a:path>
                <a:path w="114300" h="1944370">
                  <a:moveTo>
                    <a:pt x="38013" y="1924852"/>
                  </a:moveTo>
                  <a:lnTo>
                    <a:pt x="47493" y="1715154"/>
                  </a:lnTo>
                </a:path>
                <a:path w="114300" h="1944370">
                  <a:moveTo>
                    <a:pt x="47493" y="1705656"/>
                  </a:moveTo>
                  <a:lnTo>
                    <a:pt x="56972" y="819585"/>
                  </a:lnTo>
                </a:path>
                <a:path w="114300" h="1944370">
                  <a:moveTo>
                    <a:pt x="56972" y="810087"/>
                  </a:moveTo>
                  <a:lnTo>
                    <a:pt x="75932" y="38182"/>
                  </a:lnTo>
                </a:path>
                <a:path w="114300" h="1944370">
                  <a:moveTo>
                    <a:pt x="75932" y="28684"/>
                  </a:moveTo>
                  <a:lnTo>
                    <a:pt x="75932" y="19186"/>
                  </a:lnTo>
                </a:path>
                <a:path w="114300" h="1944370">
                  <a:moveTo>
                    <a:pt x="75932" y="9687"/>
                  </a:moveTo>
                  <a:lnTo>
                    <a:pt x="75932" y="19186"/>
                  </a:lnTo>
                </a:path>
                <a:path w="114300" h="1944370">
                  <a:moveTo>
                    <a:pt x="75932" y="28684"/>
                  </a:moveTo>
                  <a:lnTo>
                    <a:pt x="85411" y="162226"/>
                  </a:lnTo>
                </a:path>
                <a:path w="114300" h="1944370">
                  <a:moveTo>
                    <a:pt x="85411" y="171724"/>
                  </a:moveTo>
                  <a:lnTo>
                    <a:pt x="94891" y="1048297"/>
                  </a:lnTo>
                </a:path>
                <a:path w="114300" h="1944370">
                  <a:moveTo>
                    <a:pt x="94891" y="1057795"/>
                  </a:moveTo>
                  <a:lnTo>
                    <a:pt x="104370" y="1896348"/>
                  </a:lnTo>
                </a:path>
                <a:path w="114300" h="1944370">
                  <a:moveTo>
                    <a:pt x="104370" y="1905846"/>
                  </a:moveTo>
                  <a:lnTo>
                    <a:pt x="114040" y="193435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5743569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5748310" y="6133384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0" y="1838932"/>
                  </a:lnTo>
                </a:path>
                <a:path w="38100" h="1915159">
                  <a:moveTo>
                    <a:pt x="0" y="1829425"/>
                  </a:moveTo>
                  <a:lnTo>
                    <a:pt x="9479" y="1410267"/>
                  </a:lnTo>
                </a:path>
                <a:path w="38100" h="1915159">
                  <a:moveTo>
                    <a:pt x="9479" y="1400769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5781488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5786229" y="6123886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0" y="9498"/>
                  </a:lnTo>
                </a:path>
                <a:path w="38100" h="1915159">
                  <a:moveTo>
                    <a:pt x="0" y="18996"/>
                  </a:moveTo>
                  <a:lnTo>
                    <a:pt x="0" y="123759"/>
                  </a:lnTo>
                </a:path>
                <a:path w="38100" h="1915159">
                  <a:moveTo>
                    <a:pt x="0" y="133257"/>
                  </a:moveTo>
                  <a:lnTo>
                    <a:pt x="18959" y="924158"/>
                  </a:lnTo>
                </a:path>
                <a:path w="38100" h="1915159">
                  <a:moveTo>
                    <a:pt x="18959" y="933846"/>
                  </a:moveTo>
                  <a:lnTo>
                    <a:pt x="28438" y="1886660"/>
                  </a:lnTo>
                </a:path>
                <a:path w="38100" h="1915159">
                  <a:moveTo>
                    <a:pt x="28438" y="1896158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5819406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5824148" y="6123886"/>
              <a:ext cx="38735" cy="1915160"/>
            </a:xfrm>
            <a:custGeom>
              <a:avLst/>
              <a:gdLst/>
              <a:ahLst/>
              <a:cxnLst/>
              <a:rect l="l" t="t" r="r" b="b"/>
              <a:pathLst>
                <a:path w="38735" h="1915159">
                  <a:moveTo>
                    <a:pt x="0" y="1915164"/>
                  </a:moveTo>
                  <a:lnTo>
                    <a:pt x="0" y="1743696"/>
                  </a:lnTo>
                </a:path>
                <a:path w="38735" h="1915159">
                  <a:moveTo>
                    <a:pt x="0" y="1734188"/>
                  </a:moveTo>
                  <a:lnTo>
                    <a:pt x="18959" y="971838"/>
                  </a:lnTo>
                </a:path>
                <a:path w="38735" h="1915159">
                  <a:moveTo>
                    <a:pt x="18959" y="962340"/>
                  </a:moveTo>
                  <a:lnTo>
                    <a:pt x="28438" y="28494"/>
                  </a:lnTo>
                </a:path>
                <a:path w="38735" h="1915159">
                  <a:moveTo>
                    <a:pt x="28438" y="18996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5857610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5862350" y="6123886"/>
              <a:ext cx="28575" cy="1915160"/>
            </a:xfrm>
            <a:custGeom>
              <a:avLst/>
              <a:gdLst/>
              <a:ahLst/>
              <a:cxnLst/>
              <a:rect l="l" t="t" r="r" b="b"/>
              <a:pathLst>
                <a:path w="28575" h="1915159">
                  <a:moveTo>
                    <a:pt x="0" y="0"/>
                  </a:moveTo>
                  <a:lnTo>
                    <a:pt x="0" y="85767"/>
                  </a:lnTo>
                </a:path>
                <a:path w="28575" h="1915159">
                  <a:moveTo>
                    <a:pt x="0" y="95265"/>
                  </a:moveTo>
                  <a:lnTo>
                    <a:pt x="9479" y="562188"/>
                  </a:lnTo>
                </a:path>
                <a:path w="28575" h="1915159">
                  <a:moveTo>
                    <a:pt x="9479" y="571686"/>
                  </a:moveTo>
                  <a:lnTo>
                    <a:pt x="28438" y="1896158"/>
                  </a:lnTo>
                </a:path>
                <a:path w="28575" h="1915159">
                  <a:moveTo>
                    <a:pt x="28438" y="1905666"/>
                  </a:moveTo>
                  <a:lnTo>
                    <a:pt x="2843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5886049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5900269" y="6114388"/>
              <a:ext cx="28575" cy="1934210"/>
            </a:xfrm>
            <a:custGeom>
              <a:avLst/>
              <a:gdLst/>
              <a:ahLst/>
              <a:cxnLst/>
              <a:rect l="l" t="t" r="r" b="b"/>
              <a:pathLst>
                <a:path w="28575" h="1934209">
                  <a:moveTo>
                    <a:pt x="0" y="1934160"/>
                  </a:moveTo>
                  <a:lnTo>
                    <a:pt x="0" y="1886660"/>
                  </a:lnTo>
                </a:path>
                <a:path w="28575" h="1934209">
                  <a:moveTo>
                    <a:pt x="0" y="1877162"/>
                  </a:moveTo>
                  <a:lnTo>
                    <a:pt x="9479" y="1438761"/>
                  </a:lnTo>
                </a:path>
                <a:path w="28575" h="1934209">
                  <a:moveTo>
                    <a:pt x="9479" y="1429263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5923967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5928708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9479" y="162036"/>
                  </a:lnTo>
                </a:path>
                <a:path w="38100" h="1915159">
                  <a:moveTo>
                    <a:pt x="9479" y="171534"/>
                  </a:moveTo>
                  <a:lnTo>
                    <a:pt x="18959" y="695445"/>
                  </a:lnTo>
                </a:path>
                <a:path w="38100" h="1915159">
                  <a:moveTo>
                    <a:pt x="18959" y="705133"/>
                  </a:moveTo>
                  <a:lnTo>
                    <a:pt x="37918" y="1886660"/>
                  </a:lnTo>
                </a:path>
                <a:path w="38100" h="1915159">
                  <a:moveTo>
                    <a:pt x="37918" y="1896158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5961886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5966627" y="6104700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1934350"/>
                  </a:moveTo>
                  <a:lnTo>
                    <a:pt x="9764" y="1858109"/>
                  </a:lnTo>
                </a:path>
                <a:path w="38735" h="1934845">
                  <a:moveTo>
                    <a:pt x="9764" y="1848611"/>
                  </a:moveTo>
                  <a:lnTo>
                    <a:pt x="19243" y="1362682"/>
                  </a:lnTo>
                </a:path>
                <a:path w="38735" h="1934845">
                  <a:moveTo>
                    <a:pt x="19243" y="1353184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6000089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6004830" y="6104700"/>
              <a:ext cx="38100" cy="1915795"/>
            </a:xfrm>
            <a:custGeom>
              <a:avLst/>
              <a:gdLst/>
              <a:ahLst/>
              <a:cxnLst/>
              <a:rect l="l" t="t" r="r" b="b"/>
              <a:pathLst>
                <a:path w="38100" h="1915795">
                  <a:moveTo>
                    <a:pt x="0" y="0"/>
                  </a:moveTo>
                  <a:lnTo>
                    <a:pt x="9479" y="123949"/>
                  </a:lnTo>
                </a:path>
                <a:path w="38100" h="1915795">
                  <a:moveTo>
                    <a:pt x="9479" y="133447"/>
                  </a:moveTo>
                  <a:lnTo>
                    <a:pt x="18959" y="628864"/>
                  </a:lnTo>
                </a:path>
                <a:path w="38100" h="1915795">
                  <a:moveTo>
                    <a:pt x="18959" y="638552"/>
                  </a:moveTo>
                  <a:lnTo>
                    <a:pt x="37918" y="191534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6038007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6042748" y="6114388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1924662"/>
                  </a:moveTo>
                  <a:lnTo>
                    <a:pt x="0" y="1915164"/>
                  </a:lnTo>
                </a:path>
                <a:path w="38100" h="1924684">
                  <a:moveTo>
                    <a:pt x="0" y="1905656"/>
                  </a:moveTo>
                  <a:lnTo>
                    <a:pt x="9479" y="1819927"/>
                  </a:lnTo>
                </a:path>
                <a:path w="38100" h="1924684">
                  <a:moveTo>
                    <a:pt x="9479" y="1810419"/>
                  </a:moveTo>
                  <a:lnTo>
                    <a:pt x="18959" y="1305314"/>
                  </a:lnTo>
                </a:path>
                <a:path w="38100" h="1924684">
                  <a:moveTo>
                    <a:pt x="18959" y="129581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6075926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6080667" y="6104700"/>
              <a:ext cx="38735" cy="1925320"/>
            </a:xfrm>
            <a:custGeom>
              <a:avLst/>
              <a:gdLst/>
              <a:ahLst/>
              <a:cxnLst/>
              <a:rect l="l" t="t" r="r" b="b"/>
              <a:pathLst>
                <a:path w="38735" h="1925320">
                  <a:moveTo>
                    <a:pt x="0" y="0"/>
                  </a:moveTo>
                  <a:lnTo>
                    <a:pt x="9669" y="95455"/>
                  </a:lnTo>
                </a:path>
                <a:path w="38735" h="1925320">
                  <a:moveTo>
                    <a:pt x="9669" y="104953"/>
                  </a:moveTo>
                  <a:lnTo>
                    <a:pt x="9669" y="600370"/>
                  </a:lnTo>
                </a:path>
                <a:path w="38735" h="1925320">
                  <a:moveTo>
                    <a:pt x="9669" y="609868"/>
                  </a:moveTo>
                  <a:lnTo>
                    <a:pt x="38108" y="192485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6114034" y="80343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6118775" y="6123886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1905666"/>
                  </a:moveTo>
                  <a:lnTo>
                    <a:pt x="0" y="1829425"/>
                  </a:lnTo>
                </a:path>
                <a:path w="38100" h="1906270">
                  <a:moveTo>
                    <a:pt x="0" y="1819927"/>
                  </a:moveTo>
                  <a:lnTo>
                    <a:pt x="9479" y="1419765"/>
                  </a:lnTo>
                </a:path>
                <a:path w="38100" h="1906270">
                  <a:moveTo>
                    <a:pt x="9479" y="141026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6151944" y="61096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6156694" y="6123886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9479" y="152538"/>
                  </a:lnTo>
                </a:path>
                <a:path w="38100" h="1915159">
                  <a:moveTo>
                    <a:pt x="9479" y="162036"/>
                  </a:moveTo>
                  <a:lnTo>
                    <a:pt x="18959" y="1114784"/>
                  </a:lnTo>
                </a:path>
                <a:path w="38100" h="1915159">
                  <a:moveTo>
                    <a:pt x="18959" y="1124282"/>
                  </a:moveTo>
                  <a:lnTo>
                    <a:pt x="28438" y="1886660"/>
                  </a:lnTo>
                </a:path>
                <a:path w="38100" h="1915159">
                  <a:moveTo>
                    <a:pt x="28438" y="1896158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6189871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6194612" y="7572146"/>
              <a:ext cx="10160" cy="467359"/>
            </a:xfrm>
            <a:custGeom>
              <a:avLst/>
              <a:gdLst/>
              <a:ahLst/>
              <a:cxnLst/>
              <a:rect l="l" t="t" r="r" b="b"/>
              <a:pathLst>
                <a:path w="10160" h="467359">
                  <a:moveTo>
                    <a:pt x="0" y="466904"/>
                  </a:moveTo>
                  <a:lnTo>
                    <a:pt x="0" y="400171"/>
                  </a:lnTo>
                </a:path>
                <a:path w="10160" h="467359">
                  <a:moveTo>
                    <a:pt x="0" y="390663"/>
                  </a:moveTo>
                  <a:lnTo>
                    <a:pt x="9574" y="38182"/>
                  </a:lnTo>
                </a:path>
                <a:path w="10160" h="467359">
                  <a:moveTo>
                    <a:pt x="9574" y="28684"/>
                  </a:moveTo>
                  <a:lnTo>
                    <a:pt x="9574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1743672" y="70719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1757897" y="7076729"/>
              <a:ext cx="475615" cy="1029335"/>
            </a:xfrm>
            <a:custGeom>
              <a:avLst/>
              <a:gdLst/>
              <a:ahLst/>
              <a:cxnLst/>
              <a:rect l="l" t="t" r="r" b="b"/>
              <a:pathLst>
                <a:path w="475614" h="1029334">
                  <a:moveTo>
                    <a:pt x="0" y="0"/>
                  </a:moveTo>
                  <a:lnTo>
                    <a:pt x="446567" y="0"/>
                  </a:lnTo>
                </a:path>
                <a:path w="475614" h="1029334">
                  <a:moveTo>
                    <a:pt x="456056" y="0"/>
                  </a:moveTo>
                  <a:lnTo>
                    <a:pt x="456056" y="95265"/>
                  </a:lnTo>
                </a:path>
                <a:path w="475614" h="1029334">
                  <a:moveTo>
                    <a:pt x="456056" y="104763"/>
                  </a:moveTo>
                  <a:lnTo>
                    <a:pt x="465536" y="857586"/>
                  </a:lnTo>
                </a:path>
                <a:path w="475614" h="1029334">
                  <a:moveTo>
                    <a:pt x="465536" y="867084"/>
                  </a:moveTo>
                  <a:lnTo>
                    <a:pt x="465536" y="809849"/>
                  </a:lnTo>
                </a:path>
                <a:path w="475614" h="1029334">
                  <a:moveTo>
                    <a:pt x="465536" y="800351"/>
                  </a:moveTo>
                  <a:lnTo>
                    <a:pt x="465536" y="771848"/>
                  </a:lnTo>
                </a:path>
                <a:path w="475614" h="1029334">
                  <a:moveTo>
                    <a:pt x="465536" y="762350"/>
                  </a:moveTo>
                  <a:lnTo>
                    <a:pt x="475243" y="848079"/>
                  </a:lnTo>
                </a:path>
                <a:path w="475614" h="1029334">
                  <a:moveTo>
                    <a:pt x="475243" y="857586"/>
                  </a:moveTo>
                  <a:lnTo>
                    <a:pt x="475243" y="102905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228400" y="81105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233141" y="6409587"/>
              <a:ext cx="28575" cy="1706245"/>
            </a:xfrm>
            <a:custGeom>
              <a:avLst/>
              <a:gdLst/>
              <a:ahLst/>
              <a:cxnLst/>
              <a:rect l="l" t="t" r="r" b="b"/>
              <a:pathLst>
                <a:path w="28575" h="1706245">
                  <a:moveTo>
                    <a:pt x="0" y="1705694"/>
                  </a:moveTo>
                  <a:lnTo>
                    <a:pt x="0" y="1619965"/>
                  </a:lnTo>
                </a:path>
                <a:path w="28575" h="1706245">
                  <a:moveTo>
                    <a:pt x="0" y="1610457"/>
                  </a:moveTo>
                  <a:lnTo>
                    <a:pt x="18968" y="381250"/>
                  </a:lnTo>
                </a:path>
                <a:path w="28575" h="1706245">
                  <a:moveTo>
                    <a:pt x="18968" y="371752"/>
                  </a:moveTo>
                  <a:lnTo>
                    <a:pt x="28448" y="9498"/>
                  </a:lnTo>
                </a:path>
                <a:path w="28575" h="1706245">
                  <a:moveTo>
                    <a:pt x="28448" y="0"/>
                  </a:moveTo>
                  <a:lnTo>
                    <a:pt x="28448" y="9545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256849" y="65097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2261589" y="5895174"/>
              <a:ext cx="9525" cy="619760"/>
            </a:xfrm>
            <a:custGeom>
              <a:avLst/>
              <a:gdLst/>
              <a:ahLst/>
              <a:cxnLst/>
              <a:rect l="l" t="t" r="r" b="b"/>
              <a:pathLst>
                <a:path w="9525" h="619759">
                  <a:moveTo>
                    <a:pt x="0" y="619366"/>
                  </a:moveTo>
                  <a:lnTo>
                    <a:pt x="0" y="466923"/>
                  </a:lnTo>
                </a:path>
                <a:path w="9525" h="619759">
                  <a:moveTo>
                    <a:pt x="0" y="457425"/>
                  </a:moveTo>
                  <a:lnTo>
                    <a:pt x="9479" y="9498"/>
                  </a:lnTo>
                </a:path>
                <a:path w="9525" h="619759">
                  <a:moveTo>
                    <a:pt x="9479" y="0"/>
                  </a:moveTo>
                  <a:lnTo>
                    <a:pt x="9479" y="162036"/>
                  </a:lnTo>
                </a:path>
                <a:path w="9525" h="619759">
                  <a:moveTo>
                    <a:pt x="9479" y="171534"/>
                  </a:moveTo>
                  <a:lnTo>
                    <a:pt x="9479" y="48591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2266328" y="63858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2271069" y="6219152"/>
              <a:ext cx="28575" cy="1811020"/>
            </a:xfrm>
            <a:custGeom>
              <a:avLst/>
              <a:gdLst/>
              <a:ahLst/>
              <a:cxnLst/>
              <a:rect l="l" t="t" r="r" b="b"/>
              <a:pathLst>
                <a:path w="28575" h="1811020">
                  <a:moveTo>
                    <a:pt x="0" y="161941"/>
                  </a:moveTo>
                  <a:lnTo>
                    <a:pt x="9489" y="9498"/>
                  </a:lnTo>
                </a:path>
                <a:path w="28575" h="1811020">
                  <a:moveTo>
                    <a:pt x="9489" y="0"/>
                  </a:moveTo>
                  <a:lnTo>
                    <a:pt x="9489" y="95265"/>
                  </a:lnTo>
                </a:path>
                <a:path w="28575" h="1811020">
                  <a:moveTo>
                    <a:pt x="9489" y="104763"/>
                  </a:moveTo>
                  <a:lnTo>
                    <a:pt x="28448" y="1543715"/>
                  </a:lnTo>
                </a:path>
                <a:path w="28575" h="1811020">
                  <a:moveTo>
                    <a:pt x="28448" y="1553213"/>
                  </a:moveTo>
                  <a:lnTo>
                    <a:pt x="28448" y="181040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2294777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2299517" y="7924808"/>
              <a:ext cx="9525" cy="114300"/>
            </a:xfrm>
            <a:custGeom>
              <a:avLst/>
              <a:gdLst/>
              <a:ahLst/>
              <a:cxnLst/>
              <a:rect l="l" t="t" r="r" b="b"/>
              <a:pathLst>
                <a:path w="9525" h="114300">
                  <a:moveTo>
                    <a:pt x="0" y="11424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2304256" y="79105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2308997" y="6428868"/>
              <a:ext cx="28575" cy="1648460"/>
            </a:xfrm>
            <a:custGeom>
              <a:avLst/>
              <a:gdLst/>
              <a:ahLst/>
              <a:cxnLst/>
              <a:rect l="l" t="t" r="r" b="b"/>
              <a:pathLst>
                <a:path w="28575" h="1648459">
                  <a:moveTo>
                    <a:pt x="0" y="1495940"/>
                  </a:moveTo>
                  <a:lnTo>
                    <a:pt x="0" y="1638913"/>
                  </a:lnTo>
                </a:path>
                <a:path w="28575" h="1648459">
                  <a:moveTo>
                    <a:pt x="0" y="1648411"/>
                  </a:moveTo>
                  <a:lnTo>
                    <a:pt x="0" y="1610182"/>
                  </a:lnTo>
                </a:path>
                <a:path w="28575" h="1648459">
                  <a:moveTo>
                    <a:pt x="0" y="1600684"/>
                  </a:moveTo>
                  <a:lnTo>
                    <a:pt x="9479" y="905067"/>
                  </a:lnTo>
                </a:path>
                <a:path w="28575" h="1648459">
                  <a:moveTo>
                    <a:pt x="9479" y="895569"/>
                  </a:moveTo>
                  <a:lnTo>
                    <a:pt x="9479" y="933846"/>
                  </a:lnTo>
                </a:path>
                <a:path w="28575" h="1648459">
                  <a:moveTo>
                    <a:pt x="9479" y="943344"/>
                  </a:moveTo>
                  <a:lnTo>
                    <a:pt x="18968" y="914565"/>
                  </a:lnTo>
                </a:path>
                <a:path w="28575" h="1648459">
                  <a:moveTo>
                    <a:pt x="18968" y="905067"/>
                  </a:moveTo>
                  <a:lnTo>
                    <a:pt x="18968" y="123759"/>
                  </a:lnTo>
                </a:path>
                <a:path w="28575" h="1648459">
                  <a:moveTo>
                    <a:pt x="18968" y="114261"/>
                  </a:moveTo>
                  <a:lnTo>
                    <a:pt x="18968" y="9498"/>
                  </a:lnTo>
                </a:path>
                <a:path w="28575" h="1648459">
                  <a:moveTo>
                    <a:pt x="18968" y="0"/>
                  </a:moveTo>
                  <a:lnTo>
                    <a:pt x="28448" y="3799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2332705" y="64716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2337446" y="6028431"/>
              <a:ext cx="29209" cy="1449070"/>
            </a:xfrm>
            <a:custGeom>
              <a:avLst/>
              <a:gdLst/>
              <a:ahLst/>
              <a:cxnLst/>
              <a:rect l="l" t="t" r="r" b="b"/>
              <a:pathLst>
                <a:path w="29210" h="1449070">
                  <a:moveTo>
                    <a:pt x="0" y="438429"/>
                  </a:moveTo>
                  <a:lnTo>
                    <a:pt x="0" y="171724"/>
                  </a:lnTo>
                </a:path>
                <a:path w="29210" h="1449070">
                  <a:moveTo>
                    <a:pt x="0" y="162226"/>
                  </a:moveTo>
                  <a:lnTo>
                    <a:pt x="0" y="9782"/>
                  </a:lnTo>
                </a:path>
                <a:path w="29210" h="1449070">
                  <a:moveTo>
                    <a:pt x="0" y="0"/>
                  </a:moveTo>
                  <a:lnTo>
                    <a:pt x="9479" y="9782"/>
                  </a:lnTo>
                </a:path>
                <a:path w="29210" h="1449070">
                  <a:moveTo>
                    <a:pt x="9479" y="19281"/>
                  </a:moveTo>
                  <a:lnTo>
                    <a:pt x="19196" y="619366"/>
                  </a:lnTo>
                </a:path>
                <a:path w="29210" h="1449070">
                  <a:moveTo>
                    <a:pt x="19196" y="629149"/>
                  </a:moveTo>
                  <a:lnTo>
                    <a:pt x="28675" y="144844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2361381" y="74816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2366121" y="5980941"/>
              <a:ext cx="85725" cy="2192020"/>
            </a:xfrm>
            <a:custGeom>
              <a:avLst/>
              <a:gdLst/>
              <a:ahLst/>
              <a:cxnLst/>
              <a:rect l="l" t="t" r="r" b="b"/>
              <a:pathLst>
                <a:path w="85725" h="2192020">
                  <a:moveTo>
                    <a:pt x="0" y="1495940"/>
                  </a:moveTo>
                  <a:lnTo>
                    <a:pt x="0" y="1486441"/>
                  </a:lnTo>
                </a:path>
                <a:path w="85725" h="2192020">
                  <a:moveTo>
                    <a:pt x="0" y="1476943"/>
                  </a:moveTo>
                  <a:lnTo>
                    <a:pt x="0" y="1543715"/>
                  </a:lnTo>
                </a:path>
                <a:path w="85725" h="2192020">
                  <a:moveTo>
                    <a:pt x="0" y="1553213"/>
                  </a:moveTo>
                  <a:lnTo>
                    <a:pt x="9479" y="2182077"/>
                  </a:lnTo>
                </a:path>
                <a:path w="85725" h="2192020">
                  <a:moveTo>
                    <a:pt x="9479" y="2191575"/>
                  </a:moveTo>
                  <a:lnTo>
                    <a:pt x="9479" y="2115344"/>
                  </a:lnTo>
                </a:path>
                <a:path w="85725" h="2192020">
                  <a:moveTo>
                    <a:pt x="9479" y="2105837"/>
                  </a:moveTo>
                  <a:lnTo>
                    <a:pt x="18959" y="1877134"/>
                  </a:lnTo>
                </a:path>
                <a:path w="85725" h="2192020">
                  <a:moveTo>
                    <a:pt x="18959" y="1867635"/>
                  </a:moveTo>
                  <a:lnTo>
                    <a:pt x="18959" y="1924643"/>
                  </a:lnTo>
                </a:path>
                <a:path w="85725" h="2192020">
                  <a:moveTo>
                    <a:pt x="18959" y="1934369"/>
                  </a:moveTo>
                  <a:lnTo>
                    <a:pt x="18959" y="2086841"/>
                  </a:lnTo>
                </a:path>
                <a:path w="85725" h="2192020">
                  <a:moveTo>
                    <a:pt x="18959" y="2096339"/>
                  </a:moveTo>
                  <a:lnTo>
                    <a:pt x="18959" y="2020107"/>
                  </a:lnTo>
                </a:path>
                <a:path w="85725" h="2192020">
                  <a:moveTo>
                    <a:pt x="18959" y="2010609"/>
                  </a:moveTo>
                  <a:lnTo>
                    <a:pt x="37928" y="314479"/>
                  </a:lnTo>
                </a:path>
                <a:path w="85725" h="2192020">
                  <a:moveTo>
                    <a:pt x="37928" y="304981"/>
                  </a:moveTo>
                  <a:lnTo>
                    <a:pt x="47407" y="266704"/>
                  </a:lnTo>
                </a:path>
                <a:path w="85725" h="2192020">
                  <a:moveTo>
                    <a:pt x="47407" y="257206"/>
                  </a:moveTo>
                  <a:lnTo>
                    <a:pt x="47407" y="266704"/>
                  </a:lnTo>
                </a:path>
                <a:path w="85725" h="2192020">
                  <a:moveTo>
                    <a:pt x="47407" y="276202"/>
                  </a:moveTo>
                  <a:lnTo>
                    <a:pt x="47407" y="266704"/>
                  </a:lnTo>
                </a:path>
                <a:path w="85725" h="2192020">
                  <a:moveTo>
                    <a:pt x="47407" y="257206"/>
                  </a:moveTo>
                  <a:lnTo>
                    <a:pt x="56915" y="9498"/>
                  </a:lnTo>
                </a:path>
                <a:path w="85725" h="2192020">
                  <a:moveTo>
                    <a:pt x="56915" y="0"/>
                  </a:moveTo>
                  <a:lnTo>
                    <a:pt x="56915" y="28494"/>
                  </a:lnTo>
                </a:path>
                <a:path w="85725" h="2192020">
                  <a:moveTo>
                    <a:pt x="56915" y="37992"/>
                  </a:moveTo>
                  <a:lnTo>
                    <a:pt x="56915" y="600370"/>
                  </a:lnTo>
                </a:path>
                <a:path w="85725" h="2192020">
                  <a:moveTo>
                    <a:pt x="56915" y="609868"/>
                  </a:moveTo>
                  <a:lnTo>
                    <a:pt x="66395" y="543192"/>
                  </a:lnTo>
                </a:path>
                <a:path w="85725" h="2192020">
                  <a:moveTo>
                    <a:pt x="66395" y="533599"/>
                  </a:moveTo>
                  <a:lnTo>
                    <a:pt x="66395" y="619366"/>
                  </a:lnTo>
                </a:path>
                <a:path w="85725" h="2192020">
                  <a:moveTo>
                    <a:pt x="66395" y="628864"/>
                  </a:moveTo>
                  <a:lnTo>
                    <a:pt x="75875" y="1486441"/>
                  </a:lnTo>
                </a:path>
                <a:path w="85725" h="2192020">
                  <a:moveTo>
                    <a:pt x="75875" y="1495940"/>
                  </a:moveTo>
                  <a:lnTo>
                    <a:pt x="75875" y="1486441"/>
                  </a:lnTo>
                </a:path>
                <a:path w="85725" h="2192020">
                  <a:moveTo>
                    <a:pt x="75875" y="1476943"/>
                  </a:moveTo>
                  <a:lnTo>
                    <a:pt x="75875" y="1524434"/>
                  </a:lnTo>
                </a:path>
                <a:path w="85725" h="2192020">
                  <a:moveTo>
                    <a:pt x="75875" y="1533932"/>
                  </a:moveTo>
                  <a:lnTo>
                    <a:pt x="85354" y="207710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2446735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2451476" y="5990439"/>
              <a:ext cx="85725" cy="2211070"/>
            </a:xfrm>
            <a:custGeom>
              <a:avLst/>
              <a:gdLst/>
              <a:ahLst/>
              <a:cxnLst/>
              <a:rect l="l" t="t" r="r" b="b"/>
              <a:pathLst>
                <a:path w="85725" h="2211070">
                  <a:moveTo>
                    <a:pt x="0" y="2067607"/>
                  </a:moveTo>
                  <a:lnTo>
                    <a:pt x="19148" y="1686660"/>
                  </a:lnTo>
                </a:path>
                <a:path w="85725" h="2211070">
                  <a:moveTo>
                    <a:pt x="19148" y="1676972"/>
                  </a:moveTo>
                  <a:lnTo>
                    <a:pt x="28628" y="152443"/>
                  </a:lnTo>
                </a:path>
                <a:path w="85725" h="2211070">
                  <a:moveTo>
                    <a:pt x="28628" y="142945"/>
                  </a:moveTo>
                  <a:lnTo>
                    <a:pt x="38108" y="171439"/>
                  </a:lnTo>
                </a:path>
                <a:path w="85725" h="2211070">
                  <a:moveTo>
                    <a:pt x="38108" y="180937"/>
                  </a:moveTo>
                  <a:lnTo>
                    <a:pt x="38108" y="304981"/>
                  </a:lnTo>
                </a:path>
                <a:path w="85725" h="2211070">
                  <a:moveTo>
                    <a:pt x="38108" y="314479"/>
                  </a:moveTo>
                  <a:lnTo>
                    <a:pt x="38108" y="285985"/>
                  </a:lnTo>
                </a:path>
                <a:path w="85725" h="2211070">
                  <a:moveTo>
                    <a:pt x="38108" y="276487"/>
                  </a:moveTo>
                  <a:lnTo>
                    <a:pt x="38108" y="9498"/>
                  </a:lnTo>
                </a:path>
                <a:path w="85725" h="2211070">
                  <a:moveTo>
                    <a:pt x="38108" y="0"/>
                  </a:moveTo>
                  <a:lnTo>
                    <a:pt x="47587" y="66771"/>
                  </a:lnTo>
                </a:path>
                <a:path w="85725" h="2211070">
                  <a:moveTo>
                    <a:pt x="47587" y="76269"/>
                  </a:moveTo>
                  <a:lnTo>
                    <a:pt x="66547" y="1762644"/>
                  </a:lnTo>
                </a:path>
                <a:path w="85725" h="2211070">
                  <a:moveTo>
                    <a:pt x="66547" y="1772427"/>
                  </a:moveTo>
                  <a:lnTo>
                    <a:pt x="66547" y="1819917"/>
                  </a:lnTo>
                </a:path>
                <a:path w="85725" h="2211070">
                  <a:moveTo>
                    <a:pt x="66547" y="1829415"/>
                  </a:moveTo>
                  <a:lnTo>
                    <a:pt x="76026" y="2201083"/>
                  </a:lnTo>
                </a:path>
                <a:path w="85725" h="2211070">
                  <a:moveTo>
                    <a:pt x="76026" y="2210581"/>
                  </a:moveTo>
                  <a:lnTo>
                    <a:pt x="76026" y="2077343"/>
                  </a:lnTo>
                </a:path>
                <a:path w="85725" h="2211070">
                  <a:moveTo>
                    <a:pt x="76026" y="2067607"/>
                  </a:moveTo>
                  <a:lnTo>
                    <a:pt x="85506" y="176264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2532242" y="77388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2536983" y="6962278"/>
              <a:ext cx="9525" cy="895985"/>
            </a:xfrm>
            <a:custGeom>
              <a:avLst/>
              <a:gdLst/>
              <a:ahLst/>
              <a:cxnLst/>
              <a:rect l="l" t="t" r="r" b="b"/>
              <a:pathLst>
                <a:path w="9525" h="895984">
                  <a:moveTo>
                    <a:pt x="0" y="790806"/>
                  </a:moveTo>
                  <a:lnTo>
                    <a:pt x="0" y="886299"/>
                  </a:lnTo>
                </a:path>
                <a:path w="9525" h="895984">
                  <a:moveTo>
                    <a:pt x="0" y="895797"/>
                  </a:moveTo>
                  <a:lnTo>
                    <a:pt x="0" y="810087"/>
                  </a:lnTo>
                </a:path>
                <a:path w="9525" h="895984">
                  <a:moveTo>
                    <a:pt x="0" y="800589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2541714" y="69480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62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15"/>
                  </a:lnTo>
                  <a:lnTo>
                    <a:pt x="4737" y="9512"/>
                  </a:lnTo>
                  <a:lnTo>
                    <a:pt x="8089" y="8115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2546462" y="6200156"/>
              <a:ext cx="9525" cy="753110"/>
            </a:xfrm>
            <a:custGeom>
              <a:avLst/>
              <a:gdLst/>
              <a:ahLst/>
              <a:cxnLst/>
              <a:rect l="l" t="t" r="r" b="b"/>
              <a:pathLst>
                <a:path w="9525" h="753109">
                  <a:moveTo>
                    <a:pt x="0" y="752624"/>
                  </a:moveTo>
                  <a:lnTo>
                    <a:pt x="9479" y="571591"/>
                  </a:lnTo>
                </a:path>
                <a:path w="9525" h="753109">
                  <a:moveTo>
                    <a:pt x="9479" y="562093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2551201" y="61859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2565422" y="6009435"/>
              <a:ext cx="85725" cy="2172970"/>
            </a:xfrm>
            <a:custGeom>
              <a:avLst/>
              <a:gdLst/>
              <a:ahLst/>
              <a:cxnLst/>
              <a:rect l="l" t="t" r="r" b="b"/>
              <a:pathLst>
                <a:path w="85725" h="2172970">
                  <a:moveTo>
                    <a:pt x="0" y="190720"/>
                  </a:moveTo>
                  <a:lnTo>
                    <a:pt x="0" y="181222"/>
                  </a:lnTo>
                </a:path>
                <a:path w="85725" h="2172970">
                  <a:moveTo>
                    <a:pt x="0" y="171439"/>
                  </a:moveTo>
                  <a:lnTo>
                    <a:pt x="0" y="133447"/>
                  </a:lnTo>
                </a:path>
                <a:path w="85725" h="2172970">
                  <a:moveTo>
                    <a:pt x="0" y="123949"/>
                  </a:moveTo>
                  <a:lnTo>
                    <a:pt x="0" y="133447"/>
                  </a:lnTo>
                </a:path>
                <a:path w="85725" h="2172970">
                  <a:moveTo>
                    <a:pt x="0" y="142945"/>
                  </a:moveTo>
                  <a:lnTo>
                    <a:pt x="9574" y="238210"/>
                  </a:lnTo>
                </a:path>
                <a:path w="85725" h="2172970">
                  <a:moveTo>
                    <a:pt x="9574" y="247708"/>
                  </a:moveTo>
                  <a:lnTo>
                    <a:pt x="19243" y="1324500"/>
                  </a:lnTo>
                </a:path>
                <a:path w="85725" h="2172970">
                  <a:moveTo>
                    <a:pt x="19243" y="1333998"/>
                  </a:moveTo>
                  <a:lnTo>
                    <a:pt x="28723" y="1791423"/>
                  </a:lnTo>
                </a:path>
                <a:path w="85725" h="2172970">
                  <a:moveTo>
                    <a:pt x="28723" y="1800921"/>
                  </a:moveTo>
                  <a:lnTo>
                    <a:pt x="28723" y="1743648"/>
                  </a:lnTo>
                </a:path>
                <a:path w="85725" h="2172970">
                  <a:moveTo>
                    <a:pt x="28723" y="1734150"/>
                  </a:moveTo>
                  <a:lnTo>
                    <a:pt x="28723" y="1791423"/>
                  </a:lnTo>
                </a:path>
                <a:path w="85725" h="2172970">
                  <a:moveTo>
                    <a:pt x="28723" y="1800921"/>
                  </a:moveTo>
                  <a:lnTo>
                    <a:pt x="38203" y="2163081"/>
                  </a:lnTo>
                </a:path>
                <a:path w="85725" h="2172970">
                  <a:moveTo>
                    <a:pt x="38203" y="2172579"/>
                  </a:moveTo>
                  <a:lnTo>
                    <a:pt x="38203" y="2144085"/>
                  </a:lnTo>
                </a:path>
                <a:path w="85725" h="2172970">
                  <a:moveTo>
                    <a:pt x="38203" y="2134350"/>
                  </a:moveTo>
                  <a:lnTo>
                    <a:pt x="66641" y="9498"/>
                  </a:lnTo>
                </a:path>
                <a:path w="85725" h="2172970">
                  <a:moveTo>
                    <a:pt x="66641" y="0"/>
                  </a:moveTo>
                  <a:lnTo>
                    <a:pt x="76121" y="18996"/>
                  </a:lnTo>
                </a:path>
                <a:path w="85725" h="2172970">
                  <a:moveTo>
                    <a:pt x="76121" y="28779"/>
                  </a:moveTo>
                  <a:lnTo>
                    <a:pt x="76121" y="276487"/>
                  </a:lnTo>
                </a:path>
                <a:path w="85725" h="2172970">
                  <a:moveTo>
                    <a:pt x="76121" y="285985"/>
                  </a:moveTo>
                  <a:lnTo>
                    <a:pt x="76121" y="238210"/>
                  </a:lnTo>
                </a:path>
                <a:path w="85725" h="2172970">
                  <a:moveTo>
                    <a:pt x="76121" y="228712"/>
                  </a:moveTo>
                  <a:lnTo>
                    <a:pt x="85601" y="123949"/>
                  </a:lnTo>
                </a:path>
                <a:path w="85725" h="2172970">
                  <a:moveTo>
                    <a:pt x="85601" y="114451"/>
                  </a:moveTo>
                  <a:lnTo>
                    <a:pt x="85601" y="200218"/>
                  </a:lnTo>
                </a:path>
                <a:path w="85725" h="2172970">
                  <a:moveTo>
                    <a:pt x="85601" y="209716"/>
                  </a:moveTo>
                  <a:lnTo>
                    <a:pt x="85601" y="91485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2646273" y="6929043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089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2660503" y="6943282"/>
              <a:ext cx="19050" cy="1124585"/>
            </a:xfrm>
            <a:custGeom>
              <a:avLst/>
              <a:gdLst/>
              <a:ahLst/>
              <a:cxnLst/>
              <a:rect l="l" t="t" r="r" b="b"/>
              <a:pathLst>
                <a:path w="19050" h="1124584">
                  <a:moveTo>
                    <a:pt x="0" y="0"/>
                  </a:moveTo>
                  <a:lnTo>
                    <a:pt x="0" y="266894"/>
                  </a:lnTo>
                </a:path>
                <a:path w="19050" h="1124584">
                  <a:moveTo>
                    <a:pt x="0" y="276392"/>
                  </a:moveTo>
                  <a:lnTo>
                    <a:pt x="9479" y="886061"/>
                  </a:lnTo>
                </a:path>
                <a:path w="19050" h="1124584">
                  <a:moveTo>
                    <a:pt x="9479" y="895797"/>
                  </a:moveTo>
                  <a:lnTo>
                    <a:pt x="18959" y="112450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2674721" y="80725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2679462" y="6590810"/>
              <a:ext cx="19050" cy="1477010"/>
            </a:xfrm>
            <a:custGeom>
              <a:avLst/>
              <a:gdLst/>
              <a:ahLst/>
              <a:cxnLst/>
              <a:rect l="l" t="t" r="r" b="b"/>
              <a:pathLst>
                <a:path w="19050" h="1477009">
                  <a:moveTo>
                    <a:pt x="0" y="1476972"/>
                  </a:moveTo>
                  <a:lnTo>
                    <a:pt x="0" y="1333998"/>
                  </a:lnTo>
                </a:path>
                <a:path w="19050" h="1477009">
                  <a:moveTo>
                    <a:pt x="0" y="1324500"/>
                  </a:moveTo>
                  <a:lnTo>
                    <a:pt x="18959" y="9498"/>
                  </a:lnTo>
                </a:path>
                <a:path w="19050" h="1477009">
                  <a:moveTo>
                    <a:pt x="18959" y="0"/>
                  </a:moveTo>
                  <a:lnTo>
                    <a:pt x="18959" y="949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2693680" y="66050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2708185" y="6018933"/>
              <a:ext cx="0" cy="581660"/>
            </a:xfrm>
            <a:custGeom>
              <a:avLst/>
              <a:gdLst/>
              <a:ahLst/>
              <a:cxnLst/>
              <a:rect l="l" t="t" r="r" b="b"/>
              <a:pathLst>
                <a:path w="0" h="581659">
                  <a:moveTo>
                    <a:pt x="0" y="581374"/>
                  </a:moveTo>
                  <a:lnTo>
                    <a:pt x="0" y="400152"/>
                  </a:lnTo>
                </a:path>
                <a:path w="0" h="581659">
                  <a:moveTo>
                    <a:pt x="0" y="390654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2703444" y="60046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2708185" y="6018933"/>
              <a:ext cx="57150" cy="2115820"/>
            </a:xfrm>
            <a:custGeom>
              <a:avLst/>
              <a:gdLst/>
              <a:ahLst/>
              <a:cxnLst/>
              <a:rect l="l" t="t" r="r" b="b"/>
              <a:pathLst>
                <a:path w="57150" h="2115820">
                  <a:moveTo>
                    <a:pt x="0" y="0"/>
                  </a:moveTo>
                  <a:lnTo>
                    <a:pt x="9479" y="133447"/>
                  </a:lnTo>
                </a:path>
                <a:path w="57150" h="2115820">
                  <a:moveTo>
                    <a:pt x="9479" y="142945"/>
                  </a:moveTo>
                  <a:lnTo>
                    <a:pt x="9479" y="209716"/>
                  </a:lnTo>
                </a:path>
                <a:path w="57150" h="2115820">
                  <a:moveTo>
                    <a:pt x="9479" y="219214"/>
                  </a:moveTo>
                  <a:lnTo>
                    <a:pt x="9479" y="190720"/>
                  </a:lnTo>
                </a:path>
                <a:path w="57150" h="2115820">
                  <a:moveTo>
                    <a:pt x="9479" y="181222"/>
                  </a:moveTo>
                  <a:lnTo>
                    <a:pt x="9479" y="209716"/>
                  </a:lnTo>
                </a:path>
                <a:path w="57150" h="2115820">
                  <a:moveTo>
                    <a:pt x="9479" y="219214"/>
                  </a:moveTo>
                  <a:lnTo>
                    <a:pt x="18959" y="924348"/>
                  </a:lnTo>
                </a:path>
                <a:path w="57150" h="2115820">
                  <a:moveTo>
                    <a:pt x="18959" y="933846"/>
                  </a:moveTo>
                  <a:lnTo>
                    <a:pt x="37918" y="2001111"/>
                  </a:lnTo>
                </a:path>
                <a:path w="57150" h="2115820">
                  <a:moveTo>
                    <a:pt x="37918" y="2010619"/>
                  </a:moveTo>
                  <a:lnTo>
                    <a:pt x="37918" y="1972617"/>
                  </a:lnTo>
                </a:path>
                <a:path w="57150" h="2115820">
                  <a:moveTo>
                    <a:pt x="37918" y="1962882"/>
                  </a:moveTo>
                  <a:lnTo>
                    <a:pt x="37918" y="1886651"/>
                  </a:lnTo>
                </a:path>
                <a:path w="57150" h="2115820">
                  <a:moveTo>
                    <a:pt x="37918" y="1877143"/>
                  </a:moveTo>
                  <a:lnTo>
                    <a:pt x="47398" y="1924880"/>
                  </a:lnTo>
                </a:path>
                <a:path w="57150" h="2115820">
                  <a:moveTo>
                    <a:pt x="47398" y="1934378"/>
                  </a:moveTo>
                  <a:lnTo>
                    <a:pt x="47398" y="2105846"/>
                  </a:lnTo>
                </a:path>
                <a:path w="57150" h="2115820">
                  <a:moveTo>
                    <a:pt x="47398" y="2115354"/>
                  </a:moveTo>
                  <a:lnTo>
                    <a:pt x="47398" y="2077352"/>
                  </a:lnTo>
                </a:path>
                <a:path w="57150" h="2115820">
                  <a:moveTo>
                    <a:pt x="47398" y="2067845"/>
                  </a:moveTo>
                  <a:lnTo>
                    <a:pt x="56877" y="147694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2760319" y="74816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2765063" y="6047712"/>
              <a:ext cx="28575" cy="1429385"/>
            </a:xfrm>
            <a:custGeom>
              <a:avLst/>
              <a:gdLst/>
              <a:ahLst/>
              <a:cxnLst/>
              <a:rect l="l" t="t" r="r" b="b"/>
              <a:pathLst>
                <a:path w="28575" h="1429384">
                  <a:moveTo>
                    <a:pt x="0" y="1429168"/>
                  </a:moveTo>
                  <a:lnTo>
                    <a:pt x="0" y="1333998"/>
                  </a:lnTo>
                </a:path>
                <a:path w="28575" h="1429384">
                  <a:moveTo>
                    <a:pt x="0" y="1324500"/>
                  </a:moveTo>
                  <a:lnTo>
                    <a:pt x="18959" y="95170"/>
                  </a:lnTo>
                </a:path>
                <a:path w="28575" h="1429384">
                  <a:moveTo>
                    <a:pt x="18959" y="85672"/>
                  </a:moveTo>
                  <a:lnTo>
                    <a:pt x="18959" y="9498"/>
                  </a:lnTo>
                </a:path>
                <a:path w="28575" h="1429384">
                  <a:moveTo>
                    <a:pt x="18959" y="0"/>
                  </a:moveTo>
                  <a:lnTo>
                    <a:pt x="28438" y="9498"/>
                  </a:lnTo>
                </a:path>
                <a:path w="28575" h="1429384">
                  <a:moveTo>
                    <a:pt x="28438" y="18996"/>
                  </a:moveTo>
                  <a:lnTo>
                    <a:pt x="28438" y="34287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2788761" y="63953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2793502" y="6400089"/>
              <a:ext cx="19050" cy="886460"/>
            </a:xfrm>
            <a:custGeom>
              <a:avLst/>
              <a:gdLst/>
              <a:ahLst/>
              <a:cxnLst/>
              <a:rect l="l" t="t" r="r" b="b"/>
              <a:pathLst>
                <a:path w="19050" h="886459">
                  <a:moveTo>
                    <a:pt x="0" y="0"/>
                  </a:moveTo>
                  <a:lnTo>
                    <a:pt x="9479" y="9498"/>
                  </a:lnTo>
                </a:path>
                <a:path w="19050" h="886459">
                  <a:moveTo>
                    <a:pt x="9479" y="18996"/>
                  </a:moveTo>
                  <a:lnTo>
                    <a:pt x="9479" y="285985"/>
                  </a:lnTo>
                </a:path>
                <a:path w="19050" h="886459">
                  <a:moveTo>
                    <a:pt x="9479" y="295483"/>
                  </a:moveTo>
                  <a:lnTo>
                    <a:pt x="18959" y="88635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2807721" y="72911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2812462" y="7295944"/>
              <a:ext cx="19685" cy="762635"/>
            </a:xfrm>
            <a:custGeom>
              <a:avLst/>
              <a:gdLst/>
              <a:ahLst/>
              <a:cxnLst/>
              <a:rect l="l" t="t" r="r" b="b"/>
              <a:pathLst>
                <a:path w="19685" h="762634">
                  <a:moveTo>
                    <a:pt x="0" y="0"/>
                  </a:moveTo>
                  <a:lnTo>
                    <a:pt x="0" y="47490"/>
                  </a:lnTo>
                </a:path>
                <a:path w="19685" h="762634">
                  <a:moveTo>
                    <a:pt x="0" y="56988"/>
                  </a:moveTo>
                  <a:lnTo>
                    <a:pt x="9669" y="724101"/>
                  </a:lnTo>
                </a:path>
                <a:path w="19685" h="762634">
                  <a:moveTo>
                    <a:pt x="9669" y="733608"/>
                  </a:moveTo>
                  <a:lnTo>
                    <a:pt x="9669" y="705105"/>
                  </a:lnTo>
                </a:path>
                <a:path w="19685" h="762634">
                  <a:moveTo>
                    <a:pt x="9669" y="695607"/>
                  </a:moveTo>
                  <a:lnTo>
                    <a:pt x="9669" y="638372"/>
                  </a:lnTo>
                </a:path>
                <a:path w="19685" h="762634">
                  <a:moveTo>
                    <a:pt x="9669" y="628864"/>
                  </a:moveTo>
                  <a:lnTo>
                    <a:pt x="9669" y="676373"/>
                  </a:lnTo>
                </a:path>
                <a:path w="19685" h="762634">
                  <a:moveTo>
                    <a:pt x="9669" y="685871"/>
                  </a:moveTo>
                  <a:lnTo>
                    <a:pt x="19148" y="76210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2826870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2831610" y="6314417"/>
              <a:ext cx="19050" cy="1743710"/>
            </a:xfrm>
            <a:custGeom>
              <a:avLst/>
              <a:gdLst/>
              <a:ahLst/>
              <a:cxnLst/>
              <a:rect l="l" t="t" r="r" b="b"/>
              <a:pathLst>
                <a:path w="19050" h="1743709">
                  <a:moveTo>
                    <a:pt x="0" y="1743629"/>
                  </a:moveTo>
                  <a:lnTo>
                    <a:pt x="0" y="1514926"/>
                  </a:lnTo>
                </a:path>
                <a:path w="19050" h="1743709">
                  <a:moveTo>
                    <a:pt x="0" y="1505438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2845828" y="630017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2860049" y="5990439"/>
              <a:ext cx="0" cy="334010"/>
            </a:xfrm>
            <a:custGeom>
              <a:avLst/>
              <a:gdLst/>
              <a:ahLst/>
              <a:cxnLst/>
              <a:rect l="l" t="t" r="r" b="b"/>
              <a:pathLst>
                <a:path w="0" h="334010">
                  <a:moveTo>
                    <a:pt x="0" y="333475"/>
                  </a:moveTo>
                  <a:lnTo>
                    <a:pt x="0" y="323977"/>
                  </a:lnTo>
                </a:path>
                <a:path w="0" h="334010">
                  <a:moveTo>
                    <a:pt x="0" y="314479"/>
                  </a:moveTo>
                  <a:lnTo>
                    <a:pt x="0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2855309" y="59761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2860049" y="5990439"/>
              <a:ext cx="10160" cy="438784"/>
            </a:xfrm>
            <a:custGeom>
              <a:avLst/>
              <a:gdLst/>
              <a:ahLst/>
              <a:cxnLst/>
              <a:rect l="l" t="t" r="r" b="b"/>
              <a:pathLst>
                <a:path w="10160" h="438785">
                  <a:moveTo>
                    <a:pt x="0" y="0"/>
                  </a:moveTo>
                  <a:lnTo>
                    <a:pt x="9574" y="438429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2864878" y="642412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2869624" y="6438366"/>
              <a:ext cx="28575" cy="1629410"/>
            </a:xfrm>
            <a:custGeom>
              <a:avLst/>
              <a:gdLst/>
              <a:ahLst/>
              <a:cxnLst/>
              <a:rect l="l" t="t" r="r" b="b"/>
              <a:pathLst>
                <a:path w="28575" h="1629409">
                  <a:moveTo>
                    <a:pt x="0" y="0"/>
                  </a:moveTo>
                  <a:lnTo>
                    <a:pt x="9479" y="152443"/>
                  </a:lnTo>
                </a:path>
                <a:path w="28575" h="1629409">
                  <a:moveTo>
                    <a:pt x="9479" y="161941"/>
                  </a:moveTo>
                  <a:lnTo>
                    <a:pt x="18959" y="1419708"/>
                  </a:lnTo>
                </a:path>
                <a:path w="28575" h="1629409">
                  <a:moveTo>
                    <a:pt x="18959" y="1429216"/>
                  </a:moveTo>
                  <a:lnTo>
                    <a:pt x="28438" y="162941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2893322" y="80725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2898063" y="7905584"/>
              <a:ext cx="9525" cy="162560"/>
            </a:xfrm>
            <a:custGeom>
              <a:avLst/>
              <a:gdLst/>
              <a:ahLst/>
              <a:cxnLst/>
              <a:rect l="l" t="t" r="r" b="b"/>
              <a:pathLst>
                <a:path w="9525" h="162559">
                  <a:moveTo>
                    <a:pt x="0" y="162197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2902802" y="78913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2907542" y="7905584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w="0" h="19684">
                  <a:moveTo>
                    <a:pt x="0" y="0"/>
                  </a:moveTo>
                  <a:lnTo>
                    <a:pt x="0" y="19224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2902802" y="79295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2907542" y="6285923"/>
              <a:ext cx="19050" cy="1638935"/>
            </a:xfrm>
            <a:custGeom>
              <a:avLst/>
              <a:gdLst/>
              <a:ahLst/>
              <a:cxnLst/>
              <a:rect l="l" t="t" r="r" b="b"/>
              <a:pathLst>
                <a:path w="19050" h="1638934">
                  <a:moveTo>
                    <a:pt x="0" y="1638885"/>
                  </a:moveTo>
                  <a:lnTo>
                    <a:pt x="0" y="1448164"/>
                  </a:lnTo>
                </a:path>
                <a:path w="19050" h="1638934">
                  <a:moveTo>
                    <a:pt x="0" y="1438666"/>
                  </a:moveTo>
                  <a:lnTo>
                    <a:pt x="18959" y="56988"/>
                  </a:lnTo>
                </a:path>
                <a:path w="19050" h="1638934">
                  <a:moveTo>
                    <a:pt x="18959" y="47490"/>
                  </a:moveTo>
                  <a:lnTo>
                    <a:pt x="18959" y="9498"/>
                  </a:lnTo>
                </a:path>
                <a:path w="19050" h="1638934">
                  <a:moveTo>
                    <a:pt x="18959" y="0"/>
                  </a:moveTo>
                  <a:lnTo>
                    <a:pt x="18959" y="1899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2921761" y="63096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2936171" y="6028431"/>
              <a:ext cx="76200" cy="2125345"/>
            </a:xfrm>
            <a:custGeom>
              <a:avLst/>
              <a:gdLst/>
              <a:ahLst/>
              <a:cxnLst/>
              <a:rect l="l" t="t" r="r" b="b"/>
              <a:pathLst>
                <a:path w="76200" h="2125345">
                  <a:moveTo>
                    <a:pt x="0" y="285985"/>
                  </a:moveTo>
                  <a:lnTo>
                    <a:pt x="0" y="104953"/>
                  </a:lnTo>
                </a:path>
                <a:path w="76200" h="2125345">
                  <a:moveTo>
                    <a:pt x="0" y="95455"/>
                  </a:moveTo>
                  <a:lnTo>
                    <a:pt x="0" y="9782"/>
                  </a:lnTo>
                </a:path>
                <a:path w="76200" h="2125345">
                  <a:moveTo>
                    <a:pt x="0" y="0"/>
                  </a:moveTo>
                  <a:lnTo>
                    <a:pt x="0" y="38277"/>
                  </a:lnTo>
                </a:path>
                <a:path w="76200" h="2125345">
                  <a:moveTo>
                    <a:pt x="0" y="47775"/>
                  </a:moveTo>
                  <a:lnTo>
                    <a:pt x="18959" y="1029301"/>
                  </a:lnTo>
                </a:path>
                <a:path w="76200" h="2125345">
                  <a:moveTo>
                    <a:pt x="18959" y="1038799"/>
                  </a:moveTo>
                  <a:lnTo>
                    <a:pt x="28438" y="1705656"/>
                  </a:lnTo>
                </a:path>
                <a:path w="76200" h="2125345">
                  <a:moveTo>
                    <a:pt x="28438" y="1715154"/>
                  </a:moveTo>
                  <a:lnTo>
                    <a:pt x="37918" y="2115354"/>
                  </a:lnTo>
                </a:path>
                <a:path w="76200" h="2125345">
                  <a:moveTo>
                    <a:pt x="37918" y="2125089"/>
                  </a:moveTo>
                  <a:lnTo>
                    <a:pt x="37918" y="2029615"/>
                  </a:lnTo>
                </a:path>
                <a:path w="76200" h="2125345">
                  <a:moveTo>
                    <a:pt x="37918" y="2020117"/>
                  </a:moveTo>
                  <a:lnTo>
                    <a:pt x="37918" y="1848649"/>
                  </a:lnTo>
                </a:path>
                <a:path w="76200" h="2125345">
                  <a:moveTo>
                    <a:pt x="37918" y="1839151"/>
                  </a:moveTo>
                  <a:lnTo>
                    <a:pt x="47398" y="1877153"/>
                  </a:lnTo>
                </a:path>
                <a:path w="76200" h="2125345">
                  <a:moveTo>
                    <a:pt x="47398" y="1886879"/>
                  </a:moveTo>
                  <a:lnTo>
                    <a:pt x="47398" y="1867645"/>
                  </a:lnTo>
                </a:path>
                <a:path w="76200" h="2125345">
                  <a:moveTo>
                    <a:pt x="47398" y="1858147"/>
                  </a:moveTo>
                  <a:lnTo>
                    <a:pt x="47398" y="1334283"/>
                  </a:lnTo>
                </a:path>
                <a:path w="76200" h="2125345">
                  <a:moveTo>
                    <a:pt x="47398" y="1324500"/>
                  </a:moveTo>
                  <a:lnTo>
                    <a:pt x="66357" y="152443"/>
                  </a:lnTo>
                </a:path>
                <a:path w="76200" h="2125345">
                  <a:moveTo>
                    <a:pt x="66357" y="142945"/>
                  </a:moveTo>
                  <a:lnTo>
                    <a:pt x="66357" y="123949"/>
                  </a:lnTo>
                </a:path>
                <a:path w="76200" h="2125345">
                  <a:moveTo>
                    <a:pt x="66357" y="114451"/>
                  </a:moveTo>
                  <a:lnTo>
                    <a:pt x="75837" y="15244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3007267" y="61859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3012008" y="6095202"/>
              <a:ext cx="38100" cy="2011045"/>
            </a:xfrm>
            <a:custGeom>
              <a:avLst/>
              <a:gdLst/>
              <a:ahLst/>
              <a:cxnLst/>
              <a:rect l="l" t="t" r="r" b="b"/>
              <a:pathLst>
                <a:path w="38100" h="2011045">
                  <a:moveTo>
                    <a:pt x="0" y="95455"/>
                  </a:moveTo>
                  <a:lnTo>
                    <a:pt x="0" y="9498"/>
                  </a:lnTo>
                </a:path>
                <a:path w="38100" h="2011045">
                  <a:moveTo>
                    <a:pt x="0" y="0"/>
                  </a:moveTo>
                  <a:lnTo>
                    <a:pt x="9479" y="19186"/>
                  </a:lnTo>
                </a:path>
                <a:path w="38100" h="2011045">
                  <a:moveTo>
                    <a:pt x="9479" y="28684"/>
                  </a:moveTo>
                  <a:lnTo>
                    <a:pt x="18959" y="981526"/>
                  </a:lnTo>
                </a:path>
                <a:path w="38100" h="2011045">
                  <a:moveTo>
                    <a:pt x="18959" y="991024"/>
                  </a:moveTo>
                  <a:lnTo>
                    <a:pt x="28438" y="1572209"/>
                  </a:lnTo>
                </a:path>
                <a:path w="38100" h="2011045">
                  <a:moveTo>
                    <a:pt x="28438" y="1581897"/>
                  </a:moveTo>
                  <a:lnTo>
                    <a:pt x="28438" y="1791376"/>
                  </a:lnTo>
                </a:path>
                <a:path w="38100" h="2011045">
                  <a:moveTo>
                    <a:pt x="28438" y="1800874"/>
                  </a:moveTo>
                  <a:lnTo>
                    <a:pt x="37918" y="2010581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3045186" y="81105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3049927" y="6085704"/>
              <a:ext cx="142875" cy="2039620"/>
            </a:xfrm>
            <a:custGeom>
              <a:avLst/>
              <a:gdLst/>
              <a:ahLst/>
              <a:cxnLst/>
              <a:rect l="l" t="t" r="r" b="b"/>
              <a:pathLst>
                <a:path w="142875" h="2039620">
                  <a:moveTo>
                    <a:pt x="0" y="2020079"/>
                  </a:moveTo>
                  <a:lnTo>
                    <a:pt x="9764" y="1781878"/>
                  </a:lnTo>
                </a:path>
                <a:path w="142875" h="2039620">
                  <a:moveTo>
                    <a:pt x="9764" y="1772370"/>
                  </a:moveTo>
                  <a:lnTo>
                    <a:pt x="9764" y="1381678"/>
                  </a:lnTo>
                </a:path>
                <a:path w="142875" h="2039620">
                  <a:moveTo>
                    <a:pt x="9764" y="1372180"/>
                  </a:moveTo>
                  <a:lnTo>
                    <a:pt x="28723" y="9498"/>
                  </a:lnTo>
                </a:path>
                <a:path w="142875" h="2039620">
                  <a:moveTo>
                    <a:pt x="28723" y="0"/>
                  </a:moveTo>
                  <a:lnTo>
                    <a:pt x="28723" y="38182"/>
                  </a:lnTo>
                </a:path>
                <a:path w="142875" h="2039620">
                  <a:moveTo>
                    <a:pt x="28723" y="47680"/>
                  </a:moveTo>
                  <a:lnTo>
                    <a:pt x="38203" y="133447"/>
                  </a:lnTo>
                </a:path>
                <a:path w="142875" h="2039620">
                  <a:moveTo>
                    <a:pt x="38203" y="142945"/>
                  </a:moveTo>
                  <a:lnTo>
                    <a:pt x="38203" y="114451"/>
                  </a:lnTo>
                </a:path>
                <a:path w="142875" h="2039620">
                  <a:moveTo>
                    <a:pt x="38203" y="104953"/>
                  </a:moveTo>
                  <a:lnTo>
                    <a:pt x="38203" y="18996"/>
                  </a:lnTo>
                </a:path>
                <a:path w="142875" h="2039620">
                  <a:moveTo>
                    <a:pt x="38203" y="9498"/>
                  </a:moveTo>
                  <a:lnTo>
                    <a:pt x="38203" y="104953"/>
                  </a:lnTo>
                </a:path>
                <a:path w="142875" h="2039620">
                  <a:moveTo>
                    <a:pt x="38203" y="114451"/>
                  </a:moveTo>
                  <a:lnTo>
                    <a:pt x="66641" y="1800874"/>
                  </a:lnTo>
                </a:path>
                <a:path w="142875" h="2039620">
                  <a:moveTo>
                    <a:pt x="66641" y="1810372"/>
                  </a:moveTo>
                  <a:lnTo>
                    <a:pt x="76121" y="1972342"/>
                  </a:lnTo>
                </a:path>
                <a:path w="142875" h="2039620">
                  <a:moveTo>
                    <a:pt x="76121" y="1982077"/>
                  </a:moveTo>
                  <a:lnTo>
                    <a:pt x="76121" y="2029577"/>
                  </a:lnTo>
                </a:path>
                <a:path w="142875" h="2039620">
                  <a:moveTo>
                    <a:pt x="76121" y="2039075"/>
                  </a:moveTo>
                  <a:lnTo>
                    <a:pt x="76121" y="1982077"/>
                  </a:lnTo>
                </a:path>
                <a:path w="142875" h="2039620">
                  <a:moveTo>
                    <a:pt x="76121" y="1972342"/>
                  </a:moveTo>
                  <a:lnTo>
                    <a:pt x="104560" y="28684"/>
                  </a:lnTo>
                </a:path>
                <a:path w="142875" h="2039620">
                  <a:moveTo>
                    <a:pt x="104560" y="18996"/>
                  </a:moveTo>
                  <a:lnTo>
                    <a:pt x="104560" y="38182"/>
                  </a:lnTo>
                </a:path>
                <a:path w="142875" h="2039620">
                  <a:moveTo>
                    <a:pt x="104560" y="47680"/>
                  </a:moveTo>
                  <a:lnTo>
                    <a:pt x="114040" y="209716"/>
                  </a:lnTo>
                </a:path>
                <a:path w="142875" h="2039620">
                  <a:moveTo>
                    <a:pt x="114040" y="219214"/>
                  </a:moveTo>
                  <a:lnTo>
                    <a:pt x="123804" y="657548"/>
                  </a:lnTo>
                </a:path>
                <a:path w="142875" h="2039620">
                  <a:moveTo>
                    <a:pt x="123804" y="667046"/>
                  </a:moveTo>
                  <a:lnTo>
                    <a:pt x="142763" y="1829605"/>
                  </a:lnTo>
                </a:path>
                <a:path w="142875" h="2039620">
                  <a:moveTo>
                    <a:pt x="142763" y="1839103"/>
                  </a:moveTo>
                  <a:lnTo>
                    <a:pt x="142763" y="180087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3187950" y="78723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3192690" y="7877081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4">
                  <a:moveTo>
                    <a:pt x="0" y="0"/>
                  </a:moveTo>
                  <a:lnTo>
                    <a:pt x="9479" y="247699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3197429" y="81295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3202170" y="6028431"/>
              <a:ext cx="38100" cy="2096770"/>
            </a:xfrm>
            <a:custGeom>
              <a:avLst/>
              <a:gdLst/>
              <a:ahLst/>
              <a:cxnLst/>
              <a:rect l="l" t="t" r="r" b="b"/>
              <a:pathLst>
                <a:path w="38100" h="2096770">
                  <a:moveTo>
                    <a:pt x="0" y="2096348"/>
                  </a:moveTo>
                  <a:lnTo>
                    <a:pt x="0" y="1781925"/>
                  </a:lnTo>
                </a:path>
                <a:path w="38100" h="2096770">
                  <a:moveTo>
                    <a:pt x="0" y="1772427"/>
                  </a:moveTo>
                  <a:lnTo>
                    <a:pt x="28438" y="9782"/>
                  </a:lnTo>
                </a:path>
                <a:path w="38100" h="2096770">
                  <a:moveTo>
                    <a:pt x="28438" y="0"/>
                  </a:moveTo>
                  <a:lnTo>
                    <a:pt x="37918" y="76269"/>
                  </a:lnTo>
                </a:path>
                <a:path w="38100" h="2096770">
                  <a:moveTo>
                    <a:pt x="37918" y="85957"/>
                  </a:moveTo>
                  <a:lnTo>
                    <a:pt x="37918" y="276487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3235348" y="63096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3240089" y="6304919"/>
              <a:ext cx="28575" cy="1706245"/>
            </a:xfrm>
            <a:custGeom>
              <a:avLst/>
              <a:gdLst/>
              <a:ahLst/>
              <a:cxnLst/>
              <a:rect l="l" t="t" r="r" b="b"/>
              <a:pathLst>
                <a:path w="28575" h="1706245">
                  <a:moveTo>
                    <a:pt x="0" y="0"/>
                  </a:moveTo>
                  <a:lnTo>
                    <a:pt x="0" y="9498"/>
                  </a:lnTo>
                </a:path>
                <a:path w="28575" h="1706245">
                  <a:moveTo>
                    <a:pt x="0" y="18996"/>
                  </a:moveTo>
                  <a:lnTo>
                    <a:pt x="9479" y="323882"/>
                  </a:lnTo>
                </a:path>
                <a:path w="28575" h="1706245">
                  <a:moveTo>
                    <a:pt x="9479" y="333380"/>
                  </a:moveTo>
                  <a:lnTo>
                    <a:pt x="18959" y="1276725"/>
                  </a:lnTo>
                </a:path>
                <a:path w="28575" h="1706245">
                  <a:moveTo>
                    <a:pt x="18959" y="1286223"/>
                  </a:moveTo>
                  <a:lnTo>
                    <a:pt x="28438" y="1648392"/>
                  </a:lnTo>
                </a:path>
                <a:path w="28575" h="1706245">
                  <a:moveTo>
                    <a:pt x="28438" y="1657890"/>
                  </a:moveTo>
                  <a:lnTo>
                    <a:pt x="28438" y="170562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3263787" y="80152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3278007" y="6428868"/>
              <a:ext cx="19685" cy="1591310"/>
            </a:xfrm>
            <a:custGeom>
              <a:avLst/>
              <a:gdLst/>
              <a:ahLst/>
              <a:cxnLst/>
              <a:rect l="l" t="t" r="r" b="b"/>
              <a:pathLst>
                <a:path w="19685" h="1591309">
                  <a:moveTo>
                    <a:pt x="0" y="1591176"/>
                  </a:moveTo>
                  <a:lnTo>
                    <a:pt x="0" y="1552947"/>
                  </a:lnTo>
                </a:path>
                <a:path w="19685" h="1591309">
                  <a:moveTo>
                    <a:pt x="0" y="1543449"/>
                  </a:moveTo>
                  <a:lnTo>
                    <a:pt x="0" y="1200551"/>
                  </a:lnTo>
                </a:path>
                <a:path w="19685" h="1591309">
                  <a:moveTo>
                    <a:pt x="0" y="1191053"/>
                  </a:moveTo>
                  <a:lnTo>
                    <a:pt x="1914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3292411" y="64143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3297156" y="6009435"/>
              <a:ext cx="114300" cy="2068195"/>
            </a:xfrm>
            <a:custGeom>
              <a:avLst/>
              <a:gdLst/>
              <a:ahLst/>
              <a:cxnLst/>
              <a:rect l="l" t="t" r="r" b="b"/>
              <a:pathLst>
                <a:path w="114300" h="2068195">
                  <a:moveTo>
                    <a:pt x="0" y="400152"/>
                  </a:moveTo>
                  <a:lnTo>
                    <a:pt x="9479" y="171439"/>
                  </a:lnTo>
                </a:path>
                <a:path w="114300" h="2068195">
                  <a:moveTo>
                    <a:pt x="9479" y="161941"/>
                  </a:moveTo>
                  <a:lnTo>
                    <a:pt x="9479" y="9498"/>
                  </a:lnTo>
                </a:path>
                <a:path w="114300" h="2068195">
                  <a:moveTo>
                    <a:pt x="9479" y="0"/>
                  </a:moveTo>
                  <a:lnTo>
                    <a:pt x="9479" y="9498"/>
                  </a:lnTo>
                </a:path>
                <a:path w="114300" h="2068195">
                  <a:moveTo>
                    <a:pt x="9479" y="18996"/>
                  </a:moveTo>
                  <a:lnTo>
                    <a:pt x="28438" y="1000522"/>
                  </a:lnTo>
                </a:path>
                <a:path w="114300" h="2068195">
                  <a:moveTo>
                    <a:pt x="28438" y="1010020"/>
                  </a:moveTo>
                  <a:lnTo>
                    <a:pt x="47398" y="2039113"/>
                  </a:lnTo>
                </a:path>
                <a:path w="114300" h="2068195">
                  <a:moveTo>
                    <a:pt x="47398" y="2048611"/>
                  </a:moveTo>
                  <a:lnTo>
                    <a:pt x="47398" y="1991613"/>
                  </a:lnTo>
                </a:path>
                <a:path w="114300" h="2068195">
                  <a:moveTo>
                    <a:pt x="47398" y="1982115"/>
                  </a:moveTo>
                  <a:lnTo>
                    <a:pt x="47398" y="1943876"/>
                  </a:lnTo>
                </a:path>
                <a:path w="114300" h="2068195">
                  <a:moveTo>
                    <a:pt x="47398" y="1934378"/>
                  </a:moveTo>
                  <a:lnTo>
                    <a:pt x="47398" y="1943876"/>
                  </a:lnTo>
                </a:path>
                <a:path w="114300" h="2068195">
                  <a:moveTo>
                    <a:pt x="47398" y="1953374"/>
                  </a:moveTo>
                  <a:lnTo>
                    <a:pt x="56877" y="1991613"/>
                  </a:lnTo>
                </a:path>
                <a:path w="114300" h="2068195">
                  <a:moveTo>
                    <a:pt x="56877" y="2001111"/>
                  </a:moveTo>
                  <a:lnTo>
                    <a:pt x="56877" y="1982115"/>
                  </a:lnTo>
                </a:path>
                <a:path w="114300" h="2068195">
                  <a:moveTo>
                    <a:pt x="56877" y="1972380"/>
                  </a:moveTo>
                  <a:lnTo>
                    <a:pt x="56877" y="1476943"/>
                  </a:lnTo>
                </a:path>
                <a:path w="114300" h="2068195">
                  <a:moveTo>
                    <a:pt x="56877" y="1467445"/>
                  </a:moveTo>
                  <a:lnTo>
                    <a:pt x="75837" y="219214"/>
                  </a:lnTo>
                </a:path>
                <a:path w="114300" h="2068195">
                  <a:moveTo>
                    <a:pt x="75837" y="209716"/>
                  </a:moveTo>
                  <a:lnTo>
                    <a:pt x="85316" y="85767"/>
                  </a:lnTo>
                </a:path>
                <a:path w="114300" h="2068195">
                  <a:moveTo>
                    <a:pt x="85316" y="76269"/>
                  </a:moveTo>
                  <a:lnTo>
                    <a:pt x="85316" y="85767"/>
                  </a:lnTo>
                </a:path>
                <a:path w="114300" h="2068195">
                  <a:moveTo>
                    <a:pt x="85316" y="95265"/>
                  </a:moveTo>
                  <a:lnTo>
                    <a:pt x="94796" y="333475"/>
                  </a:lnTo>
                </a:path>
                <a:path w="114300" h="2068195">
                  <a:moveTo>
                    <a:pt x="94796" y="343163"/>
                  </a:moveTo>
                  <a:lnTo>
                    <a:pt x="114040" y="206784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3406456" y="8082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3420676" y="7962810"/>
              <a:ext cx="0" cy="124460"/>
            </a:xfrm>
            <a:custGeom>
              <a:avLst/>
              <a:gdLst/>
              <a:ahLst/>
              <a:cxnLst/>
              <a:rect l="l" t="t" r="r" b="b"/>
              <a:pathLst>
                <a:path w="0" h="124459">
                  <a:moveTo>
                    <a:pt x="0" y="12396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3415931" y="794857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3420676" y="6219152"/>
              <a:ext cx="28575" cy="1743710"/>
            </a:xfrm>
            <a:custGeom>
              <a:avLst/>
              <a:gdLst/>
              <a:ahLst/>
              <a:cxnLst/>
              <a:rect l="l" t="t" r="r" b="b"/>
              <a:pathLst>
                <a:path w="28575" h="1743709">
                  <a:moveTo>
                    <a:pt x="0" y="1743658"/>
                  </a:moveTo>
                  <a:lnTo>
                    <a:pt x="9479" y="1648430"/>
                  </a:lnTo>
                </a:path>
                <a:path w="28575" h="1743709">
                  <a:moveTo>
                    <a:pt x="9479" y="1638923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3444367" y="620491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3458595" y="6047712"/>
              <a:ext cx="66675" cy="2030095"/>
            </a:xfrm>
            <a:custGeom>
              <a:avLst/>
              <a:gdLst/>
              <a:ahLst/>
              <a:cxnLst/>
              <a:rect l="l" t="t" r="r" b="b"/>
              <a:pathLst>
                <a:path w="66675" h="2030095">
                  <a:moveTo>
                    <a:pt x="0" y="161941"/>
                  </a:moveTo>
                  <a:lnTo>
                    <a:pt x="0" y="9498"/>
                  </a:lnTo>
                </a:path>
                <a:path w="66675" h="2030095">
                  <a:moveTo>
                    <a:pt x="0" y="0"/>
                  </a:moveTo>
                  <a:lnTo>
                    <a:pt x="0" y="47490"/>
                  </a:lnTo>
                </a:path>
                <a:path w="66675" h="2030095">
                  <a:moveTo>
                    <a:pt x="0" y="56988"/>
                  </a:moveTo>
                  <a:lnTo>
                    <a:pt x="37918" y="2020069"/>
                  </a:lnTo>
                </a:path>
                <a:path w="66675" h="2030095">
                  <a:moveTo>
                    <a:pt x="37918" y="2029567"/>
                  </a:moveTo>
                  <a:lnTo>
                    <a:pt x="37918" y="2020069"/>
                  </a:lnTo>
                </a:path>
                <a:path w="66675" h="2030095">
                  <a:moveTo>
                    <a:pt x="37918" y="2010334"/>
                  </a:moveTo>
                  <a:lnTo>
                    <a:pt x="37918" y="1800864"/>
                  </a:lnTo>
                </a:path>
                <a:path w="66675" h="2030095">
                  <a:moveTo>
                    <a:pt x="37918" y="1791366"/>
                  </a:moveTo>
                  <a:lnTo>
                    <a:pt x="47398" y="1486441"/>
                  </a:lnTo>
                </a:path>
                <a:path w="66675" h="2030095">
                  <a:moveTo>
                    <a:pt x="47398" y="1476943"/>
                  </a:moveTo>
                  <a:lnTo>
                    <a:pt x="66641" y="161941"/>
                  </a:lnTo>
                </a:path>
                <a:path w="66675" h="2030095">
                  <a:moveTo>
                    <a:pt x="66641" y="152443"/>
                  </a:moveTo>
                  <a:lnTo>
                    <a:pt x="66641" y="133162"/>
                  </a:lnTo>
                </a:path>
                <a:path w="66675" h="2030095">
                  <a:moveTo>
                    <a:pt x="66641" y="123664"/>
                  </a:moveTo>
                  <a:lnTo>
                    <a:pt x="66641" y="13316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3520496" y="61859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3525237" y="6104700"/>
              <a:ext cx="9525" cy="95885"/>
            </a:xfrm>
            <a:custGeom>
              <a:avLst/>
              <a:gdLst/>
              <a:ahLst/>
              <a:cxnLst/>
              <a:rect l="l" t="t" r="r" b="b"/>
              <a:pathLst>
                <a:path w="9525" h="95885">
                  <a:moveTo>
                    <a:pt x="0" y="95455"/>
                  </a:moveTo>
                  <a:lnTo>
                    <a:pt x="9479" y="85957"/>
                  </a:lnTo>
                </a:path>
                <a:path w="9525" h="95885">
                  <a:moveTo>
                    <a:pt x="9479" y="76174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3529976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3534716" y="6104700"/>
              <a:ext cx="66675" cy="2030095"/>
            </a:xfrm>
            <a:custGeom>
              <a:avLst/>
              <a:gdLst/>
              <a:ahLst/>
              <a:cxnLst/>
              <a:rect l="l" t="t" r="r" b="b"/>
              <a:pathLst>
                <a:path w="66675" h="2030095">
                  <a:moveTo>
                    <a:pt x="0" y="0"/>
                  </a:moveTo>
                  <a:lnTo>
                    <a:pt x="0" y="123949"/>
                  </a:lnTo>
                </a:path>
                <a:path w="66675" h="2030095">
                  <a:moveTo>
                    <a:pt x="0" y="133447"/>
                  </a:moveTo>
                  <a:lnTo>
                    <a:pt x="37918" y="2020079"/>
                  </a:lnTo>
                </a:path>
                <a:path w="66675" h="2030095">
                  <a:moveTo>
                    <a:pt x="37918" y="2029586"/>
                  </a:moveTo>
                  <a:lnTo>
                    <a:pt x="37918" y="1982077"/>
                  </a:lnTo>
                </a:path>
                <a:path w="66675" h="2030095">
                  <a:moveTo>
                    <a:pt x="37918" y="1972579"/>
                  </a:moveTo>
                  <a:lnTo>
                    <a:pt x="66357" y="1918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3596333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3601074" y="6047712"/>
              <a:ext cx="85725" cy="2049145"/>
            </a:xfrm>
            <a:custGeom>
              <a:avLst/>
              <a:gdLst/>
              <a:ahLst/>
              <a:cxnLst/>
              <a:rect l="l" t="t" r="r" b="b"/>
              <a:pathLst>
                <a:path w="85725" h="2049145">
                  <a:moveTo>
                    <a:pt x="0" y="76174"/>
                  </a:moveTo>
                  <a:lnTo>
                    <a:pt x="9479" y="238210"/>
                  </a:lnTo>
                </a:path>
                <a:path w="85725" h="2049145">
                  <a:moveTo>
                    <a:pt x="9479" y="247708"/>
                  </a:moveTo>
                  <a:lnTo>
                    <a:pt x="38108" y="2039065"/>
                  </a:lnTo>
                </a:path>
                <a:path w="85725" h="2049145">
                  <a:moveTo>
                    <a:pt x="38108" y="2048573"/>
                  </a:moveTo>
                  <a:lnTo>
                    <a:pt x="47587" y="2039065"/>
                  </a:lnTo>
                </a:path>
                <a:path w="85725" h="2049145">
                  <a:moveTo>
                    <a:pt x="47587" y="2029567"/>
                  </a:moveTo>
                  <a:lnTo>
                    <a:pt x="47587" y="1762644"/>
                  </a:lnTo>
                </a:path>
                <a:path w="85725" h="2049145">
                  <a:moveTo>
                    <a:pt x="47587" y="1753146"/>
                  </a:moveTo>
                  <a:lnTo>
                    <a:pt x="57067" y="933751"/>
                  </a:lnTo>
                </a:path>
                <a:path w="85725" h="2049145">
                  <a:moveTo>
                    <a:pt x="57067" y="924253"/>
                  </a:moveTo>
                  <a:lnTo>
                    <a:pt x="76026" y="142945"/>
                  </a:lnTo>
                </a:path>
                <a:path w="85725" h="2049145">
                  <a:moveTo>
                    <a:pt x="76026" y="133162"/>
                  </a:moveTo>
                  <a:lnTo>
                    <a:pt x="76026" y="9498"/>
                  </a:lnTo>
                </a:path>
                <a:path w="85725" h="2049145">
                  <a:moveTo>
                    <a:pt x="76026" y="0"/>
                  </a:moveTo>
                  <a:lnTo>
                    <a:pt x="76026" y="37992"/>
                  </a:lnTo>
                </a:path>
                <a:path w="85725" h="2049145">
                  <a:moveTo>
                    <a:pt x="76026" y="47490"/>
                  </a:moveTo>
                  <a:lnTo>
                    <a:pt x="85506" y="17143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3681839" y="62239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3686580" y="6085704"/>
              <a:ext cx="66675" cy="1963420"/>
            </a:xfrm>
            <a:custGeom>
              <a:avLst/>
              <a:gdLst/>
              <a:ahLst/>
              <a:cxnLst/>
              <a:rect l="l" t="t" r="r" b="b"/>
              <a:pathLst>
                <a:path w="66675" h="1963420">
                  <a:moveTo>
                    <a:pt x="0" y="133447"/>
                  </a:moveTo>
                  <a:lnTo>
                    <a:pt x="0" y="161941"/>
                  </a:lnTo>
                </a:path>
                <a:path w="66675" h="1963420">
                  <a:moveTo>
                    <a:pt x="0" y="171439"/>
                  </a:moveTo>
                  <a:lnTo>
                    <a:pt x="9479" y="981526"/>
                  </a:lnTo>
                </a:path>
                <a:path w="66675" h="1963420">
                  <a:moveTo>
                    <a:pt x="9479" y="991024"/>
                  </a:moveTo>
                  <a:lnTo>
                    <a:pt x="28533" y="1934340"/>
                  </a:lnTo>
                </a:path>
                <a:path w="66675" h="1963420">
                  <a:moveTo>
                    <a:pt x="28533" y="1943848"/>
                  </a:moveTo>
                  <a:lnTo>
                    <a:pt x="28533" y="1953346"/>
                  </a:lnTo>
                </a:path>
                <a:path w="66675" h="1963420">
                  <a:moveTo>
                    <a:pt x="28533" y="1962844"/>
                  </a:moveTo>
                  <a:lnTo>
                    <a:pt x="38013" y="1943848"/>
                  </a:lnTo>
                </a:path>
                <a:path w="66675" h="1963420">
                  <a:moveTo>
                    <a:pt x="38013" y="1934340"/>
                  </a:moveTo>
                  <a:lnTo>
                    <a:pt x="47493" y="1200741"/>
                  </a:lnTo>
                </a:path>
                <a:path w="66675" h="1963420">
                  <a:moveTo>
                    <a:pt x="47493" y="1190958"/>
                  </a:moveTo>
                  <a:lnTo>
                    <a:pt x="66641" y="28684"/>
                  </a:lnTo>
                </a:path>
                <a:path w="66675" h="1963420">
                  <a:moveTo>
                    <a:pt x="66641" y="18996"/>
                  </a:moveTo>
                  <a:lnTo>
                    <a:pt x="66641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3748482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3753222" y="6085704"/>
              <a:ext cx="28575" cy="1915795"/>
            </a:xfrm>
            <a:custGeom>
              <a:avLst/>
              <a:gdLst/>
              <a:ahLst/>
              <a:cxnLst/>
              <a:rect l="l" t="t" r="r" b="b"/>
              <a:pathLst>
                <a:path w="28575" h="1915795">
                  <a:moveTo>
                    <a:pt x="0" y="0"/>
                  </a:moveTo>
                  <a:lnTo>
                    <a:pt x="9479" y="209716"/>
                  </a:lnTo>
                </a:path>
                <a:path w="28575" h="1915795">
                  <a:moveTo>
                    <a:pt x="9479" y="219214"/>
                  </a:moveTo>
                  <a:lnTo>
                    <a:pt x="18959" y="695635"/>
                  </a:lnTo>
                </a:path>
                <a:path w="28575" h="1915795">
                  <a:moveTo>
                    <a:pt x="18959" y="705133"/>
                  </a:moveTo>
                  <a:lnTo>
                    <a:pt x="28438" y="191534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3776921" y="80057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3791141" y="7972317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w="0" h="38734">
                  <a:moveTo>
                    <a:pt x="0" y="38229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3786400" y="79580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3791141" y="6076206"/>
              <a:ext cx="38100" cy="1972945"/>
            </a:xfrm>
            <a:custGeom>
              <a:avLst/>
              <a:gdLst/>
              <a:ahLst/>
              <a:cxnLst/>
              <a:rect l="l" t="t" r="r" b="b"/>
              <a:pathLst>
                <a:path w="38100" h="1972945">
                  <a:moveTo>
                    <a:pt x="0" y="1886603"/>
                  </a:moveTo>
                  <a:lnTo>
                    <a:pt x="0" y="1962844"/>
                  </a:lnTo>
                </a:path>
                <a:path w="38100" h="1972945">
                  <a:moveTo>
                    <a:pt x="0" y="1972342"/>
                  </a:moveTo>
                  <a:lnTo>
                    <a:pt x="9479" y="1962844"/>
                  </a:lnTo>
                </a:path>
                <a:path w="38100" h="1972945">
                  <a:moveTo>
                    <a:pt x="9479" y="1953346"/>
                  </a:moveTo>
                  <a:lnTo>
                    <a:pt x="9479" y="1562711"/>
                  </a:lnTo>
                </a:path>
                <a:path w="38100" h="1972945">
                  <a:moveTo>
                    <a:pt x="9479" y="1553213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3824319" y="60619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829060" y="6057210"/>
              <a:ext cx="28575" cy="1944370"/>
            </a:xfrm>
            <a:custGeom>
              <a:avLst/>
              <a:gdLst/>
              <a:ahLst/>
              <a:cxnLst/>
              <a:rect l="l" t="t" r="r" b="b"/>
              <a:pathLst>
                <a:path w="28575" h="1944370">
                  <a:moveTo>
                    <a:pt x="0" y="0"/>
                  </a:moveTo>
                  <a:lnTo>
                    <a:pt x="0" y="57178"/>
                  </a:lnTo>
                </a:path>
                <a:path w="28575" h="1944370">
                  <a:moveTo>
                    <a:pt x="0" y="66676"/>
                  </a:moveTo>
                  <a:lnTo>
                    <a:pt x="28438" y="1562711"/>
                  </a:lnTo>
                </a:path>
                <a:path w="28575" h="1944370">
                  <a:moveTo>
                    <a:pt x="28438" y="1572209"/>
                  </a:moveTo>
                  <a:lnTo>
                    <a:pt x="28438" y="194383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3852758" y="80057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3866978" y="6057210"/>
              <a:ext cx="38735" cy="1944370"/>
            </a:xfrm>
            <a:custGeom>
              <a:avLst/>
              <a:gdLst/>
              <a:ahLst/>
              <a:cxnLst/>
              <a:rect l="l" t="t" r="r" b="b"/>
              <a:pathLst>
                <a:path w="38735" h="1944370">
                  <a:moveTo>
                    <a:pt x="0" y="1943838"/>
                  </a:moveTo>
                  <a:lnTo>
                    <a:pt x="0" y="1886603"/>
                  </a:lnTo>
                </a:path>
                <a:path w="38735" h="1944370">
                  <a:moveTo>
                    <a:pt x="0" y="1877105"/>
                  </a:moveTo>
                  <a:lnTo>
                    <a:pt x="9764" y="1495940"/>
                  </a:lnTo>
                </a:path>
                <a:path w="38735" h="1944370">
                  <a:moveTo>
                    <a:pt x="9764" y="1486441"/>
                  </a:moveTo>
                  <a:lnTo>
                    <a:pt x="28723" y="219214"/>
                  </a:lnTo>
                </a:path>
                <a:path w="38735" h="1944370">
                  <a:moveTo>
                    <a:pt x="28723" y="209716"/>
                  </a:moveTo>
                  <a:lnTo>
                    <a:pt x="28723" y="161941"/>
                  </a:lnTo>
                </a:path>
                <a:path w="38735" h="1944370">
                  <a:moveTo>
                    <a:pt x="28723" y="152443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3900440" y="60429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3905181" y="6057210"/>
              <a:ext cx="28575" cy="2020570"/>
            </a:xfrm>
            <a:custGeom>
              <a:avLst/>
              <a:gdLst/>
              <a:ahLst/>
              <a:cxnLst/>
              <a:rect l="l" t="t" r="r" b="b"/>
              <a:pathLst>
                <a:path w="28575" h="2020570">
                  <a:moveTo>
                    <a:pt x="0" y="0"/>
                  </a:moveTo>
                  <a:lnTo>
                    <a:pt x="0" y="199933"/>
                  </a:lnTo>
                </a:path>
                <a:path w="28575" h="2020570">
                  <a:moveTo>
                    <a:pt x="0" y="209716"/>
                  </a:moveTo>
                  <a:lnTo>
                    <a:pt x="28438" y="202006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3928879" y="8082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3943100" y="6114388"/>
              <a:ext cx="38100" cy="1972945"/>
            </a:xfrm>
            <a:custGeom>
              <a:avLst/>
              <a:gdLst/>
              <a:ahLst/>
              <a:cxnLst/>
              <a:rect l="l" t="t" r="r" b="b"/>
              <a:pathLst>
                <a:path w="38100" h="1972945">
                  <a:moveTo>
                    <a:pt x="0" y="1972389"/>
                  </a:moveTo>
                  <a:lnTo>
                    <a:pt x="9479" y="1686470"/>
                  </a:lnTo>
                </a:path>
                <a:path w="38100" h="1972945">
                  <a:moveTo>
                    <a:pt x="9479" y="1676972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3976268" y="60999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3981019" y="6114388"/>
              <a:ext cx="66675" cy="1982470"/>
            </a:xfrm>
            <a:custGeom>
              <a:avLst/>
              <a:gdLst/>
              <a:ahLst/>
              <a:cxnLst/>
              <a:rect l="l" t="t" r="r" b="b"/>
              <a:pathLst>
                <a:path w="66675" h="1982470">
                  <a:moveTo>
                    <a:pt x="0" y="0"/>
                  </a:moveTo>
                  <a:lnTo>
                    <a:pt x="0" y="95265"/>
                  </a:lnTo>
                </a:path>
                <a:path w="66675" h="1982470">
                  <a:moveTo>
                    <a:pt x="0" y="104763"/>
                  </a:moveTo>
                  <a:lnTo>
                    <a:pt x="19243" y="1009830"/>
                  </a:lnTo>
                </a:path>
                <a:path w="66675" h="1982470">
                  <a:moveTo>
                    <a:pt x="19243" y="1019613"/>
                  </a:moveTo>
                  <a:lnTo>
                    <a:pt x="28723" y="1762692"/>
                  </a:lnTo>
                </a:path>
                <a:path w="66675" h="1982470">
                  <a:moveTo>
                    <a:pt x="28723" y="1772190"/>
                  </a:moveTo>
                  <a:lnTo>
                    <a:pt x="28723" y="1972389"/>
                  </a:lnTo>
                </a:path>
                <a:path w="66675" h="1982470">
                  <a:moveTo>
                    <a:pt x="28723" y="1981897"/>
                  </a:moveTo>
                  <a:lnTo>
                    <a:pt x="38203" y="1943658"/>
                  </a:lnTo>
                </a:path>
                <a:path w="66675" h="1982470">
                  <a:moveTo>
                    <a:pt x="38203" y="1934160"/>
                  </a:moveTo>
                  <a:lnTo>
                    <a:pt x="47682" y="1210049"/>
                  </a:lnTo>
                </a:path>
                <a:path w="66675" h="1982470">
                  <a:moveTo>
                    <a:pt x="47682" y="1200551"/>
                  </a:moveTo>
                  <a:lnTo>
                    <a:pt x="66641" y="1899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4042920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4047660" y="61238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92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4042920" y="61666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4047660" y="6123886"/>
              <a:ext cx="76200" cy="1953895"/>
            </a:xfrm>
            <a:custGeom>
              <a:avLst/>
              <a:gdLst/>
              <a:ahLst/>
              <a:cxnLst/>
              <a:rect l="l" t="t" r="r" b="b"/>
              <a:pathLst>
                <a:path w="76200" h="1953895">
                  <a:moveTo>
                    <a:pt x="0" y="47490"/>
                  </a:moveTo>
                  <a:lnTo>
                    <a:pt x="9479" y="28494"/>
                  </a:lnTo>
                </a:path>
                <a:path w="76200" h="1953895">
                  <a:moveTo>
                    <a:pt x="9479" y="18996"/>
                  </a:moveTo>
                  <a:lnTo>
                    <a:pt x="9479" y="47490"/>
                  </a:lnTo>
                </a:path>
                <a:path w="76200" h="1953895">
                  <a:moveTo>
                    <a:pt x="9479" y="56988"/>
                  </a:moveTo>
                  <a:lnTo>
                    <a:pt x="18959" y="828893"/>
                  </a:lnTo>
                </a:path>
                <a:path w="76200" h="1953895">
                  <a:moveTo>
                    <a:pt x="18959" y="838391"/>
                  </a:moveTo>
                  <a:lnTo>
                    <a:pt x="37918" y="1924662"/>
                  </a:lnTo>
                </a:path>
                <a:path w="76200" h="1953895">
                  <a:moveTo>
                    <a:pt x="37918" y="1934160"/>
                  </a:moveTo>
                  <a:lnTo>
                    <a:pt x="37918" y="1943895"/>
                  </a:lnTo>
                </a:path>
                <a:path w="76200" h="1953895">
                  <a:moveTo>
                    <a:pt x="37918" y="1953393"/>
                  </a:moveTo>
                  <a:lnTo>
                    <a:pt x="47398" y="1924662"/>
                  </a:lnTo>
                </a:path>
                <a:path w="76200" h="1953895">
                  <a:moveTo>
                    <a:pt x="47398" y="1915164"/>
                  </a:moveTo>
                  <a:lnTo>
                    <a:pt x="47398" y="1515031"/>
                  </a:lnTo>
                </a:path>
                <a:path w="76200" h="1953895">
                  <a:moveTo>
                    <a:pt x="47398" y="1505533"/>
                  </a:moveTo>
                  <a:lnTo>
                    <a:pt x="57067" y="1000332"/>
                  </a:lnTo>
                </a:path>
                <a:path w="76200" h="1953895">
                  <a:moveTo>
                    <a:pt x="57067" y="990834"/>
                  </a:moveTo>
                  <a:lnTo>
                    <a:pt x="76026" y="56988"/>
                  </a:lnTo>
                </a:path>
                <a:path w="76200" h="1953895">
                  <a:moveTo>
                    <a:pt x="76026" y="47490"/>
                  </a:moveTo>
                  <a:lnTo>
                    <a:pt x="76026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4118946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4123687" y="61143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0"/>
                  </a:moveTo>
                  <a:lnTo>
                    <a:pt x="0" y="37992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4118940" y="61571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4133167" y="6171377"/>
              <a:ext cx="28575" cy="1906270"/>
            </a:xfrm>
            <a:custGeom>
              <a:avLst/>
              <a:gdLst/>
              <a:ahLst/>
              <a:cxnLst/>
              <a:rect l="l" t="t" r="r" b="b"/>
              <a:pathLst>
                <a:path w="28575" h="1906270">
                  <a:moveTo>
                    <a:pt x="0" y="0"/>
                  </a:moveTo>
                  <a:lnTo>
                    <a:pt x="0" y="105048"/>
                  </a:lnTo>
                </a:path>
                <a:path w="28575" h="1906270">
                  <a:moveTo>
                    <a:pt x="0" y="114546"/>
                  </a:moveTo>
                  <a:lnTo>
                    <a:pt x="28438" y="190590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4156865" y="8082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4161606" y="6104700"/>
              <a:ext cx="38100" cy="1972945"/>
            </a:xfrm>
            <a:custGeom>
              <a:avLst/>
              <a:gdLst/>
              <a:ahLst/>
              <a:cxnLst/>
              <a:rect l="l" t="t" r="r" b="b"/>
              <a:pathLst>
                <a:path w="38100" h="1972945">
                  <a:moveTo>
                    <a:pt x="0" y="1972579"/>
                  </a:moveTo>
                  <a:lnTo>
                    <a:pt x="9479" y="1829615"/>
                  </a:lnTo>
                </a:path>
                <a:path w="38100" h="1972945">
                  <a:moveTo>
                    <a:pt x="9479" y="1820107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4194772" y="60904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4199525" y="6057210"/>
              <a:ext cx="257175" cy="2000885"/>
            </a:xfrm>
            <a:custGeom>
              <a:avLst/>
              <a:gdLst/>
              <a:ahLst/>
              <a:cxnLst/>
              <a:rect l="l" t="t" r="r" b="b"/>
              <a:pathLst>
                <a:path w="257175" h="2000884">
                  <a:moveTo>
                    <a:pt x="0" y="37992"/>
                  </a:moveTo>
                  <a:lnTo>
                    <a:pt x="0" y="104668"/>
                  </a:lnTo>
                </a:path>
                <a:path w="257175" h="2000884">
                  <a:moveTo>
                    <a:pt x="0" y="114166"/>
                  </a:moveTo>
                  <a:lnTo>
                    <a:pt x="9479" y="552595"/>
                  </a:lnTo>
                </a:path>
                <a:path w="257175" h="2000884">
                  <a:moveTo>
                    <a:pt x="9479" y="562093"/>
                  </a:moveTo>
                  <a:lnTo>
                    <a:pt x="28723" y="1858099"/>
                  </a:lnTo>
                </a:path>
                <a:path w="257175" h="2000884">
                  <a:moveTo>
                    <a:pt x="28723" y="1867598"/>
                  </a:moveTo>
                  <a:lnTo>
                    <a:pt x="38203" y="1991338"/>
                  </a:lnTo>
                </a:path>
                <a:path w="257175" h="2000884">
                  <a:moveTo>
                    <a:pt x="38203" y="2000836"/>
                  </a:moveTo>
                  <a:lnTo>
                    <a:pt x="38203" y="1981840"/>
                  </a:lnTo>
                </a:path>
                <a:path w="257175" h="2000884">
                  <a:moveTo>
                    <a:pt x="38203" y="1972342"/>
                  </a:moveTo>
                  <a:lnTo>
                    <a:pt x="47682" y="1533932"/>
                  </a:lnTo>
                </a:path>
                <a:path w="257175" h="2000884">
                  <a:moveTo>
                    <a:pt x="47682" y="1524434"/>
                  </a:moveTo>
                  <a:lnTo>
                    <a:pt x="76121" y="9498"/>
                  </a:lnTo>
                </a:path>
                <a:path w="257175" h="2000884">
                  <a:moveTo>
                    <a:pt x="76121" y="0"/>
                  </a:moveTo>
                  <a:lnTo>
                    <a:pt x="76121" y="18996"/>
                  </a:lnTo>
                </a:path>
                <a:path w="257175" h="2000884">
                  <a:moveTo>
                    <a:pt x="76121" y="28494"/>
                  </a:moveTo>
                  <a:lnTo>
                    <a:pt x="85601" y="724129"/>
                  </a:lnTo>
                </a:path>
                <a:path w="257175" h="2000884">
                  <a:moveTo>
                    <a:pt x="85601" y="733627"/>
                  </a:moveTo>
                  <a:lnTo>
                    <a:pt x="104560" y="1877105"/>
                  </a:lnTo>
                </a:path>
                <a:path w="257175" h="2000884">
                  <a:moveTo>
                    <a:pt x="104560" y="1886603"/>
                  </a:moveTo>
                  <a:lnTo>
                    <a:pt x="104560" y="1953336"/>
                  </a:lnTo>
                </a:path>
                <a:path w="257175" h="2000884">
                  <a:moveTo>
                    <a:pt x="104560" y="1962834"/>
                  </a:moveTo>
                  <a:lnTo>
                    <a:pt x="114040" y="1953336"/>
                  </a:lnTo>
                </a:path>
                <a:path w="257175" h="2000884">
                  <a:moveTo>
                    <a:pt x="114040" y="1943838"/>
                  </a:moveTo>
                  <a:lnTo>
                    <a:pt x="114040" y="1905599"/>
                  </a:lnTo>
                </a:path>
                <a:path w="257175" h="2000884">
                  <a:moveTo>
                    <a:pt x="114040" y="1896101"/>
                  </a:moveTo>
                  <a:lnTo>
                    <a:pt x="123519" y="1610201"/>
                  </a:lnTo>
                </a:path>
                <a:path w="257175" h="2000884">
                  <a:moveTo>
                    <a:pt x="123519" y="1600703"/>
                  </a:moveTo>
                  <a:lnTo>
                    <a:pt x="142763" y="285700"/>
                  </a:lnTo>
                </a:path>
                <a:path w="257175" h="2000884">
                  <a:moveTo>
                    <a:pt x="142763" y="276202"/>
                  </a:moveTo>
                  <a:lnTo>
                    <a:pt x="152243" y="18996"/>
                  </a:lnTo>
                </a:path>
                <a:path w="257175" h="2000884">
                  <a:moveTo>
                    <a:pt x="152243" y="9498"/>
                  </a:moveTo>
                  <a:lnTo>
                    <a:pt x="152243" y="18996"/>
                  </a:lnTo>
                </a:path>
                <a:path w="257175" h="2000884">
                  <a:moveTo>
                    <a:pt x="152243" y="28494"/>
                  </a:moveTo>
                  <a:lnTo>
                    <a:pt x="152243" y="266704"/>
                  </a:lnTo>
                </a:path>
                <a:path w="257175" h="2000884">
                  <a:moveTo>
                    <a:pt x="152243" y="276202"/>
                  </a:moveTo>
                  <a:lnTo>
                    <a:pt x="161722" y="857577"/>
                  </a:lnTo>
                </a:path>
                <a:path w="257175" h="2000884">
                  <a:moveTo>
                    <a:pt x="161722" y="867075"/>
                  </a:moveTo>
                  <a:lnTo>
                    <a:pt x="180682" y="1972342"/>
                  </a:lnTo>
                </a:path>
                <a:path w="257175" h="2000884">
                  <a:moveTo>
                    <a:pt x="180682" y="1981840"/>
                  </a:moveTo>
                  <a:lnTo>
                    <a:pt x="180682" y="1991338"/>
                  </a:lnTo>
                </a:path>
                <a:path w="257175" h="2000884">
                  <a:moveTo>
                    <a:pt x="180682" y="2000836"/>
                  </a:moveTo>
                  <a:lnTo>
                    <a:pt x="180682" y="1972342"/>
                  </a:lnTo>
                </a:path>
                <a:path w="257175" h="2000884">
                  <a:moveTo>
                    <a:pt x="180682" y="1962834"/>
                  </a:moveTo>
                  <a:lnTo>
                    <a:pt x="199641" y="1619889"/>
                  </a:lnTo>
                </a:path>
                <a:path w="257175" h="2000884">
                  <a:moveTo>
                    <a:pt x="199641" y="1610201"/>
                  </a:moveTo>
                  <a:lnTo>
                    <a:pt x="218600" y="171439"/>
                  </a:lnTo>
                </a:path>
                <a:path w="257175" h="2000884">
                  <a:moveTo>
                    <a:pt x="218600" y="161941"/>
                  </a:moveTo>
                  <a:lnTo>
                    <a:pt x="228080" y="47490"/>
                  </a:lnTo>
                </a:path>
                <a:path w="257175" h="2000884">
                  <a:moveTo>
                    <a:pt x="228080" y="37992"/>
                  </a:moveTo>
                  <a:lnTo>
                    <a:pt x="228080" y="47490"/>
                  </a:lnTo>
                </a:path>
                <a:path w="257175" h="2000884">
                  <a:moveTo>
                    <a:pt x="228080" y="57178"/>
                  </a:moveTo>
                  <a:lnTo>
                    <a:pt x="228080" y="247708"/>
                  </a:lnTo>
                </a:path>
                <a:path w="257175" h="2000884">
                  <a:moveTo>
                    <a:pt x="228080" y="257206"/>
                  </a:moveTo>
                  <a:lnTo>
                    <a:pt x="256709" y="199133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4451493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4456234" y="6123886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1924662"/>
                  </a:moveTo>
                  <a:lnTo>
                    <a:pt x="9479" y="1695968"/>
                  </a:lnTo>
                </a:path>
                <a:path w="38100" h="1924684">
                  <a:moveTo>
                    <a:pt x="9479" y="1686470"/>
                  </a:moveTo>
                  <a:lnTo>
                    <a:pt x="18959" y="1000332"/>
                  </a:lnTo>
                </a:path>
                <a:path w="38100" h="1924684">
                  <a:moveTo>
                    <a:pt x="18959" y="990834"/>
                  </a:moveTo>
                  <a:lnTo>
                    <a:pt x="37918" y="56988"/>
                  </a:lnTo>
                </a:path>
                <a:path w="38100" h="1924684">
                  <a:moveTo>
                    <a:pt x="37918" y="47490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4489411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4503632" y="6104700"/>
              <a:ext cx="28575" cy="1953895"/>
            </a:xfrm>
            <a:custGeom>
              <a:avLst/>
              <a:gdLst/>
              <a:ahLst/>
              <a:cxnLst/>
              <a:rect l="l" t="t" r="r" b="b"/>
              <a:pathLst>
                <a:path w="28575" h="1953895">
                  <a:moveTo>
                    <a:pt x="0" y="0"/>
                  </a:moveTo>
                  <a:lnTo>
                    <a:pt x="0" y="19186"/>
                  </a:lnTo>
                </a:path>
                <a:path w="28575" h="1953895">
                  <a:moveTo>
                    <a:pt x="0" y="28684"/>
                  </a:moveTo>
                  <a:lnTo>
                    <a:pt x="9479" y="533599"/>
                  </a:lnTo>
                </a:path>
                <a:path w="28575" h="1953895">
                  <a:moveTo>
                    <a:pt x="9479" y="543097"/>
                  </a:moveTo>
                  <a:lnTo>
                    <a:pt x="18959" y="1391176"/>
                  </a:lnTo>
                </a:path>
                <a:path w="28575" h="1953895">
                  <a:moveTo>
                    <a:pt x="18959" y="1400674"/>
                  </a:moveTo>
                  <a:lnTo>
                    <a:pt x="28438" y="195334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4527330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4532071" y="6142882"/>
              <a:ext cx="38100" cy="1934845"/>
            </a:xfrm>
            <a:custGeom>
              <a:avLst/>
              <a:gdLst/>
              <a:ahLst/>
              <a:cxnLst/>
              <a:rect l="l" t="t" r="r" b="b"/>
              <a:pathLst>
                <a:path w="38100" h="1934845">
                  <a:moveTo>
                    <a:pt x="0" y="1934397"/>
                  </a:moveTo>
                  <a:lnTo>
                    <a:pt x="0" y="1915164"/>
                  </a:lnTo>
                </a:path>
                <a:path w="38100" h="1934845">
                  <a:moveTo>
                    <a:pt x="0" y="1905666"/>
                  </a:moveTo>
                  <a:lnTo>
                    <a:pt x="19054" y="1400769"/>
                  </a:lnTo>
                </a:path>
                <a:path w="38100" h="1934845">
                  <a:moveTo>
                    <a:pt x="19054" y="1391271"/>
                  </a:moveTo>
                  <a:lnTo>
                    <a:pt x="38013" y="18996"/>
                  </a:lnTo>
                </a:path>
                <a:path w="38100" h="1934845">
                  <a:moveTo>
                    <a:pt x="38013" y="9498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4565343" y="61286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4570084" y="6142882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0"/>
                  </a:moveTo>
                  <a:lnTo>
                    <a:pt x="9669" y="76269"/>
                  </a:lnTo>
                </a:path>
                <a:path w="38735" h="1934845">
                  <a:moveTo>
                    <a:pt x="9669" y="85767"/>
                  </a:moveTo>
                  <a:lnTo>
                    <a:pt x="19148" y="600370"/>
                  </a:lnTo>
                </a:path>
                <a:path w="38735" h="1934845">
                  <a:moveTo>
                    <a:pt x="19148" y="609868"/>
                  </a:moveTo>
                  <a:lnTo>
                    <a:pt x="38108" y="1934397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4603451" y="80820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4608192" y="6114388"/>
              <a:ext cx="38100" cy="1972945"/>
            </a:xfrm>
            <a:custGeom>
              <a:avLst/>
              <a:gdLst/>
              <a:ahLst/>
              <a:cxnLst/>
              <a:rect l="l" t="t" r="r" b="b"/>
              <a:pathLst>
                <a:path w="38100" h="1972945">
                  <a:moveTo>
                    <a:pt x="0" y="1972389"/>
                  </a:moveTo>
                  <a:lnTo>
                    <a:pt x="0" y="1953393"/>
                  </a:lnTo>
                </a:path>
                <a:path w="38100" h="1972945">
                  <a:moveTo>
                    <a:pt x="0" y="1943658"/>
                  </a:moveTo>
                  <a:lnTo>
                    <a:pt x="9479" y="1362492"/>
                  </a:lnTo>
                </a:path>
                <a:path w="38100" h="1972945">
                  <a:moveTo>
                    <a:pt x="9479" y="1352994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4641367" y="60904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4646111" y="6104700"/>
              <a:ext cx="38100" cy="1934845"/>
            </a:xfrm>
            <a:custGeom>
              <a:avLst/>
              <a:gdLst/>
              <a:ahLst/>
              <a:cxnLst/>
              <a:rect l="l" t="t" r="r" b="b"/>
              <a:pathLst>
                <a:path w="38100" h="1934845">
                  <a:moveTo>
                    <a:pt x="0" y="0"/>
                  </a:moveTo>
                  <a:lnTo>
                    <a:pt x="9479" y="123949"/>
                  </a:lnTo>
                </a:path>
                <a:path w="38100" h="1934845">
                  <a:moveTo>
                    <a:pt x="9479" y="133447"/>
                  </a:moveTo>
                  <a:lnTo>
                    <a:pt x="9479" y="304886"/>
                  </a:lnTo>
                </a:path>
                <a:path w="38100" h="1934845">
                  <a:moveTo>
                    <a:pt x="9479" y="314384"/>
                  </a:moveTo>
                  <a:lnTo>
                    <a:pt x="37918" y="1886850"/>
                  </a:lnTo>
                </a:path>
                <a:path w="38100" h="1934845">
                  <a:moveTo>
                    <a:pt x="37918" y="1896348"/>
                  </a:moveTo>
                  <a:lnTo>
                    <a:pt x="37918" y="193435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4679289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4684030" y="6076206"/>
              <a:ext cx="76200" cy="1963420"/>
            </a:xfrm>
            <a:custGeom>
              <a:avLst/>
              <a:gdLst/>
              <a:ahLst/>
              <a:cxnLst/>
              <a:rect l="l" t="t" r="r" b="b"/>
              <a:pathLst>
                <a:path w="76200" h="1963420">
                  <a:moveTo>
                    <a:pt x="0" y="1962844"/>
                  </a:moveTo>
                  <a:lnTo>
                    <a:pt x="0" y="1858109"/>
                  </a:lnTo>
                </a:path>
                <a:path w="76200" h="1963420">
                  <a:moveTo>
                    <a:pt x="0" y="1848601"/>
                  </a:moveTo>
                  <a:lnTo>
                    <a:pt x="19243" y="895759"/>
                  </a:lnTo>
                </a:path>
                <a:path w="76200" h="1963420">
                  <a:moveTo>
                    <a:pt x="19243" y="886071"/>
                  </a:moveTo>
                  <a:lnTo>
                    <a:pt x="28723" y="104668"/>
                  </a:lnTo>
                </a:path>
                <a:path w="76200" h="1963420">
                  <a:moveTo>
                    <a:pt x="28723" y="95170"/>
                  </a:moveTo>
                  <a:lnTo>
                    <a:pt x="28723" y="9498"/>
                  </a:lnTo>
                </a:path>
                <a:path w="76200" h="1963420">
                  <a:moveTo>
                    <a:pt x="28723" y="0"/>
                  </a:moveTo>
                  <a:lnTo>
                    <a:pt x="38203" y="9498"/>
                  </a:lnTo>
                </a:path>
                <a:path w="76200" h="1963420">
                  <a:moveTo>
                    <a:pt x="38203" y="18996"/>
                  </a:moveTo>
                  <a:lnTo>
                    <a:pt x="47682" y="314384"/>
                  </a:lnTo>
                </a:path>
                <a:path w="76200" h="1963420">
                  <a:moveTo>
                    <a:pt x="47682" y="323882"/>
                  </a:moveTo>
                  <a:lnTo>
                    <a:pt x="76121" y="193434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4755401" y="801530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62"/>
                  </a:moveTo>
                  <a:lnTo>
                    <a:pt x="8102" y="10896"/>
                  </a:lnTo>
                  <a:lnTo>
                    <a:pt x="4749" y="9512"/>
                  </a:lnTo>
                  <a:lnTo>
                    <a:pt x="1397" y="10896"/>
                  </a:lnTo>
                  <a:lnTo>
                    <a:pt x="0" y="14262"/>
                  </a:lnTo>
                  <a:lnTo>
                    <a:pt x="1397" y="17614"/>
                  </a:lnTo>
                  <a:lnTo>
                    <a:pt x="4749" y="19011"/>
                  </a:lnTo>
                  <a:lnTo>
                    <a:pt x="8102" y="17614"/>
                  </a:lnTo>
                  <a:lnTo>
                    <a:pt x="9486" y="14262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4760151" y="6095202"/>
              <a:ext cx="28575" cy="1925320"/>
            </a:xfrm>
            <a:custGeom>
              <a:avLst/>
              <a:gdLst/>
              <a:ahLst/>
              <a:cxnLst/>
              <a:rect l="l" t="t" r="r" b="b"/>
              <a:pathLst>
                <a:path w="28575" h="1925320">
                  <a:moveTo>
                    <a:pt x="0" y="1924842"/>
                  </a:moveTo>
                  <a:lnTo>
                    <a:pt x="0" y="1858109"/>
                  </a:lnTo>
                </a:path>
                <a:path w="28575" h="1925320">
                  <a:moveTo>
                    <a:pt x="0" y="1848611"/>
                  </a:moveTo>
                  <a:lnTo>
                    <a:pt x="18959" y="876763"/>
                  </a:lnTo>
                </a:path>
                <a:path w="28575" h="1925320">
                  <a:moveTo>
                    <a:pt x="18959" y="867075"/>
                  </a:moveTo>
                  <a:lnTo>
                    <a:pt x="28438" y="104953"/>
                  </a:lnTo>
                </a:path>
                <a:path w="28575" h="1925320">
                  <a:moveTo>
                    <a:pt x="28438" y="95455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4783849" y="60809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798070" y="6095202"/>
              <a:ext cx="29209" cy="1925320"/>
            </a:xfrm>
            <a:custGeom>
              <a:avLst/>
              <a:gdLst/>
              <a:ahLst/>
              <a:cxnLst/>
              <a:rect l="l" t="t" r="r" b="b"/>
              <a:pathLst>
                <a:path w="29210" h="1925320">
                  <a:moveTo>
                    <a:pt x="0" y="0"/>
                  </a:moveTo>
                  <a:lnTo>
                    <a:pt x="0" y="114451"/>
                  </a:lnTo>
                </a:path>
                <a:path w="29210" h="1925320">
                  <a:moveTo>
                    <a:pt x="0" y="123949"/>
                  </a:moveTo>
                  <a:lnTo>
                    <a:pt x="9669" y="790806"/>
                  </a:lnTo>
                </a:path>
                <a:path w="29210" h="1925320">
                  <a:moveTo>
                    <a:pt x="9669" y="800589"/>
                  </a:moveTo>
                  <a:lnTo>
                    <a:pt x="28628" y="1886613"/>
                  </a:lnTo>
                </a:path>
                <a:path w="29210" h="1925320">
                  <a:moveTo>
                    <a:pt x="28628" y="1896348"/>
                  </a:moveTo>
                  <a:lnTo>
                    <a:pt x="28628" y="1915344"/>
                  </a:lnTo>
                </a:path>
                <a:path w="29210" h="1925320">
                  <a:moveTo>
                    <a:pt x="28628" y="1924842"/>
                  </a:moveTo>
                  <a:lnTo>
                    <a:pt x="28628" y="191534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821957" y="79962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836273" y="6085704"/>
              <a:ext cx="28575" cy="1925320"/>
            </a:xfrm>
            <a:custGeom>
              <a:avLst/>
              <a:gdLst/>
              <a:ahLst/>
              <a:cxnLst/>
              <a:rect l="l" t="t" r="r" b="b"/>
              <a:pathLst>
                <a:path w="28575" h="1925320">
                  <a:moveTo>
                    <a:pt x="0" y="1924842"/>
                  </a:moveTo>
                  <a:lnTo>
                    <a:pt x="0" y="1915344"/>
                  </a:lnTo>
                </a:path>
                <a:path w="28575" h="1925320">
                  <a:moveTo>
                    <a:pt x="0" y="1905846"/>
                  </a:moveTo>
                  <a:lnTo>
                    <a:pt x="0" y="1734150"/>
                  </a:lnTo>
                </a:path>
                <a:path w="28575" h="1925320">
                  <a:moveTo>
                    <a:pt x="0" y="172465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4859971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4864712" y="6085704"/>
              <a:ext cx="38100" cy="1953895"/>
            </a:xfrm>
            <a:custGeom>
              <a:avLst/>
              <a:gdLst/>
              <a:ahLst/>
              <a:cxnLst/>
              <a:rect l="l" t="t" r="r" b="b"/>
              <a:pathLst>
                <a:path w="38100" h="1953895">
                  <a:moveTo>
                    <a:pt x="0" y="0"/>
                  </a:moveTo>
                  <a:lnTo>
                    <a:pt x="9479" y="95170"/>
                  </a:lnTo>
                </a:path>
                <a:path w="38100" h="1953895">
                  <a:moveTo>
                    <a:pt x="9479" y="104953"/>
                  </a:moveTo>
                  <a:lnTo>
                    <a:pt x="28438" y="1400674"/>
                  </a:lnTo>
                </a:path>
                <a:path w="38100" h="1953895">
                  <a:moveTo>
                    <a:pt x="28438" y="1410172"/>
                  </a:moveTo>
                  <a:lnTo>
                    <a:pt x="37918" y="195334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4897889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902630" y="6104700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1934350"/>
                  </a:moveTo>
                  <a:lnTo>
                    <a:pt x="9479" y="1791376"/>
                  </a:lnTo>
                </a:path>
                <a:path w="38735" h="1934845">
                  <a:moveTo>
                    <a:pt x="9479" y="1781878"/>
                  </a:moveTo>
                  <a:lnTo>
                    <a:pt x="19148" y="1438951"/>
                  </a:lnTo>
                </a:path>
                <a:path w="38735" h="1934845">
                  <a:moveTo>
                    <a:pt x="19148" y="1429453"/>
                  </a:moveTo>
                  <a:lnTo>
                    <a:pt x="38108" y="123949"/>
                  </a:lnTo>
                </a:path>
                <a:path w="38735" h="1934845">
                  <a:moveTo>
                    <a:pt x="38108" y="114451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4935998" y="60904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4940739" y="6104700"/>
              <a:ext cx="76200" cy="1972945"/>
            </a:xfrm>
            <a:custGeom>
              <a:avLst/>
              <a:gdLst/>
              <a:ahLst/>
              <a:cxnLst/>
              <a:rect l="l" t="t" r="r" b="b"/>
              <a:pathLst>
                <a:path w="76200" h="1972945">
                  <a:moveTo>
                    <a:pt x="0" y="0"/>
                  </a:moveTo>
                  <a:lnTo>
                    <a:pt x="9479" y="181222"/>
                  </a:lnTo>
                </a:path>
                <a:path w="76200" h="1972945">
                  <a:moveTo>
                    <a:pt x="9479" y="190720"/>
                  </a:moveTo>
                  <a:lnTo>
                    <a:pt x="28438" y="1429453"/>
                  </a:lnTo>
                </a:path>
                <a:path w="76200" h="1972945">
                  <a:moveTo>
                    <a:pt x="28438" y="1438951"/>
                  </a:moveTo>
                  <a:lnTo>
                    <a:pt x="37918" y="1963081"/>
                  </a:lnTo>
                </a:path>
                <a:path w="76200" h="1972945">
                  <a:moveTo>
                    <a:pt x="37918" y="1972579"/>
                  </a:moveTo>
                  <a:lnTo>
                    <a:pt x="37918" y="1953346"/>
                  </a:lnTo>
                </a:path>
                <a:path w="76200" h="1972945">
                  <a:moveTo>
                    <a:pt x="37918" y="1943848"/>
                  </a:moveTo>
                  <a:lnTo>
                    <a:pt x="47398" y="1553213"/>
                  </a:lnTo>
                </a:path>
                <a:path w="76200" h="1972945">
                  <a:moveTo>
                    <a:pt x="47398" y="1543715"/>
                  </a:moveTo>
                  <a:lnTo>
                    <a:pt x="75837" y="47680"/>
                  </a:lnTo>
                </a:path>
                <a:path w="76200" h="1972945">
                  <a:moveTo>
                    <a:pt x="75837" y="38182"/>
                  </a:moveTo>
                  <a:lnTo>
                    <a:pt x="75837" y="2868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5011835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5016576" y="6133384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0"/>
                  </a:moveTo>
                  <a:lnTo>
                    <a:pt x="0" y="37992"/>
                  </a:lnTo>
                </a:path>
                <a:path w="38735" h="1924684">
                  <a:moveTo>
                    <a:pt x="0" y="47490"/>
                  </a:moveTo>
                  <a:lnTo>
                    <a:pt x="9479" y="342973"/>
                  </a:lnTo>
                </a:path>
                <a:path w="38735" h="1924684">
                  <a:moveTo>
                    <a:pt x="9479" y="352471"/>
                  </a:moveTo>
                  <a:lnTo>
                    <a:pt x="38203" y="192466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5050028" y="8063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5054779" y="6133384"/>
              <a:ext cx="28575" cy="1924685"/>
            </a:xfrm>
            <a:custGeom>
              <a:avLst/>
              <a:gdLst/>
              <a:ahLst/>
              <a:cxnLst/>
              <a:rect l="l" t="t" r="r" b="b"/>
              <a:pathLst>
                <a:path w="28575" h="1924684">
                  <a:moveTo>
                    <a:pt x="0" y="1924662"/>
                  </a:moveTo>
                  <a:lnTo>
                    <a:pt x="9479" y="1743696"/>
                  </a:lnTo>
                </a:path>
                <a:path w="28575" h="1924684">
                  <a:moveTo>
                    <a:pt x="9479" y="1734198"/>
                  </a:moveTo>
                  <a:lnTo>
                    <a:pt x="9479" y="1191053"/>
                  </a:lnTo>
                </a:path>
                <a:path w="28575" h="1924684">
                  <a:moveTo>
                    <a:pt x="9479" y="1181555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5078476" y="61191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5092697" y="6123886"/>
              <a:ext cx="66675" cy="1934210"/>
            </a:xfrm>
            <a:custGeom>
              <a:avLst/>
              <a:gdLst/>
              <a:ahLst/>
              <a:cxnLst/>
              <a:rect l="l" t="t" r="r" b="b"/>
              <a:pathLst>
                <a:path w="66675" h="1934209">
                  <a:moveTo>
                    <a:pt x="0" y="0"/>
                  </a:moveTo>
                  <a:lnTo>
                    <a:pt x="9479" y="114261"/>
                  </a:lnTo>
                </a:path>
                <a:path w="66675" h="1934209">
                  <a:moveTo>
                    <a:pt x="9479" y="123759"/>
                  </a:moveTo>
                  <a:lnTo>
                    <a:pt x="18959" y="962340"/>
                  </a:lnTo>
                </a:path>
                <a:path w="66675" h="1934209">
                  <a:moveTo>
                    <a:pt x="18959" y="971838"/>
                  </a:moveTo>
                  <a:lnTo>
                    <a:pt x="28438" y="1877162"/>
                  </a:lnTo>
                </a:path>
                <a:path w="66675" h="1934209">
                  <a:moveTo>
                    <a:pt x="28438" y="1886660"/>
                  </a:moveTo>
                  <a:lnTo>
                    <a:pt x="37918" y="1924662"/>
                  </a:lnTo>
                </a:path>
                <a:path w="66675" h="1934209">
                  <a:moveTo>
                    <a:pt x="37918" y="1934160"/>
                  </a:moveTo>
                  <a:lnTo>
                    <a:pt x="37918" y="1924662"/>
                  </a:lnTo>
                </a:path>
                <a:path w="66675" h="1934209">
                  <a:moveTo>
                    <a:pt x="37918" y="1915164"/>
                  </a:moveTo>
                  <a:lnTo>
                    <a:pt x="47398" y="1676972"/>
                  </a:lnTo>
                </a:path>
                <a:path w="66675" h="1934209">
                  <a:moveTo>
                    <a:pt x="47398" y="1667474"/>
                  </a:moveTo>
                  <a:lnTo>
                    <a:pt x="66641" y="323977"/>
                  </a:lnTo>
                </a:path>
                <a:path w="66675" h="1934209">
                  <a:moveTo>
                    <a:pt x="66641" y="314479"/>
                  </a:moveTo>
                  <a:lnTo>
                    <a:pt x="66641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5154599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5168819" y="6114388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0"/>
                  </a:moveTo>
                  <a:lnTo>
                    <a:pt x="0" y="66486"/>
                  </a:lnTo>
                </a:path>
                <a:path w="38100" h="1924684">
                  <a:moveTo>
                    <a:pt x="0" y="76269"/>
                  </a:moveTo>
                  <a:lnTo>
                    <a:pt x="9479" y="323977"/>
                  </a:lnTo>
                </a:path>
                <a:path w="38100" h="1924684">
                  <a:moveTo>
                    <a:pt x="9479" y="333475"/>
                  </a:moveTo>
                  <a:lnTo>
                    <a:pt x="37918" y="192466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5201997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5206738" y="6095202"/>
              <a:ext cx="28575" cy="1953895"/>
            </a:xfrm>
            <a:custGeom>
              <a:avLst/>
              <a:gdLst/>
              <a:ahLst/>
              <a:cxnLst/>
              <a:rect l="l" t="t" r="r" b="b"/>
              <a:pathLst>
                <a:path w="28575" h="1953895">
                  <a:moveTo>
                    <a:pt x="0" y="1953346"/>
                  </a:moveTo>
                  <a:lnTo>
                    <a:pt x="0" y="1886613"/>
                  </a:lnTo>
                </a:path>
                <a:path w="28575" h="1953895">
                  <a:moveTo>
                    <a:pt x="0" y="1877115"/>
                  </a:moveTo>
                  <a:lnTo>
                    <a:pt x="9479" y="943249"/>
                  </a:lnTo>
                </a:path>
                <a:path w="28575" h="1953895">
                  <a:moveTo>
                    <a:pt x="9479" y="933751"/>
                  </a:moveTo>
                  <a:lnTo>
                    <a:pt x="28438" y="66676"/>
                  </a:lnTo>
                </a:path>
                <a:path w="28575" h="1953895">
                  <a:moveTo>
                    <a:pt x="28438" y="5717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5230436" y="60809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5235177" y="6085704"/>
              <a:ext cx="38735" cy="1934845"/>
            </a:xfrm>
            <a:custGeom>
              <a:avLst/>
              <a:gdLst/>
              <a:ahLst/>
              <a:cxnLst/>
              <a:rect l="l" t="t" r="r" b="b"/>
              <a:pathLst>
                <a:path w="38735" h="1934845">
                  <a:moveTo>
                    <a:pt x="0" y="0"/>
                  </a:moveTo>
                  <a:lnTo>
                    <a:pt x="9479" y="85672"/>
                  </a:lnTo>
                </a:path>
                <a:path w="38735" h="1934845">
                  <a:moveTo>
                    <a:pt x="9479" y="95170"/>
                  </a:moveTo>
                  <a:lnTo>
                    <a:pt x="18959" y="619366"/>
                  </a:lnTo>
                </a:path>
                <a:path w="38735" h="1934845">
                  <a:moveTo>
                    <a:pt x="18959" y="628864"/>
                  </a:moveTo>
                  <a:lnTo>
                    <a:pt x="38108" y="1867607"/>
                  </a:lnTo>
                </a:path>
                <a:path w="38735" h="1934845">
                  <a:moveTo>
                    <a:pt x="38108" y="1877105"/>
                  </a:moveTo>
                  <a:lnTo>
                    <a:pt x="38108" y="193434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5268544" y="8024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5282764" y="6085704"/>
              <a:ext cx="28575" cy="1944370"/>
            </a:xfrm>
            <a:custGeom>
              <a:avLst/>
              <a:gdLst/>
              <a:ahLst/>
              <a:cxnLst/>
              <a:rect l="l" t="t" r="r" b="b"/>
              <a:pathLst>
                <a:path w="28575" h="1944370">
                  <a:moveTo>
                    <a:pt x="0" y="1943848"/>
                  </a:moveTo>
                  <a:lnTo>
                    <a:pt x="0" y="1867607"/>
                  </a:lnTo>
                </a:path>
                <a:path w="28575" h="1944370">
                  <a:moveTo>
                    <a:pt x="0" y="1858109"/>
                  </a:moveTo>
                  <a:lnTo>
                    <a:pt x="9479" y="1286508"/>
                  </a:lnTo>
                </a:path>
                <a:path w="28575" h="1944370">
                  <a:moveTo>
                    <a:pt x="9479" y="1277010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5306463" y="60714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5311203" y="6085704"/>
              <a:ext cx="114300" cy="1953895"/>
            </a:xfrm>
            <a:custGeom>
              <a:avLst/>
              <a:gdLst/>
              <a:ahLst/>
              <a:cxnLst/>
              <a:rect l="l" t="t" r="r" b="b"/>
              <a:pathLst>
                <a:path w="114300" h="1953895">
                  <a:moveTo>
                    <a:pt x="0" y="0"/>
                  </a:moveTo>
                  <a:lnTo>
                    <a:pt x="9479" y="95170"/>
                  </a:lnTo>
                </a:path>
                <a:path w="114300" h="1953895">
                  <a:moveTo>
                    <a:pt x="9479" y="104953"/>
                  </a:moveTo>
                  <a:lnTo>
                    <a:pt x="18959" y="781308"/>
                  </a:lnTo>
                </a:path>
                <a:path w="114300" h="1953895">
                  <a:moveTo>
                    <a:pt x="18959" y="790806"/>
                  </a:moveTo>
                  <a:lnTo>
                    <a:pt x="37918" y="1924842"/>
                  </a:lnTo>
                </a:path>
                <a:path w="114300" h="1953895">
                  <a:moveTo>
                    <a:pt x="37918" y="1934340"/>
                  </a:moveTo>
                  <a:lnTo>
                    <a:pt x="37918" y="1943848"/>
                  </a:lnTo>
                </a:path>
                <a:path w="114300" h="1953895">
                  <a:moveTo>
                    <a:pt x="37918" y="1953346"/>
                  </a:moveTo>
                  <a:lnTo>
                    <a:pt x="37918" y="1934340"/>
                  </a:lnTo>
                </a:path>
                <a:path w="114300" h="1953895">
                  <a:moveTo>
                    <a:pt x="37918" y="1924842"/>
                  </a:moveTo>
                  <a:lnTo>
                    <a:pt x="47398" y="1791376"/>
                  </a:lnTo>
                </a:path>
                <a:path w="114300" h="1953895">
                  <a:moveTo>
                    <a:pt x="47398" y="1781878"/>
                  </a:moveTo>
                  <a:lnTo>
                    <a:pt x="56972" y="886261"/>
                  </a:lnTo>
                </a:path>
                <a:path w="114300" h="1953895">
                  <a:moveTo>
                    <a:pt x="56972" y="876573"/>
                  </a:moveTo>
                  <a:lnTo>
                    <a:pt x="75932" y="66676"/>
                  </a:lnTo>
                </a:path>
                <a:path w="114300" h="1953895">
                  <a:moveTo>
                    <a:pt x="75932" y="57178"/>
                  </a:moveTo>
                  <a:lnTo>
                    <a:pt x="75932" y="18996"/>
                  </a:lnTo>
                </a:path>
                <a:path w="114300" h="1953895">
                  <a:moveTo>
                    <a:pt x="75932" y="9498"/>
                  </a:moveTo>
                  <a:lnTo>
                    <a:pt x="75932" y="18996"/>
                  </a:lnTo>
                </a:path>
                <a:path w="114300" h="1953895">
                  <a:moveTo>
                    <a:pt x="75932" y="28684"/>
                  </a:moveTo>
                  <a:lnTo>
                    <a:pt x="85601" y="200218"/>
                  </a:lnTo>
                </a:path>
                <a:path w="114300" h="1953895">
                  <a:moveTo>
                    <a:pt x="85601" y="209716"/>
                  </a:moveTo>
                  <a:lnTo>
                    <a:pt x="95080" y="1133970"/>
                  </a:lnTo>
                </a:path>
                <a:path w="114300" h="1953895">
                  <a:moveTo>
                    <a:pt x="95080" y="1143468"/>
                  </a:moveTo>
                  <a:lnTo>
                    <a:pt x="114040" y="194384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5420503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5425244" y="6114388"/>
              <a:ext cx="76200" cy="1934210"/>
            </a:xfrm>
            <a:custGeom>
              <a:avLst/>
              <a:gdLst/>
              <a:ahLst/>
              <a:cxnLst/>
              <a:rect l="l" t="t" r="r" b="b"/>
              <a:pathLst>
                <a:path w="76200" h="1934209">
                  <a:moveTo>
                    <a:pt x="0" y="1934160"/>
                  </a:moveTo>
                  <a:lnTo>
                    <a:pt x="0" y="1915164"/>
                  </a:lnTo>
                </a:path>
                <a:path w="76200" h="1934209">
                  <a:moveTo>
                    <a:pt x="0" y="1905656"/>
                  </a:moveTo>
                  <a:lnTo>
                    <a:pt x="9479" y="1695968"/>
                  </a:lnTo>
                </a:path>
                <a:path w="76200" h="1934209">
                  <a:moveTo>
                    <a:pt x="9479" y="1686470"/>
                  </a:moveTo>
                  <a:lnTo>
                    <a:pt x="18959" y="552690"/>
                  </a:lnTo>
                </a:path>
                <a:path w="76200" h="1934209">
                  <a:moveTo>
                    <a:pt x="18959" y="543192"/>
                  </a:moveTo>
                  <a:lnTo>
                    <a:pt x="37918" y="37992"/>
                  </a:lnTo>
                </a:path>
                <a:path w="76200" h="1934209">
                  <a:moveTo>
                    <a:pt x="37918" y="28494"/>
                  </a:moveTo>
                  <a:lnTo>
                    <a:pt x="37918" y="9498"/>
                  </a:lnTo>
                </a:path>
                <a:path w="76200" h="1934209">
                  <a:moveTo>
                    <a:pt x="37918" y="0"/>
                  </a:moveTo>
                  <a:lnTo>
                    <a:pt x="37918" y="9498"/>
                  </a:lnTo>
                </a:path>
                <a:path w="76200" h="1934209">
                  <a:moveTo>
                    <a:pt x="37918" y="18996"/>
                  </a:moveTo>
                  <a:lnTo>
                    <a:pt x="47398" y="228522"/>
                  </a:lnTo>
                </a:path>
                <a:path w="76200" h="1934209">
                  <a:moveTo>
                    <a:pt x="47398" y="238210"/>
                  </a:moveTo>
                  <a:lnTo>
                    <a:pt x="75837" y="193416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5496340" y="80532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5501081" y="6133384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1924662"/>
                  </a:moveTo>
                  <a:lnTo>
                    <a:pt x="0" y="1877162"/>
                  </a:lnTo>
                </a:path>
                <a:path w="38735" h="1924684">
                  <a:moveTo>
                    <a:pt x="0" y="1867664"/>
                  </a:moveTo>
                  <a:lnTo>
                    <a:pt x="9764" y="1505533"/>
                  </a:lnTo>
                </a:path>
                <a:path w="38735" h="1924684">
                  <a:moveTo>
                    <a:pt x="9764" y="1496034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5534543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5539284" y="6123886"/>
              <a:ext cx="66675" cy="1944370"/>
            </a:xfrm>
            <a:custGeom>
              <a:avLst/>
              <a:gdLst/>
              <a:ahLst/>
              <a:cxnLst/>
              <a:rect l="l" t="t" r="r" b="b"/>
              <a:pathLst>
                <a:path w="66675" h="1944370">
                  <a:moveTo>
                    <a:pt x="0" y="0"/>
                  </a:moveTo>
                  <a:lnTo>
                    <a:pt x="0" y="9498"/>
                  </a:lnTo>
                </a:path>
                <a:path w="66675" h="1944370">
                  <a:moveTo>
                    <a:pt x="0" y="18996"/>
                  </a:moveTo>
                  <a:lnTo>
                    <a:pt x="0" y="162036"/>
                  </a:lnTo>
                </a:path>
                <a:path w="66675" h="1944370">
                  <a:moveTo>
                    <a:pt x="0" y="171534"/>
                  </a:moveTo>
                  <a:lnTo>
                    <a:pt x="18959" y="1419765"/>
                  </a:lnTo>
                </a:path>
                <a:path w="66675" h="1944370">
                  <a:moveTo>
                    <a:pt x="18959" y="1429263"/>
                  </a:moveTo>
                  <a:lnTo>
                    <a:pt x="28438" y="1905666"/>
                  </a:lnTo>
                </a:path>
                <a:path w="66675" h="1944370">
                  <a:moveTo>
                    <a:pt x="28438" y="1915164"/>
                  </a:moveTo>
                  <a:lnTo>
                    <a:pt x="37918" y="1934160"/>
                  </a:lnTo>
                </a:path>
                <a:path w="66675" h="1944370">
                  <a:moveTo>
                    <a:pt x="37918" y="1943895"/>
                  </a:moveTo>
                  <a:lnTo>
                    <a:pt x="37918" y="1924662"/>
                  </a:lnTo>
                </a:path>
                <a:path w="66675" h="1944370">
                  <a:moveTo>
                    <a:pt x="37918" y="1915164"/>
                  </a:moveTo>
                  <a:lnTo>
                    <a:pt x="47398" y="1553213"/>
                  </a:lnTo>
                </a:path>
                <a:path w="66675" h="1944370">
                  <a:moveTo>
                    <a:pt x="47398" y="1543525"/>
                  </a:moveTo>
                  <a:lnTo>
                    <a:pt x="56877" y="733627"/>
                  </a:lnTo>
                </a:path>
                <a:path w="66675" h="1944370">
                  <a:moveTo>
                    <a:pt x="56877" y="724129"/>
                  </a:moveTo>
                  <a:lnTo>
                    <a:pt x="66357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5600900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5605642" y="6114388"/>
              <a:ext cx="76200" cy="1943735"/>
            </a:xfrm>
            <a:custGeom>
              <a:avLst/>
              <a:gdLst/>
              <a:ahLst/>
              <a:cxnLst/>
              <a:rect l="l" t="t" r="r" b="b"/>
              <a:pathLst>
                <a:path w="76200" h="1943734">
                  <a:moveTo>
                    <a:pt x="0" y="9498"/>
                  </a:moveTo>
                  <a:lnTo>
                    <a:pt x="9479" y="66486"/>
                  </a:lnTo>
                </a:path>
                <a:path w="76200" h="1943734">
                  <a:moveTo>
                    <a:pt x="9479" y="76269"/>
                  </a:moveTo>
                  <a:lnTo>
                    <a:pt x="19148" y="295198"/>
                  </a:lnTo>
                </a:path>
                <a:path w="76200" h="1943734">
                  <a:moveTo>
                    <a:pt x="19148" y="304696"/>
                  </a:moveTo>
                  <a:lnTo>
                    <a:pt x="38108" y="1934160"/>
                  </a:lnTo>
                </a:path>
                <a:path w="76200" h="1943734">
                  <a:moveTo>
                    <a:pt x="38108" y="1943658"/>
                  </a:moveTo>
                  <a:lnTo>
                    <a:pt x="47587" y="1934160"/>
                  </a:lnTo>
                </a:path>
                <a:path w="76200" h="1943734">
                  <a:moveTo>
                    <a:pt x="47587" y="1924662"/>
                  </a:moveTo>
                  <a:lnTo>
                    <a:pt x="47587" y="1667474"/>
                  </a:lnTo>
                </a:path>
                <a:path w="76200" h="1943734">
                  <a:moveTo>
                    <a:pt x="47587" y="1657976"/>
                  </a:moveTo>
                  <a:lnTo>
                    <a:pt x="66641" y="762122"/>
                  </a:lnTo>
                </a:path>
                <a:path w="76200" h="1943734">
                  <a:moveTo>
                    <a:pt x="66641" y="752624"/>
                  </a:moveTo>
                  <a:lnTo>
                    <a:pt x="76121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5677014" y="609046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5681763" y="6104700"/>
              <a:ext cx="38100" cy="1925320"/>
            </a:xfrm>
            <a:custGeom>
              <a:avLst/>
              <a:gdLst/>
              <a:ahLst/>
              <a:cxnLst/>
              <a:rect l="l" t="t" r="r" b="b"/>
              <a:pathLst>
                <a:path w="38100" h="1925320">
                  <a:moveTo>
                    <a:pt x="0" y="0"/>
                  </a:moveTo>
                  <a:lnTo>
                    <a:pt x="9479" y="171724"/>
                  </a:lnTo>
                </a:path>
                <a:path w="38100" h="1925320">
                  <a:moveTo>
                    <a:pt x="9479" y="181222"/>
                  </a:moveTo>
                  <a:lnTo>
                    <a:pt x="18959" y="581374"/>
                  </a:lnTo>
                </a:path>
                <a:path w="38100" h="1925320">
                  <a:moveTo>
                    <a:pt x="18959" y="590872"/>
                  </a:moveTo>
                  <a:lnTo>
                    <a:pt x="37918" y="1867617"/>
                  </a:lnTo>
                </a:path>
                <a:path w="38100" h="1925320">
                  <a:moveTo>
                    <a:pt x="37918" y="1877115"/>
                  </a:moveTo>
                  <a:lnTo>
                    <a:pt x="37918" y="192485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5714941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5719682" y="6095202"/>
              <a:ext cx="76200" cy="1934845"/>
            </a:xfrm>
            <a:custGeom>
              <a:avLst/>
              <a:gdLst/>
              <a:ahLst/>
              <a:cxnLst/>
              <a:rect l="l" t="t" r="r" b="b"/>
              <a:pathLst>
                <a:path w="76200" h="1934845">
                  <a:moveTo>
                    <a:pt x="0" y="1934350"/>
                  </a:moveTo>
                  <a:lnTo>
                    <a:pt x="9479" y="1877115"/>
                  </a:lnTo>
                </a:path>
                <a:path w="76200" h="1934845">
                  <a:moveTo>
                    <a:pt x="9479" y="1867607"/>
                  </a:moveTo>
                  <a:lnTo>
                    <a:pt x="18959" y="1324500"/>
                  </a:lnTo>
                </a:path>
                <a:path w="76200" h="1934845">
                  <a:moveTo>
                    <a:pt x="18959" y="1315002"/>
                  </a:moveTo>
                  <a:lnTo>
                    <a:pt x="38108" y="9498"/>
                  </a:lnTo>
                </a:path>
                <a:path w="76200" h="1934845">
                  <a:moveTo>
                    <a:pt x="38108" y="0"/>
                  </a:moveTo>
                  <a:lnTo>
                    <a:pt x="38108" y="19186"/>
                  </a:lnTo>
                </a:path>
                <a:path w="76200" h="1934845">
                  <a:moveTo>
                    <a:pt x="38108" y="28684"/>
                  </a:moveTo>
                  <a:lnTo>
                    <a:pt x="47587" y="285890"/>
                  </a:lnTo>
                </a:path>
                <a:path w="76200" h="1934845">
                  <a:moveTo>
                    <a:pt x="47587" y="295388"/>
                  </a:moveTo>
                  <a:lnTo>
                    <a:pt x="57067" y="1171962"/>
                  </a:lnTo>
                </a:path>
                <a:path w="76200" h="1934845">
                  <a:moveTo>
                    <a:pt x="57067" y="1181460"/>
                  </a:moveTo>
                  <a:lnTo>
                    <a:pt x="76026" y="191534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5790959" y="80153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5795709" y="6104700"/>
              <a:ext cx="38100" cy="1906270"/>
            </a:xfrm>
            <a:custGeom>
              <a:avLst/>
              <a:gdLst/>
              <a:ahLst/>
              <a:cxnLst/>
              <a:rect l="l" t="t" r="r" b="b"/>
              <a:pathLst>
                <a:path w="38100" h="1906270">
                  <a:moveTo>
                    <a:pt x="0" y="1905846"/>
                  </a:moveTo>
                  <a:lnTo>
                    <a:pt x="9479" y="1858109"/>
                  </a:lnTo>
                </a:path>
                <a:path w="38100" h="1906270">
                  <a:moveTo>
                    <a:pt x="9479" y="1848611"/>
                  </a:moveTo>
                  <a:lnTo>
                    <a:pt x="9479" y="1448449"/>
                  </a:lnTo>
                </a:path>
                <a:path w="38100" h="1906270">
                  <a:moveTo>
                    <a:pt x="9479" y="1438951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5828881" y="60904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5833627" y="6104700"/>
              <a:ext cx="38735" cy="1925320"/>
            </a:xfrm>
            <a:custGeom>
              <a:avLst/>
              <a:gdLst/>
              <a:ahLst/>
              <a:cxnLst/>
              <a:rect l="l" t="t" r="r" b="b"/>
              <a:pathLst>
                <a:path w="38735" h="1925320">
                  <a:moveTo>
                    <a:pt x="0" y="0"/>
                  </a:moveTo>
                  <a:lnTo>
                    <a:pt x="9479" y="123949"/>
                  </a:lnTo>
                </a:path>
                <a:path w="38735" h="1925320">
                  <a:moveTo>
                    <a:pt x="9479" y="133447"/>
                  </a:moveTo>
                  <a:lnTo>
                    <a:pt x="18959" y="924253"/>
                  </a:lnTo>
                </a:path>
                <a:path w="38735" h="1925320">
                  <a:moveTo>
                    <a:pt x="18959" y="933751"/>
                  </a:moveTo>
                  <a:lnTo>
                    <a:pt x="28723" y="1896348"/>
                  </a:lnTo>
                </a:path>
                <a:path w="38735" h="1925320">
                  <a:moveTo>
                    <a:pt x="28723" y="1905846"/>
                  </a:moveTo>
                  <a:lnTo>
                    <a:pt x="38203" y="192485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5867089" y="80343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5871830" y="6114388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1915164"/>
                  </a:moveTo>
                  <a:lnTo>
                    <a:pt x="0" y="1857929"/>
                  </a:lnTo>
                </a:path>
                <a:path w="38100" h="1915159">
                  <a:moveTo>
                    <a:pt x="0" y="1848421"/>
                  </a:moveTo>
                  <a:lnTo>
                    <a:pt x="9479" y="1572209"/>
                  </a:lnTo>
                </a:path>
                <a:path w="38100" h="1915159">
                  <a:moveTo>
                    <a:pt x="9479" y="1562711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5905008" y="60999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5909749" y="6095202"/>
              <a:ext cx="28575" cy="1944370"/>
            </a:xfrm>
            <a:custGeom>
              <a:avLst/>
              <a:gdLst/>
              <a:ahLst/>
              <a:cxnLst/>
              <a:rect l="l" t="t" r="r" b="b"/>
              <a:pathLst>
                <a:path w="28575" h="1944370">
                  <a:moveTo>
                    <a:pt x="0" y="0"/>
                  </a:moveTo>
                  <a:lnTo>
                    <a:pt x="0" y="19186"/>
                  </a:lnTo>
                </a:path>
                <a:path w="28575" h="1944370">
                  <a:moveTo>
                    <a:pt x="0" y="28684"/>
                  </a:moveTo>
                  <a:lnTo>
                    <a:pt x="9479" y="247708"/>
                  </a:lnTo>
                </a:path>
                <a:path w="28575" h="1944370">
                  <a:moveTo>
                    <a:pt x="9479" y="257396"/>
                  </a:moveTo>
                  <a:lnTo>
                    <a:pt x="18959" y="1267512"/>
                  </a:lnTo>
                </a:path>
                <a:path w="28575" h="1944370">
                  <a:moveTo>
                    <a:pt x="18959" y="1277010"/>
                  </a:moveTo>
                  <a:lnTo>
                    <a:pt x="28438" y="1943848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5933440" y="804381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36"/>
                  </a:moveTo>
                  <a:lnTo>
                    <a:pt x="17576" y="10883"/>
                  </a:lnTo>
                  <a:lnTo>
                    <a:pt x="14224" y="9486"/>
                  </a:lnTo>
                  <a:lnTo>
                    <a:pt x="10871" y="10883"/>
                  </a:lnTo>
                  <a:lnTo>
                    <a:pt x="9486" y="14236"/>
                  </a:lnTo>
                  <a:lnTo>
                    <a:pt x="10871" y="17602"/>
                  </a:lnTo>
                  <a:lnTo>
                    <a:pt x="14224" y="18986"/>
                  </a:lnTo>
                  <a:lnTo>
                    <a:pt x="17576" y="17602"/>
                  </a:lnTo>
                  <a:lnTo>
                    <a:pt x="18961" y="14236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5947667" y="6123886"/>
              <a:ext cx="38735" cy="1924685"/>
            </a:xfrm>
            <a:custGeom>
              <a:avLst/>
              <a:gdLst/>
              <a:ahLst/>
              <a:cxnLst/>
              <a:rect l="l" t="t" r="r" b="b"/>
              <a:pathLst>
                <a:path w="38735" h="1924684">
                  <a:moveTo>
                    <a:pt x="0" y="1924662"/>
                  </a:moveTo>
                  <a:lnTo>
                    <a:pt x="0" y="1867664"/>
                  </a:lnTo>
                </a:path>
                <a:path w="38735" h="1924684">
                  <a:moveTo>
                    <a:pt x="0" y="1857929"/>
                  </a:moveTo>
                  <a:lnTo>
                    <a:pt x="9479" y="1505533"/>
                  </a:lnTo>
                </a:path>
                <a:path w="38735" h="1924684">
                  <a:moveTo>
                    <a:pt x="9479" y="1496034"/>
                  </a:moveTo>
                  <a:lnTo>
                    <a:pt x="28723" y="18996"/>
                  </a:lnTo>
                </a:path>
                <a:path w="38735" h="1924684">
                  <a:moveTo>
                    <a:pt x="28723" y="9498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5981130" y="61096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5985870" y="6123886"/>
              <a:ext cx="28575" cy="1934210"/>
            </a:xfrm>
            <a:custGeom>
              <a:avLst/>
              <a:gdLst/>
              <a:ahLst/>
              <a:cxnLst/>
              <a:rect l="l" t="t" r="r" b="b"/>
              <a:pathLst>
                <a:path w="28575" h="1934209">
                  <a:moveTo>
                    <a:pt x="0" y="0"/>
                  </a:moveTo>
                  <a:lnTo>
                    <a:pt x="0" y="76269"/>
                  </a:lnTo>
                </a:path>
                <a:path w="28575" h="1934209">
                  <a:moveTo>
                    <a:pt x="0" y="85767"/>
                  </a:moveTo>
                  <a:lnTo>
                    <a:pt x="9479" y="724129"/>
                  </a:lnTo>
                </a:path>
                <a:path w="28575" h="1934209">
                  <a:moveTo>
                    <a:pt x="9479" y="733627"/>
                  </a:moveTo>
                  <a:lnTo>
                    <a:pt x="28438" y="193416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6009569" y="80630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6014309" y="6133384"/>
              <a:ext cx="38100" cy="1934845"/>
            </a:xfrm>
            <a:custGeom>
              <a:avLst/>
              <a:gdLst/>
              <a:ahLst/>
              <a:cxnLst/>
              <a:rect l="l" t="t" r="r" b="b"/>
              <a:pathLst>
                <a:path w="38100" h="1934845">
                  <a:moveTo>
                    <a:pt x="0" y="1934397"/>
                  </a:moveTo>
                  <a:lnTo>
                    <a:pt x="9479" y="1905666"/>
                  </a:lnTo>
                </a:path>
                <a:path w="38100" h="1934845">
                  <a:moveTo>
                    <a:pt x="9479" y="1896168"/>
                  </a:moveTo>
                  <a:lnTo>
                    <a:pt x="18959" y="1572209"/>
                  </a:lnTo>
                </a:path>
                <a:path w="38100" h="1934845">
                  <a:moveTo>
                    <a:pt x="18959" y="1562711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6047487" y="61191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6061708" y="6133384"/>
              <a:ext cx="29209" cy="1906270"/>
            </a:xfrm>
            <a:custGeom>
              <a:avLst/>
              <a:gdLst/>
              <a:ahLst/>
              <a:cxnLst/>
              <a:rect l="l" t="t" r="r" b="b"/>
              <a:pathLst>
                <a:path w="29210" h="1906270">
                  <a:moveTo>
                    <a:pt x="0" y="0"/>
                  </a:moveTo>
                  <a:lnTo>
                    <a:pt x="0" y="76269"/>
                  </a:lnTo>
                </a:path>
                <a:path w="29210" h="1906270">
                  <a:moveTo>
                    <a:pt x="0" y="85767"/>
                  </a:moveTo>
                  <a:lnTo>
                    <a:pt x="9479" y="485919"/>
                  </a:lnTo>
                </a:path>
                <a:path w="29210" h="1906270">
                  <a:moveTo>
                    <a:pt x="9479" y="495417"/>
                  </a:moveTo>
                  <a:lnTo>
                    <a:pt x="28628" y="190566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6085595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6090336" y="6133384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1924662"/>
                  </a:moveTo>
                  <a:lnTo>
                    <a:pt x="9479" y="1915164"/>
                  </a:lnTo>
                </a:path>
                <a:path w="38100" h="1924684">
                  <a:moveTo>
                    <a:pt x="9479" y="1905666"/>
                  </a:moveTo>
                  <a:lnTo>
                    <a:pt x="9479" y="1715192"/>
                  </a:lnTo>
                </a:path>
                <a:path w="38100" h="1924684">
                  <a:moveTo>
                    <a:pt x="9479" y="1705694"/>
                  </a:moveTo>
                  <a:lnTo>
                    <a:pt x="18959" y="895569"/>
                  </a:lnTo>
                </a:path>
                <a:path w="38100" h="1924684">
                  <a:moveTo>
                    <a:pt x="18959" y="886071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6123508" y="61096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6128255" y="6123886"/>
              <a:ext cx="38100" cy="1915160"/>
            </a:xfrm>
            <a:custGeom>
              <a:avLst/>
              <a:gdLst/>
              <a:ahLst/>
              <a:cxnLst/>
              <a:rect l="l" t="t" r="r" b="b"/>
              <a:pathLst>
                <a:path w="38100" h="1915159">
                  <a:moveTo>
                    <a:pt x="0" y="0"/>
                  </a:moveTo>
                  <a:lnTo>
                    <a:pt x="9479" y="76269"/>
                  </a:lnTo>
                </a:path>
                <a:path w="38100" h="1915159">
                  <a:moveTo>
                    <a:pt x="9479" y="85767"/>
                  </a:moveTo>
                  <a:lnTo>
                    <a:pt x="9479" y="400247"/>
                  </a:lnTo>
                </a:path>
                <a:path w="38100" h="1915159">
                  <a:moveTo>
                    <a:pt x="9479" y="409745"/>
                  </a:moveTo>
                  <a:lnTo>
                    <a:pt x="37918" y="1896158"/>
                  </a:lnTo>
                </a:path>
                <a:path w="38100" h="1915159">
                  <a:moveTo>
                    <a:pt x="37918" y="1905666"/>
                  </a:moveTo>
                  <a:lnTo>
                    <a:pt x="37918" y="191516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6161433" y="80437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6166173" y="6114388"/>
              <a:ext cx="38100" cy="1924685"/>
            </a:xfrm>
            <a:custGeom>
              <a:avLst/>
              <a:gdLst/>
              <a:ahLst/>
              <a:cxnLst/>
              <a:rect l="l" t="t" r="r" b="b"/>
              <a:pathLst>
                <a:path w="38100" h="1924684">
                  <a:moveTo>
                    <a:pt x="0" y="1924662"/>
                  </a:moveTo>
                  <a:lnTo>
                    <a:pt x="9479" y="1829425"/>
                  </a:lnTo>
                </a:path>
                <a:path w="38100" h="1924684">
                  <a:moveTo>
                    <a:pt x="9479" y="1819927"/>
                  </a:moveTo>
                  <a:lnTo>
                    <a:pt x="18959" y="990834"/>
                  </a:lnTo>
                </a:path>
                <a:path w="38100" h="1924684">
                  <a:moveTo>
                    <a:pt x="18959" y="981336"/>
                  </a:moveTo>
                  <a:lnTo>
                    <a:pt x="38013" y="37992"/>
                  </a:lnTo>
                </a:path>
                <a:path w="38100" h="1924684">
                  <a:moveTo>
                    <a:pt x="38013" y="28494"/>
                  </a:moveTo>
                  <a:lnTo>
                    <a:pt x="3801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4" name="object 554" descr=""/>
          <p:cNvSpPr txBox="1"/>
          <p:nvPr/>
        </p:nvSpPr>
        <p:spPr>
          <a:xfrm>
            <a:off x="1427733" y="8571760"/>
            <a:ext cx="4918075" cy="41465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59055">
              <a:lnSpc>
                <a:spcPct val="100000"/>
              </a:lnSpc>
              <a:spcBef>
                <a:spcPts val="445"/>
              </a:spcBef>
              <a:tabLst>
                <a:tab pos="1911985" algn="l"/>
                <a:tab pos="2538730" algn="l"/>
              </a:tabLst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v:LB2FA2-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800" spc="-10">
                <a:solidFill>
                  <a:srgbClr val="008000"/>
                </a:solidFill>
                <a:latin typeface="Microsoft Sans Serif"/>
                <a:cs typeface="Microsoft Sans Serif"/>
              </a:rPr>
              <a:t>v:LB2FB2-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	</a:t>
            </a:r>
            <a:r>
              <a:rPr dirty="0" sz="800" spc="-10">
                <a:solidFill>
                  <a:srgbClr val="0000FF"/>
                </a:solidFill>
                <a:latin typeface="Microsoft Sans Serif"/>
                <a:cs typeface="Microsoft Sans Serif"/>
              </a:rPr>
              <a:t>v:LB2FC2-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durante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segundo banco </a:t>
            </a:r>
            <a:r>
              <a:rPr dirty="0" sz="1100" spc="-25">
                <a:latin typeface="Microsoft Sans Serif"/>
                <a:cs typeface="Microsoft Sans Serif"/>
              </a:rPr>
              <a:t>C2.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55" name="object 55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56" name="object 55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54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62851" y="1422167"/>
            <a:ext cx="4408170" cy="2710815"/>
            <a:chOff x="1762851" y="1422167"/>
            <a:chExt cx="4408170" cy="2710815"/>
          </a:xfrm>
        </p:grpSpPr>
        <p:sp>
          <p:nvSpPr>
            <p:cNvPr id="5" name="object 5" descr=""/>
            <p:cNvSpPr/>
            <p:nvPr/>
          </p:nvSpPr>
          <p:spPr>
            <a:xfrm>
              <a:off x="1810282" y="1426930"/>
              <a:ext cx="4351655" cy="2658745"/>
            </a:xfrm>
            <a:custGeom>
              <a:avLst/>
              <a:gdLst/>
              <a:ahLst/>
              <a:cxnLst/>
              <a:rect l="l" t="t" r="r" b="b"/>
              <a:pathLst>
                <a:path w="4351655" h="2658745">
                  <a:moveTo>
                    <a:pt x="0" y="2658499"/>
                  </a:moveTo>
                  <a:lnTo>
                    <a:pt x="4351161" y="2658499"/>
                  </a:lnTo>
                  <a:lnTo>
                    <a:pt x="4351161" y="0"/>
                  </a:lnTo>
                  <a:lnTo>
                    <a:pt x="0" y="0"/>
                  </a:lnTo>
                  <a:lnTo>
                    <a:pt x="0" y="2658499"/>
                  </a:lnTo>
                  <a:close/>
                </a:path>
              </a:pathLst>
            </a:custGeom>
            <a:ln w="9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15022" y="4090178"/>
              <a:ext cx="4351655" cy="38100"/>
            </a:xfrm>
            <a:custGeom>
              <a:avLst/>
              <a:gdLst/>
              <a:ahLst/>
              <a:cxnLst/>
              <a:rect l="l" t="t" r="r" b="b"/>
              <a:pathLst>
                <a:path w="4351655" h="38100">
                  <a:moveTo>
                    <a:pt x="0" y="0"/>
                  </a:moveTo>
                  <a:lnTo>
                    <a:pt x="0" y="38001"/>
                  </a:lnTo>
                </a:path>
                <a:path w="4351655" h="38100">
                  <a:moveTo>
                    <a:pt x="721960" y="0"/>
                  </a:moveTo>
                  <a:lnTo>
                    <a:pt x="721960" y="38001"/>
                  </a:lnTo>
                </a:path>
                <a:path w="4351655" h="38100">
                  <a:moveTo>
                    <a:pt x="1453505" y="0"/>
                  </a:moveTo>
                  <a:lnTo>
                    <a:pt x="1453505" y="38001"/>
                  </a:lnTo>
                </a:path>
                <a:path w="4351655" h="38100">
                  <a:moveTo>
                    <a:pt x="2175665" y="0"/>
                  </a:moveTo>
                  <a:lnTo>
                    <a:pt x="2175665" y="38001"/>
                  </a:lnTo>
                </a:path>
                <a:path w="4351655" h="38100">
                  <a:moveTo>
                    <a:pt x="2897731" y="0"/>
                  </a:moveTo>
                  <a:lnTo>
                    <a:pt x="2897731" y="38001"/>
                  </a:lnTo>
                </a:path>
                <a:path w="4351655" h="38100">
                  <a:moveTo>
                    <a:pt x="3629181" y="0"/>
                  </a:moveTo>
                  <a:lnTo>
                    <a:pt x="3629181" y="38001"/>
                  </a:lnTo>
                </a:path>
                <a:path w="4351655" h="38100">
                  <a:moveTo>
                    <a:pt x="4351151" y="0"/>
                  </a:moveTo>
                  <a:lnTo>
                    <a:pt x="4351151" y="38001"/>
                  </a:lnTo>
                </a:path>
              </a:pathLst>
            </a:custGeom>
            <a:ln w="94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532243" y="1426939"/>
              <a:ext cx="2907665" cy="2658745"/>
            </a:xfrm>
            <a:custGeom>
              <a:avLst/>
              <a:gdLst/>
              <a:ahLst/>
              <a:cxnLst/>
              <a:rect l="l" t="t" r="r" b="b"/>
              <a:pathLst>
                <a:path w="2907665" h="2658745">
                  <a:moveTo>
                    <a:pt x="0" y="0"/>
                  </a:moveTo>
                  <a:lnTo>
                    <a:pt x="0" y="2658489"/>
                  </a:lnTo>
                </a:path>
                <a:path w="2907665" h="2658745">
                  <a:moveTo>
                    <a:pt x="731544" y="0"/>
                  </a:moveTo>
                  <a:lnTo>
                    <a:pt x="731544" y="2658489"/>
                  </a:lnTo>
                </a:path>
                <a:path w="2907665" h="2658745">
                  <a:moveTo>
                    <a:pt x="1453704" y="0"/>
                  </a:moveTo>
                  <a:lnTo>
                    <a:pt x="1453704" y="2658489"/>
                  </a:lnTo>
                </a:path>
                <a:path w="2907665" h="2658745">
                  <a:moveTo>
                    <a:pt x="2175770" y="0"/>
                  </a:moveTo>
                  <a:lnTo>
                    <a:pt x="2175770" y="2658489"/>
                  </a:lnTo>
                </a:path>
                <a:path w="2907665" h="2658745">
                  <a:moveTo>
                    <a:pt x="2907220" y="0"/>
                  </a:moveTo>
                  <a:lnTo>
                    <a:pt x="2907220" y="2658489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67614" y="409017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5721201" y="4148970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22150" y="3996498"/>
            <a:ext cx="475742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193040">
              <a:lnSpc>
                <a:spcPct val="100000"/>
              </a:lnSpc>
              <a:spcBef>
                <a:spcPts val="15"/>
              </a:spcBef>
              <a:tabLst>
                <a:tab pos="915035" algn="l"/>
                <a:tab pos="1646555" algn="l"/>
                <a:tab pos="2368550" algn="l"/>
                <a:tab pos="3090545" algn="l"/>
                <a:tab pos="3822065" algn="l"/>
                <a:tab pos="4544060" algn="l"/>
              </a:tabLst>
            </a:pPr>
            <a:r>
              <a:rPr dirty="0" sz="800" spc="-20">
                <a:latin typeface="Microsoft Sans Serif"/>
                <a:cs typeface="Microsoft Sans Serif"/>
              </a:rPr>
              <a:t>0.02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0.07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0.12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0.17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0.22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0.27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0.32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67614" y="1431688"/>
            <a:ext cx="38100" cy="2325370"/>
          </a:xfrm>
          <a:custGeom>
            <a:avLst/>
            <a:gdLst/>
            <a:ahLst/>
            <a:cxnLst/>
            <a:rect l="l" t="t" r="r" b="b"/>
            <a:pathLst>
              <a:path w="38100" h="2325370">
                <a:moveTo>
                  <a:pt x="37928" y="2325051"/>
                </a:moveTo>
                <a:lnTo>
                  <a:pt x="0" y="2325051"/>
                </a:lnTo>
              </a:path>
              <a:path w="38100" h="2325370">
                <a:moveTo>
                  <a:pt x="37928" y="1991357"/>
                </a:moveTo>
                <a:lnTo>
                  <a:pt x="0" y="1991357"/>
                </a:lnTo>
              </a:path>
              <a:path w="38100" h="2325370">
                <a:moveTo>
                  <a:pt x="37928" y="1657976"/>
                </a:moveTo>
                <a:lnTo>
                  <a:pt x="0" y="1657976"/>
                </a:lnTo>
              </a:path>
              <a:path w="38100" h="2325370">
                <a:moveTo>
                  <a:pt x="37928" y="1333998"/>
                </a:moveTo>
                <a:lnTo>
                  <a:pt x="0" y="1333998"/>
                </a:lnTo>
              </a:path>
              <a:path w="38100" h="2325370">
                <a:moveTo>
                  <a:pt x="37928" y="1000522"/>
                </a:moveTo>
                <a:lnTo>
                  <a:pt x="0" y="1000522"/>
                </a:lnTo>
              </a:path>
              <a:path w="38100" h="2325370">
                <a:moveTo>
                  <a:pt x="37928" y="666856"/>
                </a:moveTo>
                <a:lnTo>
                  <a:pt x="0" y="666856"/>
                </a:lnTo>
              </a:path>
              <a:path w="38100" h="2325370">
                <a:moveTo>
                  <a:pt x="37928" y="333475"/>
                </a:moveTo>
                <a:lnTo>
                  <a:pt x="0" y="333475"/>
                </a:lnTo>
              </a:path>
              <a:path w="38100" h="2325370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522150" y="2005140"/>
            <a:ext cx="235585" cy="180911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635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  <a:spcBef>
                <a:spcPts val="5"/>
              </a:spcBef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60079" y="1301738"/>
            <a:ext cx="244475" cy="521334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85090">
              <a:lnSpc>
                <a:spcPts val="1350"/>
              </a:lnSpc>
              <a:spcBef>
                <a:spcPts val="30"/>
              </a:spcBef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810281" y="1665158"/>
            <a:ext cx="4361180" cy="2192020"/>
            <a:chOff x="1810281" y="1665158"/>
            <a:chExt cx="4361180" cy="2192020"/>
          </a:xfrm>
        </p:grpSpPr>
        <p:sp>
          <p:nvSpPr>
            <p:cNvPr id="15" name="object 15" descr=""/>
            <p:cNvSpPr/>
            <p:nvPr/>
          </p:nvSpPr>
          <p:spPr>
            <a:xfrm>
              <a:off x="1810282" y="1760415"/>
              <a:ext cx="4332605" cy="1991995"/>
            </a:xfrm>
            <a:custGeom>
              <a:avLst/>
              <a:gdLst/>
              <a:ahLst/>
              <a:cxnLst/>
              <a:rect l="l" t="t" r="r" b="b"/>
              <a:pathLst>
                <a:path w="4332605" h="1991995">
                  <a:moveTo>
                    <a:pt x="0" y="1991575"/>
                  </a:moveTo>
                  <a:lnTo>
                    <a:pt x="4332192" y="1991575"/>
                  </a:lnTo>
                </a:path>
                <a:path w="4332605" h="1991995">
                  <a:moveTo>
                    <a:pt x="0" y="1657881"/>
                  </a:moveTo>
                  <a:lnTo>
                    <a:pt x="4332192" y="1657881"/>
                  </a:lnTo>
                </a:path>
                <a:path w="4332605" h="1991995">
                  <a:moveTo>
                    <a:pt x="0" y="1324500"/>
                  </a:moveTo>
                  <a:lnTo>
                    <a:pt x="4332192" y="1324500"/>
                  </a:lnTo>
                </a:path>
                <a:path w="4332605" h="1991995">
                  <a:moveTo>
                    <a:pt x="0" y="1000522"/>
                  </a:moveTo>
                  <a:lnTo>
                    <a:pt x="4332192" y="1000522"/>
                  </a:lnTo>
                </a:path>
                <a:path w="4332605" h="1991995">
                  <a:moveTo>
                    <a:pt x="0" y="667046"/>
                  </a:moveTo>
                  <a:lnTo>
                    <a:pt x="4332192" y="667046"/>
                  </a:lnTo>
                </a:path>
                <a:path w="4332605" h="1991995">
                  <a:moveTo>
                    <a:pt x="0" y="333380"/>
                  </a:moveTo>
                  <a:lnTo>
                    <a:pt x="4332192" y="333380"/>
                  </a:lnTo>
                </a:path>
                <a:path w="4332605" h="1991995">
                  <a:moveTo>
                    <a:pt x="0" y="0"/>
                  </a:moveTo>
                  <a:lnTo>
                    <a:pt x="4332192" y="0"/>
                  </a:lnTo>
                </a:path>
              </a:pathLst>
            </a:custGeom>
            <a:ln w="949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81028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815022" y="2498982"/>
              <a:ext cx="1273175" cy="1315085"/>
            </a:xfrm>
            <a:custGeom>
              <a:avLst/>
              <a:gdLst/>
              <a:ahLst/>
              <a:cxnLst/>
              <a:rect l="l" t="t" r="r" b="b"/>
              <a:pathLst>
                <a:path w="1273175" h="1315085">
                  <a:moveTo>
                    <a:pt x="0" y="266704"/>
                  </a:moveTo>
                  <a:lnTo>
                    <a:pt x="1215945" y="266704"/>
                  </a:lnTo>
                </a:path>
                <a:path w="1273175" h="1315085">
                  <a:moveTo>
                    <a:pt x="1225425" y="266704"/>
                  </a:moveTo>
                  <a:lnTo>
                    <a:pt x="1225425" y="600180"/>
                  </a:lnTo>
                </a:path>
                <a:path w="1273175" h="1315085">
                  <a:moveTo>
                    <a:pt x="1225425" y="609678"/>
                  </a:moveTo>
                  <a:lnTo>
                    <a:pt x="1244669" y="1305257"/>
                  </a:lnTo>
                </a:path>
                <a:path w="1273175" h="1315085">
                  <a:moveTo>
                    <a:pt x="1244669" y="1314765"/>
                  </a:moveTo>
                  <a:lnTo>
                    <a:pt x="1244669" y="1229026"/>
                  </a:lnTo>
                </a:path>
                <a:path w="1273175" h="1315085">
                  <a:moveTo>
                    <a:pt x="1244669" y="1219528"/>
                  </a:moveTo>
                  <a:lnTo>
                    <a:pt x="1263628" y="9498"/>
                  </a:lnTo>
                </a:path>
                <a:path w="1273175" h="1315085">
                  <a:moveTo>
                    <a:pt x="1263628" y="0"/>
                  </a:moveTo>
                  <a:lnTo>
                    <a:pt x="1263628" y="56988"/>
                  </a:lnTo>
                </a:path>
                <a:path w="1273175" h="1315085">
                  <a:moveTo>
                    <a:pt x="1263628" y="66486"/>
                  </a:moveTo>
                  <a:lnTo>
                    <a:pt x="1273108" y="68585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083389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088130" y="2432211"/>
              <a:ext cx="19050" cy="753110"/>
            </a:xfrm>
            <a:custGeom>
              <a:avLst/>
              <a:gdLst/>
              <a:ahLst/>
              <a:cxnLst/>
              <a:rect l="l" t="t" r="r" b="b"/>
              <a:pathLst>
                <a:path w="19050" h="753110">
                  <a:moveTo>
                    <a:pt x="0" y="752624"/>
                  </a:moveTo>
                  <a:lnTo>
                    <a:pt x="9479" y="628959"/>
                  </a:lnTo>
                </a:path>
                <a:path w="19050" h="753110">
                  <a:moveTo>
                    <a:pt x="9479" y="61946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102343" y="2417965"/>
              <a:ext cx="19050" cy="28575"/>
            </a:xfrm>
            <a:custGeom>
              <a:avLst/>
              <a:gdLst/>
              <a:ahLst/>
              <a:cxnLst/>
              <a:rect l="l" t="t" r="r" b="b"/>
              <a:pathLst>
                <a:path w="19050" h="2857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  <a:path w="19050" h="28575">
                  <a:moveTo>
                    <a:pt x="18961" y="23749"/>
                  </a:moveTo>
                  <a:lnTo>
                    <a:pt x="17576" y="20396"/>
                  </a:lnTo>
                  <a:lnTo>
                    <a:pt x="14224" y="18999"/>
                  </a:lnTo>
                  <a:lnTo>
                    <a:pt x="10871" y="20396"/>
                  </a:lnTo>
                  <a:lnTo>
                    <a:pt x="9474" y="23749"/>
                  </a:lnTo>
                  <a:lnTo>
                    <a:pt x="10871" y="27114"/>
                  </a:lnTo>
                  <a:lnTo>
                    <a:pt x="14224" y="28498"/>
                  </a:lnTo>
                  <a:lnTo>
                    <a:pt x="17576" y="27114"/>
                  </a:lnTo>
                  <a:lnTo>
                    <a:pt x="18961" y="23749"/>
                  </a:lnTo>
                  <a:close/>
                </a:path>
                <a:path w="19050" h="28575">
                  <a:moveTo>
                    <a:pt x="18961" y="14249"/>
                  </a:moveTo>
                  <a:lnTo>
                    <a:pt x="17576" y="10896"/>
                  </a:lnTo>
                  <a:lnTo>
                    <a:pt x="14224" y="9499"/>
                  </a:lnTo>
                  <a:lnTo>
                    <a:pt x="10871" y="10896"/>
                  </a:lnTo>
                  <a:lnTo>
                    <a:pt x="9474" y="14249"/>
                  </a:lnTo>
                  <a:lnTo>
                    <a:pt x="10871" y="17614"/>
                  </a:lnTo>
                  <a:lnTo>
                    <a:pt x="14224" y="18999"/>
                  </a:lnTo>
                  <a:lnTo>
                    <a:pt x="17576" y="17614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126048" y="2308262"/>
              <a:ext cx="9525" cy="124460"/>
            </a:xfrm>
            <a:custGeom>
              <a:avLst/>
              <a:gdLst/>
              <a:ahLst/>
              <a:cxnLst/>
              <a:rect l="l" t="t" r="r" b="b"/>
              <a:pathLst>
                <a:path w="9525" h="124460">
                  <a:moveTo>
                    <a:pt x="0" y="123949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130787" y="22940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135528" y="1822342"/>
              <a:ext cx="28575" cy="762635"/>
            </a:xfrm>
            <a:custGeom>
              <a:avLst/>
              <a:gdLst/>
              <a:ahLst/>
              <a:cxnLst/>
              <a:rect l="l" t="t" r="r" b="b"/>
              <a:pathLst>
                <a:path w="28575" h="762635">
                  <a:moveTo>
                    <a:pt x="0" y="476421"/>
                  </a:moveTo>
                  <a:lnTo>
                    <a:pt x="0" y="533694"/>
                  </a:lnTo>
                </a:path>
                <a:path w="28575" h="762635">
                  <a:moveTo>
                    <a:pt x="0" y="543192"/>
                  </a:moveTo>
                  <a:lnTo>
                    <a:pt x="9479" y="752908"/>
                  </a:lnTo>
                </a:path>
                <a:path w="28575" h="762635">
                  <a:moveTo>
                    <a:pt x="9479" y="762407"/>
                  </a:moveTo>
                  <a:lnTo>
                    <a:pt x="18959" y="724129"/>
                  </a:lnTo>
                </a:path>
                <a:path w="28575" h="762635">
                  <a:moveTo>
                    <a:pt x="18959" y="714631"/>
                  </a:moveTo>
                  <a:lnTo>
                    <a:pt x="18959" y="333475"/>
                  </a:lnTo>
                </a:path>
                <a:path w="28575" h="762635">
                  <a:moveTo>
                    <a:pt x="18959" y="323977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159226" y="18080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163967" y="1812844"/>
              <a:ext cx="95250" cy="1887220"/>
            </a:xfrm>
            <a:custGeom>
              <a:avLst/>
              <a:gdLst/>
              <a:ahLst/>
              <a:cxnLst/>
              <a:rect l="l" t="t" r="r" b="b"/>
              <a:pathLst>
                <a:path w="95250" h="1887220">
                  <a:moveTo>
                    <a:pt x="0" y="0"/>
                  </a:moveTo>
                  <a:lnTo>
                    <a:pt x="9764" y="171534"/>
                  </a:lnTo>
                </a:path>
                <a:path w="95250" h="1887220">
                  <a:moveTo>
                    <a:pt x="9764" y="181032"/>
                  </a:moveTo>
                  <a:lnTo>
                    <a:pt x="19243" y="1200551"/>
                  </a:lnTo>
                </a:path>
                <a:path w="95250" h="1887220">
                  <a:moveTo>
                    <a:pt x="19243" y="1210049"/>
                  </a:moveTo>
                  <a:lnTo>
                    <a:pt x="28723" y="1019613"/>
                  </a:lnTo>
                </a:path>
                <a:path w="95250" h="1887220">
                  <a:moveTo>
                    <a:pt x="28723" y="1010115"/>
                  </a:moveTo>
                  <a:lnTo>
                    <a:pt x="38203" y="76269"/>
                  </a:lnTo>
                </a:path>
                <a:path w="95250" h="1887220">
                  <a:moveTo>
                    <a:pt x="38203" y="66771"/>
                  </a:moveTo>
                  <a:lnTo>
                    <a:pt x="47682" y="295483"/>
                  </a:lnTo>
                </a:path>
                <a:path w="95250" h="1887220">
                  <a:moveTo>
                    <a:pt x="47682" y="304981"/>
                  </a:moveTo>
                  <a:lnTo>
                    <a:pt x="57162" y="1715192"/>
                  </a:lnTo>
                </a:path>
                <a:path w="95250" h="1887220">
                  <a:moveTo>
                    <a:pt x="57162" y="1724690"/>
                  </a:moveTo>
                  <a:lnTo>
                    <a:pt x="57162" y="1657976"/>
                  </a:lnTo>
                </a:path>
                <a:path w="95250" h="1887220">
                  <a:moveTo>
                    <a:pt x="57162" y="1648478"/>
                  </a:moveTo>
                  <a:lnTo>
                    <a:pt x="76121" y="571686"/>
                  </a:lnTo>
                </a:path>
                <a:path w="95250" h="1887220">
                  <a:moveTo>
                    <a:pt x="76121" y="562188"/>
                  </a:moveTo>
                  <a:lnTo>
                    <a:pt x="76121" y="628864"/>
                  </a:lnTo>
                </a:path>
                <a:path w="95250" h="1887220">
                  <a:moveTo>
                    <a:pt x="76121" y="638362"/>
                  </a:moveTo>
                  <a:lnTo>
                    <a:pt x="85601" y="1438761"/>
                  </a:lnTo>
                </a:path>
                <a:path w="95250" h="1887220">
                  <a:moveTo>
                    <a:pt x="85601" y="1448259"/>
                  </a:moveTo>
                  <a:lnTo>
                    <a:pt x="95080" y="18866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254307" y="37042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259048" y="1669899"/>
              <a:ext cx="209550" cy="2039620"/>
            </a:xfrm>
            <a:custGeom>
              <a:avLst/>
              <a:gdLst/>
              <a:ahLst/>
              <a:cxnLst/>
              <a:rect l="l" t="t" r="r" b="b"/>
              <a:pathLst>
                <a:path w="209550" h="2039620">
                  <a:moveTo>
                    <a:pt x="0" y="2039113"/>
                  </a:moveTo>
                  <a:lnTo>
                    <a:pt x="9479" y="1877143"/>
                  </a:lnTo>
                </a:path>
                <a:path w="209550" h="2039620">
                  <a:moveTo>
                    <a:pt x="9479" y="1867635"/>
                  </a:moveTo>
                  <a:lnTo>
                    <a:pt x="18959" y="1248231"/>
                  </a:lnTo>
                </a:path>
                <a:path w="209550" h="2039620">
                  <a:moveTo>
                    <a:pt x="18959" y="1238733"/>
                  </a:moveTo>
                  <a:lnTo>
                    <a:pt x="18959" y="1267227"/>
                  </a:lnTo>
                </a:path>
                <a:path w="209550" h="2039620">
                  <a:moveTo>
                    <a:pt x="18959" y="1276725"/>
                  </a:moveTo>
                  <a:lnTo>
                    <a:pt x="38108" y="1648478"/>
                  </a:lnTo>
                </a:path>
                <a:path w="209550" h="2039620">
                  <a:moveTo>
                    <a:pt x="38108" y="1657976"/>
                  </a:moveTo>
                  <a:lnTo>
                    <a:pt x="38108" y="1648478"/>
                  </a:lnTo>
                </a:path>
                <a:path w="209550" h="2039620">
                  <a:moveTo>
                    <a:pt x="38108" y="1638980"/>
                  </a:moveTo>
                  <a:lnTo>
                    <a:pt x="57067" y="1315002"/>
                  </a:lnTo>
                </a:path>
                <a:path w="209550" h="2039620">
                  <a:moveTo>
                    <a:pt x="57067" y="1305504"/>
                  </a:moveTo>
                  <a:lnTo>
                    <a:pt x="76026" y="867075"/>
                  </a:lnTo>
                </a:path>
                <a:path w="209550" h="2039620">
                  <a:moveTo>
                    <a:pt x="76026" y="857577"/>
                  </a:moveTo>
                  <a:lnTo>
                    <a:pt x="76026" y="886071"/>
                  </a:lnTo>
                </a:path>
                <a:path w="209550" h="2039620">
                  <a:moveTo>
                    <a:pt x="76026" y="895569"/>
                  </a:moveTo>
                  <a:lnTo>
                    <a:pt x="94986" y="1400769"/>
                  </a:lnTo>
                </a:path>
                <a:path w="209550" h="2039620">
                  <a:moveTo>
                    <a:pt x="94986" y="1410267"/>
                  </a:moveTo>
                  <a:lnTo>
                    <a:pt x="94986" y="1372275"/>
                  </a:lnTo>
                </a:path>
                <a:path w="209550" h="2039620">
                  <a:moveTo>
                    <a:pt x="94986" y="1362492"/>
                  </a:moveTo>
                  <a:lnTo>
                    <a:pt x="94986" y="962340"/>
                  </a:lnTo>
                </a:path>
                <a:path w="209550" h="2039620">
                  <a:moveTo>
                    <a:pt x="94986" y="952842"/>
                  </a:moveTo>
                  <a:lnTo>
                    <a:pt x="113945" y="161941"/>
                  </a:lnTo>
                </a:path>
                <a:path w="209550" h="2039620">
                  <a:moveTo>
                    <a:pt x="113945" y="152443"/>
                  </a:moveTo>
                  <a:lnTo>
                    <a:pt x="113945" y="219214"/>
                  </a:lnTo>
                </a:path>
                <a:path w="209550" h="2039620">
                  <a:moveTo>
                    <a:pt x="113945" y="228712"/>
                  </a:moveTo>
                  <a:lnTo>
                    <a:pt x="123425" y="1248231"/>
                  </a:lnTo>
                </a:path>
                <a:path w="209550" h="2039620">
                  <a:moveTo>
                    <a:pt x="123425" y="1257729"/>
                  </a:moveTo>
                  <a:lnTo>
                    <a:pt x="132904" y="1200551"/>
                  </a:lnTo>
                </a:path>
                <a:path w="209550" h="2039620">
                  <a:moveTo>
                    <a:pt x="132904" y="1191053"/>
                  </a:moveTo>
                  <a:lnTo>
                    <a:pt x="142668" y="409650"/>
                  </a:lnTo>
                </a:path>
                <a:path w="209550" h="2039620">
                  <a:moveTo>
                    <a:pt x="142668" y="400152"/>
                  </a:moveTo>
                  <a:lnTo>
                    <a:pt x="142668" y="9498"/>
                  </a:lnTo>
                </a:path>
                <a:path w="209550" h="2039620">
                  <a:moveTo>
                    <a:pt x="142668" y="0"/>
                  </a:moveTo>
                  <a:lnTo>
                    <a:pt x="152148" y="76269"/>
                  </a:lnTo>
                </a:path>
                <a:path w="209550" h="2039620">
                  <a:moveTo>
                    <a:pt x="152148" y="85767"/>
                  </a:moveTo>
                  <a:lnTo>
                    <a:pt x="161628" y="1229235"/>
                  </a:lnTo>
                </a:path>
                <a:path w="209550" h="2039620">
                  <a:moveTo>
                    <a:pt x="161628" y="1238733"/>
                  </a:moveTo>
                  <a:lnTo>
                    <a:pt x="171107" y="1191053"/>
                  </a:lnTo>
                </a:path>
                <a:path w="209550" h="2039620">
                  <a:moveTo>
                    <a:pt x="171107" y="1181555"/>
                  </a:moveTo>
                  <a:lnTo>
                    <a:pt x="180587" y="524101"/>
                  </a:lnTo>
                </a:path>
                <a:path w="209550" h="2039620">
                  <a:moveTo>
                    <a:pt x="180587" y="514603"/>
                  </a:moveTo>
                  <a:lnTo>
                    <a:pt x="190067" y="638362"/>
                  </a:lnTo>
                </a:path>
                <a:path w="209550" h="2039620">
                  <a:moveTo>
                    <a:pt x="190067" y="647860"/>
                  </a:moveTo>
                  <a:lnTo>
                    <a:pt x="199546" y="1315002"/>
                  </a:lnTo>
                </a:path>
                <a:path w="209550" h="2039620">
                  <a:moveTo>
                    <a:pt x="199546" y="1324500"/>
                  </a:moveTo>
                  <a:lnTo>
                    <a:pt x="209026" y="1315002"/>
                  </a:lnTo>
                </a:path>
                <a:path w="209550" h="2039620">
                  <a:moveTo>
                    <a:pt x="209026" y="1305504"/>
                  </a:moveTo>
                  <a:lnTo>
                    <a:pt x="209026" y="127672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63333" y="29323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68074" y="2194000"/>
              <a:ext cx="123825" cy="1486535"/>
            </a:xfrm>
            <a:custGeom>
              <a:avLst/>
              <a:gdLst/>
              <a:ahLst/>
              <a:cxnLst/>
              <a:rect l="l" t="t" r="r" b="b"/>
              <a:pathLst>
                <a:path w="123825" h="1486535">
                  <a:moveTo>
                    <a:pt x="0" y="743126"/>
                  </a:moveTo>
                  <a:lnTo>
                    <a:pt x="9479" y="771905"/>
                  </a:lnTo>
                </a:path>
                <a:path w="123825" h="1486535">
                  <a:moveTo>
                    <a:pt x="9479" y="781403"/>
                  </a:moveTo>
                  <a:lnTo>
                    <a:pt x="18959" y="905162"/>
                  </a:lnTo>
                </a:path>
                <a:path w="123825" h="1486535">
                  <a:moveTo>
                    <a:pt x="18959" y="914660"/>
                  </a:moveTo>
                  <a:lnTo>
                    <a:pt x="18959" y="876668"/>
                  </a:lnTo>
                </a:path>
                <a:path w="123825" h="1486535">
                  <a:moveTo>
                    <a:pt x="18959" y="867170"/>
                  </a:moveTo>
                  <a:lnTo>
                    <a:pt x="28438" y="771905"/>
                  </a:lnTo>
                </a:path>
                <a:path w="123825" h="1486535">
                  <a:moveTo>
                    <a:pt x="28438" y="762122"/>
                  </a:moveTo>
                  <a:lnTo>
                    <a:pt x="37918" y="781403"/>
                  </a:lnTo>
                </a:path>
                <a:path w="123825" h="1486535">
                  <a:moveTo>
                    <a:pt x="37918" y="790901"/>
                  </a:moveTo>
                  <a:lnTo>
                    <a:pt x="37918" y="1010115"/>
                  </a:lnTo>
                </a:path>
                <a:path w="123825" h="1486535">
                  <a:moveTo>
                    <a:pt x="37918" y="1019613"/>
                  </a:moveTo>
                  <a:lnTo>
                    <a:pt x="47398" y="1448269"/>
                  </a:lnTo>
                </a:path>
                <a:path w="123825" h="1486535">
                  <a:moveTo>
                    <a:pt x="47398" y="1457776"/>
                  </a:moveTo>
                  <a:lnTo>
                    <a:pt x="57162" y="1429273"/>
                  </a:lnTo>
                </a:path>
                <a:path w="123825" h="1486535">
                  <a:moveTo>
                    <a:pt x="57162" y="1419775"/>
                  </a:moveTo>
                  <a:lnTo>
                    <a:pt x="57162" y="943344"/>
                  </a:lnTo>
                </a:path>
                <a:path w="123825" h="1486535">
                  <a:moveTo>
                    <a:pt x="57162" y="933846"/>
                  </a:moveTo>
                  <a:lnTo>
                    <a:pt x="66641" y="466923"/>
                  </a:lnTo>
                </a:path>
                <a:path w="123825" h="1486535">
                  <a:moveTo>
                    <a:pt x="66641" y="457425"/>
                  </a:moveTo>
                  <a:lnTo>
                    <a:pt x="76121" y="514413"/>
                  </a:lnTo>
                </a:path>
                <a:path w="123825" h="1486535">
                  <a:moveTo>
                    <a:pt x="76121" y="523911"/>
                  </a:moveTo>
                  <a:lnTo>
                    <a:pt x="76121" y="1200551"/>
                  </a:lnTo>
                </a:path>
                <a:path w="123825" h="1486535">
                  <a:moveTo>
                    <a:pt x="76121" y="1210049"/>
                  </a:moveTo>
                  <a:lnTo>
                    <a:pt x="85601" y="1477010"/>
                  </a:lnTo>
                </a:path>
                <a:path w="123825" h="1486535">
                  <a:moveTo>
                    <a:pt x="85601" y="1486508"/>
                  </a:moveTo>
                  <a:lnTo>
                    <a:pt x="85601" y="1429273"/>
                  </a:lnTo>
                </a:path>
                <a:path w="123825" h="1486535">
                  <a:moveTo>
                    <a:pt x="85601" y="1419775"/>
                  </a:moveTo>
                  <a:lnTo>
                    <a:pt x="95080" y="733627"/>
                  </a:lnTo>
                </a:path>
                <a:path w="123825" h="1486535">
                  <a:moveTo>
                    <a:pt x="95080" y="724129"/>
                  </a:moveTo>
                  <a:lnTo>
                    <a:pt x="104560" y="9593"/>
                  </a:lnTo>
                </a:path>
                <a:path w="123825" h="1486535">
                  <a:moveTo>
                    <a:pt x="104560" y="0"/>
                  </a:moveTo>
                  <a:lnTo>
                    <a:pt x="114040" y="181032"/>
                  </a:lnTo>
                </a:path>
                <a:path w="123825" h="1486535">
                  <a:moveTo>
                    <a:pt x="114040" y="190530"/>
                  </a:moveTo>
                  <a:lnTo>
                    <a:pt x="123519" y="100033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86853" y="31993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591594" y="1946387"/>
              <a:ext cx="19050" cy="1248410"/>
            </a:xfrm>
            <a:custGeom>
              <a:avLst/>
              <a:gdLst/>
              <a:ahLst/>
              <a:cxnLst/>
              <a:rect l="l" t="t" r="r" b="b"/>
              <a:pathLst>
                <a:path w="19050" h="1248410">
                  <a:moveTo>
                    <a:pt x="0" y="1247946"/>
                  </a:moveTo>
                  <a:lnTo>
                    <a:pt x="0" y="1057510"/>
                  </a:lnTo>
                </a:path>
                <a:path w="19050" h="1248410">
                  <a:moveTo>
                    <a:pt x="0" y="104801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605813" y="19318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610553" y="1946387"/>
              <a:ext cx="19050" cy="648335"/>
            </a:xfrm>
            <a:custGeom>
              <a:avLst/>
              <a:gdLst/>
              <a:ahLst/>
              <a:cxnLst/>
              <a:rect l="l" t="t" r="r" b="b"/>
              <a:pathLst>
                <a:path w="19050" h="648335">
                  <a:moveTo>
                    <a:pt x="0" y="0"/>
                  </a:moveTo>
                  <a:lnTo>
                    <a:pt x="9479" y="152158"/>
                  </a:lnTo>
                </a:path>
                <a:path w="19050" h="648335">
                  <a:moveTo>
                    <a:pt x="9479" y="161941"/>
                  </a:moveTo>
                  <a:lnTo>
                    <a:pt x="18959" y="64786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24772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629513" y="2184502"/>
              <a:ext cx="19685" cy="419734"/>
            </a:xfrm>
            <a:custGeom>
              <a:avLst/>
              <a:gdLst/>
              <a:ahLst/>
              <a:cxnLst/>
              <a:rect l="l" t="t" r="r" b="b"/>
              <a:pathLst>
                <a:path w="19685" h="419735">
                  <a:moveTo>
                    <a:pt x="0" y="419243"/>
                  </a:moveTo>
                  <a:lnTo>
                    <a:pt x="0" y="333475"/>
                  </a:lnTo>
                </a:path>
                <a:path w="19685" h="419735">
                  <a:moveTo>
                    <a:pt x="0" y="323977"/>
                  </a:moveTo>
                  <a:lnTo>
                    <a:pt x="191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43921" y="2170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48662" y="2165316"/>
              <a:ext cx="47625" cy="686435"/>
            </a:xfrm>
            <a:custGeom>
              <a:avLst/>
              <a:gdLst/>
              <a:ahLst/>
              <a:cxnLst/>
              <a:rect l="l" t="t" r="r" b="b"/>
              <a:pathLst>
                <a:path w="47625" h="686435">
                  <a:moveTo>
                    <a:pt x="0" y="0"/>
                  </a:moveTo>
                  <a:lnTo>
                    <a:pt x="9479" y="28684"/>
                  </a:lnTo>
                </a:path>
                <a:path w="47625" h="686435">
                  <a:moveTo>
                    <a:pt x="9479" y="38277"/>
                  </a:moveTo>
                  <a:lnTo>
                    <a:pt x="18959" y="171724"/>
                  </a:lnTo>
                </a:path>
                <a:path w="47625" h="686435">
                  <a:moveTo>
                    <a:pt x="18959" y="181222"/>
                  </a:moveTo>
                  <a:lnTo>
                    <a:pt x="37918" y="676639"/>
                  </a:lnTo>
                </a:path>
                <a:path w="47625" h="686435">
                  <a:moveTo>
                    <a:pt x="37918" y="686137"/>
                  </a:moveTo>
                  <a:lnTo>
                    <a:pt x="37918" y="657643"/>
                  </a:lnTo>
                </a:path>
                <a:path w="47625" h="686435">
                  <a:moveTo>
                    <a:pt x="37918" y="648145"/>
                  </a:moveTo>
                  <a:lnTo>
                    <a:pt x="47398" y="16194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91319" y="23130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705634" y="2327258"/>
              <a:ext cx="19050" cy="1229360"/>
            </a:xfrm>
            <a:custGeom>
              <a:avLst/>
              <a:gdLst/>
              <a:ahLst/>
              <a:cxnLst/>
              <a:rect l="l" t="t" r="r" b="b"/>
              <a:pathLst>
                <a:path w="19050" h="1229360">
                  <a:moveTo>
                    <a:pt x="0" y="0"/>
                  </a:moveTo>
                  <a:lnTo>
                    <a:pt x="0" y="171724"/>
                  </a:lnTo>
                </a:path>
                <a:path w="19050" h="1229360">
                  <a:moveTo>
                    <a:pt x="0" y="181222"/>
                  </a:moveTo>
                  <a:lnTo>
                    <a:pt x="18959" y="122928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719853" y="35612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724594" y="2555970"/>
              <a:ext cx="9525" cy="1010285"/>
            </a:xfrm>
            <a:custGeom>
              <a:avLst/>
              <a:gdLst/>
              <a:ahLst/>
              <a:cxnLst/>
              <a:rect l="l" t="t" r="r" b="b"/>
              <a:pathLst>
                <a:path w="9525" h="1010285">
                  <a:moveTo>
                    <a:pt x="0" y="1010068"/>
                  </a:moveTo>
                  <a:lnTo>
                    <a:pt x="0" y="800589"/>
                  </a:lnTo>
                </a:path>
                <a:path w="9525" h="1010285">
                  <a:moveTo>
                    <a:pt x="0" y="79090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729333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743553" y="2555970"/>
              <a:ext cx="10160" cy="1286510"/>
            </a:xfrm>
            <a:custGeom>
              <a:avLst/>
              <a:gdLst/>
              <a:ahLst/>
              <a:cxnLst/>
              <a:rect l="l" t="t" r="r" b="b"/>
              <a:pathLst>
                <a:path w="10160" h="1286510">
                  <a:moveTo>
                    <a:pt x="0" y="0"/>
                  </a:moveTo>
                  <a:lnTo>
                    <a:pt x="0" y="228712"/>
                  </a:lnTo>
                </a:path>
                <a:path w="10160" h="1286510">
                  <a:moveTo>
                    <a:pt x="0" y="238210"/>
                  </a:moveTo>
                  <a:lnTo>
                    <a:pt x="9669" y="12865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748481" y="38472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762702" y="2689418"/>
              <a:ext cx="9525" cy="1153160"/>
            </a:xfrm>
            <a:custGeom>
              <a:avLst/>
              <a:gdLst/>
              <a:ahLst/>
              <a:cxnLst/>
              <a:rect l="l" t="t" r="r" b="b"/>
              <a:pathLst>
                <a:path w="9525" h="1153160">
                  <a:moveTo>
                    <a:pt x="0" y="1153061"/>
                  </a:moveTo>
                  <a:lnTo>
                    <a:pt x="0" y="943354"/>
                  </a:lnTo>
                </a:path>
                <a:path w="9525" h="1153160">
                  <a:moveTo>
                    <a:pt x="0" y="933855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767441" y="26751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781661" y="2641738"/>
              <a:ext cx="28575" cy="838835"/>
            </a:xfrm>
            <a:custGeom>
              <a:avLst/>
              <a:gdLst/>
              <a:ahLst/>
              <a:cxnLst/>
              <a:rect l="l" t="t" r="r" b="b"/>
              <a:pathLst>
                <a:path w="28575" h="838835">
                  <a:moveTo>
                    <a:pt x="0" y="47680"/>
                  </a:moveTo>
                  <a:lnTo>
                    <a:pt x="0" y="219214"/>
                  </a:lnTo>
                </a:path>
                <a:path w="28575" h="838835">
                  <a:moveTo>
                    <a:pt x="0" y="228712"/>
                  </a:moveTo>
                  <a:lnTo>
                    <a:pt x="9479" y="829083"/>
                  </a:lnTo>
                </a:path>
                <a:path w="28575" h="838835">
                  <a:moveTo>
                    <a:pt x="9479" y="838581"/>
                  </a:moveTo>
                  <a:lnTo>
                    <a:pt x="18959" y="810087"/>
                  </a:lnTo>
                </a:path>
                <a:path w="28575" h="838835">
                  <a:moveTo>
                    <a:pt x="18959" y="800589"/>
                  </a:moveTo>
                  <a:lnTo>
                    <a:pt x="18959" y="304886"/>
                  </a:lnTo>
                </a:path>
                <a:path w="28575" h="838835">
                  <a:moveTo>
                    <a:pt x="18959" y="295388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805359" y="2627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19580" y="2555970"/>
              <a:ext cx="19050" cy="181610"/>
            </a:xfrm>
            <a:custGeom>
              <a:avLst/>
              <a:gdLst/>
              <a:ahLst/>
              <a:cxnLst/>
              <a:rect l="l" t="t" r="r" b="b"/>
              <a:pathLst>
                <a:path w="19050" h="181610">
                  <a:moveTo>
                    <a:pt x="0" y="76269"/>
                  </a:moveTo>
                  <a:lnTo>
                    <a:pt x="0" y="133447"/>
                  </a:lnTo>
                </a:path>
                <a:path w="19050" h="181610">
                  <a:moveTo>
                    <a:pt x="0" y="142945"/>
                  </a:moveTo>
                  <a:lnTo>
                    <a:pt x="9479" y="171534"/>
                  </a:lnTo>
                </a:path>
                <a:path w="19050" h="181610">
                  <a:moveTo>
                    <a:pt x="9479" y="181222"/>
                  </a:moveTo>
                  <a:lnTo>
                    <a:pt x="9479" y="171534"/>
                  </a:lnTo>
                </a:path>
                <a:path w="19050" h="181610">
                  <a:moveTo>
                    <a:pt x="9479" y="161941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33798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48019" y="1831840"/>
              <a:ext cx="57785" cy="915035"/>
            </a:xfrm>
            <a:custGeom>
              <a:avLst/>
              <a:gdLst/>
              <a:ahLst/>
              <a:cxnLst/>
              <a:rect l="l" t="t" r="r" b="b"/>
              <a:pathLst>
                <a:path w="57785" h="915035">
                  <a:moveTo>
                    <a:pt x="0" y="724129"/>
                  </a:moveTo>
                  <a:lnTo>
                    <a:pt x="0" y="743410"/>
                  </a:lnTo>
                </a:path>
                <a:path w="57785" h="915035">
                  <a:moveTo>
                    <a:pt x="0" y="752908"/>
                  </a:moveTo>
                  <a:lnTo>
                    <a:pt x="0" y="733627"/>
                  </a:lnTo>
                </a:path>
                <a:path w="57785" h="915035">
                  <a:moveTo>
                    <a:pt x="0" y="724129"/>
                  </a:moveTo>
                  <a:lnTo>
                    <a:pt x="9479" y="552690"/>
                  </a:lnTo>
                </a:path>
                <a:path w="57785" h="915035">
                  <a:moveTo>
                    <a:pt x="9479" y="543192"/>
                  </a:moveTo>
                  <a:lnTo>
                    <a:pt x="18959" y="152538"/>
                  </a:lnTo>
                </a:path>
                <a:path w="57785" h="915035">
                  <a:moveTo>
                    <a:pt x="18959" y="143040"/>
                  </a:moveTo>
                  <a:lnTo>
                    <a:pt x="28723" y="181032"/>
                  </a:lnTo>
                </a:path>
                <a:path w="57785" h="915035">
                  <a:moveTo>
                    <a:pt x="28723" y="190530"/>
                  </a:moveTo>
                  <a:lnTo>
                    <a:pt x="38203" y="905352"/>
                  </a:lnTo>
                </a:path>
                <a:path w="57785" h="915035">
                  <a:moveTo>
                    <a:pt x="38203" y="914850"/>
                  </a:moveTo>
                  <a:lnTo>
                    <a:pt x="38203" y="876573"/>
                  </a:lnTo>
                </a:path>
                <a:path w="57785" h="915035">
                  <a:moveTo>
                    <a:pt x="38203" y="867075"/>
                  </a:moveTo>
                  <a:lnTo>
                    <a:pt x="47682" y="390749"/>
                  </a:lnTo>
                </a:path>
                <a:path w="57785" h="915035">
                  <a:moveTo>
                    <a:pt x="47682" y="381250"/>
                  </a:moveTo>
                  <a:lnTo>
                    <a:pt x="57162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900440" y="18175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905181" y="1831840"/>
              <a:ext cx="76200" cy="1591310"/>
            </a:xfrm>
            <a:custGeom>
              <a:avLst/>
              <a:gdLst/>
              <a:ahLst/>
              <a:cxnLst/>
              <a:rect l="l" t="t" r="r" b="b"/>
              <a:pathLst>
                <a:path w="76200" h="1591310">
                  <a:moveTo>
                    <a:pt x="0" y="0"/>
                  </a:moveTo>
                  <a:lnTo>
                    <a:pt x="9479" y="181032"/>
                  </a:lnTo>
                </a:path>
                <a:path w="76200" h="1591310">
                  <a:moveTo>
                    <a:pt x="9479" y="190530"/>
                  </a:moveTo>
                  <a:lnTo>
                    <a:pt x="18959" y="1276820"/>
                  </a:lnTo>
                </a:path>
                <a:path w="76200" h="1591310">
                  <a:moveTo>
                    <a:pt x="18959" y="1286318"/>
                  </a:moveTo>
                  <a:lnTo>
                    <a:pt x="18959" y="1229330"/>
                  </a:lnTo>
                </a:path>
                <a:path w="76200" h="1591310">
                  <a:moveTo>
                    <a:pt x="18959" y="1219832"/>
                  </a:moveTo>
                  <a:lnTo>
                    <a:pt x="37918" y="419243"/>
                  </a:lnTo>
                </a:path>
                <a:path w="76200" h="1591310">
                  <a:moveTo>
                    <a:pt x="37918" y="409745"/>
                  </a:moveTo>
                  <a:lnTo>
                    <a:pt x="37918" y="485919"/>
                  </a:lnTo>
                </a:path>
                <a:path w="76200" h="1591310">
                  <a:moveTo>
                    <a:pt x="37918" y="495417"/>
                  </a:moveTo>
                  <a:lnTo>
                    <a:pt x="56877" y="1581707"/>
                  </a:lnTo>
                </a:path>
                <a:path w="76200" h="1591310">
                  <a:moveTo>
                    <a:pt x="56877" y="1591205"/>
                  </a:moveTo>
                  <a:lnTo>
                    <a:pt x="66357" y="1486536"/>
                  </a:lnTo>
                </a:path>
                <a:path w="76200" h="1591310">
                  <a:moveTo>
                    <a:pt x="66357" y="1477038"/>
                  </a:moveTo>
                  <a:lnTo>
                    <a:pt x="75837" y="106729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976278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981018" y="2889636"/>
              <a:ext cx="19685" cy="448309"/>
            </a:xfrm>
            <a:custGeom>
              <a:avLst/>
              <a:gdLst/>
              <a:ahLst/>
              <a:cxnLst/>
              <a:rect l="l" t="t" r="r" b="b"/>
              <a:pathLst>
                <a:path w="19685" h="448310">
                  <a:moveTo>
                    <a:pt x="0" y="0"/>
                  </a:moveTo>
                  <a:lnTo>
                    <a:pt x="0" y="85767"/>
                  </a:lnTo>
                </a:path>
                <a:path w="19685" h="448310">
                  <a:moveTo>
                    <a:pt x="0" y="95265"/>
                  </a:moveTo>
                  <a:lnTo>
                    <a:pt x="19243" y="44773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995521" y="33421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000262" y="2813462"/>
              <a:ext cx="38100" cy="534035"/>
            </a:xfrm>
            <a:custGeom>
              <a:avLst/>
              <a:gdLst/>
              <a:ahLst/>
              <a:cxnLst/>
              <a:rect l="l" t="t" r="r" b="b"/>
              <a:pathLst>
                <a:path w="38100" h="534035">
                  <a:moveTo>
                    <a:pt x="0" y="533409"/>
                  </a:moveTo>
                  <a:lnTo>
                    <a:pt x="18959" y="504915"/>
                  </a:lnTo>
                </a:path>
                <a:path w="38100" h="534035">
                  <a:moveTo>
                    <a:pt x="18959" y="495417"/>
                  </a:moveTo>
                  <a:lnTo>
                    <a:pt x="18959" y="400152"/>
                  </a:lnTo>
                </a:path>
                <a:path w="38100" h="534035">
                  <a:moveTo>
                    <a:pt x="18959" y="390654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033440" y="27989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038181" y="1717674"/>
              <a:ext cx="123825" cy="1600835"/>
            </a:xfrm>
            <a:custGeom>
              <a:avLst/>
              <a:gdLst/>
              <a:ahLst/>
              <a:cxnLst/>
              <a:rect l="l" t="t" r="r" b="b"/>
              <a:pathLst>
                <a:path w="123825" h="1600835">
                  <a:moveTo>
                    <a:pt x="0" y="1086004"/>
                  </a:moveTo>
                  <a:lnTo>
                    <a:pt x="0" y="1181460"/>
                  </a:lnTo>
                </a:path>
                <a:path w="123825" h="1600835">
                  <a:moveTo>
                    <a:pt x="0" y="1190958"/>
                  </a:moveTo>
                  <a:lnTo>
                    <a:pt x="18959" y="1591205"/>
                  </a:lnTo>
                </a:path>
                <a:path w="123825" h="1600835">
                  <a:moveTo>
                    <a:pt x="18959" y="1600703"/>
                  </a:moveTo>
                  <a:lnTo>
                    <a:pt x="18959" y="1543430"/>
                  </a:lnTo>
                </a:path>
                <a:path w="123825" h="1600835">
                  <a:moveTo>
                    <a:pt x="18959" y="1533932"/>
                  </a:moveTo>
                  <a:lnTo>
                    <a:pt x="28438" y="1000237"/>
                  </a:lnTo>
                </a:path>
                <a:path w="123825" h="1600835">
                  <a:moveTo>
                    <a:pt x="28438" y="990739"/>
                  </a:moveTo>
                  <a:lnTo>
                    <a:pt x="37918" y="390654"/>
                  </a:lnTo>
                </a:path>
                <a:path w="123825" h="1600835">
                  <a:moveTo>
                    <a:pt x="37918" y="380871"/>
                  </a:moveTo>
                  <a:lnTo>
                    <a:pt x="37918" y="447642"/>
                  </a:lnTo>
                </a:path>
                <a:path w="123825" h="1600835">
                  <a:moveTo>
                    <a:pt x="37918" y="457140"/>
                  </a:moveTo>
                  <a:lnTo>
                    <a:pt x="56877" y="1314717"/>
                  </a:lnTo>
                </a:path>
                <a:path w="123825" h="1600835">
                  <a:moveTo>
                    <a:pt x="56877" y="1324500"/>
                  </a:moveTo>
                  <a:lnTo>
                    <a:pt x="56877" y="1238448"/>
                  </a:lnTo>
                </a:path>
                <a:path w="123825" h="1600835">
                  <a:moveTo>
                    <a:pt x="56877" y="1228950"/>
                  </a:moveTo>
                  <a:lnTo>
                    <a:pt x="76026" y="9498"/>
                  </a:lnTo>
                </a:path>
                <a:path w="123825" h="1600835">
                  <a:moveTo>
                    <a:pt x="76026" y="0"/>
                  </a:moveTo>
                  <a:lnTo>
                    <a:pt x="76026" y="56988"/>
                  </a:lnTo>
                </a:path>
                <a:path w="123825" h="1600835">
                  <a:moveTo>
                    <a:pt x="76026" y="66486"/>
                  </a:moveTo>
                  <a:lnTo>
                    <a:pt x="94986" y="1076506"/>
                  </a:lnTo>
                </a:path>
                <a:path w="123825" h="1600835">
                  <a:moveTo>
                    <a:pt x="94986" y="1086004"/>
                  </a:moveTo>
                  <a:lnTo>
                    <a:pt x="94986" y="943249"/>
                  </a:lnTo>
                </a:path>
                <a:path w="123825" h="1600835">
                  <a:moveTo>
                    <a:pt x="94986" y="933751"/>
                  </a:moveTo>
                  <a:lnTo>
                    <a:pt x="104465" y="238210"/>
                  </a:lnTo>
                </a:path>
                <a:path w="123825" h="1600835">
                  <a:moveTo>
                    <a:pt x="104465" y="228712"/>
                  </a:moveTo>
                  <a:lnTo>
                    <a:pt x="113945" y="266704"/>
                  </a:lnTo>
                </a:path>
                <a:path w="123825" h="1600835">
                  <a:moveTo>
                    <a:pt x="113945" y="276202"/>
                  </a:moveTo>
                  <a:lnTo>
                    <a:pt x="123425" y="106700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156865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171085" y="2660924"/>
              <a:ext cx="9525" cy="123825"/>
            </a:xfrm>
            <a:custGeom>
              <a:avLst/>
              <a:gdLst/>
              <a:ahLst/>
              <a:cxnLst/>
              <a:rect l="l" t="t" r="r" b="b"/>
              <a:pathLst>
                <a:path w="9525" h="123825">
                  <a:moveTo>
                    <a:pt x="0" y="123759"/>
                  </a:moveTo>
                  <a:lnTo>
                    <a:pt x="0" y="28494"/>
                  </a:lnTo>
                </a:path>
                <a:path w="9525" h="123825">
                  <a:moveTo>
                    <a:pt x="0" y="1899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175824" y="26466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180565" y="2203593"/>
              <a:ext cx="190500" cy="1505585"/>
            </a:xfrm>
            <a:custGeom>
              <a:avLst/>
              <a:gdLst/>
              <a:ahLst/>
              <a:cxnLst/>
              <a:rect l="l" t="t" r="r" b="b"/>
              <a:pathLst>
                <a:path w="190500" h="1505585">
                  <a:moveTo>
                    <a:pt x="0" y="457330"/>
                  </a:moveTo>
                  <a:lnTo>
                    <a:pt x="28438" y="762312"/>
                  </a:lnTo>
                </a:path>
                <a:path w="190500" h="1505585">
                  <a:moveTo>
                    <a:pt x="28438" y="771810"/>
                  </a:moveTo>
                  <a:lnTo>
                    <a:pt x="37918" y="1219452"/>
                  </a:lnTo>
                </a:path>
                <a:path w="190500" h="1505585">
                  <a:moveTo>
                    <a:pt x="37918" y="1228950"/>
                  </a:moveTo>
                  <a:lnTo>
                    <a:pt x="47682" y="1200456"/>
                  </a:lnTo>
                </a:path>
                <a:path w="190500" h="1505585">
                  <a:moveTo>
                    <a:pt x="47682" y="1190958"/>
                  </a:moveTo>
                  <a:lnTo>
                    <a:pt x="47682" y="800304"/>
                  </a:lnTo>
                </a:path>
                <a:path w="190500" h="1505585">
                  <a:moveTo>
                    <a:pt x="47682" y="790806"/>
                  </a:moveTo>
                  <a:lnTo>
                    <a:pt x="57162" y="638362"/>
                  </a:lnTo>
                </a:path>
                <a:path w="190500" h="1505585">
                  <a:moveTo>
                    <a:pt x="57162" y="628864"/>
                  </a:moveTo>
                  <a:lnTo>
                    <a:pt x="57162" y="666856"/>
                  </a:lnTo>
                </a:path>
                <a:path w="190500" h="1505585">
                  <a:moveTo>
                    <a:pt x="57162" y="676354"/>
                  </a:moveTo>
                  <a:lnTo>
                    <a:pt x="66641" y="1114784"/>
                  </a:lnTo>
                </a:path>
                <a:path w="190500" h="1505585">
                  <a:moveTo>
                    <a:pt x="66641" y="1124282"/>
                  </a:moveTo>
                  <a:lnTo>
                    <a:pt x="76121" y="1495911"/>
                  </a:lnTo>
                </a:path>
                <a:path w="190500" h="1505585">
                  <a:moveTo>
                    <a:pt x="76121" y="1505419"/>
                  </a:moveTo>
                  <a:lnTo>
                    <a:pt x="76121" y="1438676"/>
                  </a:lnTo>
                </a:path>
                <a:path w="190500" h="1505585">
                  <a:moveTo>
                    <a:pt x="76121" y="1429178"/>
                  </a:moveTo>
                  <a:lnTo>
                    <a:pt x="85601" y="619366"/>
                  </a:lnTo>
                </a:path>
                <a:path w="190500" h="1505585">
                  <a:moveTo>
                    <a:pt x="85601" y="609868"/>
                  </a:moveTo>
                  <a:lnTo>
                    <a:pt x="95080" y="381156"/>
                  </a:lnTo>
                </a:path>
                <a:path w="190500" h="1505585">
                  <a:moveTo>
                    <a:pt x="95080" y="371657"/>
                  </a:moveTo>
                  <a:lnTo>
                    <a:pt x="95080" y="419148"/>
                  </a:lnTo>
                </a:path>
                <a:path w="190500" h="1505585">
                  <a:moveTo>
                    <a:pt x="95080" y="428646"/>
                  </a:moveTo>
                  <a:lnTo>
                    <a:pt x="114040" y="1171962"/>
                  </a:lnTo>
                </a:path>
                <a:path w="190500" h="1505585">
                  <a:moveTo>
                    <a:pt x="114040" y="1181460"/>
                  </a:moveTo>
                  <a:lnTo>
                    <a:pt x="114040" y="1114784"/>
                  </a:lnTo>
                </a:path>
                <a:path w="190500" h="1505585">
                  <a:moveTo>
                    <a:pt x="114040" y="1105285"/>
                  </a:moveTo>
                  <a:lnTo>
                    <a:pt x="123519" y="457330"/>
                  </a:lnTo>
                </a:path>
                <a:path w="190500" h="1505585">
                  <a:moveTo>
                    <a:pt x="123519" y="447832"/>
                  </a:moveTo>
                  <a:lnTo>
                    <a:pt x="132999" y="57178"/>
                  </a:lnTo>
                </a:path>
                <a:path w="190500" h="1505585">
                  <a:moveTo>
                    <a:pt x="132999" y="47490"/>
                  </a:moveTo>
                  <a:lnTo>
                    <a:pt x="132999" y="85672"/>
                  </a:lnTo>
                </a:path>
                <a:path w="190500" h="1505585">
                  <a:moveTo>
                    <a:pt x="132999" y="95170"/>
                  </a:moveTo>
                  <a:lnTo>
                    <a:pt x="151958" y="514318"/>
                  </a:lnTo>
                </a:path>
                <a:path w="190500" h="1505585">
                  <a:moveTo>
                    <a:pt x="151958" y="523911"/>
                  </a:moveTo>
                  <a:lnTo>
                    <a:pt x="151958" y="504820"/>
                  </a:lnTo>
                </a:path>
                <a:path w="190500" h="1505585">
                  <a:moveTo>
                    <a:pt x="151958" y="495322"/>
                  </a:moveTo>
                  <a:lnTo>
                    <a:pt x="171202" y="9498"/>
                  </a:lnTo>
                </a:path>
                <a:path w="190500" h="1505585">
                  <a:moveTo>
                    <a:pt x="171202" y="0"/>
                  </a:moveTo>
                  <a:lnTo>
                    <a:pt x="180682" y="9498"/>
                  </a:lnTo>
                </a:path>
                <a:path w="190500" h="1505585">
                  <a:moveTo>
                    <a:pt x="180682" y="18996"/>
                  </a:moveTo>
                  <a:lnTo>
                    <a:pt x="190161" y="94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365986" y="21988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370727" y="2136822"/>
              <a:ext cx="38100" cy="457834"/>
            </a:xfrm>
            <a:custGeom>
              <a:avLst/>
              <a:gdLst/>
              <a:ahLst/>
              <a:cxnLst/>
              <a:rect l="l" t="t" r="r" b="b"/>
              <a:pathLst>
                <a:path w="38100" h="457835">
                  <a:moveTo>
                    <a:pt x="0" y="76269"/>
                  </a:moveTo>
                  <a:lnTo>
                    <a:pt x="9479" y="171439"/>
                  </a:lnTo>
                </a:path>
                <a:path w="38100" h="457835">
                  <a:moveTo>
                    <a:pt x="9479" y="180937"/>
                  </a:moveTo>
                  <a:lnTo>
                    <a:pt x="18959" y="447927"/>
                  </a:lnTo>
                </a:path>
                <a:path w="38100" h="457835">
                  <a:moveTo>
                    <a:pt x="18959" y="457425"/>
                  </a:moveTo>
                  <a:lnTo>
                    <a:pt x="18959" y="438429"/>
                  </a:lnTo>
                </a:path>
                <a:path w="38100" h="457835">
                  <a:moveTo>
                    <a:pt x="18959" y="428646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403905" y="2122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408646" y="2127324"/>
              <a:ext cx="19050" cy="1096010"/>
            </a:xfrm>
            <a:custGeom>
              <a:avLst/>
              <a:gdLst/>
              <a:ahLst/>
              <a:cxnLst/>
              <a:rect l="l" t="t" r="r" b="b"/>
              <a:pathLst>
                <a:path w="19050" h="1096010">
                  <a:moveTo>
                    <a:pt x="0" y="0"/>
                  </a:moveTo>
                  <a:lnTo>
                    <a:pt x="0" y="142945"/>
                  </a:lnTo>
                </a:path>
                <a:path w="19050" h="1096010">
                  <a:moveTo>
                    <a:pt x="0" y="152443"/>
                  </a:moveTo>
                  <a:lnTo>
                    <a:pt x="18959" y="109578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422864" y="32278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427605" y="1812844"/>
              <a:ext cx="276225" cy="1887220"/>
            </a:xfrm>
            <a:custGeom>
              <a:avLst/>
              <a:gdLst/>
              <a:ahLst/>
              <a:cxnLst/>
              <a:rect l="l" t="t" r="r" b="b"/>
              <a:pathLst>
                <a:path w="276225" h="1887220">
                  <a:moveTo>
                    <a:pt x="0" y="1419765"/>
                  </a:moveTo>
                  <a:lnTo>
                    <a:pt x="0" y="1257824"/>
                  </a:lnTo>
                </a:path>
                <a:path w="276225" h="1887220">
                  <a:moveTo>
                    <a:pt x="0" y="1248326"/>
                  </a:moveTo>
                  <a:lnTo>
                    <a:pt x="9479" y="609868"/>
                  </a:lnTo>
                </a:path>
                <a:path w="276225" h="1887220">
                  <a:moveTo>
                    <a:pt x="9479" y="600180"/>
                  </a:moveTo>
                  <a:lnTo>
                    <a:pt x="18959" y="647955"/>
                  </a:lnTo>
                </a:path>
                <a:path w="276225" h="1887220">
                  <a:moveTo>
                    <a:pt x="18959" y="657453"/>
                  </a:moveTo>
                  <a:lnTo>
                    <a:pt x="28628" y="1248326"/>
                  </a:lnTo>
                </a:path>
                <a:path w="276225" h="1887220">
                  <a:moveTo>
                    <a:pt x="28628" y="1257824"/>
                  </a:moveTo>
                  <a:lnTo>
                    <a:pt x="38108" y="1877162"/>
                  </a:lnTo>
                </a:path>
                <a:path w="276225" h="1887220">
                  <a:moveTo>
                    <a:pt x="38108" y="1886660"/>
                  </a:moveTo>
                  <a:lnTo>
                    <a:pt x="38108" y="1810429"/>
                  </a:lnTo>
                </a:path>
                <a:path w="276225" h="1887220">
                  <a:moveTo>
                    <a:pt x="38108" y="1800931"/>
                  </a:moveTo>
                  <a:lnTo>
                    <a:pt x="47587" y="943344"/>
                  </a:lnTo>
                </a:path>
                <a:path w="276225" h="1887220">
                  <a:moveTo>
                    <a:pt x="47587" y="933846"/>
                  </a:moveTo>
                  <a:lnTo>
                    <a:pt x="57067" y="971838"/>
                  </a:lnTo>
                </a:path>
                <a:path w="276225" h="1887220">
                  <a:moveTo>
                    <a:pt x="57067" y="981336"/>
                  </a:moveTo>
                  <a:lnTo>
                    <a:pt x="66547" y="1619699"/>
                  </a:lnTo>
                </a:path>
                <a:path w="276225" h="1887220">
                  <a:moveTo>
                    <a:pt x="66547" y="1629482"/>
                  </a:moveTo>
                  <a:lnTo>
                    <a:pt x="66547" y="1791423"/>
                  </a:lnTo>
                </a:path>
                <a:path w="276225" h="1887220">
                  <a:moveTo>
                    <a:pt x="66547" y="1800931"/>
                  </a:moveTo>
                  <a:lnTo>
                    <a:pt x="76026" y="1753194"/>
                  </a:lnTo>
                </a:path>
                <a:path w="276225" h="1887220">
                  <a:moveTo>
                    <a:pt x="76026" y="1743696"/>
                  </a:moveTo>
                  <a:lnTo>
                    <a:pt x="94986" y="1038609"/>
                  </a:lnTo>
                </a:path>
                <a:path w="276225" h="1887220">
                  <a:moveTo>
                    <a:pt x="94986" y="1029111"/>
                  </a:moveTo>
                  <a:lnTo>
                    <a:pt x="94986" y="1038609"/>
                  </a:lnTo>
                </a:path>
                <a:path w="276225" h="1887220">
                  <a:moveTo>
                    <a:pt x="94986" y="1048107"/>
                  </a:moveTo>
                  <a:lnTo>
                    <a:pt x="104465" y="1172057"/>
                  </a:lnTo>
                </a:path>
                <a:path w="276225" h="1887220">
                  <a:moveTo>
                    <a:pt x="104465" y="1181555"/>
                  </a:moveTo>
                  <a:lnTo>
                    <a:pt x="114040" y="1162559"/>
                  </a:lnTo>
                </a:path>
                <a:path w="276225" h="1887220">
                  <a:moveTo>
                    <a:pt x="114040" y="1153061"/>
                  </a:moveTo>
                  <a:lnTo>
                    <a:pt x="132999" y="895569"/>
                  </a:lnTo>
                </a:path>
                <a:path w="276225" h="1887220">
                  <a:moveTo>
                    <a:pt x="132999" y="886071"/>
                  </a:moveTo>
                  <a:lnTo>
                    <a:pt x="142479" y="409745"/>
                  </a:lnTo>
                </a:path>
                <a:path w="276225" h="1887220">
                  <a:moveTo>
                    <a:pt x="142479" y="400247"/>
                  </a:moveTo>
                  <a:lnTo>
                    <a:pt x="152148" y="419243"/>
                  </a:lnTo>
                </a:path>
                <a:path w="276225" h="1887220">
                  <a:moveTo>
                    <a:pt x="152148" y="428741"/>
                  </a:moveTo>
                  <a:lnTo>
                    <a:pt x="152148" y="752624"/>
                  </a:lnTo>
                </a:path>
                <a:path w="276225" h="1887220">
                  <a:moveTo>
                    <a:pt x="152148" y="762407"/>
                  </a:moveTo>
                  <a:lnTo>
                    <a:pt x="161628" y="876573"/>
                  </a:lnTo>
                </a:path>
                <a:path w="276225" h="1887220">
                  <a:moveTo>
                    <a:pt x="161628" y="886071"/>
                  </a:moveTo>
                  <a:lnTo>
                    <a:pt x="161628" y="848079"/>
                  </a:lnTo>
                </a:path>
                <a:path w="276225" h="1887220">
                  <a:moveTo>
                    <a:pt x="161628" y="838581"/>
                  </a:moveTo>
                  <a:lnTo>
                    <a:pt x="171107" y="304981"/>
                  </a:lnTo>
                </a:path>
                <a:path w="276225" h="1887220">
                  <a:moveTo>
                    <a:pt x="171107" y="295483"/>
                  </a:moveTo>
                  <a:lnTo>
                    <a:pt x="180587" y="9498"/>
                  </a:lnTo>
                </a:path>
                <a:path w="276225" h="1887220">
                  <a:moveTo>
                    <a:pt x="180587" y="0"/>
                  </a:moveTo>
                  <a:lnTo>
                    <a:pt x="180587" y="47490"/>
                  </a:lnTo>
                </a:path>
                <a:path w="276225" h="1887220">
                  <a:moveTo>
                    <a:pt x="180587" y="57273"/>
                  </a:moveTo>
                  <a:lnTo>
                    <a:pt x="190067" y="676449"/>
                  </a:lnTo>
                </a:path>
                <a:path w="276225" h="1887220">
                  <a:moveTo>
                    <a:pt x="190067" y="686137"/>
                  </a:moveTo>
                  <a:lnTo>
                    <a:pt x="199546" y="1010115"/>
                  </a:lnTo>
                </a:path>
                <a:path w="276225" h="1887220">
                  <a:moveTo>
                    <a:pt x="199546" y="1019613"/>
                  </a:moveTo>
                  <a:lnTo>
                    <a:pt x="199546" y="981336"/>
                  </a:lnTo>
                </a:path>
                <a:path w="276225" h="1887220">
                  <a:moveTo>
                    <a:pt x="199546" y="971838"/>
                  </a:moveTo>
                  <a:lnTo>
                    <a:pt x="218506" y="219214"/>
                  </a:lnTo>
                </a:path>
                <a:path w="276225" h="1887220">
                  <a:moveTo>
                    <a:pt x="218506" y="209526"/>
                  </a:moveTo>
                  <a:lnTo>
                    <a:pt x="218506" y="257206"/>
                  </a:lnTo>
                </a:path>
                <a:path w="276225" h="1887220">
                  <a:moveTo>
                    <a:pt x="218506" y="266704"/>
                  </a:moveTo>
                  <a:lnTo>
                    <a:pt x="227985" y="762407"/>
                  </a:lnTo>
                </a:path>
                <a:path w="276225" h="1887220">
                  <a:moveTo>
                    <a:pt x="227985" y="771905"/>
                  </a:moveTo>
                  <a:lnTo>
                    <a:pt x="237465" y="1305314"/>
                  </a:lnTo>
                </a:path>
                <a:path w="276225" h="1887220">
                  <a:moveTo>
                    <a:pt x="237465" y="1315002"/>
                  </a:moveTo>
                  <a:lnTo>
                    <a:pt x="237465" y="1286318"/>
                  </a:lnTo>
                </a:path>
                <a:path w="276225" h="1887220">
                  <a:moveTo>
                    <a:pt x="237465" y="1276820"/>
                  </a:moveTo>
                  <a:lnTo>
                    <a:pt x="256424" y="848079"/>
                  </a:lnTo>
                </a:path>
                <a:path w="276225" h="1887220">
                  <a:moveTo>
                    <a:pt x="256424" y="838581"/>
                  </a:moveTo>
                  <a:lnTo>
                    <a:pt x="256424" y="867075"/>
                  </a:lnTo>
                </a:path>
                <a:path w="276225" h="1887220">
                  <a:moveTo>
                    <a:pt x="256424" y="876573"/>
                  </a:moveTo>
                  <a:lnTo>
                    <a:pt x="266188" y="1219547"/>
                  </a:lnTo>
                </a:path>
                <a:path w="276225" h="1887220">
                  <a:moveTo>
                    <a:pt x="266188" y="1229330"/>
                  </a:moveTo>
                  <a:lnTo>
                    <a:pt x="275668" y="145775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698532" y="3275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703273" y="3242108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0" y="28494"/>
                  </a:moveTo>
                  <a:lnTo>
                    <a:pt x="9479" y="0"/>
                  </a:lnTo>
                </a:path>
              </a:pathLst>
            </a:custGeom>
            <a:ln w="94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708012" y="32278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712753" y="3051673"/>
              <a:ext cx="28575" cy="219075"/>
            </a:xfrm>
            <a:custGeom>
              <a:avLst/>
              <a:gdLst/>
              <a:ahLst/>
              <a:cxnLst/>
              <a:rect l="l" t="t" r="r" b="b"/>
              <a:pathLst>
                <a:path w="28575" h="219075">
                  <a:moveTo>
                    <a:pt x="0" y="190435"/>
                  </a:moveTo>
                  <a:lnTo>
                    <a:pt x="9479" y="209431"/>
                  </a:lnTo>
                </a:path>
                <a:path w="28575" h="219075">
                  <a:moveTo>
                    <a:pt x="9479" y="218929"/>
                  </a:moveTo>
                  <a:lnTo>
                    <a:pt x="9479" y="209431"/>
                  </a:lnTo>
                </a:path>
                <a:path w="28575" h="219075">
                  <a:moveTo>
                    <a:pt x="9479" y="199933"/>
                  </a:moveTo>
                  <a:lnTo>
                    <a:pt x="18959" y="47490"/>
                  </a:lnTo>
                </a:path>
                <a:path w="28575" h="219075">
                  <a:moveTo>
                    <a:pt x="18959" y="37992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736451" y="303742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741192" y="2489294"/>
              <a:ext cx="47625" cy="953135"/>
            </a:xfrm>
            <a:custGeom>
              <a:avLst/>
              <a:gdLst/>
              <a:ahLst/>
              <a:cxnLst/>
              <a:rect l="l" t="t" r="r" b="b"/>
              <a:pathLst>
                <a:path w="47625" h="953135">
                  <a:moveTo>
                    <a:pt x="0" y="552880"/>
                  </a:moveTo>
                  <a:lnTo>
                    <a:pt x="0" y="619366"/>
                  </a:lnTo>
                </a:path>
                <a:path w="47625" h="953135">
                  <a:moveTo>
                    <a:pt x="0" y="628864"/>
                  </a:moveTo>
                  <a:lnTo>
                    <a:pt x="18959" y="943249"/>
                  </a:lnTo>
                </a:path>
                <a:path w="47625" h="953135">
                  <a:moveTo>
                    <a:pt x="18959" y="953032"/>
                  </a:moveTo>
                  <a:lnTo>
                    <a:pt x="18959" y="914755"/>
                  </a:lnTo>
                </a:path>
                <a:path w="47625" h="953135">
                  <a:moveTo>
                    <a:pt x="18959" y="905257"/>
                  </a:moveTo>
                  <a:lnTo>
                    <a:pt x="28438" y="495607"/>
                  </a:lnTo>
                </a:path>
                <a:path w="47625" h="953135">
                  <a:moveTo>
                    <a:pt x="28438" y="486109"/>
                  </a:moveTo>
                  <a:lnTo>
                    <a:pt x="37918" y="9687"/>
                  </a:lnTo>
                </a:path>
                <a:path w="47625" h="953135">
                  <a:moveTo>
                    <a:pt x="37918" y="0"/>
                  </a:moveTo>
                  <a:lnTo>
                    <a:pt x="37918" y="38182"/>
                  </a:lnTo>
                </a:path>
                <a:path w="47625" h="953135">
                  <a:moveTo>
                    <a:pt x="37918" y="47680"/>
                  </a:moveTo>
                  <a:lnTo>
                    <a:pt x="47398" y="67654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783849" y="3170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798070" y="1993877"/>
              <a:ext cx="19685" cy="1181735"/>
            </a:xfrm>
            <a:custGeom>
              <a:avLst/>
              <a:gdLst/>
              <a:ahLst/>
              <a:cxnLst/>
              <a:rect l="l" t="t" r="r" b="b"/>
              <a:pathLst>
                <a:path w="19685" h="1181735">
                  <a:moveTo>
                    <a:pt x="0" y="1181460"/>
                  </a:moveTo>
                  <a:lnTo>
                    <a:pt x="0" y="1010020"/>
                  </a:lnTo>
                </a:path>
                <a:path w="19685" h="1181735">
                  <a:moveTo>
                    <a:pt x="0" y="1000522"/>
                  </a:moveTo>
                  <a:lnTo>
                    <a:pt x="1914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4812478" y="19796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817219" y="1984379"/>
              <a:ext cx="9525" cy="772160"/>
            </a:xfrm>
            <a:custGeom>
              <a:avLst/>
              <a:gdLst/>
              <a:ahLst/>
              <a:cxnLst/>
              <a:rect l="l" t="t" r="r" b="b"/>
              <a:pathLst>
                <a:path w="9525" h="772160">
                  <a:moveTo>
                    <a:pt x="0" y="0"/>
                  </a:moveTo>
                  <a:lnTo>
                    <a:pt x="0" y="161941"/>
                  </a:lnTo>
                </a:path>
                <a:path w="9525" h="772160">
                  <a:moveTo>
                    <a:pt x="0" y="171439"/>
                  </a:moveTo>
                  <a:lnTo>
                    <a:pt x="9479" y="77181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821957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836273" y="1927106"/>
              <a:ext cx="47625" cy="838835"/>
            </a:xfrm>
            <a:custGeom>
              <a:avLst/>
              <a:gdLst/>
              <a:ahLst/>
              <a:cxnLst/>
              <a:rect l="l" t="t" r="r" b="b"/>
              <a:pathLst>
                <a:path w="47625" h="838835">
                  <a:moveTo>
                    <a:pt x="0" y="838581"/>
                  </a:moveTo>
                  <a:lnTo>
                    <a:pt x="0" y="695635"/>
                  </a:lnTo>
                </a:path>
                <a:path w="47625" h="838835">
                  <a:moveTo>
                    <a:pt x="0" y="686137"/>
                  </a:moveTo>
                  <a:lnTo>
                    <a:pt x="18959" y="9498"/>
                  </a:lnTo>
                </a:path>
                <a:path w="47625" h="838835">
                  <a:moveTo>
                    <a:pt x="18959" y="0"/>
                  </a:moveTo>
                  <a:lnTo>
                    <a:pt x="18959" y="95265"/>
                  </a:lnTo>
                </a:path>
                <a:path w="47625" h="838835">
                  <a:moveTo>
                    <a:pt x="18959" y="104953"/>
                  </a:moveTo>
                  <a:lnTo>
                    <a:pt x="37918" y="628864"/>
                  </a:lnTo>
                </a:path>
                <a:path w="47625" h="838835">
                  <a:moveTo>
                    <a:pt x="37918" y="638362"/>
                  </a:moveTo>
                  <a:lnTo>
                    <a:pt x="37918" y="609868"/>
                  </a:lnTo>
                </a:path>
                <a:path w="47625" h="838835">
                  <a:moveTo>
                    <a:pt x="37918" y="600370"/>
                  </a:moveTo>
                  <a:lnTo>
                    <a:pt x="47398" y="50510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878930" y="24179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893151" y="2432211"/>
              <a:ext cx="29209" cy="734060"/>
            </a:xfrm>
            <a:custGeom>
              <a:avLst/>
              <a:gdLst/>
              <a:ahLst/>
              <a:cxnLst/>
              <a:rect l="l" t="t" r="r" b="b"/>
              <a:pathLst>
                <a:path w="29210" h="734060">
                  <a:moveTo>
                    <a:pt x="0" y="0"/>
                  </a:moveTo>
                  <a:lnTo>
                    <a:pt x="9479" y="95265"/>
                  </a:lnTo>
                </a:path>
                <a:path w="29210" h="734060">
                  <a:moveTo>
                    <a:pt x="9479" y="104763"/>
                  </a:moveTo>
                  <a:lnTo>
                    <a:pt x="9479" y="228712"/>
                  </a:lnTo>
                </a:path>
                <a:path w="29210" h="734060">
                  <a:moveTo>
                    <a:pt x="9479" y="238210"/>
                  </a:moveTo>
                  <a:lnTo>
                    <a:pt x="28628" y="7336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917038" y="3170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921779" y="2746691"/>
              <a:ext cx="38100" cy="924560"/>
            </a:xfrm>
            <a:custGeom>
              <a:avLst/>
              <a:gdLst/>
              <a:ahLst/>
              <a:cxnLst/>
              <a:rect l="l" t="t" r="r" b="b"/>
              <a:pathLst>
                <a:path w="38100" h="924560">
                  <a:moveTo>
                    <a:pt x="0" y="428646"/>
                  </a:moveTo>
                  <a:lnTo>
                    <a:pt x="9479" y="352471"/>
                  </a:lnTo>
                </a:path>
                <a:path w="38100" h="924560">
                  <a:moveTo>
                    <a:pt x="9479" y="342973"/>
                  </a:moveTo>
                  <a:lnTo>
                    <a:pt x="18959" y="9498"/>
                  </a:lnTo>
                </a:path>
                <a:path w="38100" h="924560">
                  <a:moveTo>
                    <a:pt x="18959" y="0"/>
                  </a:moveTo>
                  <a:lnTo>
                    <a:pt x="18959" y="47490"/>
                  </a:lnTo>
                </a:path>
                <a:path w="38100" h="924560">
                  <a:moveTo>
                    <a:pt x="18959" y="56988"/>
                  </a:moveTo>
                  <a:lnTo>
                    <a:pt x="28438" y="476421"/>
                  </a:lnTo>
                </a:path>
                <a:path w="38100" h="924560">
                  <a:moveTo>
                    <a:pt x="28438" y="485919"/>
                  </a:moveTo>
                  <a:lnTo>
                    <a:pt x="37918" y="924319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954957" y="36757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959698" y="2756189"/>
              <a:ext cx="19050" cy="924560"/>
            </a:xfrm>
            <a:custGeom>
              <a:avLst/>
              <a:gdLst/>
              <a:ahLst/>
              <a:cxnLst/>
              <a:rect l="l" t="t" r="r" b="b"/>
              <a:pathLst>
                <a:path w="19050" h="924560">
                  <a:moveTo>
                    <a:pt x="0" y="924319"/>
                  </a:moveTo>
                  <a:lnTo>
                    <a:pt x="9479" y="771848"/>
                  </a:lnTo>
                </a:path>
                <a:path w="19050" h="924560">
                  <a:moveTo>
                    <a:pt x="9479" y="762350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973916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978657" y="2536974"/>
              <a:ext cx="38100" cy="1067435"/>
            </a:xfrm>
            <a:custGeom>
              <a:avLst/>
              <a:gdLst/>
              <a:ahLst/>
              <a:cxnLst/>
              <a:rect l="l" t="t" r="r" b="b"/>
              <a:pathLst>
                <a:path w="38100" h="1067435">
                  <a:moveTo>
                    <a:pt x="0" y="219214"/>
                  </a:moveTo>
                  <a:lnTo>
                    <a:pt x="9479" y="381156"/>
                  </a:lnTo>
                </a:path>
                <a:path w="38100" h="1067435">
                  <a:moveTo>
                    <a:pt x="9479" y="390654"/>
                  </a:moveTo>
                  <a:lnTo>
                    <a:pt x="18959" y="1057795"/>
                  </a:lnTo>
                </a:path>
                <a:path w="38100" h="1067435">
                  <a:moveTo>
                    <a:pt x="18959" y="1067293"/>
                  </a:moveTo>
                  <a:lnTo>
                    <a:pt x="18959" y="914850"/>
                  </a:lnTo>
                </a:path>
                <a:path w="38100" h="1067435">
                  <a:moveTo>
                    <a:pt x="18959" y="905352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5011835" y="2522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5016576" y="2317760"/>
              <a:ext cx="38735" cy="705485"/>
            </a:xfrm>
            <a:custGeom>
              <a:avLst/>
              <a:gdLst/>
              <a:ahLst/>
              <a:cxnLst/>
              <a:rect l="l" t="t" r="r" b="b"/>
              <a:pathLst>
                <a:path w="38735" h="705485">
                  <a:moveTo>
                    <a:pt x="0" y="209716"/>
                  </a:moveTo>
                  <a:lnTo>
                    <a:pt x="9479" y="323977"/>
                  </a:lnTo>
                </a:path>
                <a:path w="38735" h="705485">
                  <a:moveTo>
                    <a:pt x="9479" y="333665"/>
                  </a:moveTo>
                  <a:lnTo>
                    <a:pt x="18959" y="695635"/>
                  </a:lnTo>
                </a:path>
                <a:path w="38735" h="705485">
                  <a:moveTo>
                    <a:pt x="18959" y="705133"/>
                  </a:moveTo>
                  <a:lnTo>
                    <a:pt x="18959" y="609868"/>
                  </a:lnTo>
                </a:path>
                <a:path w="38735" h="705485">
                  <a:moveTo>
                    <a:pt x="18959" y="600370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50038" y="2060553"/>
              <a:ext cx="66359" cy="342973"/>
            </a:xfrm>
            <a:prstGeom prst="rect">
              <a:avLst/>
            </a:prstGeom>
          </p:spPr>
        </p:pic>
        <p:sp>
          <p:nvSpPr>
            <p:cNvPr id="93" name="object 93" descr=""/>
            <p:cNvSpPr/>
            <p:nvPr/>
          </p:nvSpPr>
          <p:spPr>
            <a:xfrm>
              <a:off x="5111656" y="2270270"/>
              <a:ext cx="66675" cy="1096010"/>
            </a:xfrm>
            <a:custGeom>
              <a:avLst/>
              <a:gdLst/>
              <a:ahLst/>
              <a:cxnLst/>
              <a:rect l="l" t="t" r="r" b="b"/>
              <a:pathLst>
                <a:path w="66675" h="1096010">
                  <a:moveTo>
                    <a:pt x="0" y="56988"/>
                  </a:moveTo>
                  <a:lnTo>
                    <a:pt x="18959" y="562188"/>
                  </a:lnTo>
                </a:path>
                <a:path w="66675" h="1096010">
                  <a:moveTo>
                    <a:pt x="18959" y="571686"/>
                  </a:moveTo>
                  <a:lnTo>
                    <a:pt x="18959" y="552690"/>
                  </a:lnTo>
                </a:path>
                <a:path w="66675" h="1096010">
                  <a:moveTo>
                    <a:pt x="18959" y="543192"/>
                  </a:moveTo>
                  <a:lnTo>
                    <a:pt x="37918" y="9498"/>
                  </a:lnTo>
                </a:path>
                <a:path w="66675" h="1096010">
                  <a:moveTo>
                    <a:pt x="37918" y="0"/>
                  </a:moveTo>
                  <a:lnTo>
                    <a:pt x="37918" y="133257"/>
                  </a:lnTo>
                </a:path>
                <a:path w="66675" h="1096010">
                  <a:moveTo>
                    <a:pt x="37918" y="142755"/>
                  </a:moveTo>
                  <a:lnTo>
                    <a:pt x="57162" y="1086289"/>
                  </a:lnTo>
                </a:path>
                <a:path w="66675" h="1096010">
                  <a:moveTo>
                    <a:pt x="57162" y="1095787"/>
                  </a:moveTo>
                  <a:lnTo>
                    <a:pt x="57162" y="1038609"/>
                  </a:lnTo>
                </a:path>
                <a:path w="66675" h="1096010">
                  <a:moveTo>
                    <a:pt x="57162" y="1029111"/>
                  </a:moveTo>
                  <a:lnTo>
                    <a:pt x="66641" y="45723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5173558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5178299" y="2717912"/>
              <a:ext cx="38100" cy="829310"/>
            </a:xfrm>
            <a:custGeom>
              <a:avLst/>
              <a:gdLst/>
              <a:ahLst/>
              <a:cxnLst/>
              <a:rect l="l" t="t" r="r" b="b"/>
              <a:pathLst>
                <a:path w="38100" h="829310">
                  <a:moveTo>
                    <a:pt x="0" y="0"/>
                  </a:moveTo>
                  <a:lnTo>
                    <a:pt x="9479" y="133542"/>
                  </a:lnTo>
                </a:path>
                <a:path w="38100" h="829310">
                  <a:moveTo>
                    <a:pt x="9479" y="143040"/>
                  </a:moveTo>
                  <a:lnTo>
                    <a:pt x="18959" y="819623"/>
                  </a:lnTo>
                </a:path>
                <a:path w="38100" h="829310">
                  <a:moveTo>
                    <a:pt x="18959" y="829130"/>
                  </a:moveTo>
                  <a:lnTo>
                    <a:pt x="28438" y="810125"/>
                  </a:lnTo>
                </a:path>
                <a:path w="38100" h="829310">
                  <a:moveTo>
                    <a:pt x="28438" y="800627"/>
                  </a:moveTo>
                  <a:lnTo>
                    <a:pt x="37918" y="32426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5211476" y="30276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5225697" y="3032392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0"/>
                  </a:moveTo>
                  <a:lnTo>
                    <a:pt x="0" y="66771"/>
                  </a:lnTo>
                </a:path>
                <a:path w="9525" h="153035">
                  <a:moveTo>
                    <a:pt x="0" y="76269"/>
                  </a:moveTo>
                  <a:lnTo>
                    <a:pt x="9479" y="152443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5230436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5235176" y="1860335"/>
              <a:ext cx="152400" cy="1324610"/>
            </a:xfrm>
            <a:custGeom>
              <a:avLst/>
              <a:gdLst/>
              <a:ahLst/>
              <a:cxnLst/>
              <a:rect l="l" t="t" r="r" b="b"/>
              <a:pathLst>
                <a:path w="152400" h="1324610">
                  <a:moveTo>
                    <a:pt x="0" y="1324500"/>
                  </a:moveTo>
                  <a:lnTo>
                    <a:pt x="18959" y="1257824"/>
                  </a:lnTo>
                </a:path>
                <a:path w="152400" h="1324610">
                  <a:moveTo>
                    <a:pt x="18959" y="1248326"/>
                  </a:moveTo>
                  <a:lnTo>
                    <a:pt x="18959" y="1153061"/>
                  </a:lnTo>
                </a:path>
                <a:path w="152400" h="1324610">
                  <a:moveTo>
                    <a:pt x="18959" y="1143563"/>
                  </a:moveTo>
                  <a:lnTo>
                    <a:pt x="38108" y="638647"/>
                  </a:lnTo>
                </a:path>
                <a:path w="152400" h="1324610">
                  <a:moveTo>
                    <a:pt x="38108" y="628959"/>
                  </a:moveTo>
                  <a:lnTo>
                    <a:pt x="47587" y="638647"/>
                  </a:lnTo>
                </a:path>
                <a:path w="152400" h="1324610">
                  <a:moveTo>
                    <a:pt x="47587" y="648145"/>
                  </a:moveTo>
                  <a:lnTo>
                    <a:pt x="57067" y="991119"/>
                  </a:lnTo>
                </a:path>
                <a:path w="152400" h="1324610">
                  <a:moveTo>
                    <a:pt x="57067" y="1000617"/>
                  </a:moveTo>
                  <a:lnTo>
                    <a:pt x="57067" y="972123"/>
                  </a:lnTo>
                </a:path>
                <a:path w="152400" h="1324610">
                  <a:moveTo>
                    <a:pt x="57067" y="962625"/>
                  </a:moveTo>
                  <a:lnTo>
                    <a:pt x="66547" y="676639"/>
                  </a:lnTo>
                </a:path>
                <a:path w="152400" h="1324610">
                  <a:moveTo>
                    <a:pt x="66547" y="667141"/>
                  </a:moveTo>
                  <a:lnTo>
                    <a:pt x="76026" y="66771"/>
                  </a:lnTo>
                </a:path>
                <a:path w="152400" h="1324610">
                  <a:moveTo>
                    <a:pt x="76026" y="57273"/>
                  </a:moveTo>
                  <a:lnTo>
                    <a:pt x="76026" y="86052"/>
                  </a:lnTo>
                </a:path>
                <a:path w="152400" h="1324610">
                  <a:moveTo>
                    <a:pt x="76026" y="95550"/>
                  </a:moveTo>
                  <a:lnTo>
                    <a:pt x="85506" y="619461"/>
                  </a:lnTo>
                </a:path>
                <a:path w="152400" h="1324610">
                  <a:moveTo>
                    <a:pt x="85506" y="628959"/>
                  </a:moveTo>
                  <a:lnTo>
                    <a:pt x="94986" y="867170"/>
                  </a:lnTo>
                </a:path>
                <a:path w="152400" h="1324610">
                  <a:moveTo>
                    <a:pt x="94986" y="876858"/>
                  </a:moveTo>
                  <a:lnTo>
                    <a:pt x="104465" y="743410"/>
                  </a:lnTo>
                </a:path>
                <a:path w="152400" h="1324610">
                  <a:moveTo>
                    <a:pt x="104465" y="733912"/>
                  </a:moveTo>
                  <a:lnTo>
                    <a:pt x="113945" y="9782"/>
                  </a:lnTo>
                </a:path>
                <a:path w="152400" h="1324610">
                  <a:moveTo>
                    <a:pt x="113945" y="0"/>
                  </a:moveTo>
                  <a:lnTo>
                    <a:pt x="113945" y="38277"/>
                  </a:lnTo>
                </a:path>
                <a:path w="152400" h="1324610">
                  <a:moveTo>
                    <a:pt x="113945" y="47775"/>
                  </a:moveTo>
                  <a:lnTo>
                    <a:pt x="123425" y="505200"/>
                  </a:lnTo>
                </a:path>
                <a:path w="152400" h="1324610">
                  <a:moveTo>
                    <a:pt x="123425" y="514698"/>
                  </a:moveTo>
                  <a:lnTo>
                    <a:pt x="132999" y="1000617"/>
                  </a:lnTo>
                </a:path>
                <a:path w="152400" h="1324610">
                  <a:moveTo>
                    <a:pt x="132999" y="1010115"/>
                  </a:moveTo>
                  <a:lnTo>
                    <a:pt x="132999" y="981621"/>
                  </a:lnTo>
                </a:path>
                <a:path w="152400" h="1324610">
                  <a:moveTo>
                    <a:pt x="132999" y="972123"/>
                  </a:moveTo>
                  <a:lnTo>
                    <a:pt x="151958" y="51469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5382395" y="2360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5387135" y="2365535"/>
              <a:ext cx="19685" cy="743585"/>
            </a:xfrm>
            <a:custGeom>
              <a:avLst/>
              <a:gdLst/>
              <a:ahLst/>
              <a:cxnLst/>
              <a:rect l="l" t="t" r="r" b="b"/>
              <a:pathLst>
                <a:path w="19685" h="743585">
                  <a:moveTo>
                    <a:pt x="0" y="0"/>
                  </a:moveTo>
                  <a:lnTo>
                    <a:pt x="0" y="104763"/>
                  </a:lnTo>
                </a:path>
                <a:path w="19685" h="743585">
                  <a:moveTo>
                    <a:pt x="0" y="114261"/>
                  </a:moveTo>
                  <a:lnTo>
                    <a:pt x="19148" y="743126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5401543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5406284" y="3051673"/>
              <a:ext cx="28575" cy="57150"/>
            </a:xfrm>
            <a:custGeom>
              <a:avLst/>
              <a:gdLst/>
              <a:ahLst/>
              <a:cxnLst/>
              <a:rect l="l" t="t" r="r" b="b"/>
              <a:pathLst>
                <a:path w="28575" h="57150">
                  <a:moveTo>
                    <a:pt x="0" y="56988"/>
                  </a:moveTo>
                  <a:lnTo>
                    <a:pt x="18959" y="9498"/>
                  </a:lnTo>
                </a:path>
                <a:path w="28575" h="57150">
                  <a:moveTo>
                    <a:pt x="18959" y="0"/>
                  </a:moveTo>
                  <a:lnTo>
                    <a:pt x="18959" y="18996"/>
                  </a:lnTo>
                </a:path>
                <a:path w="28575" h="57150">
                  <a:moveTo>
                    <a:pt x="18959" y="28494"/>
                  </a:moveTo>
                  <a:lnTo>
                    <a:pt x="28438" y="474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429982" y="31039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5444203" y="3118159"/>
              <a:ext cx="9525" cy="334010"/>
            </a:xfrm>
            <a:custGeom>
              <a:avLst/>
              <a:gdLst/>
              <a:ahLst/>
              <a:cxnLst/>
              <a:rect l="l" t="t" r="r" b="b"/>
              <a:pathLst>
                <a:path w="9525" h="334010">
                  <a:moveTo>
                    <a:pt x="0" y="0"/>
                  </a:moveTo>
                  <a:lnTo>
                    <a:pt x="0" y="28684"/>
                  </a:lnTo>
                </a:path>
                <a:path w="9525" h="334010">
                  <a:moveTo>
                    <a:pt x="0" y="38182"/>
                  </a:moveTo>
                  <a:lnTo>
                    <a:pt x="9479" y="33366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448942" y="34565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463162" y="2327258"/>
              <a:ext cx="66675" cy="1134110"/>
            </a:xfrm>
            <a:custGeom>
              <a:avLst/>
              <a:gdLst/>
              <a:ahLst/>
              <a:cxnLst/>
              <a:rect l="l" t="t" r="r" b="b"/>
              <a:pathLst>
                <a:path w="66675" h="1134110">
                  <a:moveTo>
                    <a:pt x="0" y="1134065"/>
                  </a:moveTo>
                  <a:lnTo>
                    <a:pt x="0" y="1048297"/>
                  </a:lnTo>
                </a:path>
                <a:path w="66675" h="1134110">
                  <a:moveTo>
                    <a:pt x="0" y="1038799"/>
                  </a:moveTo>
                  <a:lnTo>
                    <a:pt x="18959" y="505200"/>
                  </a:lnTo>
                </a:path>
                <a:path w="66675" h="1134110">
                  <a:moveTo>
                    <a:pt x="18959" y="495702"/>
                  </a:moveTo>
                  <a:lnTo>
                    <a:pt x="18959" y="524196"/>
                  </a:lnTo>
                </a:path>
                <a:path w="66675" h="1134110">
                  <a:moveTo>
                    <a:pt x="18959" y="533694"/>
                  </a:moveTo>
                  <a:lnTo>
                    <a:pt x="28438" y="1019613"/>
                  </a:lnTo>
                </a:path>
                <a:path w="66675" h="1134110">
                  <a:moveTo>
                    <a:pt x="28438" y="1029301"/>
                  </a:moveTo>
                  <a:lnTo>
                    <a:pt x="37918" y="972123"/>
                  </a:lnTo>
                </a:path>
                <a:path w="66675" h="1134110">
                  <a:moveTo>
                    <a:pt x="37918" y="962530"/>
                  </a:moveTo>
                  <a:lnTo>
                    <a:pt x="47682" y="390654"/>
                  </a:lnTo>
                </a:path>
                <a:path w="66675" h="1134110">
                  <a:moveTo>
                    <a:pt x="47682" y="381156"/>
                  </a:moveTo>
                  <a:lnTo>
                    <a:pt x="57162" y="9782"/>
                  </a:lnTo>
                </a:path>
                <a:path w="66675" h="1134110">
                  <a:moveTo>
                    <a:pt x="57162" y="0"/>
                  </a:moveTo>
                  <a:lnTo>
                    <a:pt x="57162" y="38277"/>
                  </a:lnTo>
                </a:path>
                <a:path w="66675" h="1134110">
                  <a:moveTo>
                    <a:pt x="57162" y="47775"/>
                  </a:moveTo>
                  <a:lnTo>
                    <a:pt x="66641" y="55269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5525063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5529804" y="2051055"/>
              <a:ext cx="19050" cy="838835"/>
            </a:xfrm>
            <a:custGeom>
              <a:avLst/>
              <a:gdLst/>
              <a:ahLst/>
              <a:cxnLst/>
              <a:rect l="l" t="t" r="r" b="b"/>
              <a:pathLst>
                <a:path w="19050" h="838835">
                  <a:moveTo>
                    <a:pt x="0" y="838581"/>
                  </a:moveTo>
                  <a:lnTo>
                    <a:pt x="9479" y="714631"/>
                  </a:lnTo>
                </a:path>
                <a:path w="19050" h="838835">
                  <a:moveTo>
                    <a:pt x="9479" y="705133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5544023" y="2036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5558243" y="2051055"/>
              <a:ext cx="85725" cy="810260"/>
            </a:xfrm>
            <a:custGeom>
              <a:avLst/>
              <a:gdLst/>
              <a:ahLst/>
              <a:cxnLst/>
              <a:rect l="l" t="t" r="r" b="b"/>
              <a:pathLst>
                <a:path w="85725" h="810260">
                  <a:moveTo>
                    <a:pt x="0" y="0"/>
                  </a:moveTo>
                  <a:lnTo>
                    <a:pt x="0" y="76269"/>
                  </a:lnTo>
                </a:path>
                <a:path w="85725" h="810260">
                  <a:moveTo>
                    <a:pt x="0" y="85767"/>
                  </a:moveTo>
                  <a:lnTo>
                    <a:pt x="9479" y="409745"/>
                  </a:lnTo>
                </a:path>
                <a:path w="85725" h="810260">
                  <a:moveTo>
                    <a:pt x="9479" y="419243"/>
                  </a:moveTo>
                  <a:lnTo>
                    <a:pt x="18959" y="381156"/>
                  </a:lnTo>
                </a:path>
                <a:path w="85725" h="810260">
                  <a:moveTo>
                    <a:pt x="18959" y="371657"/>
                  </a:moveTo>
                  <a:lnTo>
                    <a:pt x="28438" y="200028"/>
                  </a:lnTo>
                </a:path>
                <a:path w="85725" h="810260">
                  <a:moveTo>
                    <a:pt x="28438" y="190530"/>
                  </a:moveTo>
                  <a:lnTo>
                    <a:pt x="37918" y="200028"/>
                  </a:lnTo>
                </a:path>
                <a:path w="85725" h="810260">
                  <a:moveTo>
                    <a:pt x="37918" y="209716"/>
                  </a:moveTo>
                  <a:lnTo>
                    <a:pt x="56877" y="400152"/>
                  </a:lnTo>
                </a:path>
                <a:path w="85725" h="810260">
                  <a:moveTo>
                    <a:pt x="56877" y="409745"/>
                  </a:moveTo>
                  <a:lnTo>
                    <a:pt x="66547" y="800399"/>
                  </a:lnTo>
                </a:path>
                <a:path w="85725" h="810260">
                  <a:moveTo>
                    <a:pt x="66547" y="809897"/>
                  </a:moveTo>
                  <a:lnTo>
                    <a:pt x="76026" y="800399"/>
                  </a:lnTo>
                </a:path>
                <a:path w="85725" h="810260">
                  <a:moveTo>
                    <a:pt x="76026" y="790901"/>
                  </a:moveTo>
                  <a:lnTo>
                    <a:pt x="85506" y="533694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5639009" y="2570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5643750" y="2575251"/>
              <a:ext cx="76200" cy="1086485"/>
            </a:xfrm>
            <a:custGeom>
              <a:avLst/>
              <a:gdLst/>
              <a:ahLst/>
              <a:cxnLst/>
              <a:rect l="l" t="t" r="r" b="b"/>
              <a:pathLst>
                <a:path w="76200" h="1086485">
                  <a:moveTo>
                    <a:pt x="0" y="0"/>
                  </a:moveTo>
                  <a:lnTo>
                    <a:pt x="0" y="104668"/>
                  </a:lnTo>
                </a:path>
                <a:path w="76200" h="1086485">
                  <a:moveTo>
                    <a:pt x="0" y="114166"/>
                  </a:moveTo>
                  <a:lnTo>
                    <a:pt x="19054" y="895569"/>
                  </a:lnTo>
                </a:path>
                <a:path w="76200" h="1086485">
                  <a:moveTo>
                    <a:pt x="19054" y="905067"/>
                  </a:moveTo>
                  <a:lnTo>
                    <a:pt x="19054" y="867075"/>
                  </a:lnTo>
                </a:path>
                <a:path w="76200" h="1086485">
                  <a:moveTo>
                    <a:pt x="19054" y="857292"/>
                  </a:moveTo>
                  <a:lnTo>
                    <a:pt x="38013" y="228427"/>
                  </a:lnTo>
                </a:path>
                <a:path w="76200" h="1086485">
                  <a:moveTo>
                    <a:pt x="38013" y="218929"/>
                  </a:moveTo>
                  <a:lnTo>
                    <a:pt x="38013" y="257206"/>
                  </a:lnTo>
                </a:path>
                <a:path w="76200" h="1086485">
                  <a:moveTo>
                    <a:pt x="38013" y="266704"/>
                  </a:moveTo>
                  <a:lnTo>
                    <a:pt x="47493" y="800304"/>
                  </a:lnTo>
                </a:path>
                <a:path w="76200" h="1086485">
                  <a:moveTo>
                    <a:pt x="47493" y="809802"/>
                  </a:moveTo>
                  <a:lnTo>
                    <a:pt x="56972" y="1076525"/>
                  </a:lnTo>
                </a:path>
                <a:path w="76200" h="1086485">
                  <a:moveTo>
                    <a:pt x="56972" y="1086023"/>
                  </a:moveTo>
                  <a:lnTo>
                    <a:pt x="56972" y="1048022"/>
                  </a:lnTo>
                </a:path>
                <a:path w="76200" h="1086485">
                  <a:moveTo>
                    <a:pt x="56972" y="1038524"/>
                  </a:moveTo>
                  <a:lnTo>
                    <a:pt x="66452" y="504915"/>
                  </a:lnTo>
                </a:path>
                <a:path w="76200" h="1086485">
                  <a:moveTo>
                    <a:pt x="66452" y="495417"/>
                  </a:moveTo>
                  <a:lnTo>
                    <a:pt x="75932" y="20943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5714941" y="27704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5719682" y="2546472"/>
              <a:ext cx="38735" cy="724535"/>
            </a:xfrm>
            <a:custGeom>
              <a:avLst/>
              <a:gdLst/>
              <a:ahLst/>
              <a:cxnLst/>
              <a:rect l="l" t="t" r="r" b="b"/>
              <a:pathLst>
                <a:path w="38735" h="724535">
                  <a:moveTo>
                    <a:pt x="0" y="228712"/>
                  </a:moveTo>
                  <a:lnTo>
                    <a:pt x="9479" y="333475"/>
                  </a:lnTo>
                </a:path>
                <a:path w="38735" h="724535">
                  <a:moveTo>
                    <a:pt x="9479" y="343163"/>
                  </a:moveTo>
                  <a:lnTo>
                    <a:pt x="18959" y="714631"/>
                  </a:lnTo>
                </a:path>
                <a:path w="38735" h="724535">
                  <a:moveTo>
                    <a:pt x="18959" y="724129"/>
                  </a:moveTo>
                  <a:lnTo>
                    <a:pt x="18959" y="695635"/>
                  </a:lnTo>
                </a:path>
                <a:path w="38735" h="724535">
                  <a:moveTo>
                    <a:pt x="18959" y="686137"/>
                  </a:moveTo>
                  <a:lnTo>
                    <a:pt x="28628" y="314479"/>
                  </a:lnTo>
                </a:path>
                <a:path w="38735" h="724535">
                  <a:moveTo>
                    <a:pt x="28628" y="304981"/>
                  </a:moveTo>
                  <a:lnTo>
                    <a:pt x="38108" y="0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5753049" y="2532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5757790" y="2527476"/>
              <a:ext cx="19050" cy="38100"/>
            </a:xfrm>
            <a:custGeom>
              <a:avLst/>
              <a:gdLst/>
              <a:ahLst/>
              <a:cxnLst/>
              <a:rect l="l" t="t" r="r" b="b"/>
              <a:pathLst>
                <a:path w="19050" h="38100">
                  <a:moveTo>
                    <a:pt x="0" y="0"/>
                  </a:moveTo>
                  <a:lnTo>
                    <a:pt x="9479" y="18996"/>
                  </a:lnTo>
                </a:path>
                <a:path w="19050" h="38100">
                  <a:moveTo>
                    <a:pt x="9479" y="28494"/>
                  </a:moveTo>
                  <a:lnTo>
                    <a:pt x="18959" y="37992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5772008" y="25705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776749" y="2060553"/>
              <a:ext cx="104775" cy="972185"/>
            </a:xfrm>
            <a:custGeom>
              <a:avLst/>
              <a:gdLst/>
              <a:ahLst/>
              <a:cxnLst/>
              <a:rect l="l" t="t" r="r" b="b"/>
              <a:pathLst>
                <a:path w="104775" h="972185">
                  <a:moveTo>
                    <a:pt x="0" y="504915"/>
                  </a:moveTo>
                  <a:lnTo>
                    <a:pt x="9479" y="428741"/>
                  </a:lnTo>
                </a:path>
                <a:path w="104775" h="972185">
                  <a:moveTo>
                    <a:pt x="9479" y="419243"/>
                  </a:moveTo>
                  <a:lnTo>
                    <a:pt x="18959" y="285985"/>
                  </a:lnTo>
                </a:path>
                <a:path w="104775" h="972185">
                  <a:moveTo>
                    <a:pt x="18959" y="276487"/>
                  </a:moveTo>
                  <a:lnTo>
                    <a:pt x="37918" y="18996"/>
                  </a:lnTo>
                </a:path>
                <a:path w="104775" h="972185">
                  <a:moveTo>
                    <a:pt x="37918" y="9498"/>
                  </a:moveTo>
                  <a:lnTo>
                    <a:pt x="37918" y="76269"/>
                  </a:lnTo>
                </a:path>
                <a:path w="104775" h="972185">
                  <a:moveTo>
                    <a:pt x="37918" y="85767"/>
                  </a:moveTo>
                  <a:lnTo>
                    <a:pt x="56877" y="543192"/>
                  </a:lnTo>
                </a:path>
                <a:path w="104775" h="972185">
                  <a:moveTo>
                    <a:pt x="56877" y="552690"/>
                  </a:moveTo>
                  <a:lnTo>
                    <a:pt x="56877" y="524196"/>
                  </a:lnTo>
                </a:path>
                <a:path w="104775" h="972185">
                  <a:moveTo>
                    <a:pt x="56877" y="514698"/>
                  </a:moveTo>
                  <a:lnTo>
                    <a:pt x="66357" y="9498"/>
                  </a:lnTo>
                </a:path>
                <a:path w="104775" h="972185">
                  <a:moveTo>
                    <a:pt x="66357" y="0"/>
                  </a:moveTo>
                  <a:lnTo>
                    <a:pt x="75837" y="37992"/>
                  </a:lnTo>
                </a:path>
                <a:path w="104775" h="972185">
                  <a:moveTo>
                    <a:pt x="75837" y="47775"/>
                  </a:moveTo>
                  <a:lnTo>
                    <a:pt x="75837" y="476421"/>
                  </a:lnTo>
                </a:path>
                <a:path w="104775" h="972185">
                  <a:moveTo>
                    <a:pt x="75837" y="485919"/>
                  </a:moveTo>
                  <a:lnTo>
                    <a:pt x="95080" y="962340"/>
                  </a:lnTo>
                </a:path>
                <a:path w="104775" h="972185">
                  <a:moveTo>
                    <a:pt x="95080" y="971838"/>
                  </a:moveTo>
                  <a:lnTo>
                    <a:pt x="95080" y="952842"/>
                  </a:lnTo>
                </a:path>
                <a:path w="104775" h="972185">
                  <a:moveTo>
                    <a:pt x="95080" y="943344"/>
                  </a:moveTo>
                  <a:lnTo>
                    <a:pt x="104560" y="447927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5876569" y="24942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881310" y="2498982"/>
              <a:ext cx="38100" cy="895985"/>
            </a:xfrm>
            <a:custGeom>
              <a:avLst/>
              <a:gdLst/>
              <a:ahLst/>
              <a:cxnLst/>
              <a:rect l="l" t="t" r="r" b="b"/>
              <a:pathLst>
                <a:path w="38100" h="895985">
                  <a:moveTo>
                    <a:pt x="0" y="0"/>
                  </a:moveTo>
                  <a:lnTo>
                    <a:pt x="9479" y="123759"/>
                  </a:lnTo>
                </a:path>
                <a:path w="38100" h="895985">
                  <a:moveTo>
                    <a:pt x="9479" y="133257"/>
                  </a:moveTo>
                  <a:lnTo>
                    <a:pt x="28438" y="886071"/>
                  </a:lnTo>
                </a:path>
                <a:path w="38100" h="895985">
                  <a:moveTo>
                    <a:pt x="28438" y="895569"/>
                  </a:moveTo>
                  <a:lnTo>
                    <a:pt x="28438" y="867075"/>
                  </a:lnTo>
                </a:path>
                <a:path w="38100" h="895985">
                  <a:moveTo>
                    <a:pt x="28438" y="857577"/>
                  </a:moveTo>
                  <a:lnTo>
                    <a:pt x="37918" y="504915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914487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919229" y="1908110"/>
              <a:ext cx="209550" cy="1429385"/>
            </a:xfrm>
            <a:custGeom>
              <a:avLst/>
              <a:gdLst/>
              <a:ahLst/>
              <a:cxnLst/>
              <a:rect l="l" t="t" r="r" b="b"/>
              <a:pathLst>
                <a:path w="209550" h="1429385">
                  <a:moveTo>
                    <a:pt x="0" y="1095787"/>
                  </a:moveTo>
                  <a:lnTo>
                    <a:pt x="9479" y="1153061"/>
                  </a:lnTo>
                </a:path>
                <a:path w="209550" h="1429385">
                  <a:moveTo>
                    <a:pt x="9479" y="1162559"/>
                  </a:moveTo>
                  <a:lnTo>
                    <a:pt x="18959" y="1419765"/>
                  </a:lnTo>
                </a:path>
                <a:path w="209550" h="1429385">
                  <a:moveTo>
                    <a:pt x="18959" y="1429263"/>
                  </a:moveTo>
                  <a:lnTo>
                    <a:pt x="28438" y="1410267"/>
                  </a:lnTo>
                </a:path>
                <a:path w="209550" h="1429385">
                  <a:moveTo>
                    <a:pt x="28438" y="1400769"/>
                  </a:moveTo>
                  <a:lnTo>
                    <a:pt x="47398" y="1134065"/>
                  </a:lnTo>
                </a:path>
                <a:path w="209550" h="1429385">
                  <a:moveTo>
                    <a:pt x="47398" y="1124282"/>
                  </a:moveTo>
                  <a:lnTo>
                    <a:pt x="57162" y="933846"/>
                  </a:lnTo>
                </a:path>
                <a:path w="209550" h="1429385">
                  <a:moveTo>
                    <a:pt x="57162" y="924348"/>
                  </a:moveTo>
                  <a:lnTo>
                    <a:pt x="66641" y="962340"/>
                  </a:lnTo>
                </a:path>
                <a:path w="209550" h="1429385">
                  <a:moveTo>
                    <a:pt x="66641" y="971838"/>
                  </a:moveTo>
                  <a:lnTo>
                    <a:pt x="76121" y="1114784"/>
                  </a:lnTo>
                </a:path>
                <a:path w="209550" h="1429385">
                  <a:moveTo>
                    <a:pt x="76121" y="1124282"/>
                  </a:moveTo>
                  <a:lnTo>
                    <a:pt x="76121" y="1095787"/>
                  </a:lnTo>
                </a:path>
                <a:path w="209550" h="1429385">
                  <a:moveTo>
                    <a:pt x="76121" y="1086289"/>
                  </a:moveTo>
                  <a:lnTo>
                    <a:pt x="85601" y="752814"/>
                  </a:lnTo>
                </a:path>
                <a:path w="209550" h="1429385">
                  <a:moveTo>
                    <a:pt x="85601" y="743315"/>
                  </a:moveTo>
                  <a:lnTo>
                    <a:pt x="95080" y="304981"/>
                  </a:lnTo>
                </a:path>
                <a:path w="209550" h="1429385">
                  <a:moveTo>
                    <a:pt x="95080" y="295483"/>
                  </a:moveTo>
                  <a:lnTo>
                    <a:pt x="104560" y="400152"/>
                  </a:lnTo>
                </a:path>
                <a:path w="209550" h="1429385">
                  <a:moveTo>
                    <a:pt x="104560" y="409650"/>
                  </a:moveTo>
                  <a:lnTo>
                    <a:pt x="114040" y="829083"/>
                  </a:lnTo>
                </a:path>
                <a:path w="209550" h="1429385">
                  <a:moveTo>
                    <a:pt x="114040" y="838581"/>
                  </a:moveTo>
                  <a:lnTo>
                    <a:pt x="114040" y="800304"/>
                  </a:lnTo>
                </a:path>
                <a:path w="209550" h="1429385">
                  <a:moveTo>
                    <a:pt x="114040" y="790806"/>
                  </a:moveTo>
                  <a:lnTo>
                    <a:pt x="123519" y="409650"/>
                  </a:lnTo>
                </a:path>
                <a:path w="209550" h="1429385">
                  <a:moveTo>
                    <a:pt x="123519" y="400152"/>
                  </a:moveTo>
                  <a:lnTo>
                    <a:pt x="132999" y="9498"/>
                  </a:lnTo>
                </a:path>
                <a:path w="209550" h="1429385">
                  <a:moveTo>
                    <a:pt x="132999" y="0"/>
                  </a:moveTo>
                  <a:lnTo>
                    <a:pt x="142479" y="114261"/>
                  </a:lnTo>
                </a:path>
                <a:path w="209550" h="1429385">
                  <a:moveTo>
                    <a:pt x="142479" y="123949"/>
                  </a:moveTo>
                  <a:lnTo>
                    <a:pt x="151958" y="724129"/>
                  </a:lnTo>
                </a:path>
                <a:path w="209550" h="1429385">
                  <a:moveTo>
                    <a:pt x="151958" y="733627"/>
                  </a:moveTo>
                  <a:lnTo>
                    <a:pt x="161438" y="657358"/>
                  </a:lnTo>
                </a:path>
                <a:path w="209550" h="1429385">
                  <a:moveTo>
                    <a:pt x="161438" y="647860"/>
                  </a:moveTo>
                  <a:lnTo>
                    <a:pt x="171107" y="276392"/>
                  </a:lnTo>
                </a:path>
                <a:path w="209550" h="1429385">
                  <a:moveTo>
                    <a:pt x="171107" y="266704"/>
                  </a:moveTo>
                  <a:lnTo>
                    <a:pt x="171107" y="342973"/>
                  </a:lnTo>
                </a:path>
                <a:path w="209550" h="1429385">
                  <a:moveTo>
                    <a:pt x="171107" y="352661"/>
                  </a:moveTo>
                  <a:lnTo>
                    <a:pt x="199546" y="924348"/>
                  </a:lnTo>
                </a:path>
                <a:path w="209550" h="1429385">
                  <a:moveTo>
                    <a:pt x="199546" y="933846"/>
                  </a:moveTo>
                  <a:lnTo>
                    <a:pt x="209026" y="924348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6123514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6128255" y="2832458"/>
              <a:ext cx="38100" cy="572135"/>
            </a:xfrm>
            <a:custGeom>
              <a:avLst/>
              <a:gdLst/>
              <a:ahLst/>
              <a:cxnLst/>
              <a:rect l="l" t="t" r="r" b="b"/>
              <a:pathLst>
                <a:path w="38100" h="572135">
                  <a:moveTo>
                    <a:pt x="0" y="0"/>
                  </a:moveTo>
                  <a:lnTo>
                    <a:pt x="9479" y="76174"/>
                  </a:lnTo>
                </a:path>
                <a:path w="38100" h="572135">
                  <a:moveTo>
                    <a:pt x="9479" y="85672"/>
                  </a:moveTo>
                  <a:lnTo>
                    <a:pt x="18959" y="209716"/>
                  </a:lnTo>
                </a:path>
                <a:path w="38100" h="572135">
                  <a:moveTo>
                    <a:pt x="18959" y="219214"/>
                  </a:moveTo>
                  <a:lnTo>
                    <a:pt x="37918" y="571591"/>
                  </a:lnTo>
                </a:path>
              </a:pathLst>
            </a:custGeom>
            <a:ln w="94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6161430" y="339930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6166174" y="337555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8996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81028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815022" y="1831840"/>
              <a:ext cx="1216025" cy="1067435"/>
            </a:xfrm>
            <a:custGeom>
              <a:avLst/>
              <a:gdLst/>
              <a:ahLst/>
              <a:cxnLst/>
              <a:rect l="l" t="t" r="r" b="b"/>
              <a:pathLst>
                <a:path w="1216025" h="1067435">
                  <a:moveTo>
                    <a:pt x="0" y="933846"/>
                  </a:moveTo>
                  <a:lnTo>
                    <a:pt x="1168547" y="933846"/>
                  </a:lnTo>
                </a:path>
                <a:path w="1216025" h="1067435">
                  <a:moveTo>
                    <a:pt x="1178027" y="933846"/>
                  </a:moveTo>
                  <a:lnTo>
                    <a:pt x="1187506" y="829083"/>
                  </a:lnTo>
                </a:path>
                <a:path w="1216025" h="1067435">
                  <a:moveTo>
                    <a:pt x="1187506" y="819585"/>
                  </a:moveTo>
                  <a:lnTo>
                    <a:pt x="1196986" y="9498"/>
                  </a:lnTo>
                </a:path>
                <a:path w="1216025" h="1067435">
                  <a:moveTo>
                    <a:pt x="1196986" y="0"/>
                  </a:moveTo>
                  <a:lnTo>
                    <a:pt x="1196986" y="47775"/>
                  </a:lnTo>
                </a:path>
                <a:path w="1216025" h="1067435">
                  <a:moveTo>
                    <a:pt x="1196986" y="57273"/>
                  </a:moveTo>
                  <a:lnTo>
                    <a:pt x="1206466" y="581184"/>
                  </a:lnTo>
                </a:path>
                <a:path w="1216025" h="1067435">
                  <a:moveTo>
                    <a:pt x="1206466" y="590872"/>
                  </a:moveTo>
                  <a:lnTo>
                    <a:pt x="1215945" y="106729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026227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030967" y="2365535"/>
              <a:ext cx="19050" cy="543560"/>
            </a:xfrm>
            <a:custGeom>
              <a:avLst/>
              <a:gdLst/>
              <a:ahLst/>
              <a:cxnLst/>
              <a:rect l="l" t="t" r="r" b="b"/>
              <a:pathLst>
                <a:path w="19050" h="543560">
                  <a:moveTo>
                    <a:pt x="0" y="543097"/>
                  </a:moveTo>
                  <a:lnTo>
                    <a:pt x="9479" y="409650"/>
                  </a:lnTo>
                </a:path>
                <a:path w="19050" h="543560">
                  <a:moveTo>
                    <a:pt x="9479" y="40015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045186" y="23512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3049927" y="2051055"/>
              <a:ext cx="180975" cy="1457960"/>
            </a:xfrm>
            <a:custGeom>
              <a:avLst/>
              <a:gdLst/>
              <a:ahLst/>
              <a:cxnLst/>
              <a:rect l="l" t="t" r="r" b="b"/>
              <a:pathLst>
                <a:path w="180975" h="1457960">
                  <a:moveTo>
                    <a:pt x="0" y="304981"/>
                  </a:moveTo>
                  <a:lnTo>
                    <a:pt x="0" y="428741"/>
                  </a:lnTo>
                </a:path>
                <a:path w="180975" h="1457960">
                  <a:moveTo>
                    <a:pt x="0" y="438239"/>
                  </a:moveTo>
                  <a:lnTo>
                    <a:pt x="19243" y="1019613"/>
                  </a:lnTo>
                </a:path>
                <a:path w="180975" h="1457960">
                  <a:moveTo>
                    <a:pt x="19243" y="1029111"/>
                  </a:moveTo>
                  <a:lnTo>
                    <a:pt x="28723" y="981336"/>
                  </a:lnTo>
                </a:path>
                <a:path w="180975" h="1457960">
                  <a:moveTo>
                    <a:pt x="28723" y="971838"/>
                  </a:moveTo>
                  <a:lnTo>
                    <a:pt x="28723" y="962340"/>
                  </a:lnTo>
                </a:path>
                <a:path w="180975" h="1457960">
                  <a:moveTo>
                    <a:pt x="28723" y="952842"/>
                  </a:moveTo>
                  <a:lnTo>
                    <a:pt x="28723" y="962340"/>
                  </a:lnTo>
                </a:path>
                <a:path w="180975" h="1457960">
                  <a:moveTo>
                    <a:pt x="28723" y="971838"/>
                  </a:moveTo>
                  <a:lnTo>
                    <a:pt x="47682" y="1162559"/>
                  </a:lnTo>
                </a:path>
                <a:path w="180975" h="1457960">
                  <a:moveTo>
                    <a:pt x="47682" y="1172057"/>
                  </a:moveTo>
                  <a:lnTo>
                    <a:pt x="47682" y="1162559"/>
                  </a:lnTo>
                </a:path>
                <a:path w="180975" h="1457960">
                  <a:moveTo>
                    <a:pt x="47682" y="1153061"/>
                  </a:moveTo>
                  <a:lnTo>
                    <a:pt x="57162" y="1029111"/>
                  </a:lnTo>
                </a:path>
                <a:path w="180975" h="1457960">
                  <a:moveTo>
                    <a:pt x="57162" y="1019613"/>
                  </a:moveTo>
                  <a:lnTo>
                    <a:pt x="57162" y="1048107"/>
                  </a:lnTo>
                </a:path>
                <a:path w="180975" h="1457960">
                  <a:moveTo>
                    <a:pt x="57162" y="1057605"/>
                  </a:moveTo>
                  <a:lnTo>
                    <a:pt x="66641" y="1343496"/>
                  </a:lnTo>
                </a:path>
                <a:path w="180975" h="1457960">
                  <a:moveTo>
                    <a:pt x="66641" y="1352994"/>
                  </a:moveTo>
                  <a:lnTo>
                    <a:pt x="76121" y="1448259"/>
                  </a:lnTo>
                </a:path>
                <a:path w="180975" h="1457960">
                  <a:moveTo>
                    <a:pt x="76121" y="1457748"/>
                  </a:moveTo>
                  <a:lnTo>
                    <a:pt x="76121" y="1419765"/>
                  </a:lnTo>
                </a:path>
                <a:path w="180975" h="1457960">
                  <a:moveTo>
                    <a:pt x="76121" y="1410267"/>
                  </a:moveTo>
                  <a:lnTo>
                    <a:pt x="85601" y="952842"/>
                  </a:lnTo>
                </a:path>
                <a:path w="180975" h="1457960">
                  <a:moveTo>
                    <a:pt x="85601" y="943344"/>
                  </a:moveTo>
                  <a:lnTo>
                    <a:pt x="95080" y="714631"/>
                  </a:lnTo>
                </a:path>
                <a:path w="180975" h="1457960">
                  <a:moveTo>
                    <a:pt x="95080" y="705133"/>
                  </a:moveTo>
                  <a:lnTo>
                    <a:pt x="95080" y="752624"/>
                  </a:lnTo>
                </a:path>
                <a:path w="180975" h="1457960">
                  <a:moveTo>
                    <a:pt x="95080" y="762407"/>
                  </a:moveTo>
                  <a:lnTo>
                    <a:pt x="114040" y="1305504"/>
                  </a:lnTo>
                </a:path>
                <a:path w="180975" h="1457960">
                  <a:moveTo>
                    <a:pt x="114040" y="1315002"/>
                  </a:moveTo>
                  <a:lnTo>
                    <a:pt x="114040" y="1267322"/>
                  </a:lnTo>
                </a:path>
                <a:path w="180975" h="1457960">
                  <a:moveTo>
                    <a:pt x="114040" y="1257824"/>
                  </a:moveTo>
                  <a:lnTo>
                    <a:pt x="123804" y="781403"/>
                  </a:lnTo>
                </a:path>
                <a:path w="180975" h="1457960">
                  <a:moveTo>
                    <a:pt x="123804" y="771905"/>
                  </a:moveTo>
                  <a:lnTo>
                    <a:pt x="133283" y="257206"/>
                  </a:lnTo>
                </a:path>
                <a:path w="180975" h="1457960">
                  <a:moveTo>
                    <a:pt x="133283" y="247708"/>
                  </a:moveTo>
                  <a:lnTo>
                    <a:pt x="133283" y="295483"/>
                  </a:lnTo>
                </a:path>
                <a:path w="180975" h="1457960">
                  <a:moveTo>
                    <a:pt x="133283" y="304981"/>
                  </a:moveTo>
                  <a:lnTo>
                    <a:pt x="142763" y="828893"/>
                  </a:lnTo>
                </a:path>
                <a:path w="180975" h="1457960">
                  <a:moveTo>
                    <a:pt x="142763" y="838581"/>
                  </a:moveTo>
                  <a:lnTo>
                    <a:pt x="152243" y="790901"/>
                  </a:lnTo>
                </a:path>
                <a:path w="180975" h="1457960">
                  <a:moveTo>
                    <a:pt x="152243" y="781403"/>
                  </a:moveTo>
                  <a:lnTo>
                    <a:pt x="161722" y="181032"/>
                  </a:lnTo>
                </a:path>
                <a:path w="180975" h="1457960">
                  <a:moveTo>
                    <a:pt x="161722" y="171534"/>
                  </a:moveTo>
                  <a:lnTo>
                    <a:pt x="161722" y="9498"/>
                  </a:lnTo>
                </a:path>
                <a:path w="180975" h="1457960">
                  <a:moveTo>
                    <a:pt x="161722" y="0"/>
                  </a:moveTo>
                  <a:lnTo>
                    <a:pt x="171202" y="18996"/>
                  </a:lnTo>
                </a:path>
                <a:path w="180975" h="1457960">
                  <a:moveTo>
                    <a:pt x="171202" y="28494"/>
                  </a:moveTo>
                  <a:lnTo>
                    <a:pt x="180682" y="41924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225868" y="24750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3230609" y="2184502"/>
              <a:ext cx="152400" cy="1467485"/>
            </a:xfrm>
            <a:custGeom>
              <a:avLst/>
              <a:gdLst/>
              <a:ahLst/>
              <a:cxnLst/>
              <a:rect l="l" t="t" r="r" b="b"/>
              <a:pathLst>
                <a:path w="152400" h="1467485">
                  <a:moveTo>
                    <a:pt x="0" y="295293"/>
                  </a:moveTo>
                  <a:lnTo>
                    <a:pt x="9479" y="219024"/>
                  </a:lnTo>
                </a:path>
                <a:path w="152400" h="1467485">
                  <a:moveTo>
                    <a:pt x="9479" y="209526"/>
                  </a:moveTo>
                  <a:lnTo>
                    <a:pt x="18959" y="9498"/>
                  </a:lnTo>
                </a:path>
                <a:path w="152400" h="1467485">
                  <a:moveTo>
                    <a:pt x="18959" y="0"/>
                  </a:moveTo>
                  <a:lnTo>
                    <a:pt x="18959" y="19091"/>
                  </a:lnTo>
                </a:path>
                <a:path w="152400" h="1467485">
                  <a:moveTo>
                    <a:pt x="18959" y="28589"/>
                  </a:moveTo>
                  <a:lnTo>
                    <a:pt x="37918" y="285795"/>
                  </a:lnTo>
                </a:path>
                <a:path w="152400" h="1467485">
                  <a:moveTo>
                    <a:pt x="37918" y="295293"/>
                  </a:moveTo>
                  <a:lnTo>
                    <a:pt x="37918" y="285795"/>
                  </a:lnTo>
                </a:path>
                <a:path w="152400" h="1467485">
                  <a:moveTo>
                    <a:pt x="37918" y="276297"/>
                  </a:moveTo>
                  <a:lnTo>
                    <a:pt x="47398" y="162036"/>
                  </a:lnTo>
                </a:path>
                <a:path w="152400" h="1467485">
                  <a:moveTo>
                    <a:pt x="47398" y="152538"/>
                  </a:moveTo>
                  <a:lnTo>
                    <a:pt x="47398" y="171534"/>
                  </a:lnTo>
                </a:path>
                <a:path w="152400" h="1467485">
                  <a:moveTo>
                    <a:pt x="47398" y="181032"/>
                  </a:moveTo>
                  <a:lnTo>
                    <a:pt x="57067" y="380966"/>
                  </a:lnTo>
                </a:path>
                <a:path w="152400" h="1467485">
                  <a:moveTo>
                    <a:pt x="57067" y="390749"/>
                  </a:moveTo>
                  <a:lnTo>
                    <a:pt x="66547" y="800399"/>
                  </a:lnTo>
                </a:path>
                <a:path w="152400" h="1467485">
                  <a:moveTo>
                    <a:pt x="66547" y="809897"/>
                  </a:moveTo>
                  <a:lnTo>
                    <a:pt x="66547" y="771620"/>
                  </a:lnTo>
                </a:path>
                <a:path w="152400" h="1467485">
                  <a:moveTo>
                    <a:pt x="66547" y="762122"/>
                  </a:moveTo>
                  <a:lnTo>
                    <a:pt x="76026" y="390749"/>
                  </a:lnTo>
                </a:path>
                <a:path w="152400" h="1467485">
                  <a:moveTo>
                    <a:pt x="76026" y="380966"/>
                  </a:moveTo>
                  <a:lnTo>
                    <a:pt x="85506" y="409745"/>
                  </a:lnTo>
                </a:path>
                <a:path w="152400" h="1467485">
                  <a:moveTo>
                    <a:pt x="85506" y="419243"/>
                  </a:moveTo>
                  <a:lnTo>
                    <a:pt x="85506" y="847889"/>
                  </a:lnTo>
                </a:path>
                <a:path w="152400" h="1467485">
                  <a:moveTo>
                    <a:pt x="85506" y="857672"/>
                  </a:moveTo>
                  <a:lnTo>
                    <a:pt x="104465" y="1343534"/>
                  </a:lnTo>
                </a:path>
                <a:path w="152400" h="1467485">
                  <a:moveTo>
                    <a:pt x="104465" y="1353032"/>
                  </a:moveTo>
                  <a:lnTo>
                    <a:pt x="104465" y="1295816"/>
                  </a:lnTo>
                </a:path>
                <a:path w="152400" h="1467485">
                  <a:moveTo>
                    <a:pt x="104465" y="1286318"/>
                  </a:moveTo>
                  <a:lnTo>
                    <a:pt x="113945" y="619176"/>
                  </a:lnTo>
                </a:path>
                <a:path w="152400" h="1467485">
                  <a:moveTo>
                    <a:pt x="113945" y="609678"/>
                  </a:moveTo>
                  <a:lnTo>
                    <a:pt x="123425" y="752624"/>
                  </a:lnTo>
                </a:path>
                <a:path w="152400" h="1467485">
                  <a:moveTo>
                    <a:pt x="123425" y="762122"/>
                  </a:moveTo>
                  <a:lnTo>
                    <a:pt x="132904" y="1457767"/>
                  </a:lnTo>
                </a:path>
                <a:path w="152400" h="1467485">
                  <a:moveTo>
                    <a:pt x="132904" y="1467274"/>
                  </a:moveTo>
                  <a:lnTo>
                    <a:pt x="142384" y="1429273"/>
                  </a:lnTo>
                </a:path>
                <a:path w="152400" h="1467485">
                  <a:moveTo>
                    <a:pt x="142384" y="1419765"/>
                  </a:moveTo>
                  <a:lnTo>
                    <a:pt x="142384" y="895664"/>
                  </a:lnTo>
                </a:path>
                <a:path w="152400" h="1467485">
                  <a:moveTo>
                    <a:pt x="142384" y="886166"/>
                  </a:moveTo>
                  <a:lnTo>
                    <a:pt x="151864" y="61917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3377732" y="2789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3382473" y="2622742"/>
              <a:ext cx="38735" cy="600710"/>
            </a:xfrm>
            <a:custGeom>
              <a:avLst/>
              <a:gdLst/>
              <a:ahLst/>
              <a:cxnLst/>
              <a:rect l="l" t="t" r="r" b="b"/>
              <a:pathLst>
                <a:path w="38735" h="600710">
                  <a:moveTo>
                    <a:pt x="0" y="171439"/>
                  </a:moveTo>
                  <a:lnTo>
                    <a:pt x="9479" y="343163"/>
                  </a:lnTo>
                </a:path>
                <a:path w="38735" h="600710">
                  <a:moveTo>
                    <a:pt x="9479" y="352661"/>
                  </a:moveTo>
                  <a:lnTo>
                    <a:pt x="19243" y="590872"/>
                  </a:lnTo>
                </a:path>
                <a:path w="38735" h="600710">
                  <a:moveTo>
                    <a:pt x="19243" y="600370"/>
                  </a:moveTo>
                  <a:lnTo>
                    <a:pt x="19243" y="571591"/>
                  </a:lnTo>
                </a:path>
                <a:path w="38735" h="600710">
                  <a:moveTo>
                    <a:pt x="19243" y="562093"/>
                  </a:moveTo>
                  <a:lnTo>
                    <a:pt x="28723" y="228712"/>
                  </a:lnTo>
                </a:path>
                <a:path w="38735" h="600710">
                  <a:moveTo>
                    <a:pt x="28723" y="219214"/>
                  </a:moveTo>
                  <a:lnTo>
                    <a:pt x="38203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3415931" y="260850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64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64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3430156" y="2413025"/>
              <a:ext cx="19050" cy="200660"/>
            </a:xfrm>
            <a:custGeom>
              <a:avLst/>
              <a:gdLst/>
              <a:ahLst/>
              <a:cxnLst/>
              <a:rect l="l" t="t" r="r" b="b"/>
              <a:pathLst>
                <a:path w="19050" h="200660">
                  <a:moveTo>
                    <a:pt x="0" y="200218"/>
                  </a:moveTo>
                  <a:lnTo>
                    <a:pt x="9479" y="57273"/>
                  </a:lnTo>
                </a:path>
                <a:path w="19050" h="200660">
                  <a:moveTo>
                    <a:pt x="9479" y="47775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444374" y="2398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3449115" y="1993877"/>
              <a:ext cx="66675" cy="686435"/>
            </a:xfrm>
            <a:custGeom>
              <a:avLst/>
              <a:gdLst/>
              <a:ahLst/>
              <a:cxnLst/>
              <a:rect l="l" t="t" r="r" b="b"/>
              <a:pathLst>
                <a:path w="66675" h="686435">
                  <a:moveTo>
                    <a:pt x="0" y="419148"/>
                  </a:moveTo>
                  <a:lnTo>
                    <a:pt x="9479" y="495417"/>
                  </a:lnTo>
                </a:path>
                <a:path w="66675" h="686435">
                  <a:moveTo>
                    <a:pt x="9479" y="505105"/>
                  </a:moveTo>
                  <a:lnTo>
                    <a:pt x="9479" y="495417"/>
                  </a:lnTo>
                </a:path>
                <a:path w="66675" h="686435">
                  <a:moveTo>
                    <a:pt x="9479" y="485919"/>
                  </a:moveTo>
                  <a:lnTo>
                    <a:pt x="18959" y="333380"/>
                  </a:lnTo>
                </a:path>
                <a:path w="66675" h="686435">
                  <a:moveTo>
                    <a:pt x="18959" y="323882"/>
                  </a:moveTo>
                  <a:lnTo>
                    <a:pt x="28438" y="9498"/>
                  </a:lnTo>
                </a:path>
                <a:path w="66675" h="686435">
                  <a:moveTo>
                    <a:pt x="28438" y="0"/>
                  </a:moveTo>
                  <a:lnTo>
                    <a:pt x="28438" y="28494"/>
                  </a:lnTo>
                </a:path>
                <a:path w="66675" h="686435">
                  <a:moveTo>
                    <a:pt x="28438" y="38182"/>
                  </a:moveTo>
                  <a:lnTo>
                    <a:pt x="37918" y="371657"/>
                  </a:lnTo>
                </a:path>
                <a:path w="66675" h="686435">
                  <a:moveTo>
                    <a:pt x="37918" y="381156"/>
                  </a:moveTo>
                  <a:lnTo>
                    <a:pt x="47398" y="676544"/>
                  </a:lnTo>
                </a:path>
                <a:path w="66675" h="686435">
                  <a:moveTo>
                    <a:pt x="47398" y="686042"/>
                  </a:moveTo>
                  <a:lnTo>
                    <a:pt x="47398" y="647860"/>
                  </a:lnTo>
                </a:path>
                <a:path w="66675" h="686435">
                  <a:moveTo>
                    <a:pt x="47398" y="638362"/>
                  </a:moveTo>
                  <a:lnTo>
                    <a:pt x="66357" y="57178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3510732" y="20368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3515473" y="2041557"/>
              <a:ext cx="29209" cy="1048385"/>
            </a:xfrm>
            <a:custGeom>
              <a:avLst/>
              <a:gdLst/>
              <a:ahLst/>
              <a:cxnLst/>
              <a:rect l="l" t="t" r="r" b="b"/>
              <a:pathLst>
                <a:path w="29210" h="1048385">
                  <a:moveTo>
                    <a:pt x="0" y="0"/>
                  </a:moveTo>
                  <a:lnTo>
                    <a:pt x="0" y="152443"/>
                  </a:lnTo>
                </a:path>
                <a:path w="29210" h="1048385">
                  <a:moveTo>
                    <a:pt x="0" y="162036"/>
                  </a:moveTo>
                  <a:lnTo>
                    <a:pt x="19243" y="1038609"/>
                  </a:lnTo>
                </a:path>
                <a:path w="29210" h="1048385">
                  <a:moveTo>
                    <a:pt x="19243" y="1048107"/>
                  </a:moveTo>
                  <a:lnTo>
                    <a:pt x="19243" y="1019613"/>
                  </a:lnTo>
                </a:path>
                <a:path w="29210" h="1048385">
                  <a:moveTo>
                    <a:pt x="19243" y="1010115"/>
                  </a:moveTo>
                  <a:lnTo>
                    <a:pt x="28723" y="457425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3539455" y="24845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3553675" y="2498982"/>
              <a:ext cx="66675" cy="915035"/>
            </a:xfrm>
            <a:custGeom>
              <a:avLst/>
              <a:gdLst/>
              <a:ahLst/>
              <a:cxnLst/>
              <a:rect l="l" t="t" r="r" b="b"/>
              <a:pathLst>
                <a:path w="66675" h="915035">
                  <a:moveTo>
                    <a:pt x="0" y="0"/>
                  </a:moveTo>
                  <a:lnTo>
                    <a:pt x="0" y="152443"/>
                  </a:lnTo>
                </a:path>
                <a:path w="66675" h="915035">
                  <a:moveTo>
                    <a:pt x="0" y="161941"/>
                  </a:moveTo>
                  <a:lnTo>
                    <a:pt x="18959" y="905067"/>
                  </a:lnTo>
                </a:path>
                <a:path w="66675" h="915035">
                  <a:moveTo>
                    <a:pt x="18959" y="914565"/>
                  </a:moveTo>
                  <a:lnTo>
                    <a:pt x="18959" y="876573"/>
                  </a:lnTo>
                </a:path>
                <a:path w="66675" h="915035">
                  <a:moveTo>
                    <a:pt x="18959" y="867075"/>
                  </a:moveTo>
                  <a:lnTo>
                    <a:pt x="28438" y="495417"/>
                  </a:lnTo>
                </a:path>
                <a:path w="66675" h="915035">
                  <a:moveTo>
                    <a:pt x="28438" y="485919"/>
                  </a:moveTo>
                  <a:lnTo>
                    <a:pt x="37918" y="504915"/>
                  </a:lnTo>
                </a:path>
                <a:path w="66675" h="915035">
                  <a:moveTo>
                    <a:pt x="37918" y="514413"/>
                  </a:moveTo>
                  <a:lnTo>
                    <a:pt x="47398" y="867075"/>
                  </a:lnTo>
                </a:path>
                <a:path w="66675" h="915035">
                  <a:moveTo>
                    <a:pt x="47398" y="876573"/>
                  </a:moveTo>
                  <a:lnTo>
                    <a:pt x="56877" y="819395"/>
                  </a:lnTo>
                </a:path>
                <a:path w="66675" h="915035">
                  <a:moveTo>
                    <a:pt x="56877" y="809897"/>
                  </a:moveTo>
                  <a:lnTo>
                    <a:pt x="66357" y="63836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3615292" y="31230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3620033" y="2727505"/>
              <a:ext cx="38735" cy="505459"/>
            </a:xfrm>
            <a:custGeom>
              <a:avLst/>
              <a:gdLst/>
              <a:ahLst/>
              <a:cxnLst/>
              <a:rect l="l" t="t" r="r" b="b"/>
              <a:pathLst>
                <a:path w="38735" h="505460">
                  <a:moveTo>
                    <a:pt x="0" y="400342"/>
                  </a:moveTo>
                  <a:lnTo>
                    <a:pt x="0" y="457330"/>
                  </a:lnTo>
                </a:path>
                <a:path w="38735" h="505460">
                  <a:moveTo>
                    <a:pt x="0" y="466828"/>
                  </a:moveTo>
                  <a:lnTo>
                    <a:pt x="9479" y="495607"/>
                  </a:lnTo>
                </a:path>
                <a:path w="38735" h="505460">
                  <a:moveTo>
                    <a:pt x="9479" y="505105"/>
                  </a:moveTo>
                  <a:lnTo>
                    <a:pt x="9479" y="486109"/>
                  </a:lnTo>
                </a:path>
                <a:path w="38735" h="505460">
                  <a:moveTo>
                    <a:pt x="9479" y="476611"/>
                  </a:moveTo>
                  <a:lnTo>
                    <a:pt x="19148" y="324167"/>
                  </a:lnTo>
                </a:path>
                <a:path w="38735" h="505460">
                  <a:moveTo>
                    <a:pt x="19148" y="314669"/>
                  </a:moveTo>
                  <a:lnTo>
                    <a:pt x="28628" y="9687"/>
                  </a:lnTo>
                </a:path>
                <a:path w="38735" h="505460">
                  <a:moveTo>
                    <a:pt x="28628" y="0"/>
                  </a:moveTo>
                  <a:lnTo>
                    <a:pt x="28628" y="66676"/>
                  </a:lnTo>
                </a:path>
                <a:path w="38735" h="505460">
                  <a:moveTo>
                    <a:pt x="28628" y="76174"/>
                  </a:moveTo>
                  <a:lnTo>
                    <a:pt x="38108" y="28589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3653400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3658141" y="2165316"/>
              <a:ext cx="19050" cy="848360"/>
            </a:xfrm>
            <a:custGeom>
              <a:avLst/>
              <a:gdLst/>
              <a:ahLst/>
              <a:cxnLst/>
              <a:rect l="l" t="t" r="r" b="b"/>
              <a:pathLst>
                <a:path w="19050" h="848360">
                  <a:moveTo>
                    <a:pt x="0" y="848079"/>
                  </a:moveTo>
                  <a:lnTo>
                    <a:pt x="9479" y="743315"/>
                  </a:lnTo>
                </a:path>
                <a:path w="19050" h="848360">
                  <a:moveTo>
                    <a:pt x="9479" y="733817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3672360" y="21510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3686580" y="1927106"/>
              <a:ext cx="47625" cy="791210"/>
            </a:xfrm>
            <a:custGeom>
              <a:avLst/>
              <a:gdLst/>
              <a:ahLst/>
              <a:cxnLst/>
              <a:rect l="l" t="t" r="r" b="b"/>
              <a:pathLst>
                <a:path w="47625" h="791210">
                  <a:moveTo>
                    <a:pt x="0" y="238210"/>
                  </a:moveTo>
                  <a:lnTo>
                    <a:pt x="0" y="352661"/>
                  </a:lnTo>
                </a:path>
                <a:path w="47625" h="791210">
                  <a:moveTo>
                    <a:pt x="0" y="362159"/>
                  </a:moveTo>
                  <a:lnTo>
                    <a:pt x="9479" y="781308"/>
                  </a:lnTo>
                </a:path>
                <a:path w="47625" h="791210">
                  <a:moveTo>
                    <a:pt x="9479" y="790806"/>
                  </a:moveTo>
                  <a:lnTo>
                    <a:pt x="19054" y="676639"/>
                  </a:lnTo>
                </a:path>
                <a:path w="47625" h="791210">
                  <a:moveTo>
                    <a:pt x="19054" y="667141"/>
                  </a:moveTo>
                  <a:lnTo>
                    <a:pt x="28533" y="9498"/>
                  </a:lnTo>
                </a:path>
                <a:path w="47625" h="791210">
                  <a:moveTo>
                    <a:pt x="28533" y="0"/>
                  </a:moveTo>
                  <a:lnTo>
                    <a:pt x="38013" y="114451"/>
                  </a:lnTo>
                </a:path>
                <a:path w="47625" h="791210">
                  <a:moveTo>
                    <a:pt x="38013" y="123949"/>
                  </a:moveTo>
                  <a:lnTo>
                    <a:pt x="47493" y="66714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3729333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3734073" y="2232088"/>
              <a:ext cx="19685" cy="372110"/>
            </a:xfrm>
            <a:custGeom>
              <a:avLst/>
              <a:gdLst/>
              <a:ahLst/>
              <a:cxnLst/>
              <a:rect l="l" t="t" r="r" b="b"/>
              <a:pathLst>
                <a:path w="19685" h="372110">
                  <a:moveTo>
                    <a:pt x="0" y="371657"/>
                  </a:moveTo>
                  <a:lnTo>
                    <a:pt x="9479" y="285890"/>
                  </a:lnTo>
                </a:path>
                <a:path w="19685" h="372110">
                  <a:moveTo>
                    <a:pt x="9479" y="276392"/>
                  </a:moveTo>
                  <a:lnTo>
                    <a:pt x="1914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3748481" y="22178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3753222" y="2222590"/>
              <a:ext cx="19050" cy="514984"/>
            </a:xfrm>
            <a:custGeom>
              <a:avLst/>
              <a:gdLst/>
              <a:ahLst/>
              <a:cxnLst/>
              <a:rect l="l" t="t" r="r" b="b"/>
              <a:pathLst>
                <a:path w="19050" h="514985">
                  <a:moveTo>
                    <a:pt x="0" y="0"/>
                  </a:moveTo>
                  <a:lnTo>
                    <a:pt x="0" y="85672"/>
                  </a:lnTo>
                </a:path>
                <a:path w="19050" h="514985">
                  <a:moveTo>
                    <a:pt x="0" y="95170"/>
                  </a:moveTo>
                  <a:lnTo>
                    <a:pt x="18959" y="51460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3767429" y="2741942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3781661" y="2756189"/>
              <a:ext cx="28575" cy="257810"/>
            </a:xfrm>
            <a:custGeom>
              <a:avLst/>
              <a:gdLst/>
              <a:ahLst/>
              <a:cxnLst/>
              <a:rect l="l" t="t" r="r" b="b"/>
              <a:pathLst>
                <a:path w="28575" h="257810">
                  <a:moveTo>
                    <a:pt x="0" y="0"/>
                  </a:moveTo>
                  <a:lnTo>
                    <a:pt x="9479" y="76269"/>
                  </a:lnTo>
                </a:path>
                <a:path w="28575" h="257810">
                  <a:moveTo>
                    <a:pt x="9479" y="85767"/>
                  </a:moveTo>
                  <a:lnTo>
                    <a:pt x="18959" y="247708"/>
                  </a:lnTo>
                </a:path>
                <a:path w="28575" h="257810">
                  <a:moveTo>
                    <a:pt x="18959" y="257206"/>
                  </a:moveTo>
                  <a:lnTo>
                    <a:pt x="18959" y="238210"/>
                  </a:lnTo>
                </a:path>
                <a:path w="28575" h="257810">
                  <a:moveTo>
                    <a:pt x="18959" y="228712"/>
                  </a:moveTo>
                  <a:lnTo>
                    <a:pt x="28438" y="18093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3805359" y="29228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3810100" y="2174814"/>
              <a:ext cx="142875" cy="1391285"/>
            </a:xfrm>
            <a:custGeom>
              <a:avLst/>
              <a:gdLst/>
              <a:ahLst/>
              <a:cxnLst/>
              <a:rect l="l" t="t" r="r" b="b"/>
              <a:pathLst>
                <a:path w="142875" h="1391285">
                  <a:moveTo>
                    <a:pt x="0" y="752814"/>
                  </a:moveTo>
                  <a:lnTo>
                    <a:pt x="9479" y="819585"/>
                  </a:lnTo>
                </a:path>
                <a:path w="142875" h="1391285">
                  <a:moveTo>
                    <a:pt x="9479" y="829083"/>
                  </a:moveTo>
                  <a:lnTo>
                    <a:pt x="18959" y="1315002"/>
                  </a:lnTo>
                </a:path>
                <a:path w="142875" h="1391285">
                  <a:moveTo>
                    <a:pt x="18959" y="1324500"/>
                  </a:moveTo>
                  <a:lnTo>
                    <a:pt x="18959" y="1296006"/>
                  </a:lnTo>
                </a:path>
                <a:path w="142875" h="1391285">
                  <a:moveTo>
                    <a:pt x="18959" y="1286508"/>
                  </a:moveTo>
                  <a:lnTo>
                    <a:pt x="28438" y="886356"/>
                  </a:lnTo>
                </a:path>
                <a:path w="142875" h="1391285">
                  <a:moveTo>
                    <a:pt x="28438" y="876858"/>
                  </a:moveTo>
                  <a:lnTo>
                    <a:pt x="37918" y="714821"/>
                  </a:lnTo>
                </a:path>
                <a:path w="142875" h="1391285">
                  <a:moveTo>
                    <a:pt x="37918" y="705133"/>
                  </a:moveTo>
                  <a:lnTo>
                    <a:pt x="37918" y="733817"/>
                  </a:lnTo>
                </a:path>
                <a:path w="142875" h="1391285">
                  <a:moveTo>
                    <a:pt x="37918" y="743315"/>
                  </a:moveTo>
                  <a:lnTo>
                    <a:pt x="47398" y="1105475"/>
                  </a:lnTo>
                </a:path>
                <a:path w="142875" h="1391285">
                  <a:moveTo>
                    <a:pt x="47398" y="1114973"/>
                  </a:moveTo>
                  <a:lnTo>
                    <a:pt x="56877" y="1381726"/>
                  </a:lnTo>
                </a:path>
                <a:path w="142875" h="1391285">
                  <a:moveTo>
                    <a:pt x="56877" y="1391224"/>
                  </a:moveTo>
                  <a:lnTo>
                    <a:pt x="56877" y="1353222"/>
                  </a:lnTo>
                </a:path>
                <a:path w="142875" h="1391285">
                  <a:moveTo>
                    <a:pt x="56877" y="1343724"/>
                  </a:moveTo>
                  <a:lnTo>
                    <a:pt x="66641" y="895854"/>
                  </a:lnTo>
                </a:path>
                <a:path w="142875" h="1391285">
                  <a:moveTo>
                    <a:pt x="66641" y="886356"/>
                  </a:moveTo>
                  <a:lnTo>
                    <a:pt x="76121" y="400437"/>
                  </a:lnTo>
                </a:path>
                <a:path w="142875" h="1391285">
                  <a:moveTo>
                    <a:pt x="76121" y="390654"/>
                  </a:moveTo>
                  <a:lnTo>
                    <a:pt x="76121" y="438429"/>
                  </a:lnTo>
                </a:path>
                <a:path w="142875" h="1391285">
                  <a:moveTo>
                    <a:pt x="76121" y="447927"/>
                  </a:moveTo>
                  <a:lnTo>
                    <a:pt x="95080" y="972028"/>
                  </a:lnTo>
                </a:path>
                <a:path w="142875" h="1391285">
                  <a:moveTo>
                    <a:pt x="95080" y="981526"/>
                  </a:moveTo>
                  <a:lnTo>
                    <a:pt x="95080" y="933846"/>
                  </a:lnTo>
                </a:path>
                <a:path w="142875" h="1391285">
                  <a:moveTo>
                    <a:pt x="95080" y="924348"/>
                  </a:moveTo>
                  <a:lnTo>
                    <a:pt x="104560" y="390654"/>
                  </a:lnTo>
                </a:path>
                <a:path w="142875" h="1391285">
                  <a:moveTo>
                    <a:pt x="104560" y="381156"/>
                  </a:moveTo>
                  <a:lnTo>
                    <a:pt x="114040" y="57273"/>
                  </a:lnTo>
                </a:path>
                <a:path w="142875" h="1391285">
                  <a:moveTo>
                    <a:pt x="114040" y="47775"/>
                  </a:moveTo>
                  <a:lnTo>
                    <a:pt x="114040" y="76269"/>
                  </a:lnTo>
                </a:path>
                <a:path w="142875" h="1391285">
                  <a:moveTo>
                    <a:pt x="114040" y="85957"/>
                  </a:moveTo>
                  <a:lnTo>
                    <a:pt x="123519" y="419433"/>
                  </a:lnTo>
                </a:path>
                <a:path w="142875" h="1391285">
                  <a:moveTo>
                    <a:pt x="123519" y="428931"/>
                  </a:moveTo>
                  <a:lnTo>
                    <a:pt x="132999" y="362159"/>
                  </a:lnTo>
                </a:path>
                <a:path w="142875" h="1391285">
                  <a:moveTo>
                    <a:pt x="132999" y="352661"/>
                  </a:moveTo>
                  <a:lnTo>
                    <a:pt x="14247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3947839" y="21605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3952579" y="2165316"/>
              <a:ext cx="19050" cy="153035"/>
            </a:xfrm>
            <a:custGeom>
              <a:avLst/>
              <a:gdLst/>
              <a:ahLst/>
              <a:cxnLst/>
              <a:rect l="l" t="t" r="r" b="b"/>
              <a:pathLst>
                <a:path w="19050" h="153035">
                  <a:moveTo>
                    <a:pt x="0" y="0"/>
                  </a:moveTo>
                  <a:lnTo>
                    <a:pt x="9479" y="38277"/>
                  </a:lnTo>
                </a:path>
                <a:path w="19050" h="153035">
                  <a:moveTo>
                    <a:pt x="9479" y="47775"/>
                  </a:moveTo>
                  <a:lnTo>
                    <a:pt x="18959" y="15244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3966798" y="23225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3971539" y="228926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37992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3966798" y="22750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3981018" y="2270270"/>
              <a:ext cx="66675" cy="915035"/>
            </a:xfrm>
            <a:custGeom>
              <a:avLst/>
              <a:gdLst/>
              <a:ahLst/>
              <a:cxnLst/>
              <a:rect l="l" t="t" r="r" b="b"/>
              <a:pathLst>
                <a:path w="66675" h="915035">
                  <a:moveTo>
                    <a:pt x="0" y="0"/>
                  </a:moveTo>
                  <a:lnTo>
                    <a:pt x="0" y="37992"/>
                  </a:lnTo>
                </a:path>
                <a:path w="66675" h="915035">
                  <a:moveTo>
                    <a:pt x="0" y="47490"/>
                  </a:moveTo>
                  <a:lnTo>
                    <a:pt x="19243" y="333475"/>
                  </a:lnTo>
                </a:path>
                <a:path w="66675" h="915035">
                  <a:moveTo>
                    <a:pt x="19243" y="342973"/>
                  </a:moveTo>
                  <a:lnTo>
                    <a:pt x="19243" y="304981"/>
                  </a:lnTo>
                </a:path>
                <a:path w="66675" h="915035">
                  <a:moveTo>
                    <a:pt x="19243" y="295198"/>
                  </a:moveTo>
                  <a:lnTo>
                    <a:pt x="28723" y="142755"/>
                  </a:lnTo>
                </a:path>
                <a:path w="66675" h="915035">
                  <a:moveTo>
                    <a:pt x="28723" y="133257"/>
                  </a:moveTo>
                  <a:lnTo>
                    <a:pt x="38203" y="152443"/>
                  </a:lnTo>
                </a:path>
                <a:path w="66675" h="915035">
                  <a:moveTo>
                    <a:pt x="38203" y="161941"/>
                  </a:moveTo>
                  <a:lnTo>
                    <a:pt x="38203" y="381156"/>
                  </a:lnTo>
                </a:path>
                <a:path w="66675" h="915035">
                  <a:moveTo>
                    <a:pt x="38203" y="390654"/>
                  </a:moveTo>
                  <a:lnTo>
                    <a:pt x="57162" y="905067"/>
                  </a:lnTo>
                </a:path>
                <a:path w="66675" h="915035">
                  <a:moveTo>
                    <a:pt x="57162" y="914565"/>
                  </a:moveTo>
                  <a:lnTo>
                    <a:pt x="57162" y="828893"/>
                  </a:lnTo>
                </a:path>
                <a:path w="66675" h="915035">
                  <a:moveTo>
                    <a:pt x="57162" y="819395"/>
                  </a:moveTo>
                  <a:lnTo>
                    <a:pt x="66641" y="485919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042919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047660" y="2746691"/>
              <a:ext cx="85725" cy="791210"/>
            </a:xfrm>
            <a:custGeom>
              <a:avLst/>
              <a:gdLst/>
              <a:ahLst/>
              <a:cxnLst/>
              <a:rect l="l" t="t" r="r" b="b"/>
              <a:pathLst>
                <a:path w="85725" h="791210">
                  <a:moveTo>
                    <a:pt x="0" y="0"/>
                  </a:moveTo>
                  <a:lnTo>
                    <a:pt x="9479" y="114261"/>
                  </a:lnTo>
                </a:path>
                <a:path w="85725" h="791210">
                  <a:moveTo>
                    <a:pt x="9479" y="123759"/>
                  </a:moveTo>
                  <a:lnTo>
                    <a:pt x="18959" y="781346"/>
                  </a:lnTo>
                </a:path>
                <a:path w="85725" h="791210">
                  <a:moveTo>
                    <a:pt x="18959" y="790844"/>
                  </a:moveTo>
                  <a:lnTo>
                    <a:pt x="28438" y="752624"/>
                  </a:lnTo>
                </a:path>
                <a:path w="85725" h="791210">
                  <a:moveTo>
                    <a:pt x="28438" y="743126"/>
                  </a:moveTo>
                  <a:lnTo>
                    <a:pt x="37918" y="228712"/>
                  </a:lnTo>
                </a:path>
                <a:path w="85725" h="791210">
                  <a:moveTo>
                    <a:pt x="37918" y="219214"/>
                  </a:moveTo>
                  <a:lnTo>
                    <a:pt x="37918" y="238210"/>
                  </a:lnTo>
                </a:path>
                <a:path w="85725" h="791210">
                  <a:moveTo>
                    <a:pt x="37918" y="247708"/>
                  </a:moveTo>
                  <a:lnTo>
                    <a:pt x="57067" y="628864"/>
                  </a:lnTo>
                </a:path>
                <a:path w="85725" h="791210">
                  <a:moveTo>
                    <a:pt x="57067" y="638362"/>
                  </a:moveTo>
                  <a:lnTo>
                    <a:pt x="57067" y="571686"/>
                  </a:lnTo>
                </a:path>
                <a:path w="85725" h="791210">
                  <a:moveTo>
                    <a:pt x="57067" y="562188"/>
                  </a:moveTo>
                  <a:lnTo>
                    <a:pt x="76026" y="161941"/>
                  </a:lnTo>
                </a:path>
                <a:path w="85725" h="791210">
                  <a:moveTo>
                    <a:pt x="76026" y="152443"/>
                  </a:moveTo>
                  <a:lnTo>
                    <a:pt x="85506" y="18093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128426" y="29323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133167" y="1927106"/>
              <a:ext cx="104775" cy="1000760"/>
            </a:xfrm>
            <a:custGeom>
              <a:avLst/>
              <a:gdLst/>
              <a:ahLst/>
              <a:cxnLst/>
              <a:rect l="l" t="t" r="r" b="b"/>
              <a:pathLst>
                <a:path w="104775" h="1000760">
                  <a:moveTo>
                    <a:pt x="0" y="1000522"/>
                  </a:moveTo>
                  <a:lnTo>
                    <a:pt x="9479" y="905352"/>
                  </a:lnTo>
                </a:path>
                <a:path w="104775" h="1000760">
                  <a:moveTo>
                    <a:pt x="9479" y="895854"/>
                  </a:moveTo>
                  <a:lnTo>
                    <a:pt x="18959" y="695635"/>
                  </a:lnTo>
                </a:path>
                <a:path w="104775" h="1000760">
                  <a:moveTo>
                    <a:pt x="18959" y="686137"/>
                  </a:moveTo>
                  <a:lnTo>
                    <a:pt x="18959" y="695635"/>
                  </a:lnTo>
                </a:path>
                <a:path w="104775" h="1000760">
                  <a:moveTo>
                    <a:pt x="18959" y="705133"/>
                  </a:moveTo>
                  <a:lnTo>
                    <a:pt x="28438" y="752814"/>
                  </a:lnTo>
                </a:path>
                <a:path w="104775" h="1000760">
                  <a:moveTo>
                    <a:pt x="28438" y="762312"/>
                  </a:moveTo>
                  <a:lnTo>
                    <a:pt x="28438" y="743315"/>
                  </a:lnTo>
                </a:path>
                <a:path w="104775" h="1000760">
                  <a:moveTo>
                    <a:pt x="28438" y="733817"/>
                  </a:moveTo>
                  <a:lnTo>
                    <a:pt x="37918" y="571876"/>
                  </a:lnTo>
                </a:path>
                <a:path w="104775" h="1000760">
                  <a:moveTo>
                    <a:pt x="37918" y="562188"/>
                  </a:moveTo>
                  <a:lnTo>
                    <a:pt x="47398" y="190720"/>
                  </a:lnTo>
                </a:path>
                <a:path w="104775" h="1000760">
                  <a:moveTo>
                    <a:pt x="47398" y="181222"/>
                  </a:moveTo>
                  <a:lnTo>
                    <a:pt x="47398" y="200218"/>
                  </a:lnTo>
                </a:path>
                <a:path w="104775" h="1000760">
                  <a:moveTo>
                    <a:pt x="47398" y="209716"/>
                  </a:moveTo>
                  <a:lnTo>
                    <a:pt x="66357" y="667141"/>
                  </a:lnTo>
                </a:path>
                <a:path w="104775" h="1000760">
                  <a:moveTo>
                    <a:pt x="66357" y="676639"/>
                  </a:moveTo>
                  <a:lnTo>
                    <a:pt x="66357" y="581374"/>
                  </a:lnTo>
                </a:path>
                <a:path w="104775" h="1000760">
                  <a:moveTo>
                    <a:pt x="66357" y="571876"/>
                  </a:moveTo>
                  <a:lnTo>
                    <a:pt x="85316" y="9498"/>
                  </a:lnTo>
                </a:path>
                <a:path w="104775" h="1000760">
                  <a:moveTo>
                    <a:pt x="85316" y="0"/>
                  </a:moveTo>
                  <a:lnTo>
                    <a:pt x="85316" y="47775"/>
                  </a:lnTo>
                </a:path>
                <a:path w="104775" h="1000760">
                  <a:moveTo>
                    <a:pt x="85316" y="57273"/>
                  </a:moveTo>
                  <a:lnTo>
                    <a:pt x="95080" y="571876"/>
                  </a:lnTo>
                </a:path>
                <a:path w="104775" h="1000760">
                  <a:moveTo>
                    <a:pt x="95080" y="581374"/>
                  </a:moveTo>
                  <a:lnTo>
                    <a:pt x="104560" y="87657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232986" y="2808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237727" y="2270270"/>
              <a:ext cx="66675" cy="886460"/>
            </a:xfrm>
            <a:custGeom>
              <a:avLst/>
              <a:gdLst/>
              <a:ahLst/>
              <a:cxnLst/>
              <a:rect l="l" t="t" r="r" b="b"/>
              <a:pathLst>
                <a:path w="66675" h="886460">
                  <a:moveTo>
                    <a:pt x="0" y="533409"/>
                  </a:moveTo>
                  <a:lnTo>
                    <a:pt x="0" y="419148"/>
                  </a:lnTo>
                </a:path>
                <a:path w="66675" h="886460">
                  <a:moveTo>
                    <a:pt x="0" y="409650"/>
                  </a:moveTo>
                  <a:lnTo>
                    <a:pt x="18959" y="9498"/>
                  </a:lnTo>
                </a:path>
                <a:path w="66675" h="886460">
                  <a:moveTo>
                    <a:pt x="18959" y="0"/>
                  </a:moveTo>
                  <a:lnTo>
                    <a:pt x="18959" y="114261"/>
                  </a:lnTo>
                </a:path>
                <a:path w="66675" h="886460">
                  <a:moveTo>
                    <a:pt x="18959" y="123759"/>
                  </a:moveTo>
                  <a:lnTo>
                    <a:pt x="37918" y="876573"/>
                  </a:lnTo>
                </a:path>
                <a:path w="66675" h="886460">
                  <a:moveTo>
                    <a:pt x="37918" y="886071"/>
                  </a:moveTo>
                  <a:lnTo>
                    <a:pt x="37918" y="857577"/>
                  </a:lnTo>
                </a:path>
                <a:path w="66675" h="886460">
                  <a:moveTo>
                    <a:pt x="37918" y="847889"/>
                  </a:moveTo>
                  <a:lnTo>
                    <a:pt x="47398" y="581184"/>
                  </a:lnTo>
                </a:path>
                <a:path w="66675" h="886460">
                  <a:moveTo>
                    <a:pt x="47398" y="571686"/>
                  </a:moveTo>
                  <a:lnTo>
                    <a:pt x="56877" y="581184"/>
                  </a:lnTo>
                </a:path>
                <a:path w="66675" h="886460">
                  <a:moveTo>
                    <a:pt x="56877" y="590682"/>
                  </a:moveTo>
                  <a:lnTo>
                    <a:pt x="66357" y="85757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2" name="object 17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99344" y="3003898"/>
              <a:ext cx="76125" cy="300233"/>
            </a:xfrm>
            <a:prstGeom prst="rect">
              <a:avLst/>
            </a:prstGeom>
          </p:spPr>
        </p:pic>
        <p:sp>
          <p:nvSpPr>
            <p:cNvPr id="173" name="object 173" descr=""/>
            <p:cNvSpPr/>
            <p:nvPr/>
          </p:nvSpPr>
          <p:spPr>
            <a:xfrm>
              <a:off x="4370727" y="2489294"/>
              <a:ext cx="28575" cy="505459"/>
            </a:xfrm>
            <a:custGeom>
              <a:avLst/>
              <a:gdLst/>
              <a:ahLst/>
              <a:cxnLst/>
              <a:rect l="l" t="t" r="r" b="b"/>
              <a:pathLst>
                <a:path w="28575" h="505460">
                  <a:moveTo>
                    <a:pt x="0" y="505105"/>
                  </a:moveTo>
                  <a:lnTo>
                    <a:pt x="18959" y="9687"/>
                  </a:lnTo>
                </a:path>
                <a:path w="28575" h="505460">
                  <a:moveTo>
                    <a:pt x="18959" y="0"/>
                  </a:moveTo>
                  <a:lnTo>
                    <a:pt x="18959" y="85957"/>
                  </a:lnTo>
                </a:path>
                <a:path w="28575" h="505460">
                  <a:moveTo>
                    <a:pt x="18959" y="95455"/>
                  </a:moveTo>
                  <a:lnTo>
                    <a:pt x="28438" y="40034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394425" y="2894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399166" y="2070051"/>
              <a:ext cx="19050" cy="819785"/>
            </a:xfrm>
            <a:custGeom>
              <a:avLst/>
              <a:gdLst/>
              <a:ahLst/>
              <a:cxnLst/>
              <a:rect l="l" t="t" r="r" b="b"/>
              <a:pathLst>
                <a:path w="19050" h="819785">
                  <a:moveTo>
                    <a:pt x="0" y="819585"/>
                  </a:moveTo>
                  <a:lnTo>
                    <a:pt x="9479" y="705133"/>
                  </a:lnTo>
                </a:path>
                <a:path w="19050" h="819785">
                  <a:moveTo>
                    <a:pt x="9479" y="695635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413384" y="20558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418125" y="2060553"/>
              <a:ext cx="57150" cy="514984"/>
            </a:xfrm>
            <a:custGeom>
              <a:avLst/>
              <a:gdLst/>
              <a:ahLst/>
              <a:cxnLst/>
              <a:rect l="l" t="t" r="r" b="b"/>
              <a:pathLst>
                <a:path w="57150" h="514985">
                  <a:moveTo>
                    <a:pt x="0" y="9498"/>
                  </a:moveTo>
                  <a:lnTo>
                    <a:pt x="9479" y="114261"/>
                  </a:lnTo>
                </a:path>
                <a:path w="57150" h="514985">
                  <a:moveTo>
                    <a:pt x="9479" y="123949"/>
                  </a:moveTo>
                  <a:lnTo>
                    <a:pt x="18959" y="504915"/>
                  </a:lnTo>
                </a:path>
                <a:path w="57150" h="514985">
                  <a:moveTo>
                    <a:pt x="18959" y="514698"/>
                  </a:moveTo>
                  <a:lnTo>
                    <a:pt x="18959" y="485919"/>
                  </a:lnTo>
                </a:path>
                <a:path w="57150" h="514985">
                  <a:moveTo>
                    <a:pt x="18959" y="476421"/>
                  </a:moveTo>
                  <a:lnTo>
                    <a:pt x="38108" y="9498"/>
                  </a:lnTo>
                </a:path>
                <a:path w="57150" h="514985">
                  <a:moveTo>
                    <a:pt x="38108" y="0"/>
                  </a:moveTo>
                  <a:lnTo>
                    <a:pt x="38108" y="18996"/>
                  </a:lnTo>
                </a:path>
                <a:path w="57150" h="514985">
                  <a:moveTo>
                    <a:pt x="38108" y="28494"/>
                  </a:moveTo>
                  <a:lnTo>
                    <a:pt x="57067" y="46692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470452" y="25322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475193" y="2451207"/>
              <a:ext cx="38100" cy="334010"/>
            </a:xfrm>
            <a:custGeom>
              <a:avLst/>
              <a:gdLst/>
              <a:ahLst/>
              <a:cxnLst/>
              <a:rect l="l" t="t" r="r" b="b"/>
              <a:pathLst>
                <a:path w="38100" h="334010">
                  <a:moveTo>
                    <a:pt x="0" y="85767"/>
                  </a:moveTo>
                  <a:lnTo>
                    <a:pt x="9479" y="38087"/>
                  </a:lnTo>
                </a:path>
                <a:path w="38100" h="334010">
                  <a:moveTo>
                    <a:pt x="9479" y="28589"/>
                  </a:moveTo>
                  <a:lnTo>
                    <a:pt x="9479" y="9593"/>
                  </a:lnTo>
                </a:path>
                <a:path w="38100" h="334010">
                  <a:moveTo>
                    <a:pt x="9479" y="0"/>
                  </a:moveTo>
                  <a:lnTo>
                    <a:pt x="9479" y="9593"/>
                  </a:lnTo>
                </a:path>
                <a:path w="38100" h="334010">
                  <a:moveTo>
                    <a:pt x="9479" y="19091"/>
                  </a:moveTo>
                  <a:lnTo>
                    <a:pt x="18959" y="171534"/>
                  </a:lnTo>
                </a:path>
                <a:path w="38100" h="334010">
                  <a:moveTo>
                    <a:pt x="18959" y="181032"/>
                  </a:moveTo>
                  <a:lnTo>
                    <a:pt x="28438" y="323977"/>
                  </a:lnTo>
                </a:path>
                <a:path w="38100" h="334010">
                  <a:moveTo>
                    <a:pt x="28438" y="333475"/>
                  </a:moveTo>
                  <a:lnTo>
                    <a:pt x="37918" y="323977"/>
                  </a:lnTo>
                </a:path>
                <a:path w="38100" h="334010">
                  <a:moveTo>
                    <a:pt x="37918" y="314479"/>
                  </a:moveTo>
                  <a:lnTo>
                    <a:pt x="37918" y="30498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508370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513111" y="2555970"/>
              <a:ext cx="114300" cy="1010285"/>
            </a:xfrm>
            <a:custGeom>
              <a:avLst/>
              <a:gdLst/>
              <a:ahLst/>
              <a:cxnLst/>
              <a:rect l="l" t="t" r="r" b="b"/>
              <a:pathLst>
                <a:path w="114300" h="1010285">
                  <a:moveTo>
                    <a:pt x="0" y="190720"/>
                  </a:moveTo>
                  <a:lnTo>
                    <a:pt x="0" y="209716"/>
                  </a:lnTo>
                </a:path>
                <a:path w="114300" h="1010285">
                  <a:moveTo>
                    <a:pt x="0" y="219214"/>
                  </a:moveTo>
                  <a:lnTo>
                    <a:pt x="9479" y="428931"/>
                  </a:lnTo>
                </a:path>
                <a:path w="114300" h="1010285">
                  <a:moveTo>
                    <a:pt x="9479" y="438429"/>
                  </a:moveTo>
                  <a:lnTo>
                    <a:pt x="18959" y="714631"/>
                  </a:lnTo>
                </a:path>
                <a:path w="114300" h="1010285">
                  <a:moveTo>
                    <a:pt x="18959" y="724319"/>
                  </a:moveTo>
                  <a:lnTo>
                    <a:pt x="28533" y="714631"/>
                  </a:lnTo>
                </a:path>
                <a:path w="114300" h="1010285">
                  <a:moveTo>
                    <a:pt x="28533" y="705133"/>
                  </a:moveTo>
                  <a:lnTo>
                    <a:pt x="38013" y="381156"/>
                  </a:lnTo>
                </a:path>
                <a:path w="114300" h="1010285">
                  <a:moveTo>
                    <a:pt x="38013" y="371657"/>
                  </a:moveTo>
                  <a:lnTo>
                    <a:pt x="38013" y="400152"/>
                  </a:lnTo>
                </a:path>
                <a:path w="114300" h="1010285">
                  <a:moveTo>
                    <a:pt x="38013" y="409935"/>
                  </a:moveTo>
                  <a:lnTo>
                    <a:pt x="47493" y="724319"/>
                  </a:lnTo>
                </a:path>
                <a:path w="114300" h="1010285">
                  <a:moveTo>
                    <a:pt x="47493" y="733817"/>
                  </a:moveTo>
                  <a:lnTo>
                    <a:pt x="56972" y="1000570"/>
                  </a:lnTo>
                </a:path>
                <a:path w="114300" h="1010285">
                  <a:moveTo>
                    <a:pt x="56972" y="1010068"/>
                  </a:moveTo>
                  <a:lnTo>
                    <a:pt x="56972" y="962568"/>
                  </a:lnTo>
                </a:path>
                <a:path w="114300" h="1010285">
                  <a:moveTo>
                    <a:pt x="56972" y="952833"/>
                  </a:moveTo>
                  <a:lnTo>
                    <a:pt x="76121" y="304981"/>
                  </a:lnTo>
                </a:path>
                <a:path w="114300" h="1010285">
                  <a:moveTo>
                    <a:pt x="76121" y="295483"/>
                  </a:moveTo>
                  <a:lnTo>
                    <a:pt x="76121" y="333665"/>
                  </a:lnTo>
                </a:path>
                <a:path w="114300" h="1010285">
                  <a:moveTo>
                    <a:pt x="76121" y="343163"/>
                  </a:moveTo>
                  <a:lnTo>
                    <a:pt x="95080" y="771905"/>
                  </a:lnTo>
                </a:path>
                <a:path w="114300" h="1010285">
                  <a:moveTo>
                    <a:pt x="95080" y="781403"/>
                  </a:moveTo>
                  <a:lnTo>
                    <a:pt x="95080" y="752908"/>
                  </a:lnTo>
                </a:path>
                <a:path w="114300" h="1010285">
                  <a:moveTo>
                    <a:pt x="95080" y="743410"/>
                  </a:moveTo>
                  <a:lnTo>
                    <a:pt x="104560" y="400152"/>
                  </a:lnTo>
                </a:path>
                <a:path w="114300" h="1010285">
                  <a:moveTo>
                    <a:pt x="104560" y="390654"/>
                  </a:moveTo>
                  <a:lnTo>
                    <a:pt x="114040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622411" y="25417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627152" y="2546472"/>
              <a:ext cx="9525" cy="210185"/>
            </a:xfrm>
            <a:custGeom>
              <a:avLst/>
              <a:gdLst/>
              <a:ahLst/>
              <a:cxnLst/>
              <a:rect l="l" t="t" r="r" b="b"/>
              <a:pathLst>
                <a:path w="9525" h="210185">
                  <a:moveTo>
                    <a:pt x="0" y="0"/>
                  </a:moveTo>
                  <a:lnTo>
                    <a:pt x="0" y="47775"/>
                  </a:lnTo>
                </a:path>
                <a:path w="9525" h="210185">
                  <a:moveTo>
                    <a:pt x="0" y="57273"/>
                  </a:moveTo>
                  <a:lnTo>
                    <a:pt x="9479" y="20971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631890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636631" y="2317760"/>
              <a:ext cx="28575" cy="448309"/>
            </a:xfrm>
            <a:custGeom>
              <a:avLst/>
              <a:gdLst/>
              <a:ahLst/>
              <a:cxnLst/>
              <a:rect l="l" t="t" r="r" b="b"/>
              <a:pathLst>
                <a:path w="28575" h="448310">
                  <a:moveTo>
                    <a:pt x="0" y="447927"/>
                  </a:moveTo>
                  <a:lnTo>
                    <a:pt x="9479" y="390654"/>
                  </a:lnTo>
                </a:path>
                <a:path w="28575" h="448310">
                  <a:moveTo>
                    <a:pt x="9479" y="381156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6" name="object 18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60325" y="2170073"/>
              <a:ext cx="66648" cy="262137"/>
            </a:xfrm>
            <a:prstGeom prst="rect">
              <a:avLst/>
            </a:prstGeom>
          </p:spPr>
        </p:pic>
        <p:sp>
          <p:nvSpPr>
            <p:cNvPr id="187" name="object 187" descr=""/>
            <p:cNvSpPr/>
            <p:nvPr/>
          </p:nvSpPr>
          <p:spPr>
            <a:xfrm>
              <a:off x="4722232" y="2260772"/>
              <a:ext cx="142875" cy="1229360"/>
            </a:xfrm>
            <a:custGeom>
              <a:avLst/>
              <a:gdLst/>
              <a:ahLst/>
              <a:cxnLst/>
              <a:rect l="l" t="t" r="r" b="b"/>
              <a:pathLst>
                <a:path w="142875" h="1229360">
                  <a:moveTo>
                    <a:pt x="0" y="0"/>
                  </a:moveTo>
                  <a:lnTo>
                    <a:pt x="9479" y="619176"/>
                  </a:lnTo>
                </a:path>
                <a:path w="142875" h="1229360">
                  <a:moveTo>
                    <a:pt x="9479" y="628864"/>
                  </a:moveTo>
                  <a:lnTo>
                    <a:pt x="18959" y="600180"/>
                  </a:lnTo>
                </a:path>
                <a:path w="142875" h="1229360">
                  <a:moveTo>
                    <a:pt x="18959" y="590682"/>
                  </a:moveTo>
                  <a:lnTo>
                    <a:pt x="28438" y="238210"/>
                  </a:lnTo>
                </a:path>
                <a:path w="142875" h="1229360">
                  <a:moveTo>
                    <a:pt x="28438" y="228522"/>
                  </a:moveTo>
                  <a:lnTo>
                    <a:pt x="37918" y="333475"/>
                  </a:lnTo>
                </a:path>
                <a:path w="142875" h="1229360">
                  <a:moveTo>
                    <a:pt x="37918" y="342973"/>
                  </a:moveTo>
                  <a:lnTo>
                    <a:pt x="47398" y="1095787"/>
                  </a:lnTo>
                </a:path>
                <a:path w="142875" h="1229360">
                  <a:moveTo>
                    <a:pt x="47398" y="1105285"/>
                  </a:moveTo>
                  <a:lnTo>
                    <a:pt x="56877" y="1067103"/>
                  </a:lnTo>
                </a:path>
                <a:path w="142875" h="1229360">
                  <a:moveTo>
                    <a:pt x="56877" y="1057605"/>
                  </a:moveTo>
                  <a:lnTo>
                    <a:pt x="66357" y="638362"/>
                  </a:lnTo>
                </a:path>
                <a:path w="142875" h="1229360">
                  <a:moveTo>
                    <a:pt x="66357" y="628864"/>
                  </a:moveTo>
                  <a:lnTo>
                    <a:pt x="66357" y="647860"/>
                  </a:lnTo>
                </a:path>
                <a:path w="142875" h="1229360">
                  <a:moveTo>
                    <a:pt x="66357" y="657358"/>
                  </a:moveTo>
                  <a:lnTo>
                    <a:pt x="75837" y="1019518"/>
                  </a:lnTo>
                </a:path>
                <a:path w="142875" h="1229360">
                  <a:moveTo>
                    <a:pt x="75837" y="1029016"/>
                  </a:moveTo>
                  <a:lnTo>
                    <a:pt x="85506" y="1219547"/>
                  </a:lnTo>
                </a:path>
                <a:path w="142875" h="1229360">
                  <a:moveTo>
                    <a:pt x="85506" y="1229045"/>
                  </a:moveTo>
                  <a:lnTo>
                    <a:pt x="85506" y="1210049"/>
                  </a:lnTo>
                </a:path>
                <a:path w="142875" h="1229360">
                  <a:moveTo>
                    <a:pt x="85506" y="1200551"/>
                  </a:moveTo>
                  <a:lnTo>
                    <a:pt x="104465" y="790901"/>
                  </a:lnTo>
                </a:path>
                <a:path w="142875" h="1229360">
                  <a:moveTo>
                    <a:pt x="104465" y="781403"/>
                  </a:moveTo>
                  <a:lnTo>
                    <a:pt x="104465" y="790901"/>
                  </a:lnTo>
                </a:path>
                <a:path w="142875" h="1229360">
                  <a:moveTo>
                    <a:pt x="104465" y="800399"/>
                  </a:moveTo>
                  <a:lnTo>
                    <a:pt x="114040" y="905067"/>
                  </a:lnTo>
                </a:path>
                <a:path w="142875" h="1229360">
                  <a:moveTo>
                    <a:pt x="114040" y="914565"/>
                  </a:moveTo>
                  <a:lnTo>
                    <a:pt x="123519" y="905067"/>
                  </a:lnTo>
                </a:path>
                <a:path w="142875" h="1229360">
                  <a:moveTo>
                    <a:pt x="123519" y="895569"/>
                  </a:moveTo>
                  <a:lnTo>
                    <a:pt x="142479" y="61917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859959" y="28657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864712" y="2032059"/>
              <a:ext cx="57150" cy="829310"/>
            </a:xfrm>
            <a:custGeom>
              <a:avLst/>
              <a:gdLst/>
              <a:ahLst/>
              <a:cxnLst/>
              <a:rect l="l" t="t" r="r" b="b"/>
              <a:pathLst>
                <a:path w="57150" h="829310">
                  <a:moveTo>
                    <a:pt x="0" y="828893"/>
                  </a:moveTo>
                  <a:lnTo>
                    <a:pt x="9479" y="781403"/>
                  </a:lnTo>
                </a:path>
                <a:path w="57150" h="829310">
                  <a:moveTo>
                    <a:pt x="9479" y="771620"/>
                  </a:moveTo>
                  <a:lnTo>
                    <a:pt x="18959" y="380966"/>
                  </a:lnTo>
                </a:path>
                <a:path w="57150" h="829310">
                  <a:moveTo>
                    <a:pt x="18959" y="371468"/>
                  </a:moveTo>
                  <a:lnTo>
                    <a:pt x="28438" y="380966"/>
                  </a:lnTo>
                </a:path>
                <a:path w="57150" h="829310">
                  <a:moveTo>
                    <a:pt x="28438" y="390654"/>
                  </a:moveTo>
                  <a:lnTo>
                    <a:pt x="37918" y="571686"/>
                  </a:lnTo>
                </a:path>
                <a:path w="57150" h="829310">
                  <a:moveTo>
                    <a:pt x="37918" y="581184"/>
                  </a:moveTo>
                  <a:lnTo>
                    <a:pt x="37918" y="562188"/>
                  </a:lnTo>
                </a:path>
                <a:path w="57150" h="829310">
                  <a:moveTo>
                    <a:pt x="37918" y="552690"/>
                  </a:moveTo>
                  <a:lnTo>
                    <a:pt x="47398" y="276202"/>
                  </a:lnTo>
                </a:path>
                <a:path w="57150" h="829310">
                  <a:moveTo>
                    <a:pt x="47398" y="266704"/>
                  </a:moveTo>
                  <a:lnTo>
                    <a:pt x="57067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917038" y="20176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921779" y="2032059"/>
              <a:ext cx="38100" cy="534035"/>
            </a:xfrm>
            <a:custGeom>
              <a:avLst/>
              <a:gdLst/>
              <a:ahLst/>
              <a:cxnLst/>
              <a:rect l="l" t="t" r="r" b="b"/>
              <a:pathLst>
                <a:path w="38100" h="534035">
                  <a:moveTo>
                    <a:pt x="0" y="0"/>
                  </a:moveTo>
                  <a:lnTo>
                    <a:pt x="0" y="95265"/>
                  </a:lnTo>
                </a:path>
                <a:path w="38100" h="534035">
                  <a:moveTo>
                    <a:pt x="0" y="104763"/>
                  </a:moveTo>
                  <a:lnTo>
                    <a:pt x="18959" y="523911"/>
                  </a:lnTo>
                </a:path>
                <a:path w="38100" h="534035">
                  <a:moveTo>
                    <a:pt x="18959" y="533409"/>
                  </a:moveTo>
                  <a:lnTo>
                    <a:pt x="18959" y="504915"/>
                  </a:lnTo>
                </a:path>
                <a:path w="38100" h="534035">
                  <a:moveTo>
                    <a:pt x="18959" y="495417"/>
                  </a:moveTo>
                  <a:lnTo>
                    <a:pt x="37918" y="10476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954957" y="21225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959698" y="2127324"/>
              <a:ext cx="104775" cy="1276985"/>
            </a:xfrm>
            <a:custGeom>
              <a:avLst/>
              <a:gdLst/>
              <a:ahLst/>
              <a:cxnLst/>
              <a:rect l="l" t="t" r="r" b="b"/>
              <a:pathLst>
                <a:path w="104775" h="1276985">
                  <a:moveTo>
                    <a:pt x="0" y="0"/>
                  </a:moveTo>
                  <a:lnTo>
                    <a:pt x="0" y="95265"/>
                  </a:lnTo>
                </a:path>
                <a:path w="104775" h="1276985">
                  <a:moveTo>
                    <a:pt x="0" y="104763"/>
                  </a:moveTo>
                  <a:lnTo>
                    <a:pt x="18959" y="666856"/>
                  </a:lnTo>
                </a:path>
                <a:path w="104775" h="1276985">
                  <a:moveTo>
                    <a:pt x="18959" y="676354"/>
                  </a:moveTo>
                  <a:lnTo>
                    <a:pt x="18959" y="666856"/>
                  </a:lnTo>
                </a:path>
                <a:path w="104775" h="1276985">
                  <a:moveTo>
                    <a:pt x="18959" y="657358"/>
                  </a:moveTo>
                  <a:lnTo>
                    <a:pt x="28438" y="514413"/>
                  </a:lnTo>
                </a:path>
                <a:path w="104775" h="1276985">
                  <a:moveTo>
                    <a:pt x="28438" y="504915"/>
                  </a:moveTo>
                  <a:lnTo>
                    <a:pt x="28438" y="514413"/>
                  </a:lnTo>
                </a:path>
                <a:path w="104775" h="1276985">
                  <a:moveTo>
                    <a:pt x="28438" y="524101"/>
                  </a:moveTo>
                  <a:lnTo>
                    <a:pt x="37918" y="695635"/>
                  </a:lnTo>
                </a:path>
                <a:path w="104775" h="1276985">
                  <a:moveTo>
                    <a:pt x="37918" y="705133"/>
                  </a:moveTo>
                  <a:lnTo>
                    <a:pt x="47398" y="943344"/>
                  </a:lnTo>
                </a:path>
                <a:path w="104775" h="1276985">
                  <a:moveTo>
                    <a:pt x="47398" y="952842"/>
                  </a:moveTo>
                  <a:lnTo>
                    <a:pt x="66357" y="1029016"/>
                  </a:lnTo>
                </a:path>
                <a:path w="104775" h="1276985">
                  <a:moveTo>
                    <a:pt x="66357" y="1038514"/>
                  </a:moveTo>
                  <a:lnTo>
                    <a:pt x="75837" y="1124282"/>
                  </a:lnTo>
                </a:path>
                <a:path w="104775" h="1276985">
                  <a:moveTo>
                    <a:pt x="75837" y="1133780"/>
                  </a:moveTo>
                  <a:lnTo>
                    <a:pt x="85601" y="1105285"/>
                  </a:lnTo>
                </a:path>
                <a:path w="104775" h="1276985">
                  <a:moveTo>
                    <a:pt x="85601" y="1095787"/>
                  </a:moveTo>
                  <a:lnTo>
                    <a:pt x="95080" y="990834"/>
                  </a:lnTo>
                </a:path>
                <a:path w="104775" h="1276985">
                  <a:moveTo>
                    <a:pt x="95080" y="981336"/>
                  </a:moveTo>
                  <a:lnTo>
                    <a:pt x="95080" y="990834"/>
                  </a:lnTo>
                </a:path>
                <a:path w="104775" h="1276985">
                  <a:moveTo>
                    <a:pt x="95080" y="1000522"/>
                  </a:moveTo>
                  <a:lnTo>
                    <a:pt x="104560" y="1276725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059517" y="34087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5064258" y="2775185"/>
              <a:ext cx="19050" cy="638810"/>
            </a:xfrm>
            <a:custGeom>
              <a:avLst/>
              <a:gdLst/>
              <a:ahLst/>
              <a:cxnLst/>
              <a:rect l="l" t="t" r="r" b="b"/>
              <a:pathLst>
                <a:path w="19050" h="638810">
                  <a:moveTo>
                    <a:pt x="0" y="638362"/>
                  </a:moveTo>
                  <a:lnTo>
                    <a:pt x="9479" y="562188"/>
                  </a:lnTo>
                </a:path>
                <a:path w="19050" h="638810">
                  <a:moveTo>
                    <a:pt x="9479" y="552690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078477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092697" y="2060553"/>
              <a:ext cx="142875" cy="1096010"/>
            </a:xfrm>
            <a:custGeom>
              <a:avLst/>
              <a:gdLst/>
              <a:ahLst/>
              <a:cxnLst/>
              <a:rect l="l" t="t" r="r" b="b"/>
              <a:pathLst>
                <a:path w="142875" h="1096010">
                  <a:moveTo>
                    <a:pt x="0" y="705133"/>
                  </a:moveTo>
                  <a:lnTo>
                    <a:pt x="0" y="790901"/>
                  </a:lnTo>
                </a:path>
                <a:path w="142875" h="1096010">
                  <a:moveTo>
                    <a:pt x="0" y="800399"/>
                  </a:moveTo>
                  <a:lnTo>
                    <a:pt x="9479" y="1086289"/>
                  </a:lnTo>
                </a:path>
                <a:path w="142875" h="1096010">
                  <a:moveTo>
                    <a:pt x="9479" y="1095787"/>
                  </a:moveTo>
                  <a:lnTo>
                    <a:pt x="9479" y="1076791"/>
                  </a:lnTo>
                </a:path>
                <a:path w="142875" h="1096010">
                  <a:moveTo>
                    <a:pt x="9479" y="1067293"/>
                  </a:moveTo>
                  <a:lnTo>
                    <a:pt x="18959" y="714631"/>
                  </a:lnTo>
                </a:path>
                <a:path w="142875" h="1096010">
                  <a:moveTo>
                    <a:pt x="18959" y="705133"/>
                  </a:moveTo>
                  <a:lnTo>
                    <a:pt x="28438" y="228712"/>
                  </a:lnTo>
                </a:path>
                <a:path w="142875" h="1096010">
                  <a:moveTo>
                    <a:pt x="28438" y="219214"/>
                  </a:moveTo>
                  <a:lnTo>
                    <a:pt x="37918" y="304981"/>
                  </a:lnTo>
                </a:path>
                <a:path w="142875" h="1096010">
                  <a:moveTo>
                    <a:pt x="37918" y="314479"/>
                  </a:moveTo>
                  <a:lnTo>
                    <a:pt x="47398" y="638362"/>
                  </a:lnTo>
                </a:path>
                <a:path w="142875" h="1096010">
                  <a:moveTo>
                    <a:pt x="47398" y="647860"/>
                  </a:moveTo>
                  <a:lnTo>
                    <a:pt x="56877" y="562188"/>
                  </a:lnTo>
                </a:path>
                <a:path w="142875" h="1096010">
                  <a:moveTo>
                    <a:pt x="56877" y="552690"/>
                  </a:moveTo>
                  <a:lnTo>
                    <a:pt x="66641" y="9498"/>
                  </a:lnTo>
                </a:path>
                <a:path w="142875" h="1096010">
                  <a:moveTo>
                    <a:pt x="66641" y="0"/>
                  </a:moveTo>
                  <a:lnTo>
                    <a:pt x="66641" y="9498"/>
                  </a:lnTo>
                </a:path>
                <a:path w="142875" h="1096010">
                  <a:moveTo>
                    <a:pt x="66641" y="18996"/>
                  </a:moveTo>
                  <a:lnTo>
                    <a:pt x="85601" y="371657"/>
                  </a:lnTo>
                </a:path>
                <a:path w="142875" h="1096010">
                  <a:moveTo>
                    <a:pt x="85601" y="381156"/>
                  </a:moveTo>
                  <a:lnTo>
                    <a:pt x="85601" y="342973"/>
                  </a:lnTo>
                </a:path>
                <a:path w="142875" h="1096010">
                  <a:moveTo>
                    <a:pt x="85601" y="333475"/>
                  </a:moveTo>
                  <a:lnTo>
                    <a:pt x="104560" y="228712"/>
                  </a:lnTo>
                </a:path>
                <a:path w="142875" h="1096010">
                  <a:moveTo>
                    <a:pt x="104560" y="219214"/>
                  </a:moveTo>
                  <a:lnTo>
                    <a:pt x="104560" y="247708"/>
                  </a:lnTo>
                </a:path>
                <a:path w="142875" h="1096010">
                  <a:moveTo>
                    <a:pt x="104560" y="257206"/>
                  </a:moveTo>
                  <a:lnTo>
                    <a:pt x="123519" y="466923"/>
                  </a:lnTo>
                </a:path>
                <a:path w="142875" h="1096010">
                  <a:moveTo>
                    <a:pt x="123519" y="476421"/>
                  </a:moveTo>
                  <a:lnTo>
                    <a:pt x="123519" y="514698"/>
                  </a:lnTo>
                </a:path>
                <a:path w="142875" h="1096010">
                  <a:moveTo>
                    <a:pt x="123519" y="524196"/>
                  </a:moveTo>
                  <a:lnTo>
                    <a:pt x="142479" y="762407"/>
                  </a:lnTo>
                </a:path>
                <a:path w="142875" h="1096010">
                  <a:moveTo>
                    <a:pt x="142479" y="771905"/>
                  </a:moveTo>
                  <a:lnTo>
                    <a:pt x="142479" y="876573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230436" y="29418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235176" y="2822960"/>
              <a:ext cx="57150" cy="591185"/>
            </a:xfrm>
            <a:custGeom>
              <a:avLst/>
              <a:gdLst/>
              <a:ahLst/>
              <a:cxnLst/>
              <a:rect l="l" t="t" r="r" b="b"/>
              <a:pathLst>
                <a:path w="57150" h="591185">
                  <a:moveTo>
                    <a:pt x="0" y="123664"/>
                  </a:moveTo>
                  <a:lnTo>
                    <a:pt x="9479" y="95170"/>
                  </a:lnTo>
                </a:path>
                <a:path w="57150" h="591185">
                  <a:moveTo>
                    <a:pt x="9479" y="85672"/>
                  </a:moveTo>
                  <a:lnTo>
                    <a:pt x="18959" y="9498"/>
                  </a:lnTo>
                </a:path>
                <a:path w="57150" h="591185">
                  <a:moveTo>
                    <a:pt x="18959" y="0"/>
                  </a:moveTo>
                  <a:lnTo>
                    <a:pt x="18959" y="9498"/>
                  </a:lnTo>
                </a:path>
                <a:path w="57150" h="591185">
                  <a:moveTo>
                    <a:pt x="18959" y="18996"/>
                  </a:moveTo>
                  <a:lnTo>
                    <a:pt x="28438" y="180937"/>
                  </a:lnTo>
                </a:path>
                <a:path w="57150" h="591185">
                  <a:moveTo>
                    <a:pt x="28438" y="190435"/>
                  </a:moveTo>
                  <a:lnTo>
                    <a:pt x="38108" y="581089"/>
                  </a:lnTo>
                </a:path>
                <a:path w="57150" h="591185">
                  <a:moveTo>
                    <a:pt x="38108" y="590587"/>
                  </a:moveTo>
                  <a:lnTo>
                    <a:pt x="38108" y="523911"/>
                  </a:lnTo>
                </a:path>
                <a:path w="57150" h="591185">
                  <a:moveTo>
                    <a:pt x="38108" y="514413"/>
                  </a:moveTo>
                  <a:lnTo>
                    <a:pt x="57067" y="18093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287503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5292244" y="2565468"/>
              <a:ext cx="66675" cy="886460"/>
            </a:xfrm>
            <a:custGeom>
              <a:avLst/>
              <a:gdLst/>
              <a:ahLst/>
              <a:cxnLst/>
              <a:rect l="l" t="t" r="r" b="b"/>
              <a:pathLst>
                <a:path w="66675" h="886460">
                  <a:moveTo>
                    <a:pt x="0" y="428931"/>
                  </a:moveTo>
                  <a:lnTo>
                    <a:pt x="0" y="505200"/>
                  </a:lnTo>
                </a:path>
                <a:path w="66675" h="886460">
                  <a:moveTo>
                    <a:pt x="0" y="514698"/>
                  </a:moveTo>
                  <a:lnTo>
                    <a:pt x="18959" y="876858"/>
                  </a:lnTo>
                </a:path>
                <a:path w="66675" h="886460">
                  <a:moveTo>
                    <a:pt x="18959" y="886356"/>
                  </a:moveTo>
                  <a:lnTo>
                    <a:pt x="18959" y="810087"/>
                  </a:lnTo>
                </a:path>
                <a:path w="66675" h="886460">
                  <a:moveTo>
                    <a:pt x="18959" y="800589"/>
                  </a:moveTo>
                  <a:lnTo>
                    <a:pt x="37918" y="295483"/>
                  </a:lnTo>
                </a:path>
                <a:path w="66675" h="886460">
                  <a:moveTo>
                    <a:pt x="37918" y="285985"/>
                  </a:moveTo>
                  <a:lnTo>
                    <a:pt x="37918" y="333665"/>
                  </a:lnTo>
                </a:path>
                <a:path w="66675" h="886460">
                  <a:moveTo>
                    <a:pt x="37918" y="343163"/>
                  </a:moveTo>
                  <a:lnTo>
                    <a:pt x="47398" y="466923"/>
                  </a:lnTo>
                </a:path>
                <a:path w="66675" h="886460">
                  <a:moveTo>
                    <a:pt x="47398" y="476706"/>
                  </a:moveTo>
                  <a:lnTo>
                    <a:pt x="47398" y="466923"/>
                  </a:lnTo>
                </a:path>
                <a:path w="66675" h="886460">
                  <a:moveTo>
                    <a:pt x="47398" y="457425"/>
                  </a:moveTo>
                  <a:lnTo>
                    <a:pt x="56877" y="266989"/>
                  </a:lnTo>
                </a:path>
                <a:path w="66675" h="886460">
                  <a:moveTo>
                    <a:pt x="56877" y="257491"/>
                  </a:moveTo>
                  <a:lnTo>
                    <a:pt x="66357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2" name="object 20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53861" y="2089047"/>
              <a:ext cx="76123" cy="471673"/>
            </a:xfrm>
            <a:prstGeom prst="rect">
              <a:avLst/>
            </a:prstGeom>
          </p:spPr>
        </p:pic>
        <p:sp>
          <p:nvSpPr>
            <p:cNvPr id="203" name="object 203" descr=""/>
            <p:cNvSpPr/>
            <p:nvPr/>
          </p:nvSpPr>
          <p:spPr>
            <a:xfrm>
              <a:off x="5425244" y="2165316"/>
              <a:ext cx="47625" cy="905510"/>
            </a:xfrm>
            <a:custGeom>
              <a:avLst/>
              <a:gdLst/>
              <a:ahLst/>
              <a:cxnLst/>
              <a:rect l="l" t="t" r="r" b="b"/>
              <a:pathLst>
                <a:path w="47625" h="905510">
                  <a:moveTo>
                    <a:pt x="0" y="0"/>
                  </a:moveTo>
                  <a:lnTo>
                    <a:pt x="18959" y="457425"/>
                  </a:lnTo>
                </a:path>
                <a:path w="47625" h="905510">
                  <a:moveTo>
                    <a:pt x="18959" y="466923"/>
                  </a:moveTo>
                  <a:lnTo>
                    <a:pt x="18959" y="447927"/>
                  </a:lnTo>
                </a:path>
                <a:path w="47625" h="905510">
                  <a:moveTo>
                    <a:pt x="18959" y="438429"/>
                  </a:moveTo>
                  <a:lnTo>
                    <a:pt x="28438" y="114451"/>
                  </a:lnTo>
                </a:path>
                <a:path w="47625" h="905510">
                  <a:moveTo>
                    <a:pt x="28438" y="104953"/>
                  </a:moveTo>
                  <a:lnTo>
                    <a:pt x="28438" y="133447"/>
                  </a:lnTo>
                </a:path>
                <a:path w="47625" h="905510">
                  <a:moveTo>
                    <a:pt x="28438" y="142945"/>
                  </a:moveTo>
                  <a:lnTo>
                    <a:pt x="37918" y="486109"/>
                  </a:lnTo>
                </a:path>
                <a:path w="47625" h="905510">
                  <a:moveTo>
                    <a:pt x="37918" y="495607"/>
                  </a:moveTo>
                  <a:lnTo>
                    <a:pt x="47398" y="905352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5467901" y="30754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5472642" y="2727505"/>
              <a:ext cx="38735" cy="648335"/>
            </a:xfrm>
            <a:custGeom>
              <a:avLst/>
              <a:gdLst/>
              <a:ahLst/>
              <a:cxnLst/>
              <a:rect l="l" t="t" r="r" b="b"/>
              <a:pathLst>
                <a:path w="38735" h="648335">
                  <a:moveTo>
                    <a:pt x="0" y="352661"/>
                  </a:moveTo>
                  <a:lnTo>
                    <a:pt x="9479" y="266894"/>
                  </a:lnTo>
                </a:path>
                <a:path w="38735" h="648335">
                  <a:moveTo>
                    <a:pt x="9479" y="257396"/>
                  </a:moveTo>
                  <a:lnTo>
                    <a:pt x="18959" y="9687"/>
                  </a:lnTo>
                </a:path>
                <a:path w="38735" h="648335">
                  <a:moveTo>
                    <a:pt x="18959" y="0"/>
                  </a:moveTo>
                  <a:lnTo>
                    <a:pt x="18959" y="19186"/>
                  </a:lnTo>
                </a:path>
                <a:path w="38735" h="648335">
                  <a:moveTo>
                    <a:pt x="18959" y="28684"/>
                  </a:moveTo>
                  <a:lnTo>
                    <a:pt x="28438" y="314669"/>
                  </a:lnTo>
                </a:path>
                <a:path w="38735" h="648335">
                  <a:moveTo>
                    <a:pt x="28438" y="324167"/>
                  </a:moveTo>
                  <a:lnTo>
                    <a:pt x="38203" y="64805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5506104" y="33803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5510845" y="3099163"/>
              <a:ext cx="38100" cy="286385"/>
            </a:xfrm>
            <a:custGeom>
              <a:avLst/>
              <a:gdLst/>
              <a:ahLst/>
              <a:cxnLst/>
              <a:rect l="l" t="t" r="r" b="b"/>
              <a:pathLst>
                <a:path w="38100" h="286385">
                  <a:moveTo>
                    <a:pt x="0" y="285890"/>
                  </a:moveTo>
                  <a:lnTo>
                    <a:pt x="9479" y="228712"/>
                  </a:lnTo>
                </a:path>
                <a:path w="38100" h="286385">
                  <a:moveTo>
                    <a:pt x="9479" y="219214"/>
                  </a:moveTo>
                  <a:lnTo>
                    <a:pt x="18959" y="9498"/>
                  </a:lnTo>
                </a:path>
                <a:path w="38100" h="286385">
                  <a:moveTo>
                    <a:pt x="18959" y="0"/>
                  </a:moveTo>
                  <a:lnTo>
                    <a:pt x="18959" y="9498"/>
                  </a:lnTo>
                </a:path>
                <a:path w="38100" h="286385">
                  <a:moveTo>
                    <a:pt x="18959" y="18996"/>
                  </a:moveTo>
                  <a:lnTo>
                    <a:pt x="37918" y="171439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5544023" y="32755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5548764" y="2737193"/>
              <a:ext cx="38100" cy="534035"/>
            </a:xfrm>
            <a:custGeom>
              <a:avLst/>
              <a:gdLst/>
              <a:ahLst/>
              <a:cxnLst/>
              <a:rect l="l" t="t" r="r" b="b"/>
              <a:pathLst>
                <a:path w="38100" h="534035">
                  <a:moveTo>
                    <a:pt x="0" y="533409"/>
                  </a:moveTo>
                  <a:lnTo>
                    <a:pt x="18959" y="361969"/>
                  </a:lnTo>
                </a:path>
                <a:path w="38100" h="534035">
                  <a:moveTo>
                    <a:pt x="18959" y="352471"/>
                  </a:moveTo>
                  <a:lnTo>
                    <a:pt x="28438" y="238210"/>
                  </a:lnTo>
                </a:path>
                <a:path w="38100" h="534035">
                  <a:moveTo>
                    <a:pt x="28438" y="228712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581941" y="27227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5586682" y="2203593"/>
              <a:ext cx="57150" cy="629285"/>
            </a:xfrm>
            <a:custGeom>
              <a:avLst/>
              <a:gdLst/>
              <a:ahLst/>
              <a:cxnLst/>
              <a:rect l="l" t="t" r="r" b="b"/>
              <a:pathLst>
                <a:path w="57150" h="629285">
                  <a:moveTo>
                    <a:pt x="0" y="523911"/>
                  </a:moveTo>
                  <a:lnTo>
                    <a:pt x="9479" y="552595"/>
                  </a:lnTo>
                </a:path>
                <a:path w="57150" h="629285">
                  <a:moveTo>
                    <a:pt x="9479" y="562093"/>
                  </a:moveTo>
                  <a:lnTo>
                    <a:pt x="18959" y="619366"/>
                  </a:lnTo>
                </a:path>
                <a:path w="57150" h="629285">
                  <a:moveTo>
                    <a:pt x="18959" y="628864"/>
                  </a:moveTo>
                  <a:lnTo>
                    <a:pt x="18959" y="609868"/>
                  </a:lnTo>
                </a:path>
                <a:path w="57150" h="629285">
                  <a:moveTo>
                    <a:pt x="18959" y="600085"/>
                  </a:moveTo>
                  <a:lnTo>
                    <a:pt x="28438" y="371657"/>
                  </a:lnTo>
                </a:path>
                <a:path w="57150" h="629285">
                  <a:moveTo>
                    <a:pt x="28438" y="361875"/>
                  </a:moveTo>
                  <a:lnTo>
                    <a:pt x="38108" y="9498"/>
                  </a:lnTo>
                </a:path>
                <a:path w="57150" h="629285">
                  <a:moveTo>
                    <a:pt x="38108" y="0"/>
                  </a:moveTo>
                  <a:lnTo>
                    <a:pt x="38108" y="18996"/>
                  </a:lnTo>
                </a:path>
                <a:path w="57150" h="629285">
                  <a:moveTo>
                    <a:pt x="38108" y="28494"/>
                  </a:moveTo>
                  <a:lnTo>
                    <a:pt x="57067" y="35237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5639009" y="2560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5643750" y="2032059"/>
              <a:ext cx="76200" cy="810260"/>
            </a:xfrm>
            <a:custGeom>
              <a:avLst/>
              <a:gdLst/>
              <a:ahLst/>
              <a:cxnLst/>
              <a:rect l="l" t="t" r="r" b="b"/>
              <a:pathLst>
                <a:path w="76200" h="810260">
                  <a:moveTo>
                    <a:pt x="0" y="523911"/>
                  </a:moveTo>
                  <a:lnTo>
                    <a:pt x="0" y="438239"/>
                  </a:lnTo>
                </a:path>
                <a:path w="76200" h="810260">
                  <a:moveTo>
                    <a:pt x="0" y="428741"/>
                  </a:moveTo>
                  <a:lnTo>
                    <a:pt x="19054" y="9498"/>
                  </a:lnTo>
                </a:path>
                <a:path w="76200" h="810260">
                  <a:moveTo>
                    <a:pt x="19054" y="0"/>
                  </a:moveTo>
                  <a:lnTo>
                    <a:pt x="19054" y="18996"/>
                  </a:lnTo>
                </a:path>
                <a:path w="76200" h="810260">
                  <a:moveTo>
                    <a:pt x="19054" y="28494"/>
                  </a:moveTo>
                  <a:lnTo>
                    <a:pt x="28533" y="352471"/>
                  </a:lnTo>
                </a:path>
                <a:path w="76200" h="810260">
                  <a:moveTo>
                    <a:pt x="28533" y="361969"/>
                  </a:moveTo>
                  <a:lnTo>
                    <a:pt x="38013" y="533409"/>
                  </a:lnTo>
                </a:path>
                <a:path w="76200" h="810260">
                  <a:moveTo>
                    <a:pt x="38013" y="543192"/>
                  </a:moveTo>
                  <a:lnTo>
                    <a:pt x="38013" y="495417"/>
                  </a:lnTo>
                </a:path>
                <a:path w="76200" h="810260">
                  <a:moveTo>
                    <a:pt x="38013" y="485919"/>
                  </a:moveTo>
                  <a:lnTo>
                    <a:pt x="47493" y="314479"/>
                  </a:lnTo>
                </a:path>
                <a:path w="76200" h="810260">
                  <a:moveTo>
                    <a:pt x="47493" y="304981"/>
                  </a:moveTo>
                  <a:lnTo>
                    <a:pt x="56972" y="323977"/>
                  </a:lnTo>
                </a:path>
                <a:path w="76200" h="810260">
                  <a:moveTo>
                    <a:pt x="56972" y="333475"/>
                  </a:moveTo>
                  <a:lnTo>
                    <a:pt x="56972" y="600180"/>
                  </a:lnTo>
                </a:path>
                <a:path w="76200" h="810260">
                  <a:moveTo>
                    <a:pt x="56972" y="609678"/>
                  </a:moveTo>
                  <a:lnTo>
                    <a:pt x="75932" y="809897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5714936" y="283721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5729161" y="2851454"/>
              <a:ext cx="19685" cy="257810"/>
            </a:xfrm>
            <a:custGeom>
              <a:avLst/>
              <a:gdLst/>
              <a:ahLst/>
              <a:cxnLst/>
              <a:rect l="l" t="t" r="r" b="b"/>
              <a:pathLst>
                <a:path w="19685" h="257810">
                  <a:moveTo>
                    <a:pt x="0" y="0"/>
                  </a:moveTo>
                  <a:lnTo>
                    <a:pt x="0" y="66676"/>
                  </a:lnTo>
                </a:path>
                <a:path w="19685" h="257810">
                  <a:moveTo>
                    <a:pt x="0" y="76174"/>
                  </a:moveTo>
                  <a:lnTo>
                    <a:pt x="19148" y="257206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743569" y="31134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5748310" y="309916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49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5743569" y="3084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5757790" y="3013396"/>
              <a:ext cx="28575" cy="391160"/>
            </a:xfrm>
            <a:custGeom>
              <a:avLst/>
              <a:gdLst/>
              <a:ahLst/>
              <a:cxnLst/>
              <a:rect l="l" t="t" r="r" b="b"/>
              <a:pathLst>
                <a:path w="28575" h="391160">
                  <a:moveTo>
                    <a:pt x="0" y="85767"/>
                  </a:moveTo>
                  <a:lnTo>
                    <a:pt x="0" y="171439"/>
                  </a:lnTo>
                </a:path>
                <a:path w="28575" h="391160">
                  <a:moveTo>
                    <a:pt x="0" y="180937"/>
                  </a:moveTo>
                  <a:lnTo>
                    <a:pt x="18959" y="381156"/>
                  </a:lnTo>
                </a:path>
                <a:path w="28575" h="391160">
                  <a:moveTo>
                    <a:pt x="18959" y="390654"/>
                  </a:moveTo>
                  <a:lnTo>
                    <a:pt x="18959" y="333475"/>
                  </a:lnTo>
                </a:path>
                <a:path w="28575" h="391160">
                  <a:moveTo>
                    <a:pt x="18959" y="323977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5781488" y="29991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5795709" y="3003898"/>
              <a:ext cx="9525" cy="314960"/>
            </a:xfrm>
            <a:custGeom>
              <a:avLst/>
              <a:gdLst/>
              <a:ahLst/>
              <a:cxnLst/>
              <a:rect l="l" t="t" r="r" b="b"/>
              <a:pathLst>
                <a:path w="9525" h="314960">
                  <a:moveTo>
                    <a:pt x="0" y="0"/>
                  </a:moveTo>
                  <a:lnTo>
                    <a:pt x="0" y="66771"/>
                  </a:lnTo>
                </a:path>
                <a:path w="9525" h="314960">
                  <a:moveTo>
                    <a:pt x="0" y="76269"/>
                  </a:moveTo>
                  <a:lnTo>
                    <a:pt x="9479" y="314479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5800447" y="33231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5805188" y="2613244"/>
              <a:ext cx="38100" cy="715010"/>
            </a:xfrm>
            <a:custGeom>
              <a:avLst/>
              <a:gdLst/>
              <a:ahLst/>
              <a:cxnLst/>
              <a:rect l="l" t="t" r="r" b="b"/>
              <a:pathLst>
                <a:path w="38100" h="715010">
                  <a:moveTo>
                    <a:pt x="0" y="714631"/>
                  </a:moveTo>
                  <a:lnTo>
                    <a:pt x="9479" y="628864"/>
                  </a:lnTo>
                </a:path>
                <a:path w="38100" h="715010">
                  <a:moveTo>
                    <a:pt x="9479" y="619366"/>
                  </a:moveTo>
                  <a:lnTo>
                    <a:pt x="18959" y="9498"/>
                  </a:lnTo>
                </a:path>
                <a:path w="38100" h="715010">
                  <a:moveTo>
                    <a:pt x="18959" y="0"/>
                  </a:moveTo>
                  <a:lnTo>
                    <a:pt x="28438" y="18996"/>
                  </a:lnTo>
                </a:path>
                <a:path w="38100" h="715010">
                  <a:moveTo>
                    <a:pt x="28438" y="28494"/>
                  </a:moveTo>
                  <a:lnTo>
                    <a:pt x="37918" y="266704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5838366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5843107" y="2260772"/>
              <a:ext cx="19685" cy="619760"/>
            </a:xfrm>
            <a:custGeom>
              <a:avLst/>
              <a:gdLst/>
              <a:ahLst/>
              <a:cxnLst/>
              <a:rect l="l" t="t" r="r" b="b"/>
              <a:pathLst>
                <a:path w="19685" h="619760">
                  <a:moveTo>
                    <a:pt x="0" y="619176"/>
                  </a:moveTo>
                  <a:lnTo>
                    <a:pt x="9479" y="542907"/>
                  </a:lnTo>
                </a:path>
                <a:path w="19685" h="619760">
                  <a:moveTo>
                    <a:pt x="9479" y="533409"/>
                  </a:moveTo>
                  <a:lnTo>
                    <a:pt x="19243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6" name="object 22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57609" y="2232088"/>
              <a:ext cx="75839" cy="204873"/>
            </a:xfrm>
            <a:prstGeom prst="rect">
              <a:avLst/>
            </a:prstGeom>
          </p:spPr>
        </p:pic>
        <p:sp>
          <p:nvSpPr>
            <p:cNvPr id="227" name="object 227" descr=""/>
            <p:cNvSpPr/>
            <p:nvPr/>
          </p:nvSpPr>
          <p:spPr>
            <a:xfrm>
              <a:off x="5928708" y="2403527"/>
              <a:ext cx="9525" cy="248285"/>
            </a:xfrm>
            <a:custGeom>
              <a:avLst/>
              <a:gdLst/>
              <a:ahLst/>
              <a:cxnLst/>
              <a:rect l="l" t="t" r="r" b="b"/>
              <a:pathLst>
                <a:path w="9525" h="248285">
                  <a:moveTo>
                    <a:pt x="0" y="0"/>
                  </a:moveTo>
                  <a:lnTo>
                    <a:pt x="9479" y="247898"/>
                  </a:lnTo>
                </a:path>
              </a:pathLst>
            </a:custGeom>
            <a:ln w="9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5933447" y="2656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5938188" y="2546472"/>
              <a:ext cx="57785" cy="667385"/>
            </a:xfrm>
            <a:custGeom>
              <a:avLst/>
              <a:gdLst/>
              <a:ahLst/>
              <a:cxnLst/>
              <a:rect l="l" t="t" r="r" b="b"/>
              <a:pathLst>
                <a:path w="57785" h="667385">
                  <a:moveTo>
                    <a:pt x="0" y="114451"/>
                  </a:moveTo>
                  <a:lnTo>
                    <a:pt x="9479" y="85767"/>
                  </a:lnTo>
                </a:path>
                <a:path w="57785" h="667385">
                  <a:moveTo>
                    <a:pt x="9479" y="76269"/>
                  </a:moveTo>
                  <a:lnTo>
                    <a:pt x="18959" y="9498"/>
                  </a:lnTo>
                </a:path>
                <a:path w="57785" h="667385">
                  <a:moveTo>
                    <a:pt x="18959" y="0"/>
                  </a:moveTo>
                  <a:lnTo>
                    <a:pt x="18959" y="9498"/>
                  </a:lnTo>
                </a:path>
                <a:path w="57785" h="667385">
                  <a:moveTo>
                    <a:pt x="18959" y="18996"/>
                  </a:moveTo>
                  <a:lnTo>
                    <a:pt x="18959" y="181032"/>
                  </a:lnTo>
                </a:path>
                <a:path w="57785" h="667385">
                  <a:moveTo>
                    <a:pt x="18959" y="190720"/>
                  </a:moveTo>
                  <a:lnTo>
                    <a:pt x="38203" y="657643"/>
                  </a:lnTo>
                </a:path>
                <a:path w="57785" h="667385">
                  <a:moveTo>
                    <a:pt x="38203" y="667141"/>
                  </a:moveTo>
                  <a:lnTo>
                    <a:pt x="38203" y="600370"/>
                  </a:lnTo>
                </a:path>
                <a:path w="57785" h="667385">
                  <a:moveTo>
                    <a:pt x="38203" y="590872"/>
                  </a:moveTo>
                  <a:lnTo>
                    <a:pt x="57162" y="35266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5990609" y="28848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5995350" y="2794181"/>
              <a:ext cx="76200" cy="695960"/>
            </a:xfrm>
            <a:custGeom>
              <a:avLst/>
              <a:gdLst/>
              <a:ahLst/>
              <a:cxnLst/>
              <a:rect l="l" t="t" r="r" b="b"/>
              <a:pathLst>
                <a:path w="76200" h="695960">
                  <a:moveTo>
                    <a:pt x="0" y="95455"/>
                  </a:moveTo>
                  <a:lnTo>
                    <a:pt x="0" y="181222"/>
                  </a:lnTo>
                </a:path>
                <a:path w="76200" h="695960">
                  <a:moveTo>
                    <a:pt x="0" y="190720"/>
                  </a:moveTo>
                  <a:lnTo>
                    <a:pt x="18959" y="686137"/>
                  </a:lnTo>
                </a:path>
                <a:path w="76200" h="695960">
                  <a:moveTo>
                    <a:pt x="18959" y="695635"/>
                  </a:moveTo>
                  <a:lnTo>
                    <a:pt x="18959" y="676639"/>
                  </a:lnTo>
                </a:path>
                <a:path w="76200" h="695960">
                  <a:moveTo>
                    <a:pt x="18959" y="667141"/>
                  </a:moveTo>
                  <a:lnTo>
                    <a:pt x="37918" y="209716"/>
                  </a:lnTo>
                </a:path>
                <a:path w="76200" h="695960">
                  <a:moveTo>
                    <a:pt x="37918" y="200218"/>
                  </a:moveTo>
                  <a:lnTo>
                    <a:pt x="37918" y="257491"/>
                  </a:lnTo>
                </a:path>
                <a:path w="76200" h="695960">
                  <a:moveTo>
                    <a:pt x="37918" y="266989"/>
                  </a:moveTo>
                  <a:lnTo>
                    <a:pt x="47398" y="486109"/>
                  </a:lnTo>
                </a:path>
                <a:path w="76200" h="695960">
                  <a:moveTo>
                    <a:pt x="47398" y="495607"/>
                  </a:moveTo>
                  <a:lnTo>
                    <a:pt x="56877" y="476421"/>
                  </a:lnTo>
                </a:path>
                <a:path w="76200" h="695960">
                  <a:moveTo>
                    <a:pt x="56877" y="466923"/>
                  </a:moveTo>
                  <a:lnTo>
                    <a:pt x="66357" y="200218"/>
                  </a:lnTo>
                </a:path>
                <a:path w="76200" h="695960">
                  <a:moveTo>
                    <a:pt x="66357" y="190720"/>
                  </a:moveTo>
                  <a:lnTo>
                    <a:pt x="75837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6066434" y="277994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86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6080667" y="2203593"/>
              <a:ext cx="47625" cy="581660"/>
            </a:xfrm>
            <a:custGeom>
              <a:avLst/>
              <a:gdLst/>
              <a:ahLst/>
              <a:cxnLst/>
              <a:rect l="l" t="t" r="r" b="b"/>
              <a:pathLst>
                <a:path w="47625" h="581660">
                  <a:moveTo>
                    <a:pt x="0" y="581089"/>
                  </a:moveTo>
                  <a:lnTo>
                    <a:pt x="9669" y="485824"/>
                  </a:lnTo>
                </a:path>
                <a:path w="47625" h="581660">
                  <a:moveTo>
                    <a:pt x="9669" y="476326"/>
                  </a:moveTo>
                  <a:lnTo>
                    <a:pt x="19148" y="314384"/>
                  </a:lnTo>
                </a:path>
                <a:path w="47625" h="581660">
                  <a:moveTo>
                    <a:pt x="19148" y="304886"/>
                  </a:moveTo>
                  <a:lnTo>
                    <a:pt x="28628" y="285700"/>
                  </a:lnTo>
                </a:path>
                <a:path w="47625" h="581660">
                  <a:moveTo>
                    <a:pt x="28628" y="276202"/>
                  </a:moveTo>
                  <a:lnTo>
                    <a:pt x="38108" y="171439"/>
                  </a:lnTo>
                </a:path>
                <a:path w="47625" h="581660">
                  <a:moveTo>
                    <a:pt x="38108" y="161941"/>
                  </a:moveTo>
                  <a:lnTo>
                    <a:pt x="47587" y="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6123514" y="21892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6128255" y="2194000"/>
              <a:ext cx="9525" cy="238760"/>
            </a:xfrm>
            <a:custGeom>
              <a:avLst/>
              <a:gdLst/>
              <a:ahLst/>
              <a:cxnLst/>
              <a:rect l="l" t="t" r="r" b="b"/>
              <a:pathLst>
                <a:path w="9525" h="238760">
                  <a:moveTo>
                    <a:pt x="0" y="0"/>
                  </a:moveTo>
                  <a:lnTo>
                    <a:pt x="0" y="38087"/>
                  </a:lnTo>
                </a:path>
                <a:path w="9525" h="238760">
                  <a:moveTo>
                    <a:pt x="0" y="47585"/>
                  </a:moveTo>
                  <a:lnTo>
                    <a:pt x="9479" y="238210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6132993" y="2436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6147214" y="2146320"/>
              <a:ext cx="19050" cy="286385"/>
            </a:xfrm>
            <a:custGeom>
              <a:avLst/>
              <a:gdLst/>
              <a:ahLst/>
              <a:cxnLst/>
              <a:rect l="l" t="t" r="r" b="b"/>
              <a:pathLst>
                <a:path w="19050" h="286385">
                  <a:moveTo>
                    <a:pt x="0" y="285890"/>
                  </a:moveTo>
                  <a:lnTo>
                    <a:pt x="9479" y="85767"/>
                  </a:lnTo>
                </a:path>
                <a:path w="19050" h="286385">
                  <a:moveTo>
                    <a:pt x="9479" y="76269"/>
                  </a:moveTo>
                  <a:lnTo>
                    <a:pt x="9479" y="9498"/>
                  </a:lnTo>
                </a:path>
                <a:path w="19050" h="286385">
                  <a:moveTo>
                    <a:pt x="9479" y="0"/>
                  </a:moveTo>
                  <a:lnTo>
                    <a:pt x="18959" y="18996"/>
                  </a:lnTo>
                </a:path>
                <a:path w="19050" h="286385">
                  <a:moveTo>
                    <a:pt x="18959" y="28494"/>
                  </a:moveTo>
                  <a:lnTo>
                    <a:pt x="18959" y="104763"/>
                  </a:lnTo>
                </a:path>
                <a:path w="19050" h="286385">
                  <a:moveTo>
                    <a:pt x="18959" y="114451"/>
                  </a:moveTo>
                  <a:lnTo>
                    <a:pt x="18959" y="161941"/>
                  </a:lnTo>
                </a:path>
              </a:pathLst>
            </a:custGeom>
            <a:ln w="9490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1810281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1815022" y="1860335"/>
              <a:ext cx="1311275" cy="1019810"/>
            </a:xfrm>
            <a:custGeom>
              <a:avLst/>
              <a:gdLst/>
              <a:ahLst/>
              <a:cxnLst/>
              <a:rect l="l" t="t" r="r" b="b"/>
              <a:pathLst>
                <a:path w="1311275" h="1019810">
                  <a:moveTo>
                    <a:pt x="0" y="905352"/>
                  </a:moveTo>
                  <a:lnTo>
                    <a:pt x="1254148" y="905352"/>
                  </a:lnTo>
                </a:path>
                <a:path w="1311275" h="1019810">
                  <a:moveTo>
                    <a:pt x="1263628" y="905352"/>
                  </a:moveTo>
                  <a:lnTo>
                    <a:pt x="1263628" y="829083"/>
                  </a:lnTo>
                </a:path>
                <a:path w="1311275" h="1019810">
                  <a:moveTo>
                    <a:pt x="1263628" y="819585"/>
                  </a:moveTo>
                  <a:lnTo>
                    <a:pt x="1282587" y="9782"/>
                  </a:lnTo>
                </a:path>
                <a:path w="1311275" h="1019810">
                  <a:moveTo>
                    <a:pt x="1282587" y="0"/>
                  </a:moveTo>
                  <a:lnTo>
                    <a:pt x="1282587" y="152538"/>
                  </a:lnTo>
                </a:path>
                <a:path w="1311275" h="1019810">
                  <a:moveTo>
                    <a:pt x="1282587" y="162036"/>
                  </a:moveTo>
                  <a:lnTo>
                    <a:pt x="1301547" y="1010115"/>
                  </a:lnTo>
                </a:path>
                <a:path w="1311275" h="1019810">
                  <a:moveTo>
                    <a:pt x="1301547" y="1019613"/>
                  </a:moveTo>
                  <a:lnTo>
                    <a:pt x="1301547" y="914850"/>
                  </a:lnTo>
                </a:path>
                <a:path w="1311275" h="1019810">
                  <a:moveTo>
                    <a:pt x="1301547" y="905352"/>
                  </a:moveTo>
                  <a:lnTo>
                    <a:pt x="1311026" y="50520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3121308" y="23512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3126048" y="2070051"/>
              <a:ext cx="323215" cy="1591310"/>
            </a:xfrm>
            <a:custGeom>
              <a:avLst/>
              <a:gdLst/>
              <a:ahLst/>
              <a:cxnLst/>
              <a:rect l="l" t="t" r="r" b="b"/>
              <a:pathLst>
                <a:path w="323214" h="1591310">
                  <a:moveTo>
                    <a:pt x="0" y="285985"/>
                  </a:moveTo>
                  <a:lnTo>
                    <a:pt x="9479" y="409745"/>
                  </a:lnTo>
                </a:path>
                <a:path w="323214" h="1591310">
                  <a:moveTo>
                    <a:pt x="9479" y="419243"/>
                  </a:moveTo>
                  <a:lnTo>
                    <a:pt x="18959" y="1010115"/>
                  </a:lnTo>
                </a:path>
                <a:path w="323214" h="1591310">
                  <a:moveTo>
                    <a:pt x="18959" y="1019613"/>
                  </a:moveTo>
                  <a:lnTo>
                    <a:pt x="28438" y="1010115"/>
                  </a:lnTo>
                </a:path>
                <a:path w="323214" h="1591310">
                  <a:moveTo>
                    <a:pt x="28438" y="1000617"/>
                  </a:moveTo>
                  <a:lnTo>
                    <a:pt x="37918" y="867075"/>
                  </a:lnTo>
                </a:path>
                <a:path w="323214" h="1591310">
                  <a:moveTo>
                    <a:pt x="37918" y="857577"/>
                  </a:moveTo>
                  <a:lnTo>
                    <a:pt x="37918" y="867075"/>
                  </a:lnTo>
                </a:path>
                <a:path w="323214" h="1591310">
                  <a:moveTo>
                    <a:pt x="37918" y="876573"/>
                  </a:moveTo>
                  <a:lnTo>
                    <a:pt x="47682" y="1124282"/>
                  </a:lnTo>
                </a:path>
                <a:path w="323214" h="1591310">
                  <a:moveTo>
                    <a:pt x="47682" y="1134065"/>
                  </a:moveTo>
                  <a:lnTo>
                    <a:pt x="47682" y="1210239"/>
                  </a:lnTo>
                </a:path>
                <a:path w="323214" h="1591310">
                  <a:moveTo>
                    <a:pt x="47682" y="1219737"/>
                  </a:moveTo>
                  <a:lnTo>
                    <a:pt x="57162" y="1200551"/>
                  </a:lnTo>
                </a:path>
                <a:path w="323214" h="1591310">
                  <a:moveTo>
                    <a:pt x="57162" y="1191053"/>
                  </a:moveTo>
                  <a:lnTo>
                    <a:pt x="66641" y="991119"/>
                  </a:lnTo>
                </a:path>
                <a:path w="323214" h="1591310">
                  <a:moveTo>
                    <a:pt x="66641" y="981621"/>
                  </a:moveTo>
                  <a:lnTo>
                    <a:pt x="66641" y="1057795"/>
                  </a:lnTo>
                </a:path>
                <a:path w="323214" h="1591310">
                  <a:moveTo>
                    <a:pt x="66641" y="1067293"/>
                  </a:moveTo>
                  <a:lnTo>
                    <a:pt x="85601" y="1429263"/>
                  </a:lnTo>
                </a:path>
                <a:path w="323214" h="1591310">
                  <a:moveTo>
                    <a:pt x="85601" y="1438752"/>
                  </a:moveTo>
                  <a:lnTo>
                    <a:pt x="85601" y="1410267"/>
                  </a:lnTo>
                </a:path>
                <a:path w="323214" h="1591310">
                  <a:moveTo>
                    <a:pt x="85601" y="1400769"/>
                  </a:moveTo>
                  <a:lnTo>
                    <a:pt x="95080" y="1038609"/>
                  </a:lnTo>
                </a:path>
                <a:path w="323214" h="1591310">
                  <a:moveTo>
                    <a:pt x="95080" y="1029111"/>
                  </a:moveTo>
                  <a:lnTo>
                    <a:pt x="104560" y="695635"/>
                  </a:lnTo>
                </a:path>
                <a:path w="323214" h="1591310">
                  <a:moveTo>
                    <a:pt x="104560" y="686137"/>
                  </a:moveTo>
                  <a:lnTo>
                    <a:pt x="104560" y="724129"/>
                  </a:lnTo>
                </a:path>
                <a:path w="323214" h="1591310">
                  <a:moveTo>
                    <a:pt x="104560" y="733627"/>
                  </a:moveTo>
                  <a:lnTo>
                    <a:pt x="114040" y="1257824"/>
                  </a:lnTo>
                </a:path>
                <a:path w="323214" h="1591310">
                  <a:moveTo>
                    <a:pt x="114040" y="1267322"/>
                  </a:moveTo>
                  <a:lnTo>
                    <a:pt x="123519" y="1229330"/>
                  </a:lnTo>
                </a:path>
                <a:path w="323214" h="1591310">
                  <a:moveTo>
                    <a:pt x="123519" y="1219737"/>
                  </a:moveTo>
                  <a:lnTo>
                    <a:pt x="123519" y="743410"/>
                  </a:lnTo>
                </a:path>
                <a:path w="323214" h="1591310">
                  <a:moveTo>
                    <a:pt x="123519" y="733627"/>
                  </a:moveTo>
                  <a:lnTo>
                    <a:pt x="132999" y="257206"/>
                  </a:lnTo>
                </a:path>
                <a:path w="323214" h="1591310">
                  <a:moveTo>
                    <a:pt x="132999" y="247708"/>
                  </a:moveTo>
                  <a:lnTo>
                    <a:pt x="142479" y="352661"/>
                  </a:lnTo>
                </a:path>
                <a:path w="323214" h="1591310">
                  <a:moveTo>
                    <a:pt x="142479" y="362159"/>
                  </a:moveTo>
                  <a:lnTo>
                    <a:pt x="151958" y="781403"/>
                  </a:lnTo>
                </a:path>
                <a:path w="323214" h="1591310">
                  <a:moveTo>
                    <a:pt x="151958" y="790901"/>
                  </a:moveTo>
                  <a:lnTo>
                    <a:pt x="151958" y="667141"/>
                  </a:lnTo>
                </a:path>
                <a:path w="323214" h="1591310">
                  <a:moveTo>
                    <a:pt x="151958" y="657453"/>
                  </a:moveTo>
                  <a:lnTo>
                    <a:pt x="171107" y="9498"/>
                  </a:lnTo>
                </a:path>
                <a:path w="323214" h="1591310">
                  <a:moveTo>
                    <a:pt x="171107" y="0"/>
                  </a:moveTo>
                  <a:lnTo>
                    <a:pt x="171107" y="38277"/>
                  </a:lnTo>
                </a:path>
                <a:path w="323214" h="1591310">
                  <a:moveTo>
                    <a:pt x="171107" y="47775"/>
                  </a:moveTo>
                  <a:lnTo>
                    <a:pt x="190067" y="381156"/>
                  </a:lnTo>
                </a:path>
                <a:path w="323214" h="1591310">
                  <a:moveTo>
                    <a:pt x="190067" y="390749"/>
                  </a:moveTo>
                  <a:lnTo>
                    <a:pt x="190067" y="333475"/>
                  </a:lnTo>
                </a:path>
                <a:path w="323214" h="1591310">
                  <a:moveTo>
                    <a:pt x="190067" y="323977"/>
                  </a:moveTo>
                  <a:lnTo>
                    <a:pt x="199546" y="123949"/>
                  </a:lnTo>
                </a:path>
                <a:path w="323214" h="1591310">
                  <a:moveTo>
                    <a:pt x="199546" y="114451"/>
                  </a:moveTo>
                  <a:lnTo>
                    <a:pt x="209026" y="133542"/>
                  </a:lnTo>
                </a:path>
                <a:path w="323214" h="1591310">
                  <a:moveTo>
                    <a:pt x="209026" y="143040"/>
                  </a:moveTo>
                  <a:lnTo>
                    <a:pt x="218506" y="409745"/>
                  </a:lnTo>
                </a:path>
                <a:path w="323214" h="1591310">
                  <a:moveTo>
                    <a:pt x="218506" y="419243"/>
                  </a:moveTo>
                  <a:lnTo>
                    <a:pt x="218506" y="400247"/>
                  </a:lnTo>
                </a:path>
                <a:path w="323214" h="1591310">
                  <a:moveTo>
                    <a:pt x="218506" y="390749"/>
                  </a:moveTo>
                  <a:lnTo>
                    <a:pt x="227985" y="257206"/>
                  </a:lnTo>
                </a:path>
                <a:path w="323214" h="1591310">
                  <a:moveTo>
                    <a:pt x="227985" y="247708"/>
                  </a:moveTo>
                  <a:lnTo>
                    <a:pt x="237465" y="276487"/>
                  </a:lnTo>
                </a:path>
                <a:path w="323214" h="1591310">
                  <a:moveTo>
                    <a:pt x="237465" y="285985"/>
                  </a:moveTo>
                  <a:lnTo>
                    <a:pt x="237465" y="619366"/>
                  </a:lnTo>
                </a:path>
                <a:path w="323214" h="1591310">
                  <a:moveTo>
                    <a:pt x="237465" y="628864"/>
                  </a:moveTo>
                  <a:lnTo>
                    <a:pt x="246944" y="943344"/>
                  </a:lnTo>
                </a:path>
                <a:path w="323214" h="1591310">
                  <a:moveTo>
                    <a:pt x="246944" y="952842"/>
                  </a:moveTo>
                  <a:lnTo>
                    <a:pt x="256424" y="924348"/>
                  </a:lnTo>
                </a:path>
                <a:path w="323214" h="1591310">
                  <a:moveTo>
                    <a:pt x="256424" y="914850"/>
                  </a:moveTo>
                  <a:lnTo>
                    <a:pt x="265904" y="485919"/>
                  </a:lnTo>
                </a:path>
                <a:path w="323214" h="1591310">
                  <a:moveTo>
                    <a:pt x="265904" y="476421"/>
                  </a:moveTo>
                  <a:lnTo>
                    <a:pt x="265904" y="524196"/>
                  </a:lnTo>
                </a:path>
                <a:path w="323214" h="1591310">
                  <a:moveTo>
                    <a:pt x="265904" y="533694"/>
                  </a:moveTo>
                  <a:lnTo>
                    <a:pt x="275668" y="1143563"/>
                  </a:lnTo>
                </a:path>
                <a:path w="323214" h="1591310">
                  <a:moveTo>
                    <a:pt x="275668" y="1153061"/>
                  </a:moveTo>
                  <a:lnTo>
                    <a:pt x="285147" y="1486489"/>
                  </a:lnTo>
                </a:path>
                <a:path w="323214" h="1591310">
                  <a:moveTo>
                    <a:pt x="285147" y="1495987"/>
                  </a:moveTo>
                  <a:lnTo>
                    <a:pt x="285147" y="1457985"/>
                  </a:lnTo>
                </a:path>
                <a:path w="323214" h="1591310">
                  <a:moveTo>
                    <a:pt x="285147" y="1448487"/>
                  </a:moveTo>
                  <a:lnTo>
                    <a:pt x="304107" y="705133"/>
                  </a:lnTo>
                </a:path>
                <a:path w="323214" h="1591310">
                  <a:moveTo>
                    <a:pt x="304107" y="695635"/>
                  </a:moveTo>
                  <a:lnTo>
                    <a:pt x="304107" y="743410"/>
                  </a:lnTo>
                </a:path>
                <a:path w="323214" h="1591310">
                  <a:moveTo>
                    <a:pt x="304107" y="752908"/>
                  </a:moveTo>
                  <a:lnTo>
                    <a:pt x="313586" y="1438752"/>
                  </a:lnTo>
                </a:path>
                <a:path w="323214" h="1591310">
                  <a:moveTo>
                    <a:pt x="313586" y="1448487"/>
                  </a:moveTo>
                  <a:lnTo>
                    <a:pt x="323066" y="159122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3444374" y="36662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3449115" y="2775185"/>
              <a:ext cx="19050" cy="895985"/>
            </a:xfrm>
            <a:custGeom>
              <a:avLst/>
              <a:gdLst/>
              <a:ahLst/>
              <a:cxnLst/>
              <a:rect l="l" t="t" r="r" b="b"/>
              <a:pathLst>
                <a:path w="19050" h="895985">
                  <a:moveTo>
                    <a:pt x="0" y="895825"/>
                  </a:moveTo>
                  <a:lnTo>
                    <a:pt x="0" y="743353"/>
                  </a:lnTo>
                </a:path>
                <a:path w="19050" h="895985">
                  <a:moveTo>
                    <a:pt x="0" y="733618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3463333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3468074" y="2775185"/>
              <a:ext cx="9525" cy="476884"/>
            </a:xfrm>
            <a:custGeom>
              <a:avLst/>
              <a:gdLst/>
              <a:ahLst/>
              <a:cxnLst/>
              <a:rect l="l" t="t" r="r" b="b"/>
              <a:pathLst>
                <a:path w="9525" h="476885">
                  <a:moveTo>
                    <a:pt x="0" y="0"/>
                  </a:moveTo>
                  <a:lnTo>
                    <a:pt x="0" y="114451"/>
                  </a:lnTo>
                </a:path>
                <a:path w="9525" h="476885">
                  <a:moveTo>
                    <a:pt x="0" y="123949"/>
                  </a:moveTo>
                  <a:lnTo>
                    <a:pt x="9479" y="476421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3472813" y="32563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3477554" y="2594248"/>
              <a:ext cx="19050" cy="657860"/>
            </a:xfrm>
            <a:custGeom>
              <a:avLst/>
              <a:gdLst/>
              <a:ahLst/>
              <a:cxnLst/>
              <a:rect l="l" t="t" r="r" b="b"/>
              <a:pathLst>
                <a:path w="19050" h="657860">
                  <a:moveTo>
                    <a:pt x="0" y="657358"/>
                  </a:moveTo>
                  <a:lnTo>
                    <a:pt x="9479" y="552595"/>
                  </a:lnTo>
                </a:path>
                <a:path w="19050" h="657860">
                  <a:moveTo>
                    <a:pt x="9479" y="543097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3491772" y="25799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3505993" y="2584749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174"/>
                  </a:lnTo>
                </a:path>
              </a:pathLst>
            </a:custGeom>
            <a:ln w="9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3501252" y="26656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3515473" y="2032059"/>
              <a:ext cx="48260" cy="629285"/>
            </a:xfrm>
            <a:custGeom>
              <a:avLst/>
              <a:gdLst/>
              <a:ahLst/>
              <a:cxnLst/>
              <a:rect l="l" t="t" r="r" b="b"/>
              <a:pathLst>
                <a:path w="48260" h="629285">
                  <a:moveTo>
                    <a:pt x="0" y="628864"/>
                  </a:moveTo>
                  <a:lnTo>
                    <a:pt x="0" y="590682"/>
                  </a:lnTo>
                </a:path>
                <a:path w="48260" h="629285">
                  <a:moveTo>
                    <a:pt x="0" y="581184"/>
                  </a:moveTo>
                  <a:lnTo>
                    <a:pt x="9764" y="342973"/>
                  </a:lnTo>
                </a:path>
                <a:path w="48260" h="629285">
                  <a:moveTo>
                    <a:pt x="9764" y="333475"/>
                  </a:moveTo>
                  <a:lnTo>
                    <a:pt x="19243" y="361969"/>
                  </a:lnTo>
                </a:path>
                <a:path w="48260" h="629285">
                  <a:moveTo>
                    <a:pt x="19243" y="371468"/>
                  </a:moveTo>
                  <a:lnTo>
                    <a:pt x="28723" y="438239"/>
                  </a:lnTo>
                </a:path>
                <a:path w="48260" h="629285">
                  <a:moveTo>
                    <a:pt x="28723" y="447737"/>
                  </a:moveTo>
                  <a:lnTo>
                    <a:pt x="28723" y="428741"/>
                  </a:lnTo>
                </a:path>
                <a:path w="48260" h="629285">
                  <a:moveTo>
                    <a:pt x="28723" y="419148"/>
                  </a:moveTo>
                  <a:lnTo>
                    <a:pt x="38203" y="190530"/>
                  </a:lnTo>
                </a:path>
                <a:path w="48260" h="629285">
                  <a:moveTo>
                    <a:pt x="38203" y="181032"/>
                  </a:moveTo>
                  <a:lnTo>
                    <a:pt x="47682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3558414" y="20176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3563155" y="2022371"/>
              <a:ext cx="180975" cy="1353185"/>
            </a:xfrm>
            <a:custGeom>
              <a:avLst/>
              <a:gdLst/>
              <a:ahLst/>
              <a:cxnLst/>
              <a:rect l="l" t="t" r="r" b="b"/>
              <a:pathLst>
                <a:path w="180975" h="1353185">
                  <a:moveTo>
                    <a:pt x="0" y="0"/>
                  </a:moveTo>
                  <a:lnTo>
                    <a:pt x="0" y="114451"/>
                  </a:lnTo>
                </a:path>
                <a:path w="180975" h="1353185">
                  <a:moveTo>
                    <a:pt x="0" y="123949"/>
                  </a:moveTo>
                  <a:lnTo>
                    <a:pt x="9479" y="619366"/>
                  </a:lnTo>
                </a:path>
                <a:path w="180975" h="1353185">
                  <a:moveTo>
                    <a:pt x="9479" y="629054"/>
                  </a:moveTo>
                  <a:lnTo>
                    <a:pt x="18959" y="590872"/>
                  </a:lnTo>
                </a:path>
                <a:path w="180975" h="1353185">
                  <a:moveTo>
                    <a:pt x="18959" y="581374"/>
                  </a:moveTo>
                  <a:lnTo>
                    <a:pt x="28438" y="66676"/>
                  </a:lnTo>
                </a:path>
                <a:path w="180975" h="1353185">
                  <a:moveTo>
                    <a:pt x="28438" y="57178"/>
                  </a:moveTo>
                  <a:lnTo>
                    <a:pt x="28438" y="85957"/>
                  </a:lnTo>
                </a:path>
                <a:path w="180975" h="1353185">
                  <a:moveTo>
                    <a:pt x="28438" y="95455"/>
                  </a:moveTo>
                  <a:lnTo>
                    <a:pt x="37918" y="543097"/>
                  </a:lnTo>
                </a:path>
                <a:path w="180975" h="1353185">
                  <a:moveTo>
                    <a:pt x="37918" y="552880"/>
                  </a:moveTo>
                  <a:lnTo>
                    <a:pt x="47398" y="1019803"/>
                  </a:lnTo>
                </a:path>
                <a:path w="180975" h="1353185">
                  <a:moveTo>
                    <a:pt x="47398" y="1029301"/>
                  </a:moveTo>
                  <a:lnTo>
                    <a:pt x="56877" y="991024"/>
                  </a:lnTo>
                </a:path>
                <a:path w="180975" h="1353185">
                  <a:moveTo>
                    <a:pt x="56877" y="981526"/>
                  </a:moveTo>
                  <a:lnTo>
                    <a:pt x="66357" y="514603"/>
                  </a:lnTo>
                </a:path>
                <a:path w="180975" h="1353185">
                  <a:moveTo>
                    <a:pt x="66357" y="505105"/>
                  </a:moveTo>
                  <a:lnTo>
                    <a:pt x="66357" y="619366"/>
                  </a:lnTo>
                </a:path>
                <a:path w="180975" h="1353185">
                  <a:moveTo>
                    <a:pt x="66357" y="629054"/>
                  </a:moveTo>
                  <a:lnTo>
                    <a:pt x="85506" y="1343686"/>
                  </a:lnTo>
                </a:path>
                <a:path w="180975" h="1353185">
                  <a:moveTo>
                    <a:pt x="85506" y="1353184"/>
                  </a:moveTo>
                  <a:lnTo>
                    <a:pt x="85506" y="1334188"/>
                  </a:lnTo>
                </a:path>
                <a:path w="180975" h="1353185">
                  <a:moveTo>
                    <a:pt x="85506" y="1324500"/>
                  </a:moveTo>
                  <a:lnTo>
                    <a:pt x="104465" y="981526"/>
                  </a:lnTo>
                </a:path>
                <a:path w="180975" h="1353185">
                  <a:moveTo>
                    <a:pt x="104465" y="972028"/>
                  </a:moveTo>
                  <a:lnTo>
                    <a:pt x="104465" y="1000522"/>
                  </a:lnTo>
                </a:path>
                <a:path w="180975" h="1353185">
                  <a:moveTo>
                    <a:pt x="104465" y="1010020"/>
                  </a:moveTo>
                  <a:lnTo>
                    <a:pt x="113945" y="1343686"/>
                  </a:lnTo>
                </a:path>
                <a:path w="180975" h="1353185">
                  <a:moveTo>
                    <a:pt x="113945" y="1353184"/>
                  </a:moveTo>
                  <a:lnTo>
                    <a:pt x="123425" y="1343686"/>
                  </a:lnTo>
                </a:path>
                <a:path w="180975" h="1353185">
                  <a:moveTo>
                    <a:pt x="123425" y="1334188"/>
                  </a:moveTo>
                  <a:lnTo>
                    <a:pt x="132904" y="1086289"/>
                  </a:lnTo>
                </a:path>
                <a:path w="180975" h="1353185">
                  <a:moveTo>
                    <a:pt x="132904" y="1076791"/>
                  </a:moveTo>
                  <a:lnTo>
                    <a:pt x="132904" y="1086289"/>
                  </a:lnTo>
                </a:path>
                <a:path w="180975" h="1353185">
                  <a:moveTo>
                    <a:pt x="132904" y="1095787"/>
                  </a:moveTo>
                  <a:lnTo>
                    <a:pt x="142479" y="1248231"/>
                  </a:lnTo>
                </a:path>
                <a:path w="180975" h="1353185">
                  <a:moveTo>
                    <a:pt x="142479" y="1257919"/>
                  </a:moveTo>
                  <a:lnTo>
                    <a:pt x="151958" y="1229235"/>
                  </a:lnTo>
                </a:path>
                <a:path w="180975" h="1353185">
                  <a:moveTo>
                    <a:pt x="151958" y="1219737"/>
                  </a:moveTo>
                  <a:lnTo>
                    <a:pt x="151958" y="933751"/>
                  </a:lnTo>
                </a:path>
                <a:path w="180975" h="1353185">
                  <a:moveTo>
                    <a:pt x="151958" y="924253"/>
                  </a:moveTo>
                  <a:lnTo>
                    <a:pt x="161438" y="667046"/>
                  </a:lnTo>
                </a:path>
                <a:path w="180975" h="1353185">
                  <a:moveTo>
                    <a:pt x="161438" y="657548"/>
                  </a:moveTo>
                  <a:lnTo>
                    <a:pt x="170918" y="676544"/>
                  </a:lnTo>
                </a:path>
                <a:path w="180975" h="1353185">
                  <a:moveTo>
                    <a:pt x="170918" y="686042"/>
                  </a:moveTo>
                  <a:lnTo>
                    <a:pt x="180397" y="101980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3738812" y="30469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3743553" y="2117826"/>
              <a:ext cx="38735" cy="934085"/>
            </a:xfrm>
            <a:custGeom>
              <a:avLst/>
              <a:gdLst/>
              <a:ahLst/>
              <a:cxnLst/>
              <a:rect l="l" t="t" r="r" b="b"/>
              <a:pathLst>
                <a:path w="38735" h="934085">
                  <a:moveTo>
                    <a:pt x="0" y="933846"/>
                  </a:moveTo>
                  <a:lnTo>
                    <a:pt x="9669" y="800304"/>
                  </a:lnTo>
                </a:path>
                <a:path w="38735" h="934085">
                  <a:moveTo>
                    <a:pt x="9669" y="790806"/>
                  </a:moveTo>
                  <a:lnTo>
                    <a:pt x="19148" y="9498"/>
                  </a:lnTo>
                </a:path>
                <a:path w="38735" h="934085">
                  <a:moveTo>
                    <a:pt x="19148" y="0"/>
                  </a:moveTo>
                  <a:lnTo>
                    <a:pt x="19148" y="37992"/>
                  </a:lnTo>
                </a:path>
                <a:path w="38735" h="934085">
                  <a:moveTo>
                    <a:pt x="19148" y="47490"/>
                  </a:moveTo>
                  <a:lnTo>
                    <a:pt x="38108" y="61936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3776920" y="2741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3781661" y="1898612"/>
              <a:ext cx="66675" cy="857885"/>
            </a:xfrm>
            <a:custGeom>
              <a:avLst/>
              <a:gdLst/>
              <a:ahLst/>
              <a:cxnLst/>
              <a:rect l="l" t="t" r="r" b="b"/>
              <a:pathLst>
                <a:path w="66675" h="857885">
                  <a:moveTo>
                    <a:pt x="0" y="848079"/>
                  </a:moveTo>
                  <a:lnTo>
                    <a:pt x="0" y="705133"/>
                  </a:lnTo>
                </a:path>
                <a:path w="66675" h="857885">
                  <a:moveTo>
                    <a:pt x="0" y="695635"/>
                  </a:moveTo>
                  <a:lnTo>
                    <a:pt x="18959" y="9498"/>
                  </a:lnTo>
                </a:path>
                <a:path w="66675" h="857885">
                  <a:moveTo>
                    <a:pt x="18959" y="0"/>
                  </a:moveTo>
                  <a:lnTo>
                    <a:pt x="18959" y="28494"/>
                  </a:lnTo>
                </a:path>
                <a:path w="66675" h="857885">
                  <a:moveTo>
                    <a:pt x="18959" y="37992"/>
                  </a:moveTo>
                  <a:lnTo>
                    <a:pt x="28438" y="504915"/>
                  </a:lnTo>
                </a:path>
                <a:path w="66675" h="857885">
                  <a:moveTo>
                    <a:pt x="28438" y="514413"/>
                  </a:moveTo>
                  <a:lnTo>
                    <a:pt x="37918" y="724129"/>
                  </a:lnTo>
                </a:path>
                <a:path w="66675" h="857885">
                  <a:moveTo>
                    <a:pt x="37918" y="733627"/>
                  </a:moveTo>
                  <a:lnTo>
                    <a:pt x="37918" y="705133"/>
                  </a:lnTo>
                </a:path>
                <a:path w="66675" h="857885">
                  <a:moveTo>
                    <a:pt x="37918" y="695635"/>
                  </a:moveTo>
                  <a:lnTo>
                    <a:pt x="47398" y="304981"/>
                  </a:lnTo>
                </a:path>
                <a:path w="66675" h="857885">
                  <a:moveTo>
                    <a:pt x="47398" y="295388"/>
                  </a:moveTo>
                  <a:lnTo>
                    <a:pt x="56877" y="323977"/>
                  </a:lnTo>
                </a:path>
                <a:path w="66675" h="857885">
                  <a:moveTo>
                    <a:pt x="56877" y="333475"/>
                  </a:moveTo>
                  <a:lnTo>
                    <a:pt x="66357" y="857577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3843278" y="2760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3857498" y="2737193"/>
              <a:ext cx="19685" cy="276225"/>
            </a:xfrm>
            <a:custGeom>
              <a:avLst/>
              <a:gdLst/>
              <a:ahLst/>
              <a:cxnLst/>
              <a:rect l="l" t="t" r="r" b="b"/>
              <a:pathLst>
                <a:path w="19685" h="276225">
                  <a:moveTo>
                    <a:pt x="0" y="28494"/>
                  </a:moveTo>
                  <a:lnTo>
                    <a:pt x="0" y="9498"/>
                  </a:lnTo>
                </a:path>
                <a:path w="19685" h="276225">
                  <a:moveTo>
                    <a:pt x="0" y="0"/>
                  </a:moveTo>
                  <a:lnTo>
                    <a:pt x="9479" y="9498"/>
                  </a:lnTo>
                </a:path>
                <a:path w="19685" h="276225">
                  <a:moveTo>
                    <a:pt x="9479" y="18996"/>
                  </a:moveTo>
                  <a:lnTo>
                    <a:pt x="9479" y="152443"/>
                  </a:lnTo>
                </a:path>
                <a:path w="19685" h="276225">
                  <a:moveTo>
                    <a:pt x="9479" y="161941"/>
                  </a:moveTo>
                  <a:lnTo>
                    <a:pt x="19243" y="276202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3872001" y="30181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3886222" y="2241586"/>
              <a:ext cx="133350" cy="1296035"/>
            </a:xfrm>
            <a:custGeom>
              <a:avLst/>
              <a:gdLst/>
              <a:ahLst/>
              <a:cxnLst/>
              <a:rect l="l" t="t" r="r" b="b"/>
              <a:pathLst>
                <a:path w="133350" h="1296035">
                  <a:moveTo>
                    <a:pt x="0" y="771810"/>
                  </a:moveTo>
                  <a:lnTo>
                    <a:pt x="0" y="714536"/>
                  </a:lnTo>
                </a:path>
                <a:path w="133350" h="1296035">
                  <a:moveTo>
                    <a:pt x="0" y="705038"/>
                  </a:moveTo>
                  <a:lnTo>
                    <a:pt x="9479" y="714536"/>
                  </a:lnTo>
                </a:path>
                <a:path w="133350" h="1296035">
                  <a:moveTo>
                    <a:pt x="9479" y="724319"/>
                  </a:moveTo>
                  <a:lnTo>
                    <a:pt x="9479" y="876573"/>
                  </a:lnTo>
                </a:path>
                <a:path w="133350" h="1296035">
                  <a:moveTo>
                    <a:pt x="9479" y="886261"/>
                  </a:moveTo>
                  <a:lnTo>
                    <a:pt x="28438" y="1219737"/>
                  </a:lnTo>
                </a:path>
                <a:path w="133350" h="1296035">
                  <a:moveTo>
                    <a:pt x="28438" y="1229235"/>
                  </a:moveTo>
                  <a:lnTo>
                    <a:pt x="28438" y="1200741"/>
                  </a:lnTo>
                </a:path>
                <a:path w="133350" h="1296035">
                  <a:moveTo>
                    <a:pt x="28438" y="1190958"/>
                  </a:moveTo>
                  <a:lnTo>
                    <a:pt x="37918" y="676544"/>
                  </a:lnTo>
                </a:path>
                <a:path w="133350" h="1296035">
                  <a:moveTo>
                    <a:pt x="37918" y="667046"/>
                  </a:moveTo>
                  <a:lnTo>
                    <a:pt x="47398" y="705038"/>
                  </a:lnTo>
                </a:path>
                <a:path w="133350" h="1296035">
                  <a:moveTo>
                    <a:pt x="47398" y="714536"/>
                  </a:moveTo>
                  <a:lnTo>
                    <a:pt x="56877" y="1286451"/>
                  </a:lnTo>
                </a:path>
                <a:path w="133350" h="1296035">
                  <a:moveTo>
                    <a:pt x="56877" y="1295949"/>
                  </a:moveTo>
                  <a:lnTo>
                    <a:pt x="66357" y="1171962"/>
                  </a:lnTo>
                </a:path>
                <a:path w="133350" h="1296035">
                  <a:moveTo>
                    <a:pt x="66357" y="1162464"/>
                  </a:moveTo>
                  <a:lnTo>
                    <a:pt x="75837" y="362159"/>
                  </a:lnTo>
                </a:path>
                <a:path w="133350" h="1296035">
                  <a:moveTo>
                    <a:pt x="75837" y="352661"/>
                  </a:moveTo>
                  <a:lnTo>
                    <a:pt x="85316" y="381156"/>
                  </a:lnTo>
                </a:path>
                <a:path w="133350" h="1296035">
                  <a:moveTo>
                    <a:pt x="85316" y="390654"/>
                  </a:moveTo>
                  <a:lnTo>
                    <a:pt x="94796" y="895759"/>
                  </a:lnTo>
                </a:path>
                <a:path w="133350" h="1296035">
                  <a:moveTo>
                    <a:pt x="94796" y="905257"/>
                  </a:moveTo>
                  <a:lnTo>
                    <a:pt x="94796" y="867075"/>
                  </a:lnTo>
                </a:path>
                <a:path w="133350" h="1296035">
                  <a:moveTo>
                    <a:pt x="94796" y="857577"/>
                  </a:moveTo>
                  <a:lnTo>
                    <a:pt x="104465" y="447832"/>
                  </a:lnTo>
                </a:path>
                <a:path w="133350" h="1296035">
                  <a:moveTo>
                    <a:pt x="104465" y="438334"/>
                  </a:moveTo>
                  <a:lnTo>
                    <a:pt x="114040" y="9498"/>
                  </a:lnTo>
                </a:path>
                <a:path w="133350" h="1296035">
                  <a:moveTo>
                    <a:pt x="114040" y="0"/>
                  </a:moveTo>
                  <a:lnTo>
                    <a:pt x="114040" y="28684"/>
                  </a:lnTo>
                </a:path>
                <a:path w="133350" h="1296035">
                  <a:moveTo>
                    <a:pt x="114040" y="38182"/>
                  </a:moveTo>
                  <a:lnTo>
                    <a:pt x="132999" y="36215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4014480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4019221" y="2146320"/>
              <a:ext cx="76200" cy="524510"/>
            </a:xfrm>
            <a:custGeom>
              <a:avLst/>
              <a:gdLst/>
              <a:ahLst/>
              <a:cxnLst/>
              <a:rect l="l" t="t" r="r" b="b"/>
              <a:pathLst>
                <a:path w="76200" h="524510">
                  <a:moveTo>
                    <a:pt x="0" y="466923"/>
                  </a:moveTo>
                  <a:lnTo>
                    <a:pt x="0" y="381156"/>
                  </a:lnTo>
                </a:path>
                <a:path w="76200" h="524510">
                  <a:moveTo>
                    <a:pt x="0" y="371657"/>
                  </a:moveTo>
                  <a:lnTo>
                    <a:pt x="18959" y="9498"/>
                  </a:lnTo>
                </a:path>
                <a:path w="76200" h="524510">
                  <a:moveTo>
                    <a:pt x="18959" y="0"/>
                  </a:moveTo>
                  <a:lnTo>
                    <a:pt x="18959" y="47680"/>
                  </a:lnTo>
                </a:path>
                <a:path w="76200" h="524510">
                  <a:moveTo>
                    <a:pt x="18959" y="57273"/>
                  </a:moveTo>
                  <a:lnTo>
                    <a:pt x="28438" y="219214"/>
                  </a:lnTo>
                </a:path>
                <a:path w="76200" h="524510">
                  <a:moveTo>
                    <a:pt x="28438" y="228712"/>
                  </a:moveTo>
                  <a:lnTo>
                    <a:pt x="28438" y="219214"/>
                  </a:lnTo>
                </a:path>
                <a:path w="76200" h="524510">
                  <a:moveTo>
                    <a:pt x="28438" y="209716"/>
                  </a:moveTo>
                  <a:lnTo>
                    <a:pt x="37918" y="76269"/>
                  </a:lnTo>
                </a:path>
                <a:path w="76200" h="524510">
                  <a:moveTo>
                    <a:pt x="37918" y="66771"/>
                  </a:moveTo>
                  <a:lnTo>
                    <a:pt x="47398" y="85767"/>
                  </a:lnTo>
                </a:path>
                <a:path w="76200" h="524510">
                  <a:moveTo>
                    <a:pt x="47398" y="95265"/>
                  </a:moveTo>
                  <a:lnTo>
                    <a:pt x="56877" y="314479"/>
                  </a:lnTo>
                </a:path>
                <a:path w="76200" h="524510">
                  <a:moveTo>
                    <a:pt x="56877" y="323977"/>
                  </a:moveTo>
                  <a:lnTo>
                    <a:pt x="56877" y="514603"/>
                  </a:lnTo>
                </a:path>
                <a:path w="76200" h="524510">
                  <a:moveTo>
                    <a:pt x="56877" y="524101"/>
                  </a:moveTo>
                  <a:lnTo>
                    <a:pt x="66357" y="495417"/>
                  </a:lnTo>
                </a:path>
                <a:path w="76200" h="524510">
                  <a:moveTo>
                    <a:pt x="66357" y="485919"/>
                  </a:moveTo>
                  <a:lnTo>
                    <a:pt x="75837" y="25720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4090318" y="2389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4095058" y="2394029"/>
              <a:ext cx="38735" cy="819785"/>
            </a:xfrm>
            <a:custGeom>
              <a:avLst/>
              <a:gdLst/>
              <a:ahLst/>
              <a:cxnLst/>
              <a:rect l="l" t="t" r="r" b="b"/>
              <a:pathLst>
                <a:path w="38735" h="819785">
                  <a:moveTo>
                    <a:pt x="0" y="0"/>
                  </a:moveTo>
                  <a:lnTo>
                    <a:pt x="0" y="95265"/>
                  </a:lnTo>
                </a:path>
                <a:path w="38735" h="819785">
                  <a:moveTo>
                    <a:pt x="0" y="104953"/>
                  </a:moveTo>
                  <a:lnTo>
                    <a:pt x="19148" y="810087"/>
                  </a:lnTo>
                </a:path>
                <a:path w="38735" h="819785">
                  <a:moveTo>
                    <a:pt x="19148" y="819585"/>
                  </a:moveTo>
                  <a:lnTo>
                    <a:pt x="28628" y="714631"/>
                  </a:lnTo>
                </a:path>
                <a:path w="38735" h="819785">
                  <a:moveTo>
                    <a:pt x="28628" y="705133"/>
                  </a:moveTo>
                  <a:lnTo>
                    <a:pt x="38108" y="352661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4128426" y="273244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133167" y="2746691"/>
              <a:ext cx="47625" cy="791210"/>
            </a:xfrm>
            <a:custGeom>
              <a:avLst/>
              <a:gdLst/>
              <a:ahLst/>
              <a:cxnLst/>
              <a:rect l="l" t="t" r="r" b="b"/>
              <a:pathLst>
                <a:path w="47625" h="791210">
                  <a:moveTo>
                    <a:pt x="0" y="0"/>
                  </a:moveTo>
                  <a:lnTo>
                    <a:pt x="0" y="114261"/>
                  </a:lnTo>
                </a:path>
                <a:path w="47625" h="791210">
                  <a:moveTo>
                    <a:pt x="0" y="123759"/>
                  </a:moveTo>
                  <a:lnTo>
                    <a:pt x="18959" y="781346"/>
                  </a:lnTo>
                </a:path>
                <a:path w="47625" h="791210">
                  <a:moveTo>
                    <a:pt x="18959" y="790844"/>
                  </a:moveTo>
                  <a:lnTo>
                    <a:pt x="18959" y="752624"/>
                  </a:lnTo>
                </a:path>
                <a:path w="47625" h="791210">
                  <a:moveTo>
                    <a:pt x="18959" y="743126"/>
                  </a:moveTo>
                  <a:lnTo>
                    <a:pt x="37918" y="228712"/>
                  </a:lnTo>
                </a:path>
                <a:path w="47625" h="791210">
                  <a:moveTo>
                    <a:pt x="37918" y="219214"/>
                  </a:moveTo>
                  <a:lnTo>
                    <a:pt x="37918" y="247708"/>
                  </a:lnTo>
                </a:path>
                <a:path w="47625" h="791210">
                  <a:moveTo>
                    <a:pt x="37918" y="257206"/>
                  </a:moveTo>
                  <a:lnTo>
                    <a:pt x="47398" y="62886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4175824" y="33803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4180565" y="2918130"/>
              <a:ext cx="19050" cy="457834"/>
            </a:xfrm>
            <a:custGeom>
              <a:avLst/>
              <a:gdLst/>
              <a:ahLst/>
              <a:cxnLst/>
              <a:rect l="l" t="t" r="r" b="b"/>
              <a:pathLst>
                <a:path w="19050" h="457835">
                  <a:moveTo>
                    <a:pt x="0" y="457425"/>
                  </a:moveTo>
                  <a:lnTo>
                    <a:pt x="9479" y="381250"/>
                  </a:lnTo>
                </a:path>
                <a:path w="19050" h="457835">
                  <a:moveTo>
                    <a:pt x="9479" y="371657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4194783" y="29038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4209004" y="2622742"/>
              <a:ext cx="19685" cy="314960"/>
            </a:xfrm>
            <a:custGeom>
              <a:avLst/>
              <a:gdLst/>
              <a:ahLst/>
              <a:cxnLst/>
              <a:rect l="l" t="t" r="r" b="b"/>
              <a:pathLst>
                <a:path w="19685" h="314960">
                  <a:moveTo>
                    <a:pt x="0" y="285890"/>
                  </a:moveTo>
                  <a:lnTo>
                    <a:pt x="0" y="304886"/>
                  </a:lnTo>
                </a:path>
                <a:path w="19685" h="314960">
                  <a:moveTo>
                    <a:pt x="0" y="314384"/>
                  </a:moveTo>
                  <a:lnTo>
                    <a:pt x="9479" y="304886"/>
                  </a:lnTo>
                </a:path>
                <a:path w="19685" h="314960">
                  <a:moveTo>
                    <a:pt x="9479" y="295388"/>
                  </a:moveTo>
                  <a:lnTo>
                    <a:pt x="9479" y="152443"/>
                  </a:lnTo>
                </a:path>
                <a:path w="19685" h="314960">
                  <a:moveTo>
                    <a:pt x="9479" y="142945"/>
                  </a:moveTo>
                  <a:lnTo>
                    <a:pt x="19243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4223507" y="26084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4228248" y="2613244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0"/>
                  </a:moveTo>
                  <a:lnTo>
                    <a:pt x="9479" y="47680"/>
                  </a:lnTo>
                </a:path>
                <a:path w="9525" h="66675">
                  <a:moveTo>
                    <a:pt x="9479" y="57178"/>
                  </a:moveTo>
                  <a:lnTo>
                    <a:pt x="9479" y="6667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4232986" y="2684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4247207" y="2117826"/>
              <a:ext cx="19050" cy="572135"/>
            </a:xfrm>
            <a:custGeom>
              <a:avLst/>
              <a:gdLst/>
              <a:ahLst/>
              <a:cxnLst/>
              <a:rect l="l" t="t" r="r" b="b"/>
              <a:pathLst>
                <a:path w="19050" h="572135">
                  <a:moveTo>
                    <a:pt x="0" y="571591"/>
                  </a:moveTo>
                  <a:lnTo>
                    <a:pt x="0" y="514413"/>
                  </a:lnTo>
                </a:path>
                <a:path w="19050" h="572135">
                  <a:moveTo>
                    <a:pt x="0" y="504915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261425" y="21035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266166" y="1936604"/>
              <a:ext cx="28575" cy="667385"/>
            </a:xfrm>
            <a:custGeom>
              <a:avLst/>
              <a:gdLst/>
              <a:ahLst/>
              <a:cxnLst/>
              <a:rect l="l" t="t" r="r" b="b"/>
              <a:pathLst>
                <a:path w="28575" h="667385">
                  <a:moveTo>
                    <a:pt x="0" y="171724"/>
                  </a:moveTo>
                  <a:lnTo>
                    <a:pt x="0" y="257396"/>
                  </a:lnTo>
                </a:path>
                <a:path w="28575" h="667385">
                  <a:moveTo>
                    <a:pt x="0" y="266989"/>
                  </a:moveTo>
                  <a:lnTo>
                    <a:pt x="9479" y="657643"/>
                  </a:lnTo>
                </a:path>
                <a:path w="28575" h="667385">
                  <a:moveTo>
                    <a:pt x="9479" y="667141"/>
                  </a:moveTo>
                  <a:lnTo>
                    <a:pt x="18959" y="638647"/>
                  </a:lnTo>
                </a:path>
                <a:path w="28575" h="667385">
                  <a:moveTo>
                    <a:pt x="18959" y="628864"/>
                  </a:moveTo>
                  <a:lnTo>
                    <a:pt x="28438" y="200218"/>
                  </a:lnTo>
                </a:path>
                <a:path w="28575" h="667385">
                  <a:moveTo>
                    <a:pt x="28438" y="190720"/>
                  </a:moveTo>
                  <a:lnTo>
                    <a:pt x="2843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4289864" y="1922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4294605" y="1936604"/>
              <a:ext cx="152400" cy="1382395"/>
            </a:xfrm>
            <a:custGeom>
              <a:avLst/>
              <a:gdLst/>
              <a:ahLst/>
              <a:cxnLst/>
              <a:rect l="l" t="t" r="r" b="b"/>
              <a:pathLst>
                <a:path w="152400" h="1382395">
                  <a:moveTo>
                    <a:pt x="0" y="0"/>
                  </a:moveTo>
                  <a:lnTo>
                    <a:pt x="9479" y="133447"/>
                  </a:lnTo>
                </a:path>
                <a:path w="152400" h="1382395">
                  <a:moveTo>
                    <a:pt x="9479" y="142945"/>
                  </a:moveTo>
                  <a:lnTo>
                    <a:pt x="18959" y="857577"/>
                  </a:lnTo>
                </a:path>
                <a:path w="152400" h="1382395">
                  <a:moveTo>
                    <a:pt x="18959" y="867075"/>
                  </a:moveTo>
                  <a:lnTo>
                    <a:pt x="28438" y="762312"/>
                  </a:lnTo>
                </a:path>
                <a:path w="152400" h="1382395">
                  <a:moveTo>
                    <a:pt x="28438" y="752814"/>
                  </a:moveTo>
                  <a:lnTo>
                    <a:pt x="37918" y="324167"/>
                  </a:lnTo>
                </a:path>
                <a:path w="152400" h="1382395">
                  <a:moveTo>
                    <a:pt x="37918" y="314479"/>
                  </a:moveTo>
                  <a:lnTo>
                    <a:pt x="37918" y="362159"/>
                  </a:lnTo>
                </a:path>
                <a:path w="152400" h="1382395">
                  <a:moveTo>
                    <a:pt x="37918" y="371657"/>
                  </a:moveTo>
                  <a:lnTo>
                    <a:pt x="47682" y="895854"/>
                  </a:lnTo>
                </a:path>
                <a:path w="152400" h="1382395">
                  <a:moveTo>
                    <a:pt x="47682" y="905352"/>
                  </a:moveTo>
                  <a:lnTo>
                    <a:pt x="57162" y="1200741"/>
                  </a:lnTo>
                </a:path>
                <a:path w="152400" h="1382395">
                  <a:moveTo>
                    <a:pt x="57162" y="1210239"/>
                  </a:moveTo>
                  <a:lnTo>
                    <a:pt x="57162" y="1181555"/>
                  </a:lnTo>
                </a:path>
                <a:path w="152400" h="1382395">
                  <a:moveTo>
                    <a:pt x="57162" y="1172057"/>
                  </a:moveTo>
                  <a:lnTo>
                    <a:pt x="76121" y="886356"/>
                  </a:lnTo>
                </a:path>
                <a:path w="152400" h="1382395">
                  <a:moveTo>
                    <a:pt x="76121" y="876858"/>
                  </a:moveTo>
                  <a:lnTo>
                    <a:pt x="76121" y="895854"/>
                  </a:lnTo>
                </a:path>
                <a:path w="152400" h="1382395">
                  <a:moveTo>
                    <a:pt x="76121" y="905352"/>
                  </a:moveTo>
                  <a:lnTo>
                    <a:pt x="85601" y="1210239"/>
                  </a:lnTo>
                </a:path>
                <a:path w="152400" h="1382395">
                  <a:moveTo>
                    <a:pt x="85601" y="1219737"/>
                  </a:moveTo>
                  <a:lnTo>
                    <a:pt x="95080" y="1372275"/>
                  </a:lnTo>
                </a:path>
                <a:path w="152400" h="1382395">
                  <a:moveTo>
                    <a:pt x="95080" y="1381773"/>
                  </a:moveTo>
                  <a:lnTo>
                    <a:pt x="95080" y="1343686"/>
                  </a:lnTo>
                </a:path>
                <a:path w="152400" h="1382395">
                  <a:moveTo>
                    <a:pt x="95080" y="1333998"/>
                  </a:moveTo>
                  <a:lnTo>
                    <a:pt x="104560" y="1257729"/>
                  </a:lnTo>
                </a:path>
                <a:path w="152400" h="1382395">
                  <a:moveTo>
                    <a:pt x="104560" y="1248231"/>
                  </a:moveTo>
                  <a:lnTo>
                    <a:pt x="114040" y="1267512"/>
                  </a:lnTo>
                </a:path>
                <a:path w="152400" h="1382395">
                  <a:moveTo>
                    <a:pt x="114040" y="1277010"/>
                  </a:moveTo>
                  <a:lnTo>
                    <a:pt x="123519" y="1362777"/>
                  </a:lnTo>
                </a:path>
                <a:path w="152400" h="1382395">
                  <a:moveTo>
                    <a:pt x="123519" y="1372275"/>
                  </a:moveTo>
                  <a:lnTo>
                    <a:pt x="123519" y="1353184"/>
                  </a:lnTo>
                </a:path>
                <a:path w="152400" h="1382395">
                  <a:moveTo>
                    <a:pt x="123519" y="1343686"/>
                  </a:moveTo>
                  <a:lnTo>
                    <a:pt x="132999" y="1076791"/>
                  </a:lnTo>
                </a:path>
                <a:path w="152400" h="1382395">
                  <a:moveTo>
                    <a:pt x="132999" y="1067293"/>
                  </a:moveTo>
                  <a:lnTo>
                    <a:pt x="142479" y="1086289"/>
                  </a:lnTo>
                </a:path>
                <a:path w="152400" h="1382395">
                  <a:moveTo>
                    <a:pt x="142479" y="1095787"/>
                  </a:moveTo>
                  <a:lnTo>
                    <a:pt x="151958" y="127701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4441823" y="32183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4446564" y="2079549"/>
              <a:ext cx="133350" cy="1134110"/>
            </a:xfrm>
            <a:custGeom>
              <a:avLst/>
              <a:gdLst/>
              <a:ahLst/>
              <a:cxnLst/>
              <a:rect l="l" t="t" r="r" b="b"/>
              <a:pathLst>
                <a:path w="133350" h="1134110">
                  <a:moveTo>
                    <a:pt x="0" y="1134065"/>
                  </a:moveTo>
                  <a:lnTo>
                    <a:pt x="0" y="1057795"/>
                  </a:lnTo>
                </a:path>
                <a:path w="133350" h="1134110">
                  <a:moveTo>
                    <a:pt x="0" y="1048297"/>
                  </a:moveTo>
                  <a:lnTo>
                    <a:pt x="19148" y="428931"/>
                  </a:lnTo>
                </a:path>
                <a:path w="133350" h="1134110">
                  <a:moveTo>
                    <a:pt x="19148" y="419433"/>
                  </a:moveTo>
                  <a:lnTo>
                    <a:pt x="19148" y="447927"/>
                  </a:lnTo>
                </a:path>
                <a:path w="133350" h="1134110">
                  <a:moveTo>
                    <a:pt x="19148" y="457425"/>
                  </a:moveTo>
                  <a:lnTo>
                    <a:pt x="38108" y="781403"/>
                  </a:lnTo>
                </a:path>
                <a:path w="133350" h="1134110">
                  <a:moveTo>
                    <a:pt x="38108" y="790901"/>
                  </a:moveTo>
                  <a:lnTo>
                    <a:pt x="38108" y="771905"/>
                  </a:lnTo>
                </a:path>
                <a:path w="133350" h="1134110">
                  <a:moveTo>
                    <a:pt x="38108" y="762407"/>
                  </a:moveTo>
                  <a:lnTo>
                    <a:pt x="47587" y="419433"/>
                  </a:lnTo>
                </a:path>
                <a:path w="133350" h="1134110">
                  <a:moveTo>
                    <a:pt x="47587" y="409745"/>
                  </a:moveTo>
                  <a:lnTo>
                    <a:pt x="57067" y="9498"/>
                  </a:lnTo>
                </a:path>
                <a:path w="133350" h="1134110">
                  <a:moveTo>
                    <a:pt x="57067" y="0"/>
                  </a:moveTo>
                  <a:lnTo>
                    <a:pt x="57067" y="28779"/>
                  </a:lnTo>
                </a:path>
                <a:path w="133350" h="1134110">
                  <a:moveTo>
                    <a:pt x="57067" y="38277"/>
                  </a:moveTo>
                  <a:lnTo>
                    <a:pt x="76026" y="457425"/>
                  </a:lnTo>
                </a:path>
                <a:path w="133350" h="1134110">
                  <a:moveTo>
                    <a:pt x="76026" y="466923"/>
                  </a:moveTo>
                  <a:lnTo>
                    <a:pt x="76026" y="390749"/>
                  </a:lnTo>
                </a:path>
                <a:path w="133350" h="1134110">
                  <a:moveTo>
                    <a:pt x="76026" y="381250"/>
                  </a:moveTo>
                  <a:lnTo>
                    <a:pt x="85506" y="18996"/>
                  </a:lnTo>
                </a:path>
                <a:path w="133350" h="1134110">
                  <a:moveTo>
                    <a:pt x="85506" y="9498"/>
                  </a:moveTo>
                  <a:lnTo>
                    <a:pt x="95080" y="76269"/>
                  </a:lnTo>
                </a:path>
                <a:path w="133350" h="1134110">
                  <a:moveTo>
                    <a:pt x="95080" y="85767"/>
                  </a:moveTo>
                  <a:lnTo>
                    <a:pt x="104560" y="428931"/>
                  </a:lnTo>
                </a:path>
                <a:path w="133350" h="1134110">
                  <a:moveTo>
                    <a:pt x="104560" y="438429"/>
                  </a:moveTo>
                  <a:lnTo>
                    <a:pt x="114040" y="409745"/>
                  </a:lnTo>
                </a:path>
                <a:path w="133350" h="1134110">
                  <a:moveTo>
                    <a:pt x="114040" y="400247"/>
                  </a:moveTo>
                  <a:lnTo>
                    <a:pt x="114040" y="371657"/>
                  </a:lnTo>
                </a:path>
                <a:path w="133350" h="1134110">
                  <a:moveTo>
                    <a:pt x="114040" y="362159"/>
                  </a:moveTo>
                  <a:lnTo>
                    <a:pt x="123519" y="371657"/>
                  </a:lnTo>
                </a:path>
                <a:path w="133350" h="1134110">
                  <a:moveTo>
                    <a:pt x="123519" y="381250"/>
                  </a:moveTo>
                  <a:lnTo>
                    <a:pt x="133189" y="543192"/>
                  </a:lnTo>
                </a:path>
                <a:path w="133350" h="1134110">
                  <a:moveTo>
                    <a:pt x="133189" y="552690"/>
                  </a:moveTo>
                  <a:lnTo>
                    <a:pt x="133189" y="69563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575012" y="27799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4589233" y="2717912"/>
              <a:ext cx="57150" cy="857885"/>
            </a:xfrm>
            <a:custGeom>
              <a:avLst/>
              <a:gdLst/>
              <a:ahLst/>
              <a:cxnLst/>
              <a:rect l="l" t="t" r="r" b="b"/>
              <a:pathLst>
                <a:path w="57150" h="857885">
                  <a:moveTo>
                    <a:pt x="0" y="66771"/>
                  </a:moveTo>
                  <a:lnTo>
                    <a:pt x="9479" y="9593"/>
                  </a:lnTo>
                </a:path>
                <a:path w="57150" h="857885">
                  <a:moveTo>
                    <a:pt x="9479" y="0"/>
                  </a:moveTo>
                  <a:lnTo>
                    <a:pt x="9479" y="9593"/>
                  </a:lnTo>
                </a:path>
                <a:path w="57150" h="857885">
                  <a:moveTo>
                    <a:pt x="9479" y="19281"/>
                  </a:moveTo>
                  <a:lnTo>
                    <a:pt x="9479" y="171724"/>
                  </a:lnTo>
                </a:path>
                <a:path w="57150" h="857885">
                  <a:moveTo>
                    <a:pt x="9479" y="181222"/>
                  </a:moveTo>
                  <a:lnTo>
                    <a:pt x="28438" y="581469"/>
                  </a:lnTo>
                </a:path>
                <a:path w="57150" h="857885">
                  <a:moveTo>
                    <a:pt x="28438" y="590967"/>
                  </a:moveTo>
                  <a:lnTo>
                    <a:pt x="28438" y="514698"/>
                  </a:lnTo>
                </a:path>
                <a:path w="57150" h="857885">
                  <a:moveTo>
                    <a:pt x="28438" y="505200"/>
                  </a:moveTo>
                  <a:lnTo>
                    <a:pt x="37918" y="200218"/>
                  </a:lnTo>
                </a:path>
                <a:path w="57150" h="857885">
                  <a:moveTo>
                    <a:pt x="37918" y="190720"/>
                  </a:moveTo>
                  <a:lnTo>
                    <a:pt x="47398" y="295483"/>
                  </a:lnTo>
                </a:path>
                <a:path w="57150" h="857885">
                  <a:moveTo>
                    <a:pt x="47398" y="304981"/>
                  </a:moveTo>
                  <a:lnTo>
                    <a:pt x="56877" y="85762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4641370" y="35802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646111" y="2832458"/>
              <a:ext cx="38100" cy="743585"/>
            </a:xfrm>
            <a:custGeom>
              <a:avLst/>
              <a:gdLst/>
              <a:ahLst/>
              <a:cxnLst/>
              <a:rect l="l" t="t" r="r" b="b"/>
              <a:pathLst>
                <a:path w="38100" h="743585">
                  <a:moveTo>
                    <a:pt x="0" y="743078"/>
                  </a:moveTo>
                  <a:lnTo>
                    <a:pt x="9479" y="609868"/>
                  </a:lnTo>
                </a:path>
                <a:path w="38100" h="743585">
                  <a:moveTo>
                    <a:pt x="9479" y="600085"/>
                  </a:moveTo>
                  <a:lnTo>
                    <a:pt x="18959" y="9498"/>
                  </a:lnTo>
                </a:path>
                <a:path w="38100" h="743585">
                  <a:moveTo>
                    <a:pt x="18959" y="0"/>
                  </a:moveTo>
                  <a:lnTo>
                    <a:pt x="28438" y="18996"/>
                  </a:lnTo>
                </a:path>
                <a:path w="38100" h="743585">
                  <a:moveTo>
                    <a:pt x="28438" y="28494"/>
                  </a:moveTo>
                  <a:lnTo>
                    <a:pt x="37918" y="51441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4679288" y="33518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4684029" y="2308262"/>
              <a:ext cx="57785" cy="1048385"/>
            </a:xfrm>
            <a:custGeom>
              <a:avLst/>
              <a:gdLst/>
              <a:ahLst/>
              <a:cxnLst/>
              <a:rect l="l" t="t" r="r" b="b"/>
              <a:pathLst>
                <a:path w="57785" h="1048385">
                  <a:moveTo>
                    <a:pt x="0" y="1048297"/>
                  </a:moveTo>
                  <a:lnTo>
                    <a:pt x="9764" y="933846"/>
                  </a:lnTo>
                </a:path>
                <a:path w="57785" h="1048385">
                  <a:moveTo>
                    <a:pt x="9764" y="924348"/>
                  </a:moveTo>
                  <a:lnTo>
                    <a:pt x="19243" y="228712"/>
                  </a:lnTo>
                </a:path>
                <a:path w="57785" h="1048385">
                  <a:moveTo>
                    <a:pt x="19243" y="219214"/>
                  </a:moveTo>
                  <a:lnTo>
                    <a:pt x="28723" y="285985"/>
                  </a:lnTo>
                </a:path>
                <a:path w="57785" h="1048385">
                  <a:moveTo>
                    <a:pt x="28723" y="295483"/>
                  </a:moveTo>
                  <a:lnTo>
                    <a:pt x="38203" y="476421"/>
                  </a:lnTo>
                </a:path>
                <a:path w="57785" h="1048385">
                  <a:moveTo>
                    <a:pt x="38203" y="485919"/>
                  </a:moveTo>
                  <a:lnTo>
                    <a:pt x="38203" y="428931"/>
                  </a:lnTo>
                </a:path>
                <a:path w="57785" h="1048385">
                  <a:moveTo>
                    <a:pt x="38203" y="419243"/>
                  </a:moveTo>
                  <a:lnTo>
                    <a:pt x="57162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8" name="object 28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36451" y="2198843"/>
              <a:ext cx="66360" cy="228614"/>
            </a:xfrm>
            <a:prstGeom prst="rect">
              <a:avLst/>
            </a:prstGeom>
          </p:spPr>
        </p:pic>
        <p:sp>
          <p:nvSpPr>
            <p:cNvPr id="289" name="object 289" descr=""/>
            <p:cNvSpPr/>
            <p:nvPr/>
          </p:nvSpPr>
          <p:spPr>
            <a:xfrm>
              <a:off x="4798070" y="2289266"/>
              <a:ext cx="57785" cy="1038860"/>
            </a:xfrm>
            <a:custGeom>
              <a:avLst/>
              <a:gdLst/>
              <a:ahLst/>
              <a:cxnLst/>
              <a:rect l="l" t="t" r="r" b="b"/>
              <a:pathLst>
                <a:path w="57785" h="1038860">
                  <a:moveTo>
                    <a:pt x="0" y="0"/>
                  </a:moveTo>
                  <a:lnTo>
                    <a:pt x="19148" y="571686"/>
                  </a:lnTo>
                </a:path>
                <a:path w="57785" h="1038860">
                  <a:moveTo>
                    <a:pt x="19148" y="581184"/>
                  </a:moveTo>
                  <a:lnTo>
                    <a:pt x="19148" y="552690"/>
                  </a:lnTo>
                </a:path>
                <a:path w="57785" h="1038860">
                  <a:moveTo>
                    <a:pt x="19148" y="543192"/>
                  </a:moveTo>
                  <a:lnTo>
                    <a:pt x="38203" y="238210"/>
                  </a:lnTo>
                </a:path>
                <a:path w="57785" h="1038860">
                  <a:moveTo>
                    <a:pt x="38203" y="228712"/>
                  </a:moveTo>
                  <a:lnTo>
                    <a:pt x="38203" y="247708"/>
                  </a:lnTo>
                </a:path>
                <a:path w="57785" h="1038860">
                  <a:moveTo>
                    <a:pt x="38203" y="257206"/>
                  </a:moveTo>
                  <a:lnTo>
                    <a:pt x="47682" y="600370"/>
                  </a:lnTo>
                </a:path>
                <a:path w="57785" h="1038860">
                  <a:moveTo>
                    <a:pt x="47682" y="609868"/>
                  </a:moveTo>
                  <a:lnTo>
                    <a:pt x="57162" y="1038609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4850491" y="33326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4855232" y="2927628"/>
              <a:ext cx="9525" cy="410209"/>
            </a:xfrm>
            <a:custGeom>
              <a:avLst/>
              <a:gdLst/>
              <a:ahLst/>
              <a:cxnLst/>
              <a:rect l="l" t="t" r="r" b="b"/>
              <a:pathLst>
                <a:path w="9525" h="410210">
                  <a:moveTo>
                    <a:pt x="0" y="409745"/>
                  </a:moveTo>
                  <a:lnTo>
                    <a:pt x="0" y="314479"/>
                  </a:lnTo>
                </a:path>
                <a:path w="9525" h="410210">
                  <a:moveTo>
                    <a:pt x="0" y="304981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4859971" y="29133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4874191" y="2918130"/>
              <a:ext cx="47625" cy="543560"/>
            </a:xfrm>
            <a:custGeom>
              <a:avLst/>
              <a:gdLst/>
              <a:ahLst/>
              <a:cxnLst/>
              <a:rect l="l" t="t" r="r" b="b"/>
              <a:pathLst>
                <a:path w="47625" h="543560">
                  <a:moveTo>
                    <a:pt x="0" y="0"/>
                  </a:moveTo>
                  <a:lnTo>
                    <a:pt x="0" y="85767"/>
                  </a:lnTo>
                </a:path>
                <a:path w="47625" h="543560">
                  <a:moveTo>
                    <a:pt x="0" y="95265"/>
                  </a:moveTo>
                  <a:lnTo>
                    <a:pt x="9479" y="533694"/>
                  </a:lnTo>
                </a:path>
                <a:path w="47625" h="543560">
                  <a:moveTo>
                    <a:pt x="9479" y="543192"/>
                  </a:moveTo>
                  <a:lnTo>
                    <a:pt x="18959" y="533694"/>
                  </a:lnTo>
                </a:path>
                <a:path w="47625" h="543560">
                  <a:moveTo>
                    <a:pt x="18959" y="524196"/>
                  </a:moveTo>
                  <a:lnTo>
                    <a:pt x="28438" y="152538"/>
                  </a:lnTo>
                </a:path>
                <a:path w="47625" h="543560">
                  <a:moveTo>
                    <a:pt x="28438" y="143040"/>
                  </a:moveTo>
                  <a:lnTo>
                    <a:pt x="37918" y="181032"/>
                  </a:lnTo>
                </a:path>
                <a:path w="47625" h="543560">
                  <a:moveTo>
                    <a:pt x="37918" y="190530"/>
                  </a:moveTo>
                  <a:lnTo>
                    <a:pt x="47587" y="26670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4917038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4921779" y="1993877"/>
              <a:ext cx="133350" cy="1200785"/>
            </a:xfrm>
            <a:custGeom>
              <a:avLst/>
              <a:gdLst/>
              <a:ahLst/>
              <a:cxnLst/>
              <a:rect l="l" t="t" r="r" b="b"/>
              <a:pathLst>
                <a:path w="133350" h="1200785">
                  <a:moveTo>
                    <a:pt x="0" y="1200456"/>
                  </a:moveTo>
                  <a:lnTo>
                    <a:pt x="0" y="1152966"/>
                  </a:lnTo>
                </a:path>
                <a:path w="133350" h="1200785">
                  <a:moveTo>
                    <a:pt x="0" y="1143468"/>
                  </a:moveTo>
                  <a:lnTo>
                    <a:pt x="18959" y="876573"/>
                  </a:lnTo>
                </a:path>
                <a:path w="133350" h="1200785">
                  <a:moveTo>
                    <a:pt x="18959" y="867075"/>
                  </a:moveTo>
                  <a:lnTo>
                    <a:pt x="18959" y="876573"/>
                  </a:lnTo>
                </a:path>
                <a:path w="133350" h="1200785">
                  <a:moveTo>
                    <a:pt x="18959" y="886071"/>
                  </a:moveTo>
                  <a:lnTo>
                    <a:pt x="28438" y="895759"/>
                  </a:lnTo>
                </a:path>
                <a:path w="133350" h="1200785">
                  <a:moveTo>
                    <a:pt x="28438" y="905257"/>
                  </a:moveTo>
                  <a:lnTo>
                    <a:pt x="28438" y="895759"/>
                  </a:lnTo>
                </a:path>
                <a:path w="133350" h="1200785">
                  <a:moveTo>
                    <a:pt x="28438" y="886071"/>
                  </a:moveTo>
                  <a:lnTo>
                    <a:pt x="37918" y="743315"/>
                  </a:lnTo>
                </a:path>
                <a:path w="133350" h="1200785">
                  <a:moveTo>
                    <a:pt x="37918" y="733627"/>
                  </a:moveTo>
                  <a:lnTo>
                    <a:pt x="47398" y="381156"/>
                  </a:lnTo>
                </a:path>
                <a:path w="133350" h="1200785">
                  <a:moveTo>
                    <a:pt x="47398" y="371657"/>
                  </a:moveTo>
                  <a:lnTo>
                    <a:pt x="47398" y="428836"/>
                  </a:lnTo>
                </a:path>
                <a:path w="133350" h="1200785">
                  <a:moveTo>
                    <a:pt x="47398" y="438334"/>
                  </a:moveTo>
                  <a:lnTo>
                    <a:pt x="56877" y="638362"/>
                  </a:lnTo>
                </a:path>
                <a:path w="133350" h="1200785">
                  <a:moveTo>
                    <a:pt x="56877" y="647860"/>
                  </a:moveTo>
                  <a:lnTo>
                    <a:pt x="66357" y="619366"/>
                  </a:lnTo>
                </a:path>
                <a:path w="133350" h="1200785">
                  <a:moveTo>
                    <a:pt x="66357" y="609868"/>
                  </a:moveTo>
                  <a:lnTo>
                    <a:pt x="75837" y="228712"/>
                  </a:lnTo>
                </a:path>
                <a:path w="133350" h="1200785">
                  <a:moveTo>
                    <a:pt x="75837" y="219214"/>
                  </a:moveTo>
                  <a:lnTo>
                    <a:pt x="75837" y="9498"/>
                  </a:lnTo>
                </a:path>
                <a:path w="133350" h="1200785">
                  <a:moveTo>
                    <a:pt x="75837" y="0"/>
                  </a:moveTo>
                  <a:lnTo>
                    <a:pt x="85316" y="28494"/>
                  </a:lnTo>
                </a:path>
                <a:path w="133350" h="1200785">
                  <a:moveTo>
                    <a:pt x="85316" y="38182"/>
                  </a:moveTo>
                  <a:lnTo>
                    <a:pt x="94796" y="419148"/>
                  </a:lnTo>
                </a:path>
                <a:path w="133350" h="1200785">
                  <a:moveTo>
                    <a:pt x="94796" y="428836"/>
                  </a:moveTo>
                  <a:lnTo>
                    <a:pt x="94796" y="590872"/>
                  </a:lnTo>
                </a:path>
                <a:path w="133350" h="1200785">
                  <a:moveTo>
                    <a:pt x="94796" y="600370"/>
                  </a:moveTo>
                  <a:lnTo>
                    <a:pt x="104276" y="505105"/>
                  </a:lnTo>
                </a:path>
                <a:path w="133350" h="1200785">
                  <a:moveTo>
                    <a:pt x="104276" y="495417"/>
                  </a:moveTo>
                  <a:lnTo>
                    <a:pt x="113755" y="123949"/>
                  </a:lnTo>
                </a:path>
                <a:path w="133350" h="1200785">
                  <a:moveTo>
                    <a:pt x="113755" y="114451"/>
                  </a:moveTo>
                  <a:lnTo>
                    <a:pt x="113755" y="133447"/>
                  </a:lnTo>
                </a:path>
                <a:path w="133350" h="1200785">
                  <a:moveTo>
                    <a:pt x="113755" y="142945"/>
                  </a:moveTo>
                  <a:lnTo>
                    <a:pt x="123519" y="457330"/>
                  </a:lnTo>
                </a:path>
                <a:path w="133350" h="1200785">
                  <a:moveTo>
                    <a:pt x="123519" y="466923"/>
                  </a:moveTo>
                  <a:lnTo>
                    <a:pt x="132999" y="81958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5050038" y="2818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5054779" y="2613244"/>
              <a:ext cx="28575" cy="286385"/>
            </a:xfrm>
            <a:custGeom>
              <a:avLst/>
              <a:gdLst/>
              <a:ahLst/>
              <a:cxnLst/>
              <a:rect l="l" t="t" r="r" b="b"/>
              <a:pathLst>
                <a:path w="28575" h="286385">
                  <a:moveTo>
                    <a:pt x="0" y="209716"/>
                  </a:moveTo>
                  <a:lnTo>
                    <a:pt x="9479" y="152443"/>
                  </a:lnTo>
                </a:path>
                <a:path w="28575" h="286385">
                  <a:moveTo>
                    <a:pt x="9479" y="142945"/>
                  </a:moveTo>
                  <a:lnTo>
                    <a:pt x="18959" y="9498"/>
                  </a:lnTo>
                </a:path>
                <a:path w="28575" h="286385">
                  <a:moveTo>
                    <a:pt x="18959" y="0"/>
                  </a:moveTo>
                  <a:lnTo>
                    <a:pt x="18959" y="18996"/>
                  </a:lnTo>
                </a:path>
                <a:path w="28575" h="286385">
                  <a:moveTo>
                    <a:pt x="18959" y="28494"/>
                  </a:moveTo>
                  <a:lnTo>
                    <a:pt x="28438" y="28589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8" name="object 29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78477" y="2903892"/>
              <a:ext cx="75839" cy="500158"/>
            </a:xfrm>
            <a:prstGeom prst="rect">
              <a:avLst/>
            </a:prstGeom>
          </p:spPr>
        </p:pic>
        <p:sp>
          <p:nvSpPr>
            <p:cNvPr id="299" name="object 299" descr=""/>
            <p:cNvSpPr/>
            <p:nvPr/>
          </p:nvSpPr>
          <p:spPr>
            <a:xfrm>
              <a:off x="5149575" y="2070051"/>
              <a:ext cx="142875" cy="1305560"/>
            </a:xfrm>
            <a:custGeom>
              <a:avLst/>
              <a:gdLst/>
              <a:ahLst/>
              <a:cxnLst/>
              <a:rect l="l" t="t" r="r" b="b"/>
              <a:pathLst>
                <a:path w="142875" h="1305560">
                  <a:moveTo>
                    <a:pt x="0" y="1305504"/>
                  </a:moveTo>
                  <a:lnTo>
                    <a:pt x="9764" y="1038609"/>
                  </a:lnTo>
                </a:path>
                <a:path w="142875" h="1305560">
                  <a:moveTo>
                    <a:pt x="9764" y="1029111"/>
                  </a:moveTo>
                  <a:lnTo>
                    <a:pt x="19243" y="714631"/>
                  </a:lnTo>
                </a:path>
                <a:path w="142875" h="1305560">
                  <a:moveTo>
                    <a:pt x="19243" y="705133"/>
                  </a:moveTo>
                  <a:lnTo>
                    <a:pt x="19243" y="724129"/>
                  </a:lnTo>
                </a:path>
                <a:path w="142875" h="1305560">
                  <a:moveTo>
                    <a:pt x="19243" y="733627"/>
                  </a:moveTo>
                  <a:lnTo>
                    <a:pt x="38203" y="1067293"/>
                  </a:lnTo>
                </a:path>
                <a:path w="142875" h="1305560">
                  <a:moveTo>
                    <a:pt x="38203" y="1076791"/>
                  </a:moveTo>
                  <a:lnTo>
                    <a:pt x="38203" y="972123"/>
                  </a:lnTo>
                </a:path>
                <a:path w="142875" h="1305560">
                  <a:moveTo>
                    <a:pt x="38203" y="962340"/>
                  </a:moveTo>
                  <a:lnTo>
                    <a:pt x="57162" y="238210"/>
                  </a:lnTo>
                </a:path>
                <a:path w="142875" h="1305560">
                  <a:moveTo>
                    <a:pt x="57162" y="228712"/>
                  </a:moveTo>
                  <a:lnTo>
                    <a:pt x="57162" y="257206"/>
                  </a:lnTo>
                </a:path>
                <a:path w="142875" h="1305560">
                  <a:moveTo>
                    <a:pt x="57162" y="266989"/>
                  </a:moveTo>
                  <a:lnTo>
                    <a:pt x="66641" y="619366"/>
                  </a:lnTo>
                </a:path>
                <a:path w="142875" h="1305560">
                  <a:moveTo>
                    <a:pt x="66641" y="628864"/>
                  </a:moveTo>
                  <a:lnTo>
                    <a:pt x="76121" y="600370"/>
                  </a:lnTo>
                </a:path>
                <a:path w="142875" h="1305560">
                  <a:moveTo>
                    <a:pt x="76121" y="590872"/>
                  </a:moveTo>
                  <a:lnTo>
                    <a:pt x="85601" y="9498"/>
                  </a:lnTo>
                </a:path>
                <a:path w="142875" h="1305560">
                  <a:moveTo>
                    <a:pt x="85601" y="0"/>
                  </a:moveTo>
                  <a:lnTo>
                    <a:pt x="95080" y="18996"/>
                  </a:lnTo>
                </a:path>
                <a:path w="142875" h="1305560">
                  <a:moveTo>
                    <a:pt x="95080" y="28494"/>
                  </a:moveTo>
                  <a:lnTo>
                    <a:pt x="104560" y="362159"/>
                  </a:lnTo>
                </a:path>
                <a:path w="142875" h="1305560">
                  <a:moveTo>
                    <a:pt x="104560" y="371657"/>
                  </a:moveTo>
                  <a:lnTo>
                    <a:pt x="114040" y="362159"/>
                  </a:lnTo>
                </a:path>
                <a:path w="142875" h="1305560">
                  <a:moveTo>
                    <a:pt x="114040" y="352661"/>
                  </a:moveTo>
                  <a:lnTo>
                    <a:pt x="123709" y="190720"/>
                  </a:lnTo>
                </a:path>
                <a:path w="142875" h="1305560">
                  <a:moveTo>
                    <a:pt x="123709" y="181032"/>
                  </a:moveTo>
                  <a:lnTo>
                    <a:pt x="123709" y="190720"/>
                  </a:lnTo>
                </a:path>
                <a:path w="142875" h="1305560">
                  <a:moveTo>
                    <a:pt x="123709" y="200218"/>
                  </a:moveTo>
                  <a:lnTo>
                    <a:pt x="133189" y="371657"/>
                  </a:lnTo>
                </a:path>
                <a:path w="142875" h="1305560">
                  <a:moveTo>
                    <a:pt x="133189" y="381156"/>
                  </a:moveTo>
                  <a:lnTo>
                    <a:pt x="142668" y="457425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5287492" y="252272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14"/>
                  </a:lnTo>
                  <a:lnTo>
                    <a:pt x="4749" y="18999"/>
                  </a:lnTo>
                  <a:lnTo>
                    <a:pt x="8102" y="17614"/>
                  </a:lnTo>
                  <a:lnTo>
                    <a:pt x="9486" y="14249"/>
                  </a:lnTo>
                  <a:close/>
                </a:path>
                <a:path w="19050" h="19050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5301724" y="2536974"/>
              <a:ext cx="66675" cy="886460"/>
            </a:xfrm>
            <a:custGeom>
              <a:avLst/>
              <a:gdLst/>
              <a:ahLst/>
              <a:cxnLst/>
              <a:rect l="l" t="t" r="r" b="b"/>
              <a:pathLst>
                <a:path w="66675" h="886460">
                  <a:moveTo>
                    <a:pt x="0" y="0"/>
                  </a:moveTo>
                  <a:lnTo>
                    <a:pt x="0" y="95265"/>
                  </a:lnTo>
                </a:path>
                <a:path w="66675" h="886460">
                  <a:moveTo>
                    <a:pt x="0" y="104763"/>
                  </a:moveTo>
                  <a:lnTo>
                    <a:pt x="18959" y="438429"/>
                  </a:lnTo>
                </a:path>
                <a:path w="66675" h="886460">
                  <a:moveTo>
                    <a:pt x="18959" y="447927"/>
                  </a:moveTo>
                  <a:lnTo>
                    <a:pt x="18959" y="409650"/>
                  </a:lnTo>
                </a:path>
                <a:path w="66675" h="886460">
                  <a:moveTo>
                    <a:pt x="18959" y="400152"/>
                  </a:moveTo>
                  <a:lnTo>
                    <a:pt x="28438" y="295483"/>
                  </a:lnTo>
                </a:path>
                <a:path w="66675" h="886460">
                  <a:moveTo>
                    <a:pt x="28438" y="285985"/>
                  </a:moveTo>
                  <a:lnTo>
                    <a:pt x="37918" y="314479"/>
                  </a:lnTo>
                </a:path>
                <a:path w="66675" h="886460">
                  <a:moveTo>
                    <a:pt x="37918" y="323977"/>
                  </a:moveTo>
                  <a:lnTo>
                    <a:pt x="37918" y="590872"/>
                  </a:lnTo>
                </a:path>
                <a:path w="66675" h="886460">
                  <a:moveTo>
                    <a:pt x="37918" y="600370"/>
                  </a:moveTo>
                  <a:lnTo>
                    <a:pt x="56877" y="876573"/>
                  </a:lnTo>
                </a:path>
                <a:path w="66675" h="886460">
                  <a:moveTo>
                    <a:pt x="56877" y="886071"/>
                  </a:moveTo>
                  <a:lnTo>
                    <a:pt x="56877" y="819585"/>
                  </a:lnTo>
                </a:path>
                <a:path w="66675" h="886460">
                  <a:moveTo>
                    <a:pt x="56877" y="809897"/>
                  </a:moveTo>
                  <a:lnTo>
                    <a:pt x="66452" y="46692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5363435" y="29896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5368176" y="2994400"/>
              <a:ext cx="19050" cy="448309"/>
            </a:xfrm>
            <a:custGeom>
              <a:avLst/>
              <a:gdLst/>
              <a:ahLst/>
              <a:cxnLst/>
              <a:rect l="l" t="t" r="r" b="b"/>
              <a:pathLst>
                <a:path w="19050" h="448310">
                  <a:moveTo>
                    <a:pt x="0" y="0"/>
                  </a:moveTo>
                  <a:lnTo>
                    <a:pt x="9479" y="76269"/>
                  </a:lnTo>
                </a:path>
                <a:path w="19050" h="448310">
                  <a:moveTo>
                    <a:pt x="9479" y="85767"/>
                  </a:moveTo>
                  <a:lnTo>
                    <a:pt x="18959" y="447927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5382395" y="34470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5387135" y="2089047"/>
              <a:ext cx="133350" cy="1363345"/>
            </a:xfrm>
            <a:custGeom>
              <a:avLst/>
              <a:gdLst/>
              <a:ahLst/>
              <a:cxnLst/>
              <a:rect l="l" t="t" r="r" b="b"/>
              <a:pathLst>
                <a:path w="133350" h="1363345">
                  <a:moveTo>
                    <a:pt x="0" y="1362777"/>
                  </a:moveTo>
                  <a:lnTo>
                    <a:pt x="9669" y="1277010"/>
                  </a:lnTo>
                </a:path>
                <a:path w="133350" h="1363345">
                  <a:moveTo>
                    <a:pt x="9669" y="1267512"/>
                  </a:moveTo>
                  <a:lnTo>
                    <a:pt x="19148" y="771905"/>
                  </a:lnTo>
                </a:path>
                <a:path w="133350" h="1363345">
                  <a:moveTo>
                    <a:pt x="19148" y="762407"/>
                  </a:moveTo>
                  <a:lnTo>
                    <a:pt x="28628" y="810087"/>
                  </a:lnTo>
                </a:path>
                <a:path w="133350" h="1363345">
                  <a:moveTo>
                    <a:pt x="28628" y="819585"/>
                  </a:moveTo>
                  <a:lnTo>
                    <a:pt x="38108" y="933846"/>
                  </a:lnTo>
                </a:path>
                <a:path w="133350" h="1363345">
                  <a:moveTo>
                    <a:pt x="38108" y="943344"/>
                  </a:moveTo>
                  <a:lnTo>
                    <a:pt x="38108" y="924348"/>
                  </a:lnTo>
                </a:path>
                <a:path w="133350" h="1363345">
                  <a:moveTo>
                    <a:pt x="38108" y="914850"/>
                  </a:moveTo>
                  <a:lnTo>
                    <a:pt x="47587" y="676639"/>
                  </a:lnTo>
                </a:path>
                <a:path w="133350" h="1363345">
                  <a:moveTo>
                    <a:pt x="47587" y="667141"/>
                  </a:moveTo>
                  <a:lnTo>
                    <a:pt x="57067" y="486204"/>
                  </a:lnTo>
                </a:path>
                <a:path w="133350" h="1363345">
                  <a:moveTo>
                    <a:pt x="57067" y="476421"/>
                  </a:moveTo>
                  <a:lnTo>
                    <a:pt x="66547" y="438429"/>
                  </a:lnTo>
                </a:path>
                <a:path w="133350" h="1363345">
                  <a:moveTo>
                    <a:pt x="66547" y="428931"/>
                  </a:moveTo>
                  <a:lnTo>
                    <a:pt x="85506" y="238210"/>
                  </a:lnTo>
                </a:path>
                <a:path w="133350" h="1363345">
                  <a:moveTo>
                    <a:pt x="85506" y="228712"/>
                  </a:moveTo>
                  <a:lnTo>
                    <a:pt x="85506" y="238210"/>
                  </a:lnTo>
                </a:path>
                <a:path w="133350" h="1363345">
                  <a:moveTo>
                    <a:pt x="85506" y="247993"/>
                  </a:moveTo>
                  <a:lnTo>
                    <a:pt x="94986" y="323977"/>
                  </a:lnTo>
                </a:path>
                <a:path w="133350" h="1363345">
                  <a:moveTo>
                    <a:pt x="94986" y="333665"/>
                  </a:moveTo>
                  <a:lnTo>
                    <a:pt x="94986" y="314479"/>
                  </a:lnTo>
                </a:path>
                <a:path w="133350" h="1363345">
                  <a:moveTo>
                    <a:pt x="94986" y="304981"/>
                  </a:moveTo>
                  <a:lnTo>
                    <a:pt x="104465" y="95455"/>
                  </a:lnTo>
                </a:path>
                <a:path w="133350" h="1363345">
                  <a:moveTo>
                    <a:pt x="104465" y="85767"/>
                  </a:moveTo>
                  <a:lnTo>
                    <a:pt x="113945" y="9498"/>
                  </a:lnTo>
                </a:path>
                <a:path w="133350" h="1363345">
                  <a:moveTo>
                    <a:pt x="113945" y="0"/>
                  </a:moveTo>
                  <a:lnTo>
                    <a:pt x="113945" y="9498"/>
                  </a:lnTo>
                </a:path>
                <a:path w="133350" h="1363345">
                  <a:moveTo>
                    <a:pt x="113945" y="19281"/>
                  </a:moveTo>
                  <a:lnTo>
                    <a:pt x="123709" y="276487"/>
                  </a:lnTo>
                </a:path>
                <a:path w="133350" h="1363345">
                  <a:moveTo>
                    <a:pt x="123709" y="285985"/>
                  </a:moveTo>
                  <a:lnTo>
                    <a:pt x="133189" y="533694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5515584" y="2627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5520325" y="2270270"/>
              <a:ext cx="19050" cy="362585"/>
            </a:xfrm>
            <a:custGeom>
              <a:avLst/>
              <a:gdLst/>
              <a:ahLst/>
              <a:cxnLst/>
              <a:rect l="l" t="t" r="r" b="b"/>
              <a:pathLst>
                <a:path w="19050" h="362585">
                  <a:moveTo>
                    <a:pt x="0" y="361969"/>
                  </a:moveTo>
                  <a:lnTo>
                    <a:pt x="9479" y="285700"/>
                  </a:lnTo>
                </a:path>
                <a:path w="19050" h="362585">
                  <a:moveTo>
                    <a:pt x="9479" y="276202"/>
                  </a:moveTo>
                  <a:lnTo>
                    <a:pt x="1895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5534543" y="22560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539284" y="2260772"/>
              <a:ext cx="28575" cy="819785"/>
            </a:xfrm>
            <a:custGeom>
              <a:avLst/>
              <a:gdLst/>
              <a:ahLst/>
              <a:cxnLst/>
              <a:rect l="l" t="t" r="r" b="b"/>
              <a:pathLst>
                <a:path w="28575" h="819785">
                  <a:moveTo>
                    <a:pt x="0" y="0"/>
                  </a:moveTo>
                  <a:lnTo>
                    <a:pt x="0" y="114261"/>
                  </a:lnTo>
                </a:path>
                <a:path w="28575" h="819785">
                  <a:moveTo>
                    <a:pt x="0" y="123759"/>
                  </a:moveTo>
                  <a:lnTo>
                    <a:pt x="18959" y="809897"/>
                  </a:lnTo>
                </a:path>
                <a:path w="28575" h="819785">
                  <a:moveTo>
                    <a:pt x="18959" y="819395"/>
                  </a:moveTo>
                  <a:lnTo>
                    <a:pt x="18959" y="743126"/>
                  </a:lnTo>
                </a:path>
                <a:path w="28575" h="819785">
                  <a:moveTo>
                    <a:pt x="18959" y="733627"/>
                  </a:moveTo>
                  <a:lnTo>
                    <a:pt x="28438" y="46673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5562982" y="27131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577202" y="2717912"/>
              <a:ext cx="19050" cy="657860"/>
            </a:xfrm>
            <a:custGeom>
              <a:avLst/>
              <a:gdLst/>
              <a:ahLst/>
              <a:cxnLst/>
              <a:rect l="l" t="t" r="r" b="b"/>
              <a:pathLst>
                <a:path w="19050" h="657860">
                  <a:moveTo>
                    <a:pt x="0" y="0"/>
                  </a:moveTo>
                  <a:lnTo>
                    <a:pt x="0" y="105048"/>
                  </a:lnTo>
                </a:path>
                <a:path w="19050" h="657860">
                  <a:moveTo>
                    <a:pt x="0" y="114546"/>
                  </a:moveTo>
                  <a:lnTo>
                    <a:pt x="18959" y="657643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591421" y="33803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5596162" y="2051055"/>
              <a:ext cx="200025" cy="1334135"/>
            </a:xfrm>
            <a:custGeom>
              <a:avLst/>
              <a:gdLst/>
              <a:ahLst/>
              <a:cxnLst/>
              <a:rect l="l" t="t" r="r" b="b"/>
              <a:pathLst>
                <a:path w="200025" h="1334135">
                  <a:moveTo>
                    <a:pt x="0" y="1333998"/>
                  </a:moveTo>
                  <a:lnTo>
                    <a:pt x="0" y="1267322"/>
                  </a:lnTo>
                </a:path>
                <a:path w="200025" h="1334135">
                  <a:moveTo>
                    <a:pt x="0" y="1257824"/>
                  </a:moveTo>
                  <a:lnTo>
                    <a:pt x="9479" y="1038609"/>
                  </a:lnTo>
                </a:path>
                <a:path w="200025" h="1334135">
                  <a:moveTo>
                    <a:pt x="9479" y="1029111"/>
                  </a:moveTo>
                  <a:lnTo>
                    <a:pt x="18959" y="1076791"/>
                  </a:lnTo>
                </a:path>
                <a:path w="200025" h="1334135">
                  <a:moveTo>
                    <a:pt x="18959" y="1086289"/>
                  </a:moveTo>
                  <a:lnTo>
                    <a:pt x="28628" y="1248326"/>
                  </a:lnTo>
                </a:path>
                <a:path w="200025" h="1334135">
                  <a:moveTo>
                    <a:pt x="28628" y="1257824"/>
                  </a:moveTo>
                  <a:lnTo>
                    <a:pt x="28628" y="1248326"/>
                  </a:lnTo>
                </a:path>
                <a:path w="200025" h="1334135">
                  <a:moveTo>
                    <a:pt x="28628" y="1238733"/>
                  </a:moveTo>
                  <a:lnTo>
                    <a:pt x="47587" y="1048107"/>
                  </a:lnTo>
                </a:path>
                <a:path w="200025" h="1334135">
                  <a:moveTo>
                    <a:pt x="47587" y="1038609"/>
                  </a:moveTo>
                  <a:lnTo>
                    <a:pt x="57067" y="1029111"/>
                  </a:lnTo>
                </a:path>
                <a:path w="200025" h="1334135">
                  <a:moveTo>
                    <a:pt x="57067" y="1019613"/>
                  </a:moveTo>
                  <a:lnTo>
                    <a:pt x="66641" y="886071"/>
                  </a:lnTo>
                </a:path>
                <a:path w="200025" h="1334135">
                  <a:moveTo>
                    <a:pt x="66641" y="876573"/>
                  </a:moveTo>
                  <a:lnTo>
                    <a:pt x="76121" y="666856"/>
                  </a:lnTo>
                </a:path>
                <a:path w="200025" h="1334135">
                  <a:moveTo>
                    <a:pt x="76121" y="657358"/>
                  </a:moveTo>
                  <a:lnTo>
                    <a:pt x="76121" y="666856"/>
                  </a:lnTo>
                </a:path>
                <a:path w="200025" h="1334135">
                  <a:moveTo>
                    <a:pt x="76121" y="676449"/>
                  </a:moveTo>
                  <a:lnTo>
                    <a:pt x="85601" y="743126"/>
                  </a:lnTo>
                </a:path>
                <a:path w="200025" h="1334135">
                  <a:moveTo>
                    <a:pt x="85601" y="752624"/>
                  </a:moveTo>
                  <a:lnTo>
                    <a:pt x="85601" y="743126"/>
                  </a:lnTo>
                </a:path>
                <a:path w="200025" h="1334135">
                  <a:moveTo>
                    <a:pt x="85601" y="733627"/>
                  </a:moveTo>
                  <a:lnTo>
                    <a:pt x="95080" y="581184"/>
                  </a:lnTo>
                </a:path>
                <a:path w="200025" h="1334135">
                  <a:moveTo>
                    <a:pt x="95080" y="571686"/>
                  </a:moveTo>
                  <a:lnTo>
                    <a:pt x="104560" y="171534"/>
                  </a:lnTo>
                </a:path>
                <a:path w="200025" h="1334135">
                  <a:moveTo>
                    <a:pt x="104560" y="162036"/>
                  </a:moveTo>
                  <a:lnTo>
                    <a:pt x="114040" y="171534"/>
                  </a:lnTo>
                </a:path>
                <a:path w="200025" h="1334135">
                  <a:moveTo>
                    <a:pt x="114040" y="181032"/>
                  </a:moveTo>
                  <a:lnTo>
                    <a:pt x="123519" y="476421"/>
                  </a:lnTo>
                </a:path>
                <a:path w="200025" h="1334135">
                  <a:moveTo>
                    <a:pt x="123519" y="485919"/>
                  </a:moveTo>
                  <a:lnTo>
                    <a:pt x="123519" y="476421"/>
                  </a:lnTo>
                </a:path>
                <a:path w="200025" h="1334135">
                  <a:moveTo>
                    <a:pt x="123519" y="466923"/>
                  </a:moveTo>
                  <a:lnTo>
                    <a:pt x="132999" y="219214"/>
                  </a:lnTo>
                </a:path>
                <a:path w="200025" h="1334135">
                  <a:moveTo>
                    <a:pt x="132999" y="209716"/>
                  </a:moveTo>
                  <a:lnTo>
                    <a:pt x="142479" y="9498"/>
                  </a:lnTo>
                </a:path>
                <a:path w="200025" h="1334135">
                  <a:moveTo>
                    <a:pt x="142479" y="0"/>
                  </a:moveTo>
                  <a:lnTo>
                    <a:pt x="142479" y="28494"/>
                  </a:lnTo>
                </a:path>
                <a:path w="200025" h="1334135">
                  <a:moveTo>
                    <a:pt x="142479" y="37992"/>
                  </a:moveTo>
                  <a:lnTo>
                    <a:pt x="161628" y="495417"/>
                  </a:lnTo>
                </a:path>
                <a:path w="200025" h="1334135">
                  <a:moveTo>
                    <a:pt x="161628" y="504915"/>
                  </a:moveTo>
                  <a:lnTo>
                    <a:pt x="161628" y="495417"/>
                  </a:lnTo>
                </a:path>
                <a:path w="200025" h="1334135">
                  <a:moveTo>
                    <a:pt x="161628" y="485919"/>
                  </a:moveTo>
                  <a:lnTo>
                    <a:pt x="180587" y="314479"/>
                  </a:lnTo>
                </a:path>
                <a:path w="200025" h="1334135">
                  <a:moveTo>
                    <a:pt x="180587" y="304981"/>
                  </a:moveTo>
                  <a:lnTo>
                    <a:pt x="180587" y="314479"/>
                  </a:lnTo>
                </a:path>
                <a:path w="200025" h="1334135">
                  <a:moveTo>
                    <a:pt x="180587" y="323977"/>
                  </a:moveTo>
                  <a:lnTo>
                    <a:pt x="190067" y="514413"/>
                  </a:lnTo>
                </a:path>
                <a:path w="200025" h="1334135">
                  <a:moveTo>
                    <a:pt x="190067" y="524196"/>
                  </a:moveTo>
                  <a:lnTo>
                    <a:pt x="199546" y="762407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790958" y="281821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805188" y="2613244"/>
              <a:ext cx="104775" cy="810260"/>
            </a:xfrm>
            <a:custGeom>
              <a:avLst/>
              <a:gdLst/>
              <a:ahLst/>
              <a:cxnLst/>
              <a:rect l="l" t="t" r="r" b="b"/>
              <a:pathLst>
                <a:path w="104775" h="810260">
                  <a:moveTo>
                    <a:pt x="0" y="219214"/>
                  </a:moveTo>
                  <a:lnTo>
                    <a:pt x="0" y="238210"/>
                  </a:lnTo>
                </a:path>
                <a:path w="104775" h="810260">
                  <a:moveTo>
                    <a:pt x="0" y="247708"/>
                  </a:moveTo>
                  <a:lnTo>
                    <a:pt x="9479" y="428931"/>
                  </a:lnTo>
                </a:path>
                <a:path w="104775" h="810260">
                  <a:moveTo>
                    <a:pt x="9479" y="438429"/>
                  </a:moveTo>
                  <a:lnTo>
                    <a:pt x="18959" y="495417"/>
                  </a:lnTo>
                </a:path>
                <a:path w="104775" h="810260">
                  <a:moveTo>
                    <a:pt x="18959" y="504915"/>
                  </a:moveTo>
                  <a:lnTo>
                    <a:pt x="18959" y="495417"/>
                  </a:lnTo>
                </a:path>
                <a:path w="104775" h="810260">
                  <a:moveTo>
                    <a:pt x="18959" y="485919"/>
                  </a:moveTo>
                  <a:lnTo>
                    <a:pt x="28438" y="457425"/>
                  </a:lnTo>
                </a:path>
                <a:path w="104775" h="810260">
                  <a:moveTo>
                    <a:pt x="28438" y="447927"/>
                  </a:moveTo>
                  <a:lnTo>
                    <a:pt x="28438" y="457425"/>
                  </a:lnTo>
                </a:path>
                <a:path w="104775" h="810260">
                  <a:moveTo>
                    <a:pt x="28438" y="466923"/>
                  </a:moveTo>
                  <a:lnTo>
                    <a:pt x="37918" y="571591"/>
                  </a:lnTo>
                </a:path>
                <a:path w="104775" h="810260">
                  <a:moveTo>
                    <a:pt x="37918" y="581089"/>
                  </a:moveTo>
                  <a:lnTo>
                    <a:pt x="47398" y="800304"/>
                  </a:lnTo>
                </a:path>
                <a:path w="104775" h="810260">
                  <a:moveTo>
                    <a:pt x="47398" y="809802"/>
                  </a:moveTo>
                  <a:lnTo>
                    <a:pt x="47398" y="800304"/>
                  </a:lnTo>
                </a:path>
                <a:path w="104775" h="810260">
                  <a:moveTo>
                    <a:pt x="47398" y="790806"/>
                  </a:moveTo>
                  <a:lnTo>
                    <a:pt x="57162" y="581089"/>
                  </a:lnTo>
                </a:path>
                <a:path w="104775" h="810260">
                  <a:moveTo>
                    <a:pt x="57162" y="571591"/>
                  </a:moveTo>
                  <a:lnTo>
                    <a:pt x="66641" y="381156"/>
                  </a:lnTo>
                </a:path>
                <a:path w="104775" h="810260">
                  <a:moveTo>
                    <a:pt x="66641" y="371657"/>
                  </a:moveTo>
                  <a:lnTo>
                    <a:pt x="66641" y="390654"/>
                  </a:lnTo>
                </a:path>
                <a:path w="104775" h="810260">
                  <a:moveTo>
                    <a:pt x="66641" y="400152"/>
                  </a:moveTo>
                  <a:lnTo>
                    <a:pt x="85601" y="724129"/>
                  </a:lnTo>
                </a:path>
                <a:path w="104775" h="810260">
                  <a:moveTo>
                    <a:pt x="85601" y="733627"/>
                  </a:moveTo>
                  <a:lnTo>
                    <a:pt x="85601" y="705133"/>
                  </a:lnTo>
                </a:path>
                <a:path w="104775" h="810260">
                  <a:moveTo>
                    <a:pt x="85601" y="695635"/>
                  </a:moveTo>
                  <a:lnTo>
                    <a:pt x="95080" y="390654"/>
                  </a:lnTo>
                </a:path>
                <a:path w="104775" h="810260">
                  <a:moveTo>
                    <a:pt x="95080" y="381156"/>
                  </a:moveTo>
                  <a:lnTo>
                    <a:pt x="104560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5905008" y="259899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50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50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5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909749" y="2251084"/>
              <a:ext cx="38100" cy="657860"/>
            </a:xfrm>
            <a:custGeom>
              <a:avLst/>
              <a:gdLst/>
              <a:ahLst/>
              <a:cxnLst/>
              <a:rect l="l" t="t" r="r" b="b"/>
              <a:pathLst>
                <a:path w="38100" h="657860">
                  <a:moveTo>
                    <a:pt x="0" y="352661"/>
                  </a:moveTo>
                  <a:lnTo>
                    <a:pt x="0" y="428836"/>
                  </a:lnTo>
                </a:path>
                <a:path w="38100" h="657860">
                  <a:moveTo>
                    <a:pt x="0" y="438334"/>
                  </a:moveTo>
                  <a:lnTo>
                    <a:pt x="18959" y="648050"/>
                  </a:lnTo>
                </a:path>
                <a:path w="38100" h="657860">
                  <a:moveTo>
                    <a:pt x="18959" y="657548"/>
                  </a:moveTo>
                  <a:lnTo>
                    <a:pt x="18959" y="628864"/>
                  </a:lnTo>
                </a:path>
                <a:path w="38100" h="657860">
                  <a:moveTo>
                    <a:pt x="18959" y="619366"/>
                  </a:moveTo>
                  <a:lnTo>
                    <a:pt x="28438" y="257396"/>
                  </a:lnTo>
                </a:path>
                <a:path w="38100" h="657860">
                  <a:moveTo>
                    <a:pt x="28438" y="247898"/>
                  </a:moveTo>
                  <a:lnTo>
                    <a:pt x="37918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8" name="object 31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42927" y="2208349"/>
              <a:ext cx="66643" cy="247608"/>
            </a:xfrm>
            <a:prstGeom prst="rect">
              <a:avLst/>
            </a:prstGeom>
          </p:spPr>
        </p:pic>
        <p:sp>
          <p:nvSpPr>
            <p:cNvPr id="319" name="object 319" descr=""/>
            <p:cNvSpPr/>
            <p:nvPr/>
          </p:nvSpPr>
          <p:spPr>
            <a:xfrm>
              <a:off x="6004829" y="2394029"/>
              <a:ext cx="47625" cy="791210"/>
            </a:xfrm>
            <a:custGeom>
              <a:avLst/>
              <a:gdLst/>
              <a:ahLst/>
              <a:cxnLst/>
              <a:rect l="l" t="t" r="r" b="b"/>
              <a:pathLst>
                <a:path w="47625" h="791210">
                  <a:moveTo>
                    <a:pt x="0" y="0"/>
                  </a:moveTo>
                  <a:lnTo>
                    <a:pt x="18959" y="257396"/>
                  </a:lnTo>
                </a:path>
                <a:path w="47625" h="791210">
                  <a:moveTo>
                    <a:pt x="18959" y="266894"/>
                  </a:moveTo>
                  <a:lnTo>
                    <a:pt x="18959" y="257396"/>
                  </a:lnTo>
                </a:path>
                <a:path w="47625" h="791210">
                  <a:moveTo>
                    <a:pt x="18959" y="247708"/>
                  </a:moveTo>
                  <a:lnTo>
                    <a:pt x="28438" y="190720"/>
                  </a:lnTo>
                </a:path>
                <a:path w="47625" h="791210">
                  <a:moveTo>
                    <a:pt x="28438" y="181222"/>
                  </a:moveTo>
                  <a:lnTo>
                    <a:pt x="28438" y="190720"/>
                  </a:lnTo>
                </a:path>
                <a:path w="47625" h="791210">
                  <a:moveTo>
                    <a:pt x="28438" y="200218"/>
                  </a:moveTo>
                  <a:lnTo>
                    <a:pt x="37918" y="362159"/>
                  </a:lnTo>
                </a:path>
                <a:path w="47625" h="791210">
                  <a:moveTo>
                    <a:pt x="37918" y="371657"/>
                  </a:moveTo>
                  <a:lnTo>
                    <a:pt x="47398" y="790806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6047487" y="31895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6061707" y="2908632"/>
              <a:ext cx="29209" cy="553085"/>
            </a:xfrm>
            <a:custGeom>
              <a:avLst/>
              <a:gdLst/>
              <a:ahLst/>
              <a:cxnLst/>
              <a:rect l="l" t="t" r="r" b="b"/>
              <a:pathLst>
                <a:path w="29210" h="553085">
                  <a:moveTo>
                    <a:pt x="0" y="285700"/>
                  </a:moveTo>
                  <a:lnTo>
                    <a:pt x="0" y="219214"/>
                  </a:lnTo>
                </a:path>
                <a:path w="29210" h="553085">
                  <a:moveTo>
                    <a:pt x="0" y="209526"/>
                  </a:moveTo>
                  <a:lnTo>
                    <a:pt x="9479" y="9498"/>
                  </a:lnTo>
                </a:path>
                <a:path w="29210" h="553085">
                  <a:moveTo>
                    <a:pt x="9479" y="0"/>
                  </a:moveTo>
                  <a:lnTo>
                    <a:pt x="9479" y="28494"/>
                  </a:lnTo>
                </a:path>
                <a:path w="29210" h="553085">
                  <a:moveTo>
                    <a:pt x="9479" y="37992"/>
                  </a:moveTo>
                  <a:lnTo>
                    <a:pt x="18959" y="361969"/>
                  </a:lnTo>
                </a:path>
                <a:path w="29210" h="553085">
                  <a:moveTo>
                    <a:pt x="18959" y="371657"/>
                  </a:moveTo>
                  <a:lnTo>
                    <a:pt x="28628" y="55269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6085595" y="34660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1"/>
                  </a:lnTo>
                  <a:lnTo>
                    <a:pt x="4740" y="0"/>
                  </a:lnTo>
                  <a:lnTo>
                    <a:pt x="8093" y="1391"/>
                  </a:lnTo>
                  <a:lnTo>
                    <a:pt x="9481" y="4749"/>
                  </a:lnTo>
                  <a:lnTo>
                    <a:pt x="8093" y="8108"/>
                  </a:lnTo>
                  <a:lnTo>
                    <a:pt x="4740" y="9499"/>
                  </a:lnTo>
                  <a:lnTo>
                    <a:pt x="1388" y="8108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6090336" y="2822960"/>
              <a:ext cx="57150" cy="648335"/>
            </a:xfrm>
            <a:custGeom>
              <a:avLst/>
              <a:gdLst/>
              <a:ahLst/>
              <a:cxnLst/>
              <a:rect l="l" t="t" r="r" b="b"/>
              <a:pathLst>
                <a:path w="57150" h="648335">
                  <a:moveTo>
                    <a:pt x="0" y="647860"/>
                  </a:moveTo>
                  <a:lnTo>
                    <a:pt x="9479" y="562093"/>
                  </a:lnTo>
                </a:path>
                <a:path w="57150" h="648335">
                  <a:moveTo>
                    <a:pt x="9479" y="552595"/>
                  </a:moveTo>
                  <a:lnTo>
                    <a:pt x="18959" y="199933"/>
                  </a:lnTo>
                </a:path>
                <a:path w="57150" h="648335">
                  <a:moveTo>
                    <a:pt x="18959" y="190435"/>
                  </a:moveTo>
                  <a:lnTo>
                    <a:pt x="18959" y="209431"/>
                  </a:lnTo>
                </a:path>
                <a:path w="57150" h="648335">
                  <a:moveTo>
                    <a:pt x="18959" y="219214"/>
                  </a:moveTo>
                  <a:lnTo>
                    <a:pt x="37918" y="447642"/>
                  </a:lnTo>
                </a:path>
                <a:path w="57150" h="648335">
                  <a:moveTo>
                    <a:pt x="37918" y="457330"/>
                  </a:moveTo>
                  <a:lnTo>
                    <a:pt x="37918" y="438144"/>
                  </a:lnTo>
                </a:path>
                <a:path w="57150" h="648335">
                  <a:moveTo>
                    <a:pt x="37918" y="428646"/>
                  </a:moveTo>
                  <a:lnTo>
                    <a:pt x="47398" y="180937"/>
                  </a:lnTo>
                </a:path>
                <a:path w="57150" h="648335">
                  <a:moveTo>
                    <a:pt x="47398" y="171439"/>
                  </a:moveTo>
                  <a:lnTo>
                    <a:pt x="56877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6142469" y="280871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76" y="10883"/>
                  </a:lnTo>
                  <a:lnTo>
                    <a:pt x="14224" y="9499"/>
                  </a:lnTo>
                  <a:lnTo>
                    <a:pt x="10871" y="10883"/>
                  </a:lnTo>
                  <a:lnTo>
                    <a:pt x="9474" y="14249"/>
                  </a:lnTo>
                  <a:lnTo>
                    <a:pt x="10871" y="17602"/>
                  </a:lnTo>
                  <a:lnTo>
                    <a:pt x="14224" y="18999"/>
                  </a:lnTo>
                  <a:lnTo>
                    <a:pt x="17576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6156694" y="2679920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0" y="133542"/>
                  </a:moveTo>
                  <a:lnTo>
                    <a:pt x="9479" y="66771"/>
                  </a:lnTo>
                </a:path>
                <a:path w="9525" h="133985">
                  <a:moveTo>
                    <a:pt x="9479" y="57273"/>
                  </a:moveTo>
                  <a:lnTo>
                    <a:pt x="9479" y="28494"/>
                  </a:lnTo>
                </a:path>
                <a:path w="9525" h="133985">
                  <a:moveTo>
                    <a:pt x="9479" y="18996"/>
                  </a:moveTo>
                  <a:lnTo>
                    <a:pt x="9479" y="0"/>
                  </a:lnTo>
                </a:path>
              </a:pathLst>
            </a:custGeom>
            <a:ln w="949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6" name="object 326" descr=""/>
          <p:cNvSpPr txBox="1"/>
          <p:nvPr/>
        </p:nvSpPr>
        <p:spPr>
          <a:xfrm>
            <a:off x="1388110" y="4251656"/>
            <a:ext cx="4996815" cy="41402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99060">
              <a:lnSpc>
                <a:spcPct val="100000"/>
              </a:lnSpc>
              <a:spcBef>
                <a:spcPts val="440"/>
              </a:spcBef>
              <a:tabLst>
                <a:tab pos="2360295" algn="l"/>
                <a:tab pos="3385820" algn="l"/>
              </a:tabLst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BANC2A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c:CANLB</a:t>
            </a:r>
            <a:r>
              <a:rPr dirty="0" sz="800" spc="10">
                <a:solidFill>
                  <a:srgbClr val="008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008000"/>
                </a:solidFill>
                <a:latin typeface="Microsoft Sans Serif"/>
                <a:cs typeface="Microsoft Sans Serif"/>
              </a:rPr>
              <a:t>BANC2B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	</a:t>
            </a:r>
            <a:r>
              <a:rPr dirty="0" sz="800">
                <a:solidFill>
                  <a:srgbClr val="0000FF"/>
                </a:solidFill>
                <a:latin typeface="Microsoft Sans Serif"/>
                <a:cs typeface="Microsoft Sans Serif"/>
              </a:rPr>
              <a:t>c:CANLC</a:t>
            </a:r>
            <a:r>
              <a:rPr dirty="0" sz="800" spc="-30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0000FF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0000FF"/>
                </a:solidFill>
                <a:latin typeface="Microsoft Sans Serif"/>
                <a:cs typeface="Microsoft Sans Serif"/>
              </a:rPr>
              <a:t>BANC2C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sincronizada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27" name="object 327" descr=""/>
          <p:cNvSpPr txBox="1"/>
          <p:nvPr/>
        </p:nvSpPr>
        <p:spPr>
          <a:xfrm>
            <a:off x="3773701" y="1261825"/>
            <a:ext cx="4191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Currents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28" name="object 328" descr=""/>
          <p:cNvGrpSpPr/>
          <p:nvPr/>
        </p:nvGrpSpPr>
        <p:grpSpPr>
          <a:xfrm>
            <a:off x="1762851" y="5002272"/>
            <a:ext cx="4446270" cy="2710815"/>
            <a:chOff x="1762851" y="5002272"/>
            <a:chExt cx="4446270" cy="2710815"/>
          </a:xfrm>
        </p:grpSpPr>
        <p:sp>
          <p:nvSpPr>
            <p:cNvPr id="329" name="object 329" descr=""/>
            <p:cNvSpPr/>
            <p:nvPr/>
          </p:nvSpPr>
          <p:spPr>
            <a:xfrm>
              <a:off x="1810282" y="5007034"/>
              <a:ext cx="4389120" cy="2658110"/>
            </a:xfrm>
            <a:custGeom>
              <a:avLst/>
              <a:gdLst/>
              <a:ahLst/>
              <a:cxnLst/>
              <a:rect l="l" t="t" r="r" b="b"/>
              <a:pathLst>
                <a:path w="4389120" h="2658109">
                  <a:moveTo>
                    <a:pt x="0" y="2657964"/>
                  </a:moveTo>
                  <a:lnTo>
                    <a:pt x="4389079" y="2657964"/>
                  </a:lnTo>
                  <a:lnTo>
                    <a:pt x="4389079" y="0"/>
                  </a:lnTo>
                  <a:lnTo>
                    <a:pt x="0" y="0"/>
                  </a:lnTo>
                  <a:lnTo>
                    <a:pt x="0" y="2657964"/>
                  </a:lnTo>
                  <a:close/>
                </a:path>
              </a:pathLst>
            </a:custGeom>
            <a:ln w="9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815022" y="7669747"/>
              <a:ext cx="4389755" cy="38100"/>
            </a:xfrm>
            <a:custGeom>
              <a:avLst/>
              <a:gdLst/>
              <a:ahLst/>
              <a:cxnLst/>
              <a:rect l="l" t="t" r="r" b="b"/>
              <a:pathLst>
                <a:path w="4389755" h="38100">
                  <a:moveTo>
                    <a:pt x="0" y="0"/>
                  </a:moveTo>
                  <a:lnTo>
                    <a:pt x="0" y="37993"/>
                  </a:lnTo>
                </a:path>
                <a:path w="4389755" h="38100">
                  <a:moveTo>
                    <a:pt x="437087" y="0"/>
                  </a:moveTo>
                  <a:lnTo>
                    <a:pt x="437087" y="37993"/>
                  </a:lnTo>
                </a:path>
                <a:path w="4389755" h="38100">
                  <a:moveTo>
                    <a:pt x="873919" y="0"/>
                  </a:moveTo>
                  <a:lnTo>
                    <a:pt x="873919" y="37993"/>
                  </a:lnTo>
                </a:path>
                <a:path w="4389755" h="38100">
                  <a:moveTo>
                    <a:pt x="1320506" y="0"/>
                  </a:moveTo>
                  <a:lnTo>
                    <a:pt x="1320506" y="37993"/>
                  </a:lnTo>
                </a:path>
                <a:path w="4389755" h="38100">
                  <a:moveTo>
                    <a:pt x="1757613" y="0"/>
                  </a:moveTo>
                  <a:lnTo>
                    <a:pt x="1757613" y="37993"/>
                  </a:lnTo>
                </a:path>
                <a:path w="4389755" h="38100">
                  <a:moveTo>
                    <a:pt x="2194719" y="0"/>
                  </a:moveTo>
                  <a:lnTo>
                    <a:pt x="2194719" y="37993"/>
                  </a:lnTo>
                </a:path>
                <a:path w="4389755" h="38100">
                  <a:moveTo>
                    <a:pt x="2631542" y="0"/>
                  </a:moveTo>
                  <a:lnTo>
                    <a:pt x="2631542" y="37993"/>
                  </a:lnTo>
                </a:path>
                <a:path w="4389755" h="38100">
                  <a:moveTo>
                    <a:pt x="3068649" y="0"/>
                  </a:moveTo>
                  <a:lnTo>
                    <a:pt x="3068649" y="37993"/>
                  </a:lnTo>
                </a:path>
                <a:path w="4389755" h="38100">
                  <a:moveTo>
                    <a:pt x="3515140" y="0"/>
                  </a:moveTo>
                  <a:lnTo>
                    <a:pt x="3515140" y="37993"/>
                  </a:lnTo>
                </a:path>
                <a:path w="4389755" h="38100">
                  <a:moveTo>
                    <a:pt x="3952247" y="0"/>
                  </a:moveTo>
                  <a:lnTo>
                    <a:pt x="3952247" y="37993"/>
                  </a:lnTo>
                </a:path>
                <a:path w="4389755" h="38100">
                  <a:moveTo>
                    <a:pt x="4389165" y="0"/>
                  </a:moveTo>
                  <a:lnTo>
                    <a:pt x="4389165" y="37993"/>
                  </a:lnTo>
                </a:path>
              </a:pathLst>
            </a:custGeom>
            <a:ln w="9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2247370" y="5007044"/>
              <a:ext cx="3515360" cy="2658110"/>
            </a:xfrm>
            <a:custGeom>
              <a:avLst/>
              <a:gdLst/>
              <a:ahLst/>
              <a:cxnLst/>
              <a:rect l="l" t="t" r="r" b="b"/>
              <a:pathLst>
                <a:path w="3515360" h="2658109">
                  <a:moveTo>
                    <a:pt x="0" y="0"/>
                  </a:moveTo>
                  <a:lnTo>
                    <a:pt x="0" y="2657955"/>
                  </a:lnTo>
                </a:path>
                <a:path w="3515360" h="2658109">
                  <a:moveTo>
                    <a:pt x="436831" y="0"/>
                  </a:moveTo>
                  <a:lnTo>
                    <a:pt x="436831" y="2657955"/>
                  </a:lnTo>
                </a:path>
                <a:path w="3515360" h="2658109">
                  <a:moveTo>
                    <a:pt x="883418" y="0"/>
                  </a:moveTo>
                  <a:lnTo>
                    <a:pt x="883418" y="2657955"/>
                  </a:lnTo>
                </a:path>
                <a:path w="3515360" h="2658109">
                  <a:moveTo>
                    <a:pt x="1320525" y="0"/>
                  </a:moveTo>
                  <a:lnTo>
                    <a:pt x="1320525" y="2657955"/>
                  </a:lnTo>
                </a:path>
                <a:path w="3515360" h="2658109">
                  <a:moveTo>
                    <a:pt x="1757632" y="0"/>
                  </a:moveTo>
                  <a:lnTo>
                    <a:pt x="1757632" y="2657955"/>
                  </a:lnTo>
                </a:path>
                <a:path w="3515360" h="2658109">
                  <a:moveTo>
                    <a:pt x="2194454" y="0"/>
                  </a:moveTo>
                  <a:lnTo>
                    <a:pt x="2194454" y="2657955"/>
                  </a:lnTo>
                </a:path>
                <a:path w="3515360" h="2658109">
                  <a:moveTo>
                    <a:pt x="2631561" y="0"/>
                  </a:moveTo>
                  <a:lnTo>
                    <a:pt x="2631561" y="2657955"/>
                  </a:lnTo>
                </a:path>
                <a:path w="3515360" h="2658109">
                  <a:moveTo>
                    <a:pt x="3078053" y="0"/>
                  </a:moveTo>
                  <a:lnTo>
                    <a:pt x="3078053" y="2657955"/>
                  </a:lnTo>
                </a:path>
                <a:path w="3515360" h="2658109">
                  <a:moveTo>
                    <a:pt x="3515159" y="0"/>
                  </a:moveTo>
                  <a:lnTo>
                    <a:pt x="3515159" y="2657955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1767614" y="766974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28" y="0"/>
                  </a:moveTo>
                  <a:lnTo>
                    <a:pt x="0" y="0"/>
                  </a:lnTo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3" name="object 333" descr=""/>
          <p:cNvSpPr txBox="1"/>
          <p:nvPr/>
        </p:nvSpPr>
        <p:spPr>
          <a:xfrm>
            <a:off x="5816187" y="7728524"/>
            <a:ext cx="139700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4" name="object 334" descr=""/>
          <p:cNvSpPr txBox="1"/>
          <p:nvPr/>
        </p:nvSpPr>
        <p:spPr>
          <a:xfrm>
            <a:off x="1522150" y="7576083"/>
            <a:ext cx="4767580" cy="275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220979">
              <a:lnSpc>
                <a:spcPct val="100000"/>
              </a:lnSpc>
              <a:spcBef>
                <a:spcPts val="15"/>
              </a:spcBef>
              <a:tabLst>
                <a:tab pos="1095375" algn="l"/>
                <a:tab pos="1978660" algn="l"/>
                <a:tab pos="2853055" algn="l"/>
                <a:tab pos="3736340" algn="l"/>
                <a:tab pos="4610735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0.0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0.4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0.8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5" name="object 335" descr=""/>
          <p:cNvSpPr/>
          <p:nvPr/>
        </p:nvSpPr>
        <p:spPr>
          <a:xfrm>
            <a:off x="1767614" y="5011792"/>
            <a:ext cx="38100" cy="2324735"/>
          </a:xfrm>
          <a:custGeom>
            <a:avLst/>
            <a:gdLst/>
            <a:ahLst/>
            <a:cxnLst/>
            <a:rect l="l" t="t" r="r" b="b"/>
            <a:pathLst>
              <a:path w="38100" h="2324734">
                <a:moveTo>
                  <a:pt x="37928" y="2324584"/>
                </a:moveTo>
                <a:lnTo>
                  <a:pt x="0" y="2324584"/>
                </a:lnTo>
              </a:path>
              <a:path w="38100" h="2324734">
                <a:moveTo>
                  <a:pt x="37928" y="1990956"/>
                </a:moveTo>
                <a:lnTo>
                  <a:pt x="0" y="1990956"/>
                </a:lnTo>
              </a:path>
              <a:path w="38100" h="2324734">
                <a:moveTo>
                  <a:pt x="37928" y="1657643"/>
                </a:moveTo>
                <a:lnTo>
                  <a:pt x="0" y="1657643"/>
                </a:lnTo>
              </a:path>
              <a:path w="38100" h="2324734">
                <a:moveTo>
                  <a:pt x="37928" y="1333730"/>
                </a:moveTo>
                <a:lnTo>
                  <a:pt x="0" y="1333730"/>
                </a:lnTo>
              </a:path>
              <a:path w="38100" h="2324734">
                <a:moveTo>
                  <a:pt x="37928" y="1000321"/>
                </a:moveTo>
                <a:lnTo>
                  <a:pt x="0" y="1000321"/>
                </a:lnTo>
              </a:path>
              <a:path w="38100" h="2324734">
                <a:moveTo>
                  <a:pt x="37928" y="666722"/>
                </a:moveTo>
                <a:lnTo>
                  <a:pt x="0" y="666722"/>
                </a:lnTo>
              </a:path>
              <a:path w="38100" h="2324734">
                <a:moveTo>
                  <a:pt x="37928" y="333408"/>
                </a:moveTo>
                <a:lnTo>
                  <a:pt x="0" y="333408"/>
                </a:lnTo>
              </a:path>
              <a:path w="38100" h="2324734">
                <a:moveTo>
                  <a:pt x="37928" y="0"/>
                </a:moveTo>
                <a:lnTo>
                  <a:pt x="0" y="0"/>
                </a:lnTo>
              </a:path>
            </a:pathLst>
          </a:custGeom>
          <a:ln w="94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 descr=""/>
          <p:cNvSpPr txBox="1"/>
          <p:nvPr/>
        </p:nvSpPr>
        <p:spPr>
          <a:xfrm>
            <a:off x="1522150" y="5585126"/>
            <a:ext cx="235585" cy="180911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635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7" name="object 337" descr=""/>
          <p:cNvSpPr txBox="1"/>
          <p:nvPr/>
        </p:nvSpPr>
        <p:spPr>
          <a:xfrm>
            <a:off x="1560079" y="4881866"/>
            <a:ext cx="244475" cy="521334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800" spc="-25"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85090">
              <a:lnSpc>
                <a:spcPts val="1350"/>
              </a:lnSpc>
              <a:spcBef>
                <a:spcPts val="30"/>
              </a:spcBef>
            </a:pPr>
            <a:r>
              <a:rPr dirty="0" sz="800" spc="-25">
                <a:latin typeface="Microsoft Sans Serif"/>
                <a:cs typeface="Microsoft Sans Serif"/>
              </a:rPr>
              <a:t>[A]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150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338" name="object 338" descr=""/>
          <p:cNvGrpSpPr/>
          <p:nvPr/>
        </p:nvGrpSpPr>
        <p:grpSpPr>
          <a:xfrm>
            <a:off x="1810281" y="5230962"/>
            <a:ext cx="4398645" cy="2191385"/>
            <a:chOff x="1810281" y="5230962"/>
            <a:chExt cx="4398645" cy="2191385"/>
          </a:xfrm>
        </p:grpSpPr>
        <p:sp>
          <p:nvSpPr>
            <p:cNvPr id="339" name="object 339" descr=""/>
            <p:cNvSpPr/>
            <p:nvPr/>
          </p:nvSpPr>
          <p:spPr>
            <a:xfrm>
              <a:off x="1810282" y="5340453"/>
              <a:ext cx="4370705" cy="1991360"/>
            </a:xfrm>
            <a:custGeom>
              <a:avLst/>
              <a:gdLst/>
              <a:ahLst/>
              <a:cxnLst/>
              <a:rect l="l" t="t" r="r" b="b"/>
              <a:pathLst>
                <a:path w="4370705" h="1991359">
                  <a:moveTo>
                    <a:pt x="0" y="1991175"/>
                  </a:moveTo>
                  <a:lnTo>
                    <a:pt x="4370110" y="1991175"/>
                  </a:lnTo>
                </a:path>
                <a:path w="4370705" h="1991359">
                  <a:moveTo>
                    <a:pt x="0" y="1657548"/>
                  </a:moveTo>
                  <a:lnTo>
                    <a:pt x="4370110" y="1657548"/>
                  </a:lnTo>
                </a:path>
                <a:path w="4370705" h="1991359">
                  <a:moveTo>
                    <a:pt x="0" y="1324234"/>
                  </a:moveTo>
                  <a:lnTo>
                    <a:pt x="4370110" y="1324234"/>
                  </a:lnTo>
                </a:path>
                <a:path w="4370705" h="1991359">
                  <a:moveTo>
                    <a:pt x="0" y="1000321"/>
                  </a:moveTo>
                  <a:lnTo>
                    <a:pt x="4370110" y="1000321"/>
                  </a:lnTo>
                </a:path>
                <a:path w="4370705" h="1991359">
                  <a:moveTo>
                    <a:pt x="0" y="666912"/>
                  </a:moveTo>
                  <a:lnTo>
                    <a:pt x="4370110" y="666912"/>
                  </a:lnTo>
                </a:path>
                <a:path w="4370705" h="1991359">
                  <a:moveTo>
                    <a:pt x="0" y="333313"/>
                  </a:moveTo>
                  <a:lnTo>
                    <a:pt x="4370110" y="333313"/>
                  </a:lnTo>
                </a:path>
                <a:path w="4370705" h="1991359">
                  <a:moveTo>
                    <a:pt x="0" y="0"/>
                  </a:moveTo>
                  <a:lnTo>
                    <a:pt x="4370110" y="0"/>
                  </a:lnTo>
                </a:path>
              </a:pathLst>
            </a:custGeom>
            <a:ln w="948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1810281" y="63312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1815022" y="6336026"/>
              <a:ext cx="19050" cy="467359"/>
            </a:xfrm>
            <a:custGeom>
              <a:avLst/>
              <a:gdLst/>
              <a:ahLst/>
              <a:cxnLst/>
              <a:rect l="l" t="t" r="r" b="b"/>
              <a:pathLst>
                <a:path w="19050" h="467359">
                  <a:moveTo>
                    <a:pt x="0" y="0"/>
                  </a:moveTo>
                  <a:lnTo>
                    <a:pt x="0" y="28488"/>
                  </a:lnTo>
                </a:path>
                <a:path w="19050" h="467359">
                  <a:moveTo>
                    <a:pt x="0" y="37984"/>
                  </a:moveTo>
                  <a:lnTo>
                    <a:pt x="18968" y="4668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829244" y="680760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833990" y="5878693"/>
              <a:ext cx="38100" cy="934085"/>
            </a:xfrm>
            <a:custGeom>
              <a:avLst/>
              <a:gdLst/>
              <a:ahLst/>
              <a:cxnLst/>
              <a:rect l="l" t="t" r="r" b="b"/>
              <a:pathLst>
                <a:path w="38100" h="934084">
                  <a:moveTo>
                    <a:pt x="0" y="933658"/>
                  </a:moveTo>
                  <a:lnTo>
                    <a:pt x="9479" y="857404"/>
                  </a:lnTo>
                </a:path>
                <a:path w="38100" h="934084">
                  <a:moveTo>
                    <a:pt x="9479" y="847908"/>
                  </a:moveTo>
                  <a:lnTo>
                    <a:pt x="18959" y="438340"/>
                  </a:lnTo>
                </a:path>
                <a:path w="38100" h="934084">
                  <a:moveTo>
                    <a:pt x="18959" y="428654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1867166" y="585495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1871919" y="5859701"/>
              <a:ext cx="29209" cy="953135"/>
            </a:xfrm>
            <a:custGeom>
              <a:avLst/>
              <a:gdLst/>
              <a:ahLst/>
              <a:cxnLst/>
              <a:rect l="l" t="t" r="r" b="b"/>
              <a:pathLst>
                <a:path w="29210" h="953134">
                  <a:moveTo>
                    <a:pt x="0" y="0"/>
                  </a:moveTo>
                  <a:lnTo>
                    <a:pt x="0" y="57261"/>
                  </a:lnTo>
                </a:path>
                <a:path w="29210" h="953134">
                  <a:moveTo>
                    <a:pt x="0" y="66757"/>
                  </a:moveTo>
                  <a:lnTo>
                    <a:pt x="9479" y="352401"/>
                  </a:lnTo>
                </a:path>
                <a:path w="29210" h="953134">
                  <a:moveTo>
                    <a:pt x="9479" y="361897"/>
                  </a:moveTo>
                  <a:lnTo>
                    <a:pt x="28675" y="9526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1895843" y="6817105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84"/>
                  </a:lnTo>
                  <a:lnTo>
                    <a:pt x="14224" y="0"/>
                  </a:lnTo>
                  <a:lnTo>
                    <a:pt x="10871" y="1384"/>
                  </a:lnTo>
                  <a:lnTo>
                    <a:pt x="9486" y="4749"/>
                  </a:lnTo>
                  <a:lnTo>
                    <a:pt x="10871" y="8102"/>
                  </a:lnTo>
                  <a:lnTo>
                    <a:pt x="14224" y="9499"/>
                  </a:lnTo>
                  <a:lnTo>
                    <a:pt x="17576" y="8102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1910074" y="5869197"/>
              <a:ext cx="28575" cy="953135"/>
            </a:xfrm>
            <a:custGeom>
              <a:avLst/>
              <a:gdLst/>
              <a:ahLst/>
              <a:cxnLst/>
              <a:rect l="l" t="t" r="r" b="b"/>
              <a:pathLst>
                <a:path w="28575" h="953134">
                  <a:moveTo>
                    <a:pt x="0" y="952650"/>
                  </a:moveTo>
                  <a:lnTo>
                    <a:pt x="0" y="904885"/>
                  </a:lnTo>
                </a:path>
                <a:path w="28575" h="953134">
                  <a:moveTo>
                    <a:pt x="0" y="895389"/>
                  </a:moveTo>
                  <a:lnTo>
                    <a:pt x="9479" y="609745"/>
                  </a:lnTo>
                </a:path>
                <a:path w="28575" h="953134">
                  <a:moveTo>
                    <a:pt x="9479" y="600249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933765" y="58549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1948002" y="5869197"/>
              <a:ext cx="28575" cy="934085"/>
            </a:xfrm>
            <a:custGeom>
              <a:avLst/>
              <a:gdLst/>
              <a:ahLst/>
              <a:cxnLst/>
              <a:rect l="l" t="t" r="r" b="b"/>
              <a:pathLst>
                <a:path w="28575" h="934084">
                  <a:moveTo>
                    <a:pt x="0" y="0"/>
                  </a:moveTo>
                  <a:lnTo>
                    <a:pt x="0" y="76253"/>
                  </a:lnTo>
                </a:path>
                <a:path w="28575" h="934084">
                  <a:moveTo>
                    <a:pt x="0" y="85749"/>
                  </a:moveTo>
                  <a:lnTo>
                    <a:pt x="9479" y="495317"/>
                  </a:lnTo>
                </a:path>
                <a:path w="28575" h="934084">
                  <a:moveTo>
                    <a:pt x="9479" y="504813"/>
                  </a:moveTo>
                  <a:lnTo>
                    <a:pt x="28438" y="933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1971700" y="680760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985930" y="5869197"/>
              <a:ext cx="29209" cy="953135"/>
            </a:xfrm>
            <a:custGeom>
              <a:avLst/>
              <a:gdLst/>
              <a:ahLst/>
              <a:cxnLst/>
              <a:rect l="l" t="t" r="r" b="b"/>
              <a:pathLst>
                <a:path w="29210" h="953134">
                  <a:moveTo>
                    <a:pt x="0" y="952650"/>
                  </a:moveTo>
                  <a:lnTo>
                    <a:pt x="0" y="895389"/>
                  </a:lnTo>
                </a:path>
                <a:path w="29210" h="953134">
                  <a:moveTo>
                    <a:pt x="0" y="885893"/>
                  </a:moveTo>
                  <a:lnTo>
                    <a:pt x="9479" y="600249"/>
                  </a:lnTo>
                </a:path>
                <a:path w="29210" h="953134">
                  <a:moveTo>
                    <a:pt x="9479" y="590563"/>
                  </a:moveTo>
                  <a:lnTo>
                    <a:pt x="28675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009863" y="58549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014606" y="5859701"/>
              <a:ext cx="38100" cy="953135"/>
            </a:xfrm>
            <a:custGeom>
              <a:avLst/>
              <a:gdLst/>
              <a:ahLst/>
              <a:cxnLst/>
              <a:rect l="l" t="t" r="r" b="b"/>
              <a:pathLst>
                <a:path w="38100" h="953134">
                  <a:moveTo>
                    <a:pt x="0" y="0"/>
                  </a:moveTo>
                  <a:lnTo>
                    <a:pt x="9479" y="47480"/>
                  </a:lnTo>
                </a:path>
                <a:path w="38100" h="953134">
                  <a:moveTo>
                    <a:pt x="9479" y="57261"/>
                  </a:moveTo>
                  <a:lnTo>
                    <a:pt x="18959" y="342904"/>
                  </a:lnTo>
                </a:path>
                <a:path w="38100" h="953134">
                  <a:moveTo>
                    <a:pt x="18959" y="352401"/>
                  </a:moveTo>
                  <a:lnTo>
                    <a:pt x="37918" y="9526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2047773" y="68171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2052525" y="5878693"/>
              <a:ext cx="38100" cy="934085"/>
            </a:xfrm>
            <a:custGeom>
              <a:avLst/>
              <a:gdLst/>
              <a:ahLst/>
              <a:cxnLst/>
              <a:rect l="l" t="t" r="r" b="b"/>
              <a:pathLst>
                <a:path w="38100" h="934084">
                  <a:moveTo>
                    <a:pt x="0" y="933658"/>
                  </a:moveTo>
                  <a:lnTo>
                    <a:pt x="9489" y="857404"/>
                  </a:lnTo>
                </a:path>
                <a:path w="38100" h="934084">
                  <a:moveTo>
                    <a:pt x="9489" y="847908"/>
                  </a:moveTo>
                  <a:lnTo>
                    <a:pt x="18968" y="438340"/>
                  </a:lnTo>
                </a:path>
                <a:path w="38100" h="934084">
                  <a:moveTo>
                    <a:pt x="18968" y="428654"/>
                  </a:moveTo>
                  <a:lnTo>
                    <a:pt x="379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2085708" y="585495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2090453" y="5859701"/>
              <a:ext cx="38735" cy="953135"/>
            </a:xfrm>
            <a:custGeom>
              <a:avLst/>
              <a:gdLst/>
              <a:ahLst/>
              <a:cxnLst/>
              <a:rect l="l" t="t" r="r" b="b"/>
              <a:pathLst>
                <a:path w="38735" h="953134">
                  <a:moveTo>
                    <a:pt x="0" y="0"/>
                  </a:moveTo>
                  <a:lnTo>
                    <a:pt x="9489" y="57261"/>
                  </a:lnTo>
                </a:path>
                <a:path w="38735" h="953134">
                  <a:moveTo>
                    <a:pt x="9489" y="66757"/>
                  </a:moveTo>
                  <a:lnTo>
                    <a:pt x="9489" y="352401"/>
                  </a:lnTo>
                </a:path>
                <a:path w="38735" h="953134">
                  <a:moveTo>
                    <a:pt x="9489" y="361897"/>
                  </a:moveTo>
                  <a:lnTo>
                    <a:pt x="38165" y="9526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2123871" y="68171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2128618" y="5869197"/>
              <a:ext cx="28575" cy="953135"/>
            </a:xfrm>
            <a:custGeom>
              <a:avLst/>
              <a:gdLst/>
              <a:ahLst/>
              <a:cxnLst/>
              <a:rect l="l" t="t" r="r" b="b"/>
              <a:pathLst>
                <a:path w="28575" h="953134">
                  <a:moveTo>
                    <a:pt x="0" y="952650"/>
                  </a:moveTo>
                  <a:lnTo>
                    <a:pt x="0" y="904885"/>
                  </a:lnTo>
                </a:path>
                <a:path w="28575" h="953134">
                  <a:moveTo>
                    <a:pt x="0" y="895389"/>
                  </a:moveTo>
                  <a:lnTo>
                    <a:pt x="9479" y="609745"/>
                  </a:lnTo>
                </a:path>
                <a:path w="28575" h="953134">
                  <a:moveTo>
                    <a:pt x="9479" y="600249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152307" y="5854953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  <a:path w="19050" h="9525">
                  <a:moveTo>
                    <a:pt x="18961" y="4749"/>
                  </a:moveTo>
                  <a:lnTo>
                    <a:pt x="17576" y="1397"/>
                  </a:lnTo>
                  <a:lnTo>
                    <a:pt x="14224" y="0"/>
                  </a:lnTo>
                  <a:lnTo>
                    <a:pt x="10871" y="1397"/>
                  </a:lnTo>
                  <a:lnTo>
                    <a:pt x="9486" y="4749"/>
                  </a:lnTo>
                  <a:lnTo>
                    <a:pt x="10871" y="8115"/>
                  </a:lnTo>
                  <a:lnTo>
                    <a:pt x="14224" y="9499"/>
                  </a:lnTo>
                  <a:lnTo>
                    <a:pt x="17576" y="8115"/>
                  </a:lnTo>
                  <a:lnTo>
                    <a:pt x="1896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2166537" y="5869197"/>
              <a:ext cx="28575" cy="934085"/>
            </a:xfrm>
            <a:custGeom>
              <a:avLst/>
              <a:gdLst/>
              <a:ahLst/>
              <a:cxnLst/>
              <a:rect l="l" t="t" r="r" b="b"/>
              <a:pathLst>
                <a:path w="28575" h="934084">
                  <a:moveTo>
                    <a:pt x="0" y="0"/>
                  </a:moveTo>
                  <a:lnTo>
                    <a:pt x="0" y="76253"/>
                  </a:lnTo>
                </a:path>
                <a:path w="28575" h="934084">
                  <a:moveTo>
                    <a:pt x="0" y="85749"/>
                  </a:moveTo>
                  <a:lnTo>
                    <a:pt x="18968" y="495317"/>
                  </a:lnTo>
                </a:path>
                <a:path w="28575" h="934084">
                  <a:moveTo>
                    <a:pt x="18968" y="504813"/>
                  </a:moveTo>
                  <a:lnTo>
                    <a:pt x="28448" y="9336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2190242" y="680760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2204465" y="5869197"/>
              <a:ext cx="29209" cy="953135"/>
            </a:xfrm>
            <a:custGeom>
              <a:avLst/>
              <a:gdLst/>
              <a:ahLst/>
              <a:cxnLst/>
              <a:rect l="l" t="t" r="r" b="b"/>
              <a:pathLst>
                <a:path w="29210" h="953134">
                  <a:moveTo>
                    <a:pt x="0" y="952650"/>
                  </a:moveTo>
                  <a:lnTo>
                    <a:pt x="0" y="895389"/>
                  </a:lnTo>
                </a:path>
                <a:path w="29210" h="953134">
                  <a:moveTo>
                    <a:pt x="0" y="885893"/>
                  </a:moveTo>
                  <a:lnTo>
                    <a:pt x="9489" y="600249"/>
                  </a:lnTo>
                </a:path>
                <a:path w="29210" h="953134">
                  <a:moveTo>
                    <a:pt x="9489" y="590563"/>
                  </a:moveTo>
                  <a:lnTo>
                    <a:pt x="28675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228392" y="58549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233141" y="5268947"/>
              <a:ext cx="104775" cy="2096135"/>
            </a:xfrm>
            <a:custGeom>
              <a:avLst/>
              <a:gdLst/>
              <a:ahLst/>
              <a:cxnLst/>
              <a:rect l="l" t="t" r="r" b="b"/>
              <a:pathLst>
                <a:path w="104775" h="2096134">
                  <a:moveTo>
                    <a:pt x="0" y="590753"/>
                  </a:moveTo>
                  <a:lnTo>
                    <a:pt x="9489" y="638234"/>
                  </a:lnTo>
                </a:path>
                <a:path w="104775" h="2096134">
                  <a:moveTo>
                    <a:pt x="9489" y="648015"/>
                  </a:moveTo>
                  <a:lnTo>
                    <a:pt x="18968" y="933658"/>
                  </a:lnTo>
                </a:path>
                <a:path w="104775" h="2096134">
                  <a:moveTo>
                    <a:pt x="18968" y="943154"/>
                  </a:moveTo>
                  <a:lnTo>
                    <a:pt x="37928" y="1571893"/>
                  </a:lnTo>
                </a:path>
                <a:path w="104775" h="2096134">
                  <a:moveTo>
                    <a:pt x="37928" y="1581389"/>
                  </a:moveTo>
                  <a:lnTo>
                    <a:pt x="37928" y="1562396"/>
                  </a:lnTo>
                </a:path>
                <a:path w="104775" h="2096134">
                  <a:moveTo>
                    <a:pt x="37928" y="1552900"/>
                  </a:moveTo>
                  <a:lnTo>
                    <a:pt x="47417" y="1390991"/>
                  </a:lnTo>
                </a:path>
                <a:path w="104775" h="2096134">
                  <a:moveTo>
                    <a:pt x="47417" y="1381495"/>
                  </a:moveTo>
                  <a:lnTo>
                    <a:pt x="47417" y="1543404"/>
                  </a:lnTo>
                </a:path>
                <a:path w="104775" h="2096134">
                  <a:moveTo>
                    <a:pt x="47417" y="1552900"/>
                  </a:moveTo>
                  <a:lnTo>
                    <a:pt x="47417" y="1743298"/>
                  </a:lnTo>
                </a:path>
                <a:path w="104775" h="2096134">
                  <a:moveTo>
                    <a:pt x="47417" y="1753079"/>
                  </a:moveTo>
                  <a:lnTo>
                    <a:pt x="47417" y="1743298"/>
                  </a:lnTo>
                </a:path>
                <a:path w="104775" h="2096134">
                  <a:moveTo>
                    <a:pt x="47417" y="1733801"/>
                  </a:moveTo>
                  <a:lnTo>
                    <a:pt x="56896" y="733670"/>
                  </a:lnTo>
                </a:path>
                <a:path w="104775" h="2096134">
                  <a:moveTo>
                    <a:pt x="56896" y="723984"/>
                  </a:moveTo>
                  <a:lnTo>
                    <a:pt x="56896" y="847908"/>
                  </a:lnTo>
                </a:path>
                <a:path w="104775" h="2096134">
                  <a:moveTo>
                    <a:pt x="56896" y="857404"/>
                  </a:moveTo>
                  <a:lnTo>
                    <a:pt x="56896" y="1619658"/>
                  </a:lnTo>
                </a:path>
                <a:path w="104775" h="2096134">
                  <a:moveTo>
                    <a:pt x="56896" y="1629154"/>
                  </a:moveTo>
                  <a:lnTo>
                    <a:pt x="56896" y="1133836"/>
                  </a:lnTo>
                </a:path>
                <a:path w="104775" h="2096134">
                  <a:moveTo>
                    <a:pt x="56896" y="1124340"/>
                  </a:moveTo>
                  <a:lnTo>
                    <a:pt x="66376" y="114428"/>
                  </a:lnTo>
                </a:path>
                <a:path w="104775" h="2096134">
                  <a:moveTo>
                    <a:pt x="66376" y="104932"/>
                  </a:moveTo>
                  <a:lnTo>
                    <a:pt x="66376" y="257439"/>
                  </a:lnTo>
                </a:path>
                <a:path w="104775" h="2096134">
                  <a:moveTo>
                    <a:pt x="66376" y="266935"/>
                  </a:moveTo>
                  <a:lnTo>
                    <a:pt x="66376" y="1305241"/>
                  </a:lnTo>
                </a:path>
                <a:path w="104775" h="2096134">
                  <a:moveTo>
                    <a:pt x="66376" y="1314738"/>
                  </a:moveTo>
                  <a:lnTo>
                    <a:pt x="66376" y="1257476"/>
                  </a:lnTo>
                </a:path>
                <a:path w="104775" h="2096134">
                  <a:moveTo>
                    <a:pt x="66376" y="1247980"/>
                  </a:moveTo>
                  <a:lnTo>
                    <a:pt x="75856" y="9496"/>
                  </a:lnTo>
                </a:path>
                <a:path w="104775" h="2096134">
                  <a:moveTo>
                    <a:pt x="75856" y="0"/>
                  </a:moveTo>
                  <a:lnTo>
                    <a:pt x="75856" y="123924"/>
                  </a:lnTo>
                </a:path>
                <a:path w="104775" h="2096134">
                  <a:moveTo>
                    <a:pt x="75856" y="133420"/>
                  </a:moveTo>
                  <a:lnTo>
                    <a:pt x="85335" y="1067079"/>
                  </a:lnTo>
                </a:path>
                <a:path w="104775" h="2096134">
                  <a:moveTo>
                    <a:pt x="85335" y="1076575"/>
                  </a:moveTo>
                  <a:lnTo>
                    <a:pt x="85335" y="1057583"/>
                  </a:lnTo>
                </a:path>
                <a:path w="104775" h="2096134">
                  <a:moveTo>
                    <a:pt x="85335" y="1048086"/>
                  </a:moveTo>
                  <a:lnTo>
                    <a:pt x="85335" y="562075"/>
                  </a:lnTo>
                </a:path>
                <a:path w="104775" h="2096134">
                  <a:moveTo>
                    <a:pt x="85335" y="552579"/>
                  </a:moveTo>
                  <a:lnTo>
                    <a:pt x="85335" y="704992"/>
                  </a:lnTo>
                </a:path>
                <a:path w="104775" h="2096134">
                  <a:moveTo>
                    <a:pt x="85335" y="714488"/>
                  </a:moveTo>
                  <a:lnTo>
                    <a:pt x="94824" y="1438662"/>
                  </a:lnTo>
                </a:path>
                <a:path w="104775" h="2096134">
                  <a:moveTo>
                    <a:pt x="94824" y="1448158"/>
                  </a:moveTo>
                  <a:lnTo>
                    <a:pt x="104304" y="1400488"/>
                  </a:lnTo>
                </a:path>
                <a:path w="104775" h="2096134">
                  <a:moveTo>
                    <a:pt x="104304" y="1390991"/>
                  </a:moveTo>
                  <a:lnTo>
                    <a:pt x="104304" y="1028809"/>
                  </a:lnTo>
                </a:path>
                <a:path w="104775" h="2096134">
                  <a:moveTo>
                    <a:pt x="104304" y="1019313"/>
                  </a:moveTo>
                  <a:lnTo>
                    <a:pt x="104304" y="1114559"/>
                  </a:lnTo>
                </a:path>
                <a:path w="104775" h="2096134">
                  <a:moveTo>
                    <a:pt x="104304" y="1124340"/>
                  </a:moveTo>
                  <a:lnTo>
                    <a:pt x="104304" y="209592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2332705" y="73696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2346925" y="5697792"/>
              <a:ext cx="29209" cy="1705610"/>
            </a:xfrm>
            <a:custGeom>
              <a:avLst/>
              <a:gdLst/>
              <a:ahLst/>
              <a:cxnLst/>
              <a:rect l="l" t="t" r="r" b="b"/>
              <a:pathLst>
                <a:path w="29210" h="1705609">
                  <a:moveTo>
                    <a:pt x="0" y="1676578"/>
                  </a:moveTo>
                  <a:lnTo>
                    <a:pt x="0" y="1219302"/>
                  </a:lnTo>
                </a:path>
                <a:path w="29210" h="1705609">
                  <a:moveTo>
                    <a:pt x="0" y="1209805"/>
                  </a:moveTo>
                  <a:lnTo>
                    <a:pt x="0" y="457333"/>
                  </a:lnTo>
                </a:path>
                <a:path w="29210" h="1705609">
                  <a:moveTo>
                    <a:pt x="0" y="447552"/>
                  </a:moveTo>
                  <a:lnTo>
                    <a:pt x="0" y="590468"/>
                  </a:lnTo>
                </a:path>
                <a:path w="29210" h="1705609">
                  <a:moveTo>
                    <a:pt x="0" y="599964"/>
                  </a:moveTo>
                  <a:lnTo>
                    <a:pt x="9716" y="1695580"/>
                  </a:lnTo>
                </a:path>
                <a:path w="29210" h="1705609">
                  <a:moveTo>
                    <a:pt x="9716" y="1705076"/>
                  </a:moveTo>
                  <a:lnTo>
                    <a:pt x="9716" y="1171726"/>
                  </a:lnTo>
                </a:path>
                <a:path w="29210" h="1705609">
                  <a:moveTo>
                    <a:pt x="9716" y="1162230"/>
                  </a:moveTo>
                  <a:lnTo>
                    <a:pt x="9716" y="180901"/>
                  </a:lnTo>
                </a:path>
                <a:path w="29210" h="1705609">
                  <a:moveTo>
                    <a:pt x="9716" y="171405"/>
                  </a:moveTo>
                  <a:lnTo>
                    <a:pt x="9716" y="428559"/>
                  </a:lnTo>
                </a:path>
                <a:path w="29210" h="1705609">
                  <a:moveTo>
                    <a:pt x="9716" y="438056"/>
                  </a:moveTo>
                  <a:lnTo>
                    <a:pt x="19196" y="1143048"/>
                  </a:lnTo>
                </a:path>
                <a:path w="29210" h="1705609">
                  <a:moveTo>
                    <a:pt x="19196" y="1152544"/>
                  </a:moveTo>
                  <a:lnTo>
                    <a:pt x="19196" y="761968"/>
                  </a:lnTo>
                </a:path>
                <a:path w="29210" h="1705609">
                  <a:moveTo>
                    <a:pt x="19196" y="752472"/>
                  </a:moveTo>
                  <a:lnTo>
                    <a:pt x="19196" y="9496"/>
                  </a:lnTo>
                </a:path>
                <a:path w="29210" h="1705609">
                  <a:moveTo>
                    <a:pt x="19196" y="0"/>
                  </a:moveTo>
                  <a:lnTo>
                    <a:pt x="28675" y="4095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2370860" y="61121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2375601" y="5669018"/>
              <a:ext cx="28575" cy="1419860"/>
            </a:xfrm>
            <a:custGeom>
              <a:avLst/>
              <a:gdLst/>
              <a:ahLst/>
              <a:cxnLst/>
              <a:rect l="l" t="t" r="r" b="b"/>
              <a:pathLst>
                <a:path w="28575" h="1419859">
                  <a:moveTo>
                    <a:pt x="0" y="447837"/>
                  </a:moveTo>
                  <a:lnTo>
                    <a:pt x="9479" y="209674"/>
                  </a:lnTo>
                </a:path>
                <a:path w="28575" h="1419859">
                  <a:moveTo>
                    <a:pt x="9479" y="200178"/>
                  </a:moveTo>
                  <a:lnTo>
                    <a:pt x="9479" y="219170"/>
                  </a:lnTo>
                </a:path>
                <a:path w="28575" h="1419859">
                  <a:moveTo>
                    <a:pt x="9479" y="228666"/>
                  </a:moveTo>
                  <a:lnTo>
                    <a:pt x="9479" y="209674"/>
                  </a:lnTo>
                </a:path>
                <a:path w="28575" h="1419859">
                  <a:moveTo>
                    <a:pt x="9479" y="200178"/>
                  </a:moveTo>
                  <a:lnTo>
                    <a:pt x="9479" y="9496"/>
                  </a:lnTo>
                </a:path>
                <a:path w="28575" h="1419859">
                  <a:moveTo>
                    <a:pt x="9479" y="0"/>
                  </a:moveTo>
                  <a:lnTo>
                    <a:pt x="9479" y="143011"/>
                  </a:lnTo>
                </a:path>
                <a:path w="28575" h="1419859">
                  <a:moveTo>
                    <a:pt x="9479" y="152507"/>
                  </a:moveTo>
                  <a:lnTo>
                    <a:pt x="18968" y="790742"/>
                  </a:lnTo>
                </a:path>
                <a:path w="28575" h="1419859">
                  <a:moveTo>
                    <a:pt x="18968" y="800428"/>
                  </a:moveTo>
                  <a:lnTo>
                    <a:pt x="18968" y="714488"/>
                  </a:lnTo>
                </a:path>
                <a:path w="28575" h="1419859">
                  <a:moveTo>
                    <a:pt x="18968" y="704992"/>
                  </a:moveTo>
                  <a:lnTo>
                    <a:pt x="18968" y="66757"/>
                  </a:lnTo>
                </a:path>
                <a:path w="28575" h="1419859">
                  <a:moveTo>
                    <a:pt x="18968" y="57261"/>
                  </a:moveTo>
                  <a:lnTo>
                    <a:pt x="28448" y="333598"/>
                  </a:lnTo>
                </a:path>
                <a:path w="28575" h="1419859">
                  <a:moveTo>
                    <a:pt x="28448" y="343094"/>
                  </a:moveTo>
                  <a:lnTo>
                    <a:pt x="28448" y="14194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399309" y="70934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404049" y="6088367"/>
              <a:ext cx="38100" cy="1248410"/>
            </a:xfrm>
            <a:custGeom>
              <a:avLst/>
              <a:gdLst/>
              <a:ahLst/>
              <a:cxnLst/>
              <a:rect l="l" t="t" r="r" b="b"/>
              <a:pathLst>
                <a:path w="38100" h="1248409">
                  <a:moveTo>
                    <a:pt x="0" y="1009855"/>
                  </a:moveTo>
                  <a:lnTo>
                    <a:pt x="0" y="428559"/>
                  </a:lnTo>
                </a:path>
                <a:path w="38100" h="1248409">
                  <a:moveTo>
                    <a:pt x="0" y="419063"/>
                  </a:moveTo>
                  <a:lnTo>
                    <a:pt x="9479" y="9496"/>
                  </a:lnTo>
                </a:path>
                <a:path w="38100" h="1248409">
                  <a:moveTo>
                    <a:pt x="9479" y="0"/>
                  </a:moveTo>
                  <a:lnTo>
                    <a:pt x="9479" y="37984"/>
                  </a:lnTo>
                </a:path>
                <a:path w="38100" h="1248409">
                  <a:moveTo>
                    <a:pt x="9479" y="47480"/>
                  </a:moveTo>
                  <a:lnTo>
                    <a:pt x="9479" y="1238512"/>
                  </a:lnTo>
                </a:path>
                <a:path w="38100" h="1248409">
                  <a:moveTo>
                    <a:pt x="9479" y="1248008"/>
                  </a:moveTo>
                  <a:lnTo>
                    <a:pt x="9479" y="761968"/>
                  </a:lnTo>
                </a:path>
                <a:path w="38100" h="1248409">
                  <a:moveTo>
                    <a:pt x="9479" y="752472"/>
                  </a:moveTo>
                  <a:lnTo>
                    <a:pt x="18987" y="342904"/>
                  </a:lnTo>
                </a:path>
                <a:path w="38100" h="1248409">
                  <a:moveTo>
                    <a:pt x="18987" y="333408"/>
                  </a:moveTo>
                  <a:lnTo>
                    <a:pt x="18987" y="352401"/>
                  </a:lnTo>
                </a:path>
                <a:path w="38100" h="1248409">
                  <a:moveTo>
                    <a:pt x="18987" y="361897"/>
                  </a:moveTo>
                  <a:lnTo>
                    <a:pt x="18987" y="847908"/>
                  </a:lnTo>
                </a:path>
                <a:path w="38100" h="1248409">
                  <a:moveTo>
                    <a:pt x="18987" y="857404"/>
                  </a:moveTo>
                  <a:lnTo>
                    <a:pt x="18987" y="809734"/>
                  </a:lnTo>
                </a:path>
                <a:path w="38100" h="1248409">
                  <a:moveTo>
                    <a:pt x="18987" y="800238"/>
                  </a:moveTo>
                  <a:lnTo>
                    <a:pt x="37947" y="28488"/>
                  </a:lnTo>
                </a:path>
                <a:path w="38100" h="1248409">
                  <a:moveTo>
                    <a:pt x="37947" y="18992"/>
                  </a:moveTo>
                  <a:lnTo>
                    <a:pt x="37947" y="114238"/>
                  </a:lnTo>
                </a:path>
                <a:path w="38100" h="1248409">
                  <a:moveTo>
                    <a:pt x="37947" y="123734"/>
                  </a:moveTo>
                  <a:lnTo>
                    <a:pt x="37947" y="3713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437256" y="64646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2441996" y="5230962"/>
              <a:ext cx="38735" cy="1629410"/>
            </a:xfrm>
            <a:custGeom>
              <a:avLst/>
              <a:gdLst/>
              <a:ahLst/>
              <a:cxnLst/>
              <a:rect l="l" t="t" r="r" b="b"/>
              <a:pathLst>
                <a:path w="38735" h="1629409">
                  <a:moveTo>
                    <a:pt x="0" y="1238484"/>
                  </a:moveTo>
                  <a:lnTo>
                    <a:pt x="0" y="914381"/>
                  </a:lnTo>
                </a:path>
                <a:path w="38735" h="1629409">
                  <a:moveTo>
                    <a:pt x="0" y="904885"/>
                  </a:moveTo>
                  <a:lnTo>
                    <a:pt x="9479" y="171405"/>
                  </a:lnTo>
                </a:path>
                <a:path w="38735" h="1629409">
                  <a:moveTo>
                    <a:pt x="9479" y="161908"/>
                  </a:moveTo>
                  <a:lnTo>
                    <a:pt x="9479" y="285643"/>
                  </a:lnTo>
                </a:path>
                <a:path w="38735" h="1629409">
                  <a:moveTo>
                    <a:pt x="9479" y="295424"/>
                  </a:moveTo>
                  <a:lnTo>
                    <a:pt x="9479" y="1238484"/>
                  </a:lnTo>
                </a:path>
                <a:path w="38735" h="1629409">
                  <a:moveTo>
                    <a:pt x="9479" y="1247980"/>
                  </a:moveTo>
                  <a:lnTo>
                    <a:pt x="18959" y="790647"/>
                  </a:lnTo>
                </a:path>
                <a:path w="38735" h="1629409">
                  <a:moveTo>
                    <a:pt x="18959" y="781150"/>
                  </a:moveTo>
                  <a:lnTo>
                    <a:pt x="18959" y="9496"/>
                  </a:lnTo>
                </a:path>
                <a:path w="38735" h="1629409">
                  <a:moveTo>
                    <a:pt x="18959" y="0"/>
                  </a:moveTo>
                  <a:lnTo>
                    <a:pt x="18959" y="142916"/>
                  </a:lnTo>
                </a:path>
                <a:path w="38735" h="1629409">
                  <a:moveTo>
                    <a:pt x="18959" y="152412"/>
                  </a:moveTo>
                  <a:lnTo>
                    <a:pt x="28628" y="1428976"/>
                  </a:lnTo>
                </a:path>
                <a:path w="38735" h="1629409">
                  <a:moveTo>
                    <a:pt x="28628" y="1438472"/>
                  </a:moveTo>
                  <a:lnTo>
                    <a:pt x="28628" y="885893"/>
                  </a:lnTo>
                </a:path>
                <a:path w="38735" h="1629409">
                  <a:moveTo>
                    <a:pt x="28628" y="876397"/>
                  </a:moveTo>
                  <a:lnTo>
                    <a:pt x="28628" y="485821"/>
                  </a:lnTo>
                </a:path>
                <a:path w="38735" h="1629409">
                  <a:moveTo>
                    <a:pt x="28628" y="476325"/>
                  </a:moveTo>
                  <a:lnTo>
                    <a:pt x="28628" y="514309"/>
                  </a:lnTo>
                </a:path>
                <a:path w="38735" h="1629409">
                  <a:moveTo>
                    <a:pt x="28628" y="523806"/>
                  </a:moveTo>
                  <a:lnTo>
                    <a:pt x="38108" y="162905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2475364" y="68647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2480105" y="5430856"/>
              <a:ext cx="142875" cy="1991360"/>
            </a:xfrm>
            <a:custGeom>
              <a:avLst/>
              <a:gdLst/>
              <a:ahLst/>
              <a:cxnLst/>
              <a:rect l="l" t="t" r="r" b="b"/>
              <a:pathLst>
                <a:path w="142875" h="1991359">
                  <a:moveTo>
                    <a:pt x="0" y="1438662"/>
                  </a:moveTo>
                  <a:lnTo>
                    <a:pt x="0" y="1048086"/>
                  </a:lnTo>
                </a:path>
                <a:path w="142875" h="1991359">
                  <a:moveTo>
                    <a:pt x="0" y="1038590"/>
                  </a:moveTo>
                  <a:lnTo>
                    <a:pt x="0" y="1048086"/>
                  </a:lnTo>
                </a:path>
                <a:path w="142875" h="1991359">
                  <a:moveTo>
                    <a:pt x="0" y="1057583"/>
                  </a:moveTo>
                  <a:lnTo>
                    <a:pt x="9479" y="1571893"/>
                  </a:lnTo>
                </a:path>
                <a:path w="142875" h="1991359">
                  <a:moveTo>
                    <a:pt x="9479" y="1581389"/>
                  </a:moveTo>
                  <a:lnTo>
                    <a:pt x="18959" y="1400488"/>
                  </a:lnTo>
                </a:path>
                <a:path w="142875" h="1991359">
                  <a:moveTo>
                    <a:pt x="18959" y="1390991"/>
                  </a:moveTo>
                  <a:lnTo>
                    <a:pt x="18959" y="943154"/>
                  </a:lnTo>
                </a:path>
                <a:path w="142875" h="1991359">
                  <a:moveTo>
                    <a:pt x="18959" y="933658"/>
                  </a:moveTo>
                  <a:lnTo>
                    <a:pt x="18959" y="1019408"/>
                  </a:lnTo>
                </a:path>
                <a:path w="142875" h="1991359">
                  <a:moveTo>
                    <a:pt x="18959" y="1028904"/>
                  </a:moveTo>
                  <a:lnTo>
                    <a:pt x="28438" y="1610162"/>
                  </a:lnTo>
                </a:path>
                <a:path w="142875" h="1991359">
                  <a:moveTo>
                    <a:pt x="28438" y="1619658"/>
                  </a:moveTo>
                  <a:lnTo>
                    <a:pt x="28438" y="1362503"/>
                  </a:lnTo>
                </a:path>
                <a:path w="142875" h="1991359">
                  <a:moveTo>
                    <a:pt x="28438" y="1353007"/>
                  </a:moveTo>
                  <a:lnTo>
                    <a:pt x="28438" y="343094"/>
                  </a:lnTo>
                </a:path>
                <a:path w="142875" h="1991359">
                  <a:moveTo>
                    <a:pt x="28438" y="333598"/>
                  </a:moveTo>
                  <a:lnTo>
                    <a:pt x="28438" y="724269"/>
                  </a:lnTo>
                </a:path>
                <a:path w="142875" h="1991359">
                  <a:moveTo>
                    <a:pt x="28438" y="733765"/>
                  </a:moveTo>
                  <a:lnTo>
                    <a:pt x="37918" y="1229083"/>
                  </a:lnTo>
                </a:path>
                <a:path w="142875" h="1991359">
                  <a:moveTo>
                    <a:pt x="37918" y="1238579"/>
                  </a:moveTo>
                  <a:lnTo>
                    <a:pt x="37918" y="1200594"/>
                  </a:lnTo>
                </a:path>
                <a:path w="142875" h="1991359">
                  <a:moveTo>
                    <a:pt x="37918" y="1191098"/>
                  </a:moveTo>
                  <a:lnTo>
                    <a:pt x="37918" y="9496"/>
                  </a:lnTo>
                </a:path>
                <a:path w="142875" h="1991359">
                  <a:moveTo>
                    <a:pt x="37918" y="0"/>
                  </a:moveTo>
                  <a:lnTo>
                    <a:pt x="47398" y="219170"/>
                  </a:lnTo>
                </a:path>
                <a:path w="142875" h="1991359">
                  <a:moveTo>
                    <a:pt x="47398" y="228666"/>
                  </a:moveTo>
                  <a:lnTo>
                    <a:pt x="47398" y="809924"/>
                  </a:lnTo>
                </a:path>
                <a:path w="142875" h="1991359">
                  <a:moveTo>
                    <a:pt x="47398" y="819420"/>
                  </a:moveTo>
                  <a:lnTo>
                    <a:pt x="47398" y="743261"/>
                  </a:lnTo>
                </a:path>
                <a:path w="142875" h="1991359">
                  <a:moveTo>
                    <a:pt x="47398" y="733765"/>
                  </a:moveTo>
                  <a:lnTo>
                    <a:pt x="47398" y="228666"/>
                  </a:lnTo>
                </a:path>
                <a:path w="142875" h="1991359">
                  <a:moveTo>
                    <a:pt x="47398" y="219170"/>
                  </a:moveTo>
                  <a:lnTo>
                    <a:pt x="56877" y="228666"/>
                  </a:lnTo>
                </a:path>
                <a:path w="142875" h="1991359">
                  <a:moveTo>
                    <a:pt x="56877" y="238162"/>
                  </a:moveTo>
                  <a:lnTo>
                    <a:pt x="66357" y="962431"/>
                  </a:lnTo>
                </a:path>
                <a:path w="142875" h="1991359">
                  <a:moveTo>
                    <a:pt x="66357" y="971928"/>
                  </a:moveTo>
                  <a:lnTo>
                    <a:pt x="66357" y="933658"/>
                  </a:lnTo>
                </a:path>
                <a:path w="142875" h="1991359">
                  <a:moveTo>
                    <a:pt x="66357" y="924162"/>
                  </a:moveTo>
                  <a:lnTo>
                    <a:pt x="66357" y="714488"/>
                  </a:lnTo>
                </a:path>
                <a:path w="142875" h="1991359">
                  <a:moveTo>
                    <a:pt x="66357" y="704992"/>
                  </a:moveTo>
                  <a:lnTo>
                    <a:pt x="66357" y="866900"/>
                  </a:lnTo>
                </a:path>
                <a:path w="142875" h="1991359">
                  <a:moveTo>
                    <a:pt x="66357" y="876492"/>
                  </a:moveTo>
                  <a:lnTo>
                    <a:pt x="75837" y="1695864"/>
                  </a:lnTo>
                </a:path>
                <a:path w="142875" h="1991359">
                  <a:moveTo>
                    <a:pt x="75837" y="1705361"/>
                  </a:moveTo>
                  <a:lnTo>
                    <a:pt x="75837" y="1495734"/>
                  </a:lnTo>
                </a:path>
                <a:path w="142875" h="1991359">
                  <a:moveTo>
                    <a:pt x="75837" y="1486238"/>
                  </a:moveTo>
                  <a:lnTo>
                    <a:pt x="75837" y="809924"/>
                  </a:lnTo>
                </a:path>
                <a:path w="142875" h="1991359">
                  <a:moveTo>
                    <a:pt x="75837" y="800428"/>
                  </a:moveTo>
                  <a:lnTo>
                    <a:pt x="85316" y="1048086"/>
                  </a:lnTo>
                </a:path>
                <a:path w="142875" h="1991359">
                  <a:moveTo>
                    <a:pt x="85316" y="1057583"/>
                  </a:moveTo>
                  <a:lnTo>
                    <a:pt x="85316" y="1981745"/>
                  </a:lnTo>
                </a:path>
                <a:path w="142875" h="1991359">
                  <a:moveTo>
                    <a:pt x="85316" y="1991241"/>
                  </a:moveTo>
                  <a:lnTo>
                    <a:pt x="85316" y="1705361"/>
                  </a:lnTo>
                </a:path>
                <a:path w="142875" h="1991359">
                  <a:moveTo>
                    <a:pt x="85316" y="1695864"/>
                  </a:moveTo>
                  <a:lnTo>
                    <a:pt x="94891" y="743261"/>
                  </a:lnTo>
                </a:path>
                <a:path w="142875" h="1991359">
                  <a:moveTo>
                    <a:pt x="94891" y="733765"/>
                  </a:moveTo>
                  <a:lnTo>
                    <a:pt x="94891" y="952650"/>
                  </a:lnTo>
                </a:path>
                <a:path w="142875" h="1991359">
                  <a:moveTo>
                    <a:pt x="94891" y="962431"/>
                  </a:moveTo>
                  <a:lnTo>
                    <a:pt x="94891" y="1619658"/>
                  </a:lnTo>
                </a:path>
                <a:path w="142875" h="1991359">
                  <a:moveTo>
                    <a:pt x="94891" y="1629154"/>
                  </a:moveTo>
                  <a:lnTo>
                    <a:pt x="94891" y="1409984"/>
                  </a:lnTo>
                </a:path>
                <a:path w="142875" h="1991359">
                  <a:moveTo>
                    <a:pt x="94891" y="1400488"/>
                  </a:moveTo>
                  <a:lnTo>
                    <a:pt x="104560" y="543083"/>
                  </a:lnTo>
                </a:path>
                <a:path w="142875" h="1991359">
                  <a:moveTo>
                    <a:pt x="104560" y="533587"/>
                  </a:moveTo>
                  <a:lnTo>
                    <a:pt x="104560" y="552579"/>
                  </a:lnTo>
                </a:path>
                <a:path w="142875" h="1991359">
                  <a:moveTo>
                    <a:pt x="104560" y="562075"/>
                  </a:moveTo>
                  <a:lnTo>
                    <a:pt x="104560" y="866900"/>
                  </a:lnTo>
                </a:path>
                <a:path w="142875" h="1991359">
                  <a:moveTo>
                    <a:pt x="104560" y="876492"/>
                  </a:moveTo>
                  <a:lnTo>
                    <a:pt x="114040" y="838412"/>
                  </a:lnTo>
                </a:path>
                <a:path w="142875" h="1991359">
                  <a:moveTo>
                    <a:pt x="114040" y="828916"/>
                  </a:moveTo>
                  <a:lnTo>
                    <a:pt x="123519" y="257439"/>
                  </a:lnTo>
                </a:path>
                <a:path w="142875" h="1991359">
                  <a:moveTo>
                    <a:pt x="123519" y="247658"/>
                  </a:moveTo>
                  <a:lnTo>
                    <a:pt x="123519" y="343094"/>
                  </a:lnTo>
                </a:path>
                <a:path w="142875" h="1991359">
                  <a:moveTo>
                    <a:pt x="123519" y="352685"/>
                  </a:moveTo>
                  <a:lnTo>
                    <a:pt x="123519" y="790742"/>
                  </a:lnTo>
                </a:path>
                <a:path w="142875" h="1991359">
                  <a:moveTo>
                    <a:pt x="123519" y="800428"/>
                  </a:moveTo>
                  <a:lnTo>
                    <a:pt x="123519" y="648015"/>
                  </a:lnTo>
                </a:path>
                <a:path w="142875" h="1991359">
                  <a:moveTo>
                    <a:pt x="123519" y="638329"/>
                  </a:moveTo>
                  <a:lnTo>
                    <a:pt x="132999" y="114523"/>
                  </a:lnTo>
                </a:path>
                <a:path w="142875" h="1991359">
                  <a:moveTo>
                    <a:pt x="132999" y="105027"/>
                  </a:moveTo>
                  <a:lnTo>
                    <a:pt x="132999" y="228666"/>
                  </a:lnTo>
                </a:path>
                <a:path w="142875" h="1991359">
                  <a:moveTo>
                    <a:pt x="132999" y="238162"/>
                  </a:moveTo>
                  <a:lnTo>
                    <a:pt x="132999" y="1314738"/>
                  </a:lnTo>
                </a:path>
                <a:path w="142875" h="1991359">
                  <a:moveTo>
                    <a:pt x="132999" y="1324234"/>
                  </a:moveTo>
                  <a:lnTo>
                    <a:pt x="142479" y="1086071"/>
                  </a:lnTo>
                </a:path>
                <a:path w="142875" h="1991359">
                  <a:moveTo>
                    <a:pt x="142479" y="1076575"/>
                  </a:moveTo>
                  <a:lnTo>
                    <a:pt x="142479" y="4668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2617843" y="58834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2622584" y="5888189"/>
              <a:ext cx="19050" cy="1276985"/>
            </a:xfrm>
            <a:custGeom>
              <a:avLst/>
              <a:gdLst/>
              <a:ahLst/>
              <a:cxnLst/>
              <a:rect l="l" t="t" r="r" b="b"/>
              <a:pathLst>
                <a:path w="19050" h="1276984">
                  <a:moveTo>
                    <a:pt x="0" y="0"/>
                  </a:moveTo>
                  <a:lnTo>
                    <a:pt x="0" y="438340"/>
                  </a:lnTo>
                </a:path>
                <a:path w="19050" h="1276984">
                  <a:moveTo>
                    <a:pt x="0" y="447837"/>
                  </a:moveTo>
                  <a:lnTo>
                    <a:pt x="9479" y="1267020"/>
                  </a:lnTo>
                </a:path>
                <a:path w="19050" h="1276984">
                  <a:moveTo>
                    <a:pt x="9479" y="1276525"/>
                  </a:moveTo>
                  <a:lnTo>
                    <a:pt x="9479" y="1181317"/>
                  </a:lnTo>
                </a:path>
                <a:path w="19050" h="1276984">
                  <a:moveTo>
                    <a:pt x="9479" y="1171821"/>
                  </a:moveTo>
                  <a:lnTo>
                    <a:pt x="9479" y="505098"/>
                  </a:lnTo>
                </a:path>
                <a:path w="19050" h="1276984">
                  <a:moveTo>
                    <a:pt x="9479" y="495317"/>
                  </a:moveTo>
                  <a:lnTo>
                    <a:pt x="9479" y="571571"/>
                  </a:lnTo>
                </a:path>
                <a:path w="19050" h="1276984">
                  <a:moveTo>
                    <a:pt x="9479" y="581257"/>
                  </a:moveTo>
                  <a:lnTo>
                    <a:pt x="18959" y="1190813"/>
                  </a:lnTo>
                </a:path>
                <a:path w="19050" h="1276984">
                  <a:moveTo>
                    <a:pt x="18959" y="1200300"/>
                  </a:moveTo>
                  <a:lnTo>
                    <a:pt x="18959" y="1095567"/>
                  </a:lnTo>
                </a:path>
                <a:path w="19050" h="1276984">
                  <a:moveTo>
                    <a:pt x="18959" y="1086071"/>
                  </a:moveTo>
                  <a:lnTo>
                    <a:pt x="18959" y="77174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2636802" y="66456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2651023" y="5335705"/>
              <a:ext cx="57785" cy="1619885"/>
            </a:xfrm>
            <a:custGeom>
              <a:avLst/>
              <a:gdLst/>
              <a:ahLst/>
              <a:cxnLst/>
              <a:rect l="l" t="t" r="r" b="b"/>
              <a:pathLst>
                <a:path w="57785" h="1619884">
                  <a:moveTo>
                    <a:pt x="0" y="1324234"/>
                  </a:moveTo>
                  <a:lnTo>
                    <a:pt x="0" y="1314738"/>
                  </a:lnTo>
                </a:path>
                <a:path w="57785" h="1619884">
                  <a:moveTo>
                    <a:pt x="0" y="1305241"/>
                  </a:moveTo>
                  <a:lnTo>
                    <a:pt x="0" y="1133742"/>
                  </a:lnTo>
                </a:path>
                <a:path w="57785" h="1619884">
                  <a:moveTo>
                    <a:pt x="0" y="1124055"/>
                  </a:moveTo>
                  <a:lnTo>
                    <a:pt x="0" y="1143238"/>
                  </a:lnTo>
                </a:path>
                <a:path w="57785" h="1619884">
                  <a:moveTo>
                    <a:pt x="0" y="1152734"/>
                  </a:moveTo>
                  <a:lnTo>
                    <a:pt x="0" y="1266972"/>
                  </a:lnTo>
                </a:path>
                <a:path w="57785" h="1619884">
                  <a:moveTo>
                    <a:pt x="0" y="1276468"/>
                  </a:moveTo>
                  <a:lnTo>
                    <a:pt x="9479" y="1219491"/>
                  </a:lnTo>
                </a:path>
                <a:path w="57785" h="1619884">
                  <a:moveTo>
                    <a:pt x="9479" y="1209995"/>
                  </a:moveTo>
                  <a:lnTo>
                    <a:pt x="9479" y="409567"/>
                  </a:lnTo>
                </a:path>
                <a:path w="57785" h="1619884">
                  <a:moveTo>
                    <a:pt x="9479" y="400071"/>
                  </a:moveTo>
                  <a:lnTo>
                    <a:pt x="9479" y="790647"/>
                  </a:lnTo>
                </a:path>
                <a:path w="57785" h="1619884">
                  <a:moveTo>
                    <a:pt x="9479" y="800143"/>
                  </a:moveTo>
                  <a:lnTo>
                    <a:pt x="18959" y="1095567"/>
                  </a:lnTo>
                </a:path>
                <a:path w="57785" h="1619884">
                  <a:moveTo>
                    <a:pt x="18959" y="1105063"/>
                  </a:moveTo>
                  <a:lnTo>
                    <a:pt x="18959" y="1000321"/>
                  </a:lnTo>
                </a:path>
                <a:path w="57785" h="1619884">
                  <a:moveTo>
                    <a:pt x="18959" y="990825"/>
                  </a:moveTo>
                  <a:lnTo>
                    <a:pt x="18959" y="9496"/>
                  </a:lnTo>
                </a:path>
                <a:path w="57785" h="1619884">
                  <a:moveTo>
                    <a:pt x="18959" y="0"/>
                  </a:moveTo>
                  <a:lnTo>
                    <a:pt x="18959" y="28488"/>
                  </a:lnTo>
                </a:path>
                <a:path w="57785" h="1619884">
                  <a:moveTo>
                    <a:pt x="18959" y="38174"/>
                  </a:moveTo>
                  <a:lnTo>
                    <a:pt x="28438" y="1047802"/>
                  </a:lnTo>
                </a:path>
                <a:path w="57785" h="1619884">
                  <a:moveTo>
                    <a:pt x="28438" y="1057583"/>
                  </a:moveTo>
                  <a:lnTo>
                    <a:pt x="28438" y="1028809"/>
                  </a:lnTo>
                </a:path>
                <a:path w="57785" h="1619884">
                  <a:moveTo>
                    <a:pt x="28438" y="1019313"/>
                  </a:moveTo>
                  <a:lnTo>
                    <a:pt x="28438" y="238162"/>
                  </a:lnTo>
                </a:path>
                <a:path w="57785" h="1619884">
                  <a:moveTo>
                    <a:pt x="28438" y="228666"/>
                  </a:moveTo>
                  <a:lnTo>
                    <a:pt x="37918" y="247658"/>
                  </a:lnTo>
                </a:path>
                <a:path w="57785" h="1619884">
                  <a:moveTo>
                    <a:pt x="37918" y="257154"/>
                  </a:moveTo>
                  <a:lnTo>
                    <a:pt x="37918" y="1190718"/>
                  </a:lnTo>
                </a:path>
                <a:path w="57785" h="1619884">
                  <a:moveTo>
                    <a:pt x="37918" y="1200214"/>
                  </a:moveTo>
                  <a:lnTo>
                    <a:pt x="37918" y="1067079"/>
                  </a:lnTo>
                </a:path>
                <a:path w="57785" h="1619884">
                  <a:moveTo>
                    <a:pt x="37918" y="1057583"/>
                  </a:moveTo>
                  <a:lnTo>
                    <a:pt x="47398" y="943059"/>
                  </a:lnTo>
                </a:path>
                <a:path w="57785" h="1619884">
                  <a:moveTo>
                    <a:pt x="47398" y="933563"/>
                  </a:moveTo>
                  <a:lnTo>
                    <a:pt x="47398" y="952555"/>
                  </a:lnTo>
                </a:path>
                <a:path w="57785" h="1619884">
                  <a:moveTo>
                    <a:pt x="47398" y="962052"/>
                  </a:moveTo>
                  <a:lnTo>
                    <a:pt x="57162" y="16195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2703444" y="69600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2708185" y="6488439"/>
              <a:ext cx="9525" cy="715010"/>
            </a:xfrm>
            <a:custGeom>
              <a:avLst/>
              <a:gdLst/>
              <a:ahLst/>
              <a:cxnLst/>
              <a:rect l="l" t="t" r="r" b="b"/>
              <a:pathLst>
                <a:path w="9525" h="715009">
                  <a:moveTo>
                    <a:pt x="0" y="476325"/>
                  </a:moveTo>
                  <a:lnTo>
                    <a:pt x="0" y="314416"/>
                  </a:lnTo>
                </a:path>
                <a:path w="9525" h="715009">
                  <a:moveTo>
                    <a:pt x="0" y="304920"/>
                  </a:moveTo>
                  <a:lnTo>
                    <a:pt x="0" y="9496"/>
                  </a:lnTo>
                </a:path>
                <a:path w="9525" h="715009">
                  <a:moveTo>
                    <a:pt x="0" y="0"/>
                  </a:moveTo>
                  <a:lnTo>
                    <a:pt x="9479" y="76253"/>
                  </a:lnTo>
                </a:path>
                <a:path w="9525" h="715009">
                  <a:moveTo>
                    <a:pt x="9479" y="85749"/>
                  </a:moveTo>
                  <a:lnTo>
                    <a:pt x="9479" y="7144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2712924" y="72076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9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2717665" y="5573867"/>
              <a:ext cx="38100" cy="1638935"/>
            </a:xfrm>
            <a:custGeom>
              <a:avLst/>
              <a:gdLst/>
              <a:ahLst/>
              <a:cxnLst/>
              <a:rect l="l" t="t" r="r" b="b"/>
              <a:pathLst>
                <a:path w="38100" h="1638934">
                  <a:moveTo>
                    <a:pt x="0" y="1638565"/>
                  </a:moveTo>
                  <a:lnTo>
                    <a:pt x="0" y="1257476"/>
                  </a:lnTo>
                </a:path>
                <a:path w="38100" h="1638934">
                  <a:moveTo>
                    <a:pt x="0" y="1247980"/>
                  </a:moveTo>
                  <a:lnTo>
                    <a:pt x="9479" y="505003"/>
                  </a:lnTo>
                </a:path>
                <a:path w="38100" h="1638934">
                  <a:moveTo>
                    <a:pt x="9479" y="495317"/>
                  </a:moveTo>
                  <a:lnTo>
                    <a:pt x="9479" y="600249"/>
                  </a:lnTo>
                </a:path>
                <a:path w="38100" h="1638934">
                  <a:moveTo>
                    <a:pt x="9479" y="609745"/>
                  </a:moveTo>
                  <a:lnTo>
                    <a:pt x="9479" y="1343226"/>
                  </a:lnTo>
                </a:path>
                <a:path w="38100" h="1638934">
                  <a:moveTo>
                    <a:pt x="9479" y="1352722"/>
                  </a:moveTo>
                  <a:lnTo>
                    <a:pt x="9479" y="1095567"/>
                  </a:lnTo>
                </a:path>
                <a:path w="38100" h="1638934">
                  <a:moveTo>
                    <a:pt x="9479" y="1086071"/>
                  </a:moveTo>
                  <a:lnTo>
                    <a:pt x="18959" y="76158"/>
                  </a:lnTo>
                </a:path>
                <a:path w="38100" h="1638934">
                  <a:moveTo>
                    <a:pt x="18959" y="66662"/>
                  </a:moveTo>
                  <a:lnTo>
                    <a:pt x="18959" y="371583"/>
                  </a:lnTo>
                </a:path>
                <a:path w="38100" h="1638934">
                  <a:moveTo>
                    <a:pt x="18959" y="381079"/>
                  </a:moveTo>
                  <a:lnTo>
                    <a:pt x="18959" y="800143"/>
                  </a:lnTo>
                </a:path>
                <a:path w="38100" h="1638934">
                  <a:moveTo>
                    <a:pt x="18959" y="809639"/>
                  </a:moveTo>
                  <a:lnTo>
                    <a:pt x="28438" y="514499"/>
                  </a:lnTo>
                </a:path>
                <a:path w="38100" h="1638934">
                  <a:moveTo>
                    <a:pt x="28438" y="505003"/>
                  </a:moveTo>
                  <a:lnTo>
                    <a:pt x="28438" y="9496"/>
                  </a:lnTo>
                </a:path>
                <a:path w="38100" h="1638934">
                  <a:moveTo>
                    <a:pt x="28438" y="0"/>
                  </a:moveTo>
                  <a:lnTo>
                    <a:pt x="28438" y="104647"/>
                  </a:lnTo>
                </a:path>
                <a:path w="38100" h="1638934">
                  <a:moveTo>
                    <a:pt x="28438" y="114428"/>
                  </a:moveTo>
                  <a:lnTo>
                    <a:pt x="37918" y="41906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2750843" y="5997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2755583" y="5973939"/>
              <a:ext cx="9525" cy="76835"/>
            </a:xfrm>
            <a:custGeom>
              <a:avLst/>
              <a:gdLst/>
              <a:ahLst/>
              <a:cxnLst/>
              <a:rect l="l" t="t" r="r" b="b"/>
              <a:pathLst>
                <a:path w="9525" h="76835">
                  <a:moveTo>
                    <a:pt x="0" y="28678"/>
                  </a:moveTo>
                  <a:lnTo>
                    <a:pt x="0" y="9496"/>
                  </a:lnTo>
                </a:path>
                <a:path w="9525" h="76835">
                  <a:moveTo>
                    <a:pt x="0" y="0"/>
                  </a:moveTo>
                  <a:lnTo>
                    <a:pt x="0" y="47670"/>
                  </a:lnTo>
                </a:path>
                <a:path w="9525" h="76835">
                  <a:moveTo>
                    <a:pt x="0" y="57166"/>
                  </a:moveTo>
                  <a:lnTo>
                    <a:pt x="0" y="66757"/>
                  </a:lnTo>
                </a:path>
                <a:path w="9525" h="76835">
                  <a:moveTo>
                    <a:pt x="0" y="76253"/>
                  </a:moveTo>
                  <a:lnTo>
                    <a:pt x="9479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2760319" y="59786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2765063" y="5450133"/>
              <a:ext cx="66675" cy="1800860"/>
            </a:xfrm>
            <a:custGeom>
              <a:avLst/>
              <a:gdLst/>
              <a:ahLst/>
              <a:cxnLst/>
              <a:rect l="l" t="t" r="r" b="b"/>
              <a:pathLst>
                <a:path w="66675" h="1800859">
                  <a:moveTo>
                    <a:pt x="0" y="533302"/>
                  </a:moveTo>
                  <a:lnTo>
                    <a:pt x="0" y="638234"/>
                  </a:lnTo>
                </a:path>
                <a:path w="66675" h="1800859">
                  <a:moveTo>
                    <a:pt x="0" y="647730"/>
                  </a:moveTo>
                  <a:lnTo>
                    <a:pt x="0" y="1295460"/>
                  </a:lnTo>
                </a:path>
                <a:path w="66675" h="1800859">
                  <a:moveTo>
                    <a:pt x="0" y="1304957"/>
                  </a:moveTo>
                  <a:lnTo>
                    <a:pt x="9479" y="1152544"/>
                  </a:lnTo>
                </a:path>
                <a:path w="66675" h="1800859">
                  <a:moveTo>
                    <a:pt x="9479" y="1143048"/>
                  </a:moveTo>
                  <a:lnTo>
                    <a:pt x="9479" y="761968"/>
                  </a:lnTo>
                </a:path>
                <a:path w="66675" h="1800859">
                  <a:moveTo>
                    <a:pt x="9479" y="752472"/>
                  </a:moveTo>
                  <a:lnTo>
                    <a:pt x="9479" y="847623"/>
                  </a:lnTo>
                </a:path>
                <a:path w="66675" h="1800859">
                  <a:moveTo>
                    <a:pt x="9479" y="857214"/>
                  </a:moveTo>
                  <a:lnTo>
                    <a:pt x="18959" y="1790797"/>
                  </a:lnTo>
                </a:path>
                <a:path w="66675" h="1800859">
                  <a:moveTo>
                    <a:pt x="18959" y="1800531"/>
                  </a:moveTo>
                  <a:lnTo>
                    <a:pt x="18959" y="1476457"/>
                  </a:lnTo>
                </a:path>
                <a:path w="66675" h="1800859">
                  <a:moveTo>
                    <a:pt x="18959" y="1466960"/>
                  </a:moveTo>
                  <a:lnTo>
                    <a:pt x="18959" y="923877"/>
                  </a:lnTo>
                </a:path>
                <a:path w="66675" h="1800859">
                  <a:moveTo>
                    <a:pt x="18959" y="914381"/>
                  </a:moveTo>
                  <a:lnTo>
                    <a:pt x="18959" y="943154"/>
                  </a:lnTo>
                </a:path>
                <a:path w="66675" h="1800859">
                  <a:moveTo>
                    <a:pt x="18959" y="952650"/>
                  </a:moveTo>
                  <a:lnTo>
                    <a:pt x="28438" y="1705076"/>
                  </a:lnTo>
                </a:path>
                <a:path w="66675" h="1800859">
                  <a:moveTo>
                    <a:pt x="28438" y="1714581"/>
                  </a:moveTo>
                  <a:lnTo>
                    <a:pt x="28438" y="1428976"/>
                  </a:lnTo>
                </a:path>
                <a:path w="66675" h="1800859">
                  <a:moveTo>
                    <a:pt x="28438" y="1419385"/>
                  </a:moveTo>
                  <a:lnTo>
                    <a:pt x="28438" y="857214"/>
                  </a:lnTo>
                </a:path>
                <a:path w="66675" h="1800859">
                  <a:moveTo>
                    <a:pt x="28438" y="847623"/>
                  </a:moveTo>
                  <a:lnTo>
                    <a:pt x="37918" y="981139"/>
                  </a:lnTo>
                </a:path>
                <a:path w="66675" h="1800859">
                  <a:moveTo>
                    <a:pt x="37918" y="990635"/>
                  </a:moveTo>
                  <a:lnTo>
                    <a:pt x="37918" y="1095567"/>
                  </a:lnTo>
                </a:path>
                <a:path w="66675" h="1800859">
                  <a:moveTo>
                    <a:pt x="37918" y="1105063"/>
                  </a:moveTo>
                  <a:lnTo>
                    <a:pt x="37918" y="1066794"/>
                  </a:lnTo>
                </a:path>
                <a:path w="66675" h="1800859">
                  <a:moveTo>
                    <a:pt x="37918" y="1057298"/>
                  </a:moveTo>
                  <a:lnTo>
                    <a:pt x="47398" y="371393"/>
                  </a:lnTo>
                </a:path>
                <a:path w="66675" h="1800859">
                  <a:moveTo>
                    <a:pt x="47398" y="361897"/>
                  </a:moveTo>
                  <a:lnTo>
                    <a:pt x="47398" y="495317"/>
                  </a:lnTo>
                </a:path>
                <a:path w="66675" h="1800859">
                  <a:moveTo>
                    <a:pt x="47398" y="504813"/>
                  </a:moveTo>
                  <a:lnTo>
                    <a:pt x="57067" y="714488"/>
                  </a:lnTo>
                </a:path>
                <a:path w="66675" h="1800859">
                  <a:moveTo>
                    <a:pt x="57067" y="723984"/>
                  </a:moveTo>
                  <a:lnTo>
                    <a:pt x="57067" y="704992"/>
                  </a:lnTo>
                </a:path>
                <a:path w="66675" h="1800859">
                  <a:moveTo>
                    <a:pt x="57067" y="695211"/>
                  </a:moveTo>
                  <a:lnTo>
                    <a:pt x="57067" y="9496"/>
                  </a:lnTo>
                </a:path>
                <a:path w="66675" h="1800859">
                  <a:moveTo>
                    <a:pt x="57067" y="0"/>
                  </a:moveTo>
                  <a:lnTo>
                    <a:pt x="57067" y="95246"/>
                  </a:lnTo>
                </a:path>
                <a:path w="66675" h="1800859">
                  <a:moveTo>
                    <a:pt x="57067" y="104742"/>
                  </a:moveTo>
                  <a:lnTo>
                    <a:pt x="66547" y="1009627"/>
                  </a:lnTo>
                </a:path>
                <a:path w="66675" h="1800859">
                  <a:moveTo>
                    <a:pt x="66547" y="1019313"/>
                  </a:moveTo>
                  <a:lnTo>
                    <a:pt x="66547" y="685714"/>
                  </a:lnTo>
                </a:path>
                <a:path w="66675" h="1800859">
                  <a:moveTo>
                    <a:pt x="66547" y="676218"/>
                  </a:moveTo>
                  <a:lnTo>
                    <a:pt x="66547" y="21888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2826869" y="56547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2831610" y="5659522"/>
              <a:ext cx="9525" cy="1219835"/>
            </a:xfrm>
            <a:custGeom>
              <a:avLst/>
              <a:gdLst/>
              <a:ahLst/>
              <a:cxnLst/>
              <a:rect l="l" t="t" r="r" b="b"/>
              <a:pathLst>
                <a:path w="9525" h="1219834">
                  <a:moveTo>
                    <a:pt x="0" y="0"/>
                  </a:moveTo>
                  <a:lnTo>
                    <a:pt x="9479" y="409662"/>
                  </a:lnTo>
                </a:path>
                <a:path w="9525" h="1219834">
                  <a:moveTo>
                    <a:pt x="9479" y="419348"/>
                  </a:moveTo>
                  <a:lnTo>
                    <a:pt x="9479" y="12195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2836349" y="68838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2841090" y="6212102"/>
              <a:ext cx="19050" cy="848360"/>
            </a:xfrm>
            <a:custGeom>
              <a:avLst/>
              <a:gdLst/>
              <a:ahLst/>
              <a:cxnLst/>
              <a:rect l="l" t="t" r="r" b="b"/>
              <a:pathLst>
                <a:path w="19050" h="848359">
                  <a:moveTo>
                    <a:pt x="0" y="676503"/>
                  </a:moveTo>
                  <a:lnTo>
                    <a:pt x="0" y="276337"/>
                  </a:lnTo>
                </a:path>
                <a:path w="19050" h="848359">
                  <a:moveTo>
                    <a:pt x="0" y="266841"/>
                  </a:moveTo>
                  <a:lnTo>
                    <a:pt x="9479" y="9496"/>
                  </a:lnTo>
                </a:path>
                <a:path w="19050" h="848359">
                  <a:moveTo>
                    <a:pt x="9479" y="0"/>
                  </a:moveTo>
                  <a:lnTo>
                    <a:pt x="9479" y="85655"/>
                  </a:lnTo>
                </a:path>
                <a:path w="19050" h="848359">
                  <a:moveTo>
                    <a:pt x="9479" y="95246"/>
                  </a:moveTo>
                  <a:lnTo>
                    <a:pt x="9479" y="838412"/>
                  </a:lnTo>
                </a:path>
                <a:path w="19050" h="848359">
                  <a:moveTo>
                    <a:pt x="9479" y="847908"/>
                  </a:moveTo>
                  <a:lnTo>
                    <a:pt x="9479" y="800143"/>
                  </a:lnTo>
                </a:path>
                <a:path w="19050" h="848359">
                  <a:moveTo>
                    <a:pt x="9479" y="790647"/>
                  </a:moveTo>
                  <a:lnTo>
                    <a:pt x="18959" y="476325"/>
                  </a:lnTo>
                </a:path>
                <a:path w="19050" h="848359">
                  <a:moveTo>
                    <a:pt x="18959" y="466829"/>
                  </a:moveTo>
                  <a:lnTo>
                    <a:pt x="18959" y="495507"/>
                  </a:lnTo>
                </a:path>
                <a:path w="19050" h="848359">
                  <a:moveTo>
                    <a:pt x="18959" y="505003"/>
                  </a:moveTo>
                  <a:lnTo>
                    <a:pt x="18959" y="5334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2855308" y="67503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2860049" y="5478621"/>
              <a:ext cx="66675" cy="1334135"/>
            </a:xfrm>
            <a:custGeom>
              <a:avLst/>
              <a:gdLst/>
              <a:ahLst/>
              <a:cxnLst/>
              <a:rect l="l" t="t" r="r" b="b"/>
              <a:pathLst>
                <a:path w="66675" h="1334134">
                  <a:moveTo>
                    <a:pt x="0" y="1276468"/>
                  </a:moveTo>
                  <a:lnTo>
                    <a:pt x="9574" y="1324234"/>
                  </a:lnTo>
                </a:path>
                <a:path w="66675" h="1334134">
                  <a:moveTo>
                    <a:pt x="9574" y="1333730"/>
                  </a:moveTo>
                  <a:lnTo>
                    <a:pt x="9574" y="1266972"/>
                  </a:lnTo>
                </a:path>
                <a:path w="66675" h="1334134">
                  <a:moveTo>
                    <a:pt x="9574" y="1257476"/>
                  </a:moveTo>
                  <a:lnTo>
                    <a:pt x="19054" y="638234"/>
                  </a:lnTo>
                </a:path>
                <a:path w="66675" h="1334134">
                  <a:moveTo>
                    <a:pt x="19054" y="628738"/>
                  </a:moveTo>
                  <a:lnTo>
                    <a:pt x="19054" y="752662"/>
                  </a:lnTo>
                </a:path>
                <a:path w="66675" h="1334134">
                  <a:moveTo>
                    <a:pt x="19054" y="762158"/>
                  </a:moveTo>
                  <a:lnTo>
                    <a:pt x="19054" y="1086071"/>
                  </a:lnTo>
                </a:path>
                <a:path w="66675" h="1334134">
                  <a:moveTo>
                    <a:pt x="19054" y="1095567"/>
                  </a:moveTo>
                  <a:lnTo>
                    <a:pt x="19054" y="924162"/>
                  </a:lnTo>
                </a:path>
                <a:path w="66675" h="1334134">
                  <a:moveTo>
                    <a:pt x="19054" y="914666"/>
                  </a:moveTo>
                  <a:lnTo>
                    <a:pt x="28533" y="76253"/>
                  </a:lnTo>
                </a:path>
                <a:path w="66675" h="1334134">
                  <a:moveTo>
                    <a:pt x="28533" y="66757"/>
                  </a:moveTo>
                  <a:lnTo>
                    <a:pt x="28533" y="161908"/>
                  </a:lnTo>
                </a:path>
                <a:path w="66675" h="1334134">
                  <a:moveTo>
                    <a:pt x="28533" y="171405"/>
                  </a:moveTo>
                  <a:lnTo>
                    <a:pt x="28533" y="819135"/>
                  </a:lnTo>
                </a:path>
                <a:path w="66675" h="1334134">
                  <a:moveTo>
                    <a:pt x="28533" y="828726"/>
                  </a:moveTo>
                  <a:lnTo>
                    <a:pt x="28533" y="742976"/>
                  </a:lnTo>
                </a:path>
                <a:path w="66675" h="1334134">
                  <a:moveTo>
                    <a:pt x="28533" y="733480"/>
                  </a:moveTo>
                  <a:lnTo>
                    <a:pt x="38013" y="9496"/>
                  </a:lnTo>
                </a:path>
                <a:path w="66675" h="1334134">
                  <a:moveTo>
                    <a:pt x="38013" y="0"/>
                  </a:moveTo>
                  <a:lnTo>
                    <a:pt x="38013" y="161908"/>
                  </a:lnTo>
                </a:path>
                <a:path w="66675" h="1334134">
                  <a:moveTo>
                    <a:pt x="38013" y="171405"/>
                  </a:moveTo>
                  <a:lnTo>
                    <a:pt x="38013" y="781150"/>
                  </a:lnTo>
                </a:path>
                <a:path w="66675" h="1334134">
                  <a:moveTo>
                    <a:pt x="38013" y="790647"/>
                  </a:moveTo>
                  <a:lnTo>
                    <a:pt x="47493" y="600249"/>
                  </a:lnTo>
                </a:path>
                <a:path w="66675" h="1334134">
                  <a:moveTo>
                    <a:pt x="47493" y="590563"/>
                  </a:moveTo>
                  <a:lnTo>
                    <a:pt x="47493" y="504813"/>
                  </a:lnTo>
                </a:path>
                <a:path w="66675" h="1334134">
                  <a:moveTo>
                    <a:pt x="47493" y="495317"/>
                  </a:moveTo>
                  <a:lnTo>
                    <a:pt x="47493" y="504813"/>
                  </a:lnTo>
                </a:path>
                <a:path w="66675" h="1334134">
                  <a:moveTo>
                    <a:pt x="47493" y="514309"/>
                  </a:moveTo>
                  <a:lnTo>
                    <a:pt x="56972" y="1247980"/>
                  </a:lnTo>
                </a:path>
                <a:path w="66675" h="1334134">
                  <a:moveTo>
                    <a:pt x="56972" y="1257476"/>
                  </a:moveTo>
                  <a:lnTo>
                    <a:pt x="56972" y="1228988"/>
                  </a:lnTo>
                </a:path>
                <a:path w="66675" h="1334134">
                  <a:moveTo>
                    <a:pt x="56972" y="1219302"/>
                  </a:moveTo>
                  <a:lnTo>
                    <a:pt x="66452" y="1038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2921761" y="65026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2926502" y="5964443"/>
              <a:ext cx="29209" cy="1229360"/>
            </a:xfrm>
            <a:custGeom>
              <a:avLst/>
              <a:gdLst/>
              <a:ahLst/>
              <a:cxnLst/>
              <a:rect l="l" t="t" r="r" b="b"/>
              <a:pathLst>
                <a:path w="29210" h="1229359">
                  <a:moveTo>
                    <a:pt x="0" y="542988"/>
                  </a:moveTo>
                  <a:lnTo>
                    <a:pt x="0" y="752662"/>
                  </a:lnTo>
                </a:path>
                <a:path w="29210" h="1229359">
                  <a:moveTo>
                    <a:pt x="0" y="762158"/>
                  </a:moveTo>
                  <a:lnTo>
                    <a:pt x="0" y="1219491"/>
                  </a:lnTo>
                </a:path>
                <a:path w="29210" h="1229359">
                  <a:moveTo>
                    <a:pt x="0" y="1228997"/>
                  </a:moveTo>
                  <a:lnTo>
                    <a:pt x="9669" y="1057583"/>
                  </a:lnTo>
                </a:path>
                <a:path w="29210" h="1229359">
                  <a:moveTo>
                    <a:pt x="9669" y="1047802"/>
                  </a:moveTo>
                  <a:lnTo>
                    <a:pt x="9669" y="381079"/>
                  </a:lnTo>
                </a:path>
                <a:path w="29210" h="1229359">
                  <a:moveTo>
                    <a:pt x="9669" y="371583"/>
                  </a:moveTo>
                  <a:lnTo>
                    <a:pt x="9669" y="476325"/>
                  </a:lnTo>
                </a:path>
                <a:path w="29210" h="1229359">
                  <a:moveTo>
                    <a:pt x="9669" y="485821"/>
                  </a:moveTo>
                  <a:lnTo>
                    <a:pt x="19148" y="1124046"/>
                  </a:lnTo>
                </a:path>
                <a:path w="29210" h="1229359">
                  <a:moveTo>
                    <a:pt x="19148" y="1133779"/>
                  </a:moveTo>
                  <a:lnTo>
                    <a:pt x="19148" y="1019313"/>
                  </a:lnTo>
                </a:path>
                <a:path w="29210" h="1229359">
                  <a:moveTo>
                    <a:pt x="19148" y="1009817"/>
                  </a:moveTo>
                  <a:lnTo>
                    <a:pt x="19148" y="9496"/>
                  </a:lnTo>
                </a:path>
                <a:path w="29210" h="1229359">
                  <a:moveTo>
                    <a:pt x="19148" y="0"/>
                  </a:moveTo>
                  <a:lnTo>
                    <a:pt x="19148" y="85749"/>
                  </a:lnTo>
                </a:path>
                <a:path w="29210" h="1229359">
                  <a:moveTo>
                    <a:pt x="19148" y="95246"/>
                  </a:moveTo>
                  <a:lnTo>
                    <a:pt x="28628" y="58125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2950389" y="655044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2955130" y="5716784"/>
              <a:ext cx="9525" cy="838835"/>
            </a:xfrm>
            <a:custGeom>
              <a:avLst/>
              <a:gdLst/>
              <a:ahLst/>
              <a:cxnLst/>
              <a:rect l="l" t="t" r="r" b="b"/>
              <a:pathLst>
                <a:path w="9525" h="838834">
                  <a:moveTo>
                    <a:pt x="0" y="838412"/>
                  </a:moveTo>
                  <a:lnTo>
                    <a:pt x="0" y="561980"/>
                  </a:lnTo>
                </a:path>
                <a:path w="9525" h="838834">
                  <a:moveTo>
                    <a:pt x="0" y="552484"/>
                  </a:moveTo>
                  <a:lnTo>
                    <a:pt x="0" y="9496"/>
                  </a:lnTo>
                </a:path>
                <a:path w="9525" h="838834">
                  <a:moveTo>
                    <a:pt x="0" y="0"/>
                  </a:moveTo>
                  <a:lnTo>
                    <a:pt x="9479" y="37984"/>
                  </a:lnTo>
                </a:path>
                <a:path w="9525" h="838834">
                  <a:moveTo>
                    <a:pt x="9479" y="47670"/>
                  </a:moveTo>
                  <a:lnTo>
                    <a:pt x="9479" y="27614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2959869" y="5997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2964610" y="5773951"/>
              <a:ext cx="66675" cy="1438910"/>
            </a:xfrm>
            <a:custGeom>
              <a:avLst/>
              <a:gdLst/>
              <a:ahLst/>
              <a:cxnLst/>
              <a:rect l="l" t="t" r="r" b="b"/>
              <a:pathLst>
                <a:path w="66675" h="1438909">
                  <a:moveTo>
                    <a:pt x="0" y="228666"/>
                  </a:moveTo>
                  <a:lnTo>
                    <a:pt x="0" y="123734"/>
                  </a:lnTo>
                </a:path>
                <a:path w="66675" h="1438909">
                  <a:moveTo>
                    <a:pt x="0" y="114238"/>
                  </a:moveTo>
                  <a:lnTo>
                    <a:pt x="9479" y="9591"/>
                  </a:lnTo>
                </a:path>
                <a:path w="66675" h="1438909">
                  <a:moveTo>
                    <a:pt x="9479" y="0"/>
                  </a:moveTo>
                  <a:lnTo>
                    <a:pt x="9479" y="19087"/>
                  </a:lnTo>
                </a:path>
                <a:path w="66675" h="1438909">
                  <a:moveTo>
                    <a:pt x="9479" y="28583"/>
                  </a:moveTo>
                  <a:lnTo>
                    <a:pt x="18959" y="647825"/>
                  </a:lnTo>
                </a:path>
                <a:path w="66675" h="1438909">
                  <a:moveTo>
                    <a:pt x="18959" y="657321"/>
                  </a:moveTo>
                  <a:lnTo>
                    <a:pt x="18959" y="533397"/>
                  </a:lnTo>
                </a:path>
                <a:path w="66675" h="1438909">
                  <a:moveTo>
                    <a:pt x="18959" y="523806"/>
                  </a:moveTo>
                  <a:lnTo>
                    <a:pt x="18959" y="209484"/>
                  </a:lnTo>
                </a:path>
                <a:path w="66675" h="1438909">
                  <a:moveTo>
                    <a:pt x="18959" y="199988"/>
                  </a:moveTo>
                  <a:lnTo>
                    <a:pt x="18959" y="285738"/>
                  </a:lnTo>
                </a:path>
                <a:path w="66675" h="1438909">
                  <a:moveTo>
                    <a:pt x="18959" y="295234"/>
                  </a:moveTo>
                  <a:lnTo>
                    <a:pt x="28438" y="1238294"/>
                  </a:lnTo>
                </a:path>
                <a:path w="66675" h="1438909">
                  <a:moveTo>
                    <a:pt x="28438" y="1248075"/>
                  </a:moveTo>
                  <a:lnTo>
                    <a:pt x="28438" y="1219302"/>
                  </a:lnTo>
                </a:path>
                <a:path w="66675" h="1438909">
                  <a:moveTo>
                    <a:pt x="28438" y="1209805"/>
                  </a:moveTo>
                  <a:lnTo>
                    <a:pt x="28438" y="552579"/>
                  </a:lnTo>
                </a:path>
                <a:path w="66675" h="1438909">
                  <a:moveTo>
                    <a:pt x="28438" y="543083"/>
                  </a:moveTo>
                  <a:lnTo>
                    <a:pt x="37918" y="571571"/>
                  </a:lnTo>
                </a:path>
                <a:path w="66675" h="1438909">
                  <a:moveTo>
                    <a:pt x="37918" y="581067"/>
                  </a:moveTo>
                  <a:lnTo>
                    <a:pt x="37918" y="1428985"/>
                  </a:lnTo>
                </a:path>
                <a:path w="66675" h="1438909">
                  <a:moveTo>
                    <a:pt x="37918" y="1438482"/>
                  </a:moveTo>
                  <a:lnTo>
                    <a:pt x="37918" y="1066889"/>
                  </a:lnTo>
                </a:path>
                <a:path w="66675" h="1438909">
                  <a:moveTo>
                    <a:pt x="37918" y="1057393"/>
                  </a:moveTo>
                  <a:lnTo>
                    <a:pt x="47398" y="714488"/>
                  </a:lnTo>
                </a:path>
                <a:path w="66675" h="1438909">
                  <a:moveTo>
                    <a:pt x="47398" y="704992"/>
                  </a:moveTo>
                  <a:lnTo>
                    <a:pt x="47398" y="866995"/>
                  </a:lnTo>
                </a:path>
                <a:path w="66675" h="1438909">
                  <a:moveTo>
                    <a:pt x="47398" y="876492"/>
                  </a:moveTo>
                  <a:lnTo>
                    <a:pt x="47398" y="1066889"/>
                  </a:lnTo>
                </a:path>
                <a:path w="66675" h="1438909">
                  <a:moveTo>
                    <a:pt x="47398" y="1076385"/>
                  </a:moveTo>
                  <a:lnTo>
                    <a:pt x="47398" y="990635"/>
                  </a:lnTo>
                </a:path>
                <a:path w="66675" h="1438909">
                  <a:moveTo>
                    <a:pt x="47398" y="981139"/>
                  </a:moveTo>
                  <a:lnTo>
                    <a:pt x="66357" y="342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3026227" y="61026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3030967" y="5583363"/>
              <a:ext cx="9525" cy="629285"/>
            </a:xfrm>
            <a:custGeom>
              <a:avLst/>
              <a:gdLst/>
              <a:ahLst/>
              <a:cxnLst/>
              <a:rect l="l" t="t" r="r" b="b"/>
              <a:pathLst>
                <a:path w="9525" h="629285">
                  <a:moveTo>
                    <a:pt x="0" y="523996"/>
                  </a:moveTo>
                  <a:lnTo>
                    <a:pt x="0" y="619242"/>
                  </a:lnTo>
                </a:path>
                <a:path w="9525" h="629285">
                  <a:moveTo>
                    <a:pt x="0" y="628738"/>
                  </a:moveTo>
                  <a:lnTo>
                    <a:pt x="0" y="590753"/>
                  </a:lnTo>
                </a:path>
                <a:path w="9525" h="629285">
                  <a:moveTo>
                    <a:pt x="0" y="581257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3035706" y="55691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3040447" y="5545379"/>
              <a:ext cx="9525" cy="971550"/>
            </a:xfrm>
            <a:custGeom>
              <a:avLst/>
              <a:gdLst/>
              <a:ahLst/>
              <a:cxnLst/>
              <a:rect l="l" t="t" r="r" b="b"/>
              <a:pathLst>
                <a:path w="9525" h="971550">
                  <a:moveTo>
                    <a:pt x="0" y="28488"/>
                  </a:moveTo>
                  <a:lnTo>
                    <a:pt x="0" y="276147"/>
                  </a:lnTo>
                </a:path>
                <a:path w="9525" h="971550">
                  <a:moveTo>
                    <a:pt x="0" y="285643"/>
                  </a:moveTo>
                  <a:lnTo>
                    <a:pt x="0" y="685904"/>
                  </a:lnTo>
                </a:path>
                <a:path w="9525" h="971550">
                  <a:moveTo>
                    <a:pt x="0" y="695401"/>
                  </a:moveTo>
                  <a:lnTo>
                    <a:pt x="0" y="619242"/>
                  </a:lnTo>
                </a:path>
                <a:path w="9525" h="971550">
                  <a:moveTo>
                    <a:pt x="0" y="609745"/>
                  </a:moveTo>
                  <a:lnTo>
                    <a:pt x="9479" y="9496"/>
                  </a:lnTo>
                </a:path>
                <a:path w="9525" h="971550">
                  <a:moveTo>
                    <a:pt x="9479" y="0"/>
                  </a:moveTo>
                  <a:lnTo>
                    <a:pt x="9479" y="18992"/>
                  </a:lnTo>
                </a:path>
                <a:path w="9525" h="971550">
                  <a:moveTo>
                    <a:pt x="9479" y="28488"/>
                  </a:moveTo>
                  <a:lnTo>
                    <a:pt x="9479" y="9715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3045186" y="6521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3049927" y="6021610"/>
              <a:ext cx="38735" cy="943610"/>
            </a:xfrm>
            <a:custGeom>
              <a:avLst/>
              <a:gdLst/>
              <a:ahLst/>
              <a:cxnLst/>
              <a:rect l="l" t="t" r="r" b="b"/>
              <a:pathLst>
                <a:path w="38735" h="943609">
                  <a:moveTo>
                    <a:pt x="0" y="504813"/>
                  </a:moveTo>
                  <a:lnTo>
                    <a:pt x="9764" y="133515"/>
                  </a:lnTo>
                </a:path>
                <a:path w="38735" h="943609">
                  <a:moveTo>
                    <a:pt x="9764" y="123734"/>
                  </a:moveTo>
                  <a:lnTo>
                    <a:pt x="9764" y="9496"/>
                  </a:lnTo>
                </a:path>
                <a:path w="38735" h="943609">
                  <a:moveTo>
                    <a:pt x="9764" y="0"/>
                  </a:moveTo>
                  <a:lnTo>
                    <a:pt x="9764" y="238162"/>
                  </a:lnTo>
                </a:path>
                <a:path w="38735" h="943609">
                  <a:moveTo>
                    <a:pt x="9764" y="247658"/>
                  </a:moveTo>
                  <a:lnTo>
                    <a:pt x="19243" y="809734"/>
                  </a:lnTo>
                </a:path>
                <a:path w="38735" h="943609">
                  <a:moveTo>
                    <a:pt x="19243" y="819230"/>
                  </a:moveTo>
                  <a:lnTo>
                    <a:pt x="19243" y="752472"/>
                  </a:lnTo>
                </a:path>
                <a:path w="38735" h="943609">
                  <a:moveTo>
                    <a:pt x="19243" y="742976"/>
                  </a:moveTo>
                  <a:lnTo>
                    <a:pt x="19243" y="619337"/>
                  </a:lnTo>
                </a:path>
                <a:path w="38735" h="943609">
                  <a:moveTo>
                    <a:pt x="19243" y="609840"/>
                  </a:moveTo>
                  <a:lnTo>
                    <a:pt x="19243" y="638329"/>
                  </a:lnTo>
                </a:path>
                <a:path w="38735" h="943609">
                  <a:moveTo>
                    <a:pt x="19243" y="647825"/>
                  </a:moveTo>
                  <a:lnTo>
                    <a:pt x="28723" y="933658"/>
                  </a:lnTo>
                </a:path>
                <a:path w="38735" h="943609">
                  <a:moveTo>
                    <a:pt x="28723" y="943154"/>
                  </a:moveTo>
                  <a:lnTo>
                    <a:pt x="28723" y="914666"/>
                  </a:lnTo>
                </a:path>
                <a:path w="38735" h="943609">
                  <a:moveTo>
                    <a:pt x="28723" y="904980"/>
                  </a:moveTo>
                  <a:lnTo>
                    <a:pt x="38203" y="371678"/>
                  </a:lnTo>
                </a:path>
                <a:path w="38735" h="943609">
                  <a:moveTo>
                    <a:pt x="38203" y="361897"/>
                  </a:moveTo>
                  <a:lnTo>
                    <a:pt x="38203" y="409662"/>
                  </a:lnTo>
                </a:path>
                <a:path w="38735" h="943609">
                  <a:moveTo>
                    <a:pt x="38203" y="419158"/>
                  </a:moveTo>
                  <a:lnTo>
                    <a:pt x="38203" y="79074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3083389" y="68170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3088130" y="5497613"/>
              <a:ext cx="47625" cy="1324610"/>
            </a:xfrm>
            <a:custGeom>
              <a:avLst/>
              <a:gdLst/>
              <a:ahLst/>
              <a:cxnLst/>
              <a:rect l="l" t="t" r="r" b="b"/>
              <a:pathLst>
                <a:path w="47625" h="1324609">
                  <a:moveTo>
                    <a:pt x="0" y="1324234"/>
                  </a:moveTo>
                  <a:lnTo>
                    <a:pt x="9479" y="1028809"/>
                  </a:lnTo>
                </a:path>
                <a:path w="47625" h="1324609">
                  <a:moveTo>
                    <a:pt x="9479" y="1019313"/>
                  </a:moveTo>
                  <a:lnTo>
                    <a:pt x="9479" y="314416"/>
                  </a:lnTo>
                </a:path>
                <a:path w="47625" h="1324609">
                  <a:moveTo>
                    <a:pt x="9479" y="304920"/>
                  </a:moveTo>
                  <a:lnTo>
                    <a:pt x="9479" y="466829"/>
                  </a:lnTo>
                </a:path>
                <a:path w="47625" h="1324609">
                  <a:moveTo>
                    <a:pt x="9479" y="476325"/>
                  </a:moveTo>
                  <a:lnTo>
                    <a:pt x="18959" y="933658"/>
                  </a:lnTo>
                </a:path>
                <a:path w="47625" h="1324609">
                  <a:moveTo>
                    <a:pt x="18959" y="943154"/>
                  </a:moveTo>
                  <a:lnTo>
                    <a:pt x="18959" y="628738"/>
                  </a:lnTo>
                </a:path>
                <a:path w="47625" h="1324609">
                  <a:moveTo>
                    <a:pt x="18959" y="619242"/>
                  </a:moveTo>
                  <a:lnTo>
                    <a:pt x="18959" y="9496"/>
                  </a:lnTo>
                </a:path>
                <a:path w="47625" h="1324609">
                  <a:moveTo>
                    <a:pt x="18959" y="0"/>
                  </a:moveTo>
                  <a:lnTo>
                    <a:pt x="18959" y="66757"/>
                  </a:lnTo>
                </a:path>
                <a:path w="47625" h="1324609">
                  <a:moveTo>
                    <a:pt x="18959" y="76253"/>
                  </a:moveTo>
                  <a:lnTo>
                    <a:pt x="28438" y="667007"/>
                  </a:lnTo>
                </a:path>
                <a:path w="47625" h="1324609">
                  <a:moveTo>
                    <a:pt x="28438" y="676503"/>
                  </a:moveTo>
                  <a:lnTo>
                    <a:pt x="28438" y="571571"/>
                  </a:lnTo>
                </a:path>
                <a:path w="47625" h="1324609">
                  <a:moveTo>
                    <a:pt x="28438" y="562075"/>
                  </a:moveTo>
                  <a:lnTo>
                    <a:pt x="28438" y="238162"/>
                  </a:lnTo>
                </a:path>
                <a:path w="47625" h="1324609">
                  <a:moveTo>
                    <a:pt x="28438" y="228666"/>
                  </a:moveTo>
                  <a:lnTo>
                    <a:pt x="37918" y="276337"/>
                  </a:lnTo>
                </a:path>
                <a:path w="47625" h="1324609">
                  <a:moveTo>
                    <a:pt x="37918" y="285928"/>
                  </a:moveTo>
                  <a:lnTo>
                    <a:pt x="47398" y="895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3130787" y="63980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3135528" y="5726280"/>
              <a:ext cx="48260" cy="1438910"/>
            </a:xfrm>
            <a:custGeom>
              <a:avLst/>
              <a:gdLst/>
              <a:ahLst/>
              <a:cxnLst/>
              <a:rect l="l" t="t" r="r" b="b"/>
              <a:pathLst>
                <a:path w="48260" h="1438909">
                  <a:moveTo>
                    <a:pt x="0" y="676503"/>
                  </a:moveTo>
                  <a:lnTo>
                    <a:pt x="0" y="657226"/>
                  </a:lnTo>
                </a:path>
                <a:path w="48260" h="1438909">
                  <a:moveTo>
                    <a:pt x="0" y="647730"/>
                  </a:moveTo>
                  <a:lnTo>
                    <a:pt x="0" y="676503"/>
                  </a:lnTo>
                </a:path>
                <a:path w="48260" h="1438909">
                  <a:moveTo>
                    <a:pt x="0" y="685999"/>
                  </a:moveTo>
                  <a:lnTo>
                    <a:pt x="9479" y="1266972"/>
                  </a:lnTo>
                </a:path>
                <a:path w="48260" h="1438909">
                  <a:moveTo>
                    <a:pt x="9479" y="1276468"/>
                  </a:moveTo>
                  <a:lnTo>
                    <a:pt x="9479" y="1152829"/>
                  </a:lnTo>
                </a:path>
                <a:path w="48260" h="1438909">
                  <a:moveTo>
                    <a:pt x="9479" y="1143238"/>
                  </a:moveTo>
                  <a:lnTo>
                    <a:pt x="9479" y="771654"/>
                  </a:lnTo>
                </a:path>
                <a:path w="48260" h="1438909">
                  <a:moveTo>
                    <a:pt x="9479" y="762158"/>
                  </a:moveTo>
                  <a:lnTo>
                    <a:pt x="18959" y="895674"/>
                  </a:lnTo>
                </a:path>
                <a:path w="48260" h="1438909">
                  <a:moveTo>
                    <a:pt x="18959" y="905170"/>
                  </a:moveTo>
                  <a:lnTo>
                    <a:pt x="18959" y="1428928"/>
                  </a:lnTo>
                </a:path>
                <a:path w="48260" h="1438909">
                  <a:moveTo>
                    <a:pt x="18959" y="1438434"/>
                  </a:moveTo>
                  <a:lnTo>
                    <a:pt x="18959" y="1162325"/>
                  </a:lnTo>
                </a:path>
                <a:path w="48260" h="1438909">
                  <a:moveTo>
                    <a:pt x="18959" y="1152829"/>
                  </a:moveTo>
                  <a:lnTo>
                    <a:pt x="28438" y="590753"/>
                  </a:lnTo>
                </a:path>
                <a:path w="48260" h="1438909">
                  <a:moveTo>
                    <a:pt x="28438" y="581067"/>
                  </a:moveTo>
                  <a:lnTo>
                    <a:pt x="28438" y="866900"/>
                  </a:lnTo>
                </a:path>
                <a:path w="48260" h="1438909">
                  <a:moveTo>
                    <a:pt x="28438" y="876397"/>
                  </a:moveTo>
                  <a:lnTo>
                    <a:pt x="28438" y="1038305"/>
                  </a:lnTo>
                </a:path>
                <a:path w="48260" h="1438909">
                  <a:moveTo>
                    <a:pt x="28438" y="1047802"/>
                  </a:moveTo>
                  <a:lnTo>
                    <a:pt x="28438" y="905170"/>
                  </a:lnTo>
                </a:path>
                <a:path w="48260" h="1438909">
                  <a:moveTo>
                    <a:pt x="28438" y="895674"/>
                  </a:moveTo>
                  <a:lnTo>
                    <a:pt x="38203" y="276337"/>
                  </a:lnTo>
                </a:path>
                <a:path w="48260" h="1438909">
                  <a:moveTo>
                    <a:pt x="38203" y="266651"/>
                  </a:moveTo>
                  <a:lnTo>
                    <a:pt x="38203" y="285833"/>
                  </a:lnTo>
                </a:path>
                <a:path w="48260" h="1438909">
                  <a:moveTo>
                    <a:pt x="38203" y="295329"/>
                  </a:moveTo>
                  <a:lnTo>
                    <a:pt x="38203" y="400071"/>
                  </a:lnTo>
                </a:path>
                <a:path w="48260" h="1438909">
                  <a:moveTo>
                    <a:pt x="38203" y="409567"/>
                  </a:moveTo>
                  <a:lnTo>
                    <a:pt x="38203" y="381079"/>
                  </a:lnTo>
                </a:path>
                <a:path w="48260" h="1438909">
                  <a:moveTo>
                    <a:pt x="38203" y="371583"/>
                  </a:moveTo>
                  <a:lnTo>
                    <a:pt x="47682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3178470" y="57120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3183211" y="5716784"/>
              <a:ext cx="57150" cy="1391285"/>
            </a:xfrm>
            <a:custGeom>
              <a:avLst/>
              <a:gdLst/>
              <a:ahLst/>
              <a:cxnLst/>
              <a:rect l="l" t="t" r="r" b="b"/>
              <a:pathLst>
                <a:path w="57150" h="1391284">
                  <a:moveTo>
                    <a:pt x="0" y="0"/>
                  </a:moveTo>
                  <a:lnTo>
                    <a:pt x="9479" y="123924"/>
                  </a:lnTo>
                </a:path>
                <a:path w="57150" h="1391284">
                  <a:moveTo>
                    <a:pt x="9479" y="133420"/>
                  </a:moveTo>
                  <a:lnTo>
                    <a:pt x="9479" y="457333"/>
                  </a:lnTo>
                </a:path>
                <a:path w="57150" h="1391284">
                  <a:moveTo>
                    <a:pt x="9479" y="466829"/>
                  </a:moveTo>
                  <a:lnTo>
                    <a:pt x="9479" y="295329"/>
                  </a:lnTo>
                </a:path>
                <a:path w="57150" h="1391284">
                  <a:moveTo>
                    <a:pt x="9479" y="285833"/>
                  </a:moveTo>
                  <a:lnTo>
                    <a:pt x="18959" y="57166"/>
                  </a:lnTo>
                </a:path>
                <a:path w="57150" h="1391284">
                  <a:moveTo>
                    <a:pt x="18959" y="47670"/>
                  </a:moveTo>
                  <a:lnTo>
                    <a:pt x="18959" y="123924"/>
                  </a:lnTo>
                </a:path>
                <a:path w="57150" h="1391284">
                  <a:moveTo>
                    <a:pt x="18959" y="133420"/>
                  </a:moveTo>
                  <a:lnTo>
                    <a:pt x="18959" y="990825"/>
                  </a:lnTo>
                </a:path>
                <a:path w="57150" h="1391284">
                  <a:moveTo>
                    <a:pt x="18959" y="1000321"/>
                  </a:moveTo>
                  <a:lnTo>
                    <a:pt x="28438" y="666722"/>
                  </a:lnTo>
                </a:path>
                <a:path w="57150" h="1391284">
                  <a:moveTo>
                    <a:pt x="28438" y="657226"/>
                  </a:moveTo>
                  <a:lnTo>
                    <a:pt x="28438" y="438340"/>
                  </a:lnTo>
                </a:path>
                <a:path w="57150" h="1391284">
                  <a:moveTo>
                    <a:pt x="28438" y="428559"/>
                  </a:moveTo>
                  <a:lnTo>
                    <a:pt x="28438" y="609745"/>
                  </a:lnTo>
                </a:path>
                <a:path w="57150" h="1391284">
                  <a:moveTo>
                    <a:pt x="28438" y="619242"/>
                  </a:moveTo>
                  <a:lnTo>
                    <a:pt x="28438" y="1381438"/>
                  </a:lnTo>
                </a:path>
                <a:path w="57150" h="1391284">
                  <a:moveTo>
                    <a:pt x="28438" y="1390934"/>
                  </a:moveTo>
                  <a:lnTo>
                    <a:pt x="37918" y="1314738"/>
                  </a:lnTo>
                </a:path>
                <a:path w="57150" h="1391284">
                  <a:moveTo>
                    <a:pt x="37918" y="1305241"/>
                  </a:moveTo>
                  <a:lnTo>
                    <a:pt x="37918" y="809639"/>
                  </a:lnTo>
                </a:path>
                <a:path w="57150" h="1391284">
                  <a:moveTo>
                    <a:pt x="37918" y="800143"/>
                  </a:moveTo>
                  <a:lnTo>
                    <a:pt x="37918" y="809639"/>
                  </a:lnTo>
                </a:path>
                <a:path w="57150" h="1391284">
                  <a:moveTo>
                    <a:pt x="37918" y="819135"/>
                  </a:moveTo>
                  <a:lnTo>
                    <a:pt x="47398" y="1285964"/>
                  </a:lnTo>
                </a:path>
                <a:path w="57150" h="1391284">
                  <a:moveTo>
                    <a:pt x="47398" y="1295460"/>
                  </a:moveTo>
                  <a:lnTo>
                    <a:pt x="47398" y="1257476"/>
                  </a:lnTo>
                </a:path>
                <a:path w="57150" h="1391284">
                  <a:moveTo>
                    <a:pt x="47398" y="1247980"/>
                  </a:moveTo>
                  <a:lnTo>
                    <a:pt x="56877" y="733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3235337" y="643602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24" y="9499"/>
                  </a:lnTo>
                  <a:lnTo>
                    <a:pt x="1397" y="10883"/>
                  </a:lnTo>
                  <a:lnTo>
                    <a:pt x="0" y="14236"/>
                  </a:lnTo>
                  <a:lnTo>
                    <a:pt x="1397" y="17602"/>
                  </a:lnTo>
                  <a:lnTo>
                    <a:pt x="4749" y="18986"/>
                  </a:lnTo>
                  <a:lnTo>
                    <a:pt x="8102" y="17602"/>
                  </a:lnTo>
                  <a:lnTo>
                    <a:pt x="9486" y="14236"/>
                  </a:lnTo>
                  <a:lnTo>
                    <a:pt x="8102" y="10883"/>
                  </a:lnTo>
                  <a:lnTo>
                    <a:pt x="4762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3240089" y="5507110"/>
              <a:ext cx="28575" cy="943610"/>
            </a:xfrm>
            <a:custGeom>
              <a:avLst/>
              <a:gdLst/>
              <a:ahLst/>
              <a:cxnLst/>
              <a:rect l="l" t="t" r="r" b="b"/>
              <a:pathLst>
                <a:path w="28575" h="943610">
                  <a:moveTo>
                    <a:pt x="0" y="943154"/>
                  </a:moveTo>
                  <a:lnTo>
                    <a:pt x="0" y="933658"/>
                  </a:lnTo>
                </a:path>
                <a:path w="28575" h="943610">
                  <a:moveTo>
                    <a:pt x="0" y="924162"/>
                  </a:moveTo>
                  <a:lnTo>
                    <a:pt x="9479" y="657511"/>
                  </a:lnTo>
                </a:path>
                <a:path w="28575" h="943610">
                  <a:moveTo>
                    <a:pt x="9479" y="648015"/>
                  </a:moveTo>
                  <a:lnTo>
                    <a:pt x="9479" y="295424"/>
                  </a:lnTo>
                </a:path>
                <a:path w="28575" h="943610">
                  <a:moveTo>
                    <a:pt x="9479" y="285928"/>
                  </a:moveTo>
                  <a:lnTo>
                    <a:pt x="9479" y="343094"/>
                  </a:lnTo>
                </a:path>
                <a:path w="28575" h="943610">
                  <a:moveTo>
                    <a:pt x="9479" y="352591"/>
                  </a:moveTo>
                  <a:lnTo>
                    <a:pt x="18959" y="695495"/>
                  </a:lnTo>
                </a:path>
                <a:path w="28575" h="943610">
                  <a:moveTo>
                    <a:pt x="18959" y="704992"/>
                  </a:moveTo>
                  <a:lnTo>
                    <a:pt x="18959" y="562075"/>
                  </a:lnTo>
                </a:path>
                <a:path w="28575" h="943610">
                  <a:moveTo>
                    <a:pt x="18959" y="552579"/>
                  </a:moveTo>
                  <a:lnTo>
                    <a:pt x="18959" y="9496"/>
                  </a:lnTo>
                </a:path>
                <a:path w="28575" h="943610">
                  <a:moveTo>
                    <a:pt x="18959" y="0"/>
                  </a:moveTo>
                  <a:lnTo>
                    <a:pt x="18959" y="85749"/>
                  </a:lnTo>
                </a:path>
                <a:path w="28575" h="943610">
                  <a:moveTo>
                    <a:pt x="18959" y="95246"/>
                  </a:moveTo>
                  <a:lnTo>
                    <a:pt x="28438" y="7526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3263787" y="62645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3268528" y="5783542"/>
              <a:ext cx="9525" cy="752475"/>
            </a:xfrm>
            <a:custGeom>
              <a:avLst/>
              <a:gdLst/>
              <a:ahLst/>
              <a:cxnLst/>
              <a:rect l="l" t="t" r="r" b="b"/>
              <a:pathLst>
                <a:path w="9525" h="752475">
                  <a:moveTo>
                    <a:pt x="0" y="485726"/>
                  </a:moveTo>
                  <a:lnTo>
                    <a:pt x="0" y="199893"/>
                  </a:lnTo>
                </a:path>
                <a:path w="9525" h="752475">
                  <a:moveTo>
                    <a:pt x="0" y="190397"/>
                  </a:moveTo>
                  <a:lnTo>
                    <a:pt x="0" y="9496"/>
                  </a:lnTo>
                </a:path>
                <a:path w="9525" h="752475">
                  <a:moveTo>
                    <a:pt x="0" y="0"/>
                  </a:moveTo>
                  <a:lnTo>
                    <a:pt x="0" y="66662"/>
                  </a:lnTo>
                </a:path>
                <a:path w="9525" h="752475">
                  <a:moveTo>
                    <a:pt x="0" y="76158"/>
                  </a:moveTo>
                  <a:lnTo>
                    <a:pt x="9479" y="75237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3273266" y="65409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3278007" y="5659522"/>
              <a:ext cx="66675" cy="1324610"/>
            </a:xfrm>
            <a:custGeom>
              <a:avLst/>
              <a:gdLst/>
              <a:ahLst/>
              <a:cxnLst/>
              <a:rect l="l" t="t" r="r" b="b"/>
              <a:pathLst>
                <a:path w="66675" h="1324609">
                  <a:moveTo>
                    <a:pt x="0" y="876397"/>
                  </a:moveTo>
                  <a:lnTo>
                    <a:pt x="0" y="752757"/>
                  </a:lnTo>
                </a:path>
                <a:path w="66675" h="1324609">
                  <a:moveTo>
                    <a:pt x="0" y="743261"/>
                  </a:moveTo>
                  <a:lnTo>
                    <a:pt x="9669" y="828916"/>
                  </a:lnTo>
                </a:path>
                <a:path w="66675" h="1324609">
                  <a:moveTo>
                    <a:pt x="9669" y="838412"/>
                  </a:moveTo>
                  <a:lnTo>
                    <a:pt x="19148" y="1248075"/>
                  </a:lnTo>
                </a:path>
                <a:path w="66675" h="1324609">
                  <a:moveTo>
                    <a:pt x="19148" y="1257571"/>
                  </a:moveTo>
                  <a:lnTo>
                    <a:pt x="19148" y="1209995"/>
                  </a:lnTo>
                </a:path>
                <a:path w="66675" h="1324609">
                  <a:moveTo>
                    <a:pt x="19148" y="1200499"/>
                  </a:moveTo>
                  <a:lnTo>
                    <a:pt x="19148" y="952650"/>
                  </a:lnTo>
                </a:path>
                <a:path w="66675" h="1324609">
                  <a:moveTo>
                    <a:pt x="19148" y="943154"/>
                  </a:moveTo>
                  <a:lnTo>
                    <a:pt x="19148" y="1028904"/>
                  </a:lnTo>
                </a:path>
                <a:path w="66675" h="1324609">
                  <a:moveTo>
                    <a:pt x="19148" y="1038400"/>
                  </a:moveTo>
                  <a:lnTo>
                    <a:pt x="28628" y="1314738"/>
                  </a:lnTo>
                </a:path>
                <a:path w="66675" h="1324609">
                  <a:moveTo>
                    <a:pt x="28628" y="1324234"/>
                  </a:moveTo>
                  <a:lnTo>
                    <a:pt x="28628" y="1095567"/>
                  </a:lnTo>
                </a:path>
                <a:path w="66675" h="1324609">
                  <a:moveTo>
                    <a:pt x="28628" y="1086071"/>
                  </a:moveTo>
                  <a:lnTo>
                    <a:pt x="28628" y="495602"/>
                  </a:lnTo>
                </a:path>
                <a:path w="66675" h="1324609">
                  <a:moveTo>
                    <a:pt x="28628" y="485821"/>
                  </a:moveTo>
                  <a:lnTo>
                    <a:pt x="38108" y="552579"/>
                  </a:lnTo>
                </a:path>
                <a:path w="66675" h="1324609">
                  <a:moveTo>
                    <a:pt x="38108" y="562075"/>
                  </a:moveTo>
                  <a:lnTo>
                    <a:pt x="38108" y="952650"/>
                  </a:lnTo>
                </a:path>
                <a:path w="66675" h="1324609">
                  <a:moveTo>
                    <a:pt x="38108" y="962431"/>
                  </a:moveTo>
                  <a:lnTo>
                    <a:pt x="38108" y="943154"/>
                  </a:lnTo>
                </a:path>
                <a:path w="66675" h="1324609">
                  <a:moveTo>
                    <a:pt x="38108" y="933658"/>
                  </a:moveTo>
                  <a:lnTo>
                    <a:pt x="47587" y="57261"/>
                  </a:lnTo>
                </a:path>
                <a:path w="66675" h="1324609">
                  <a:moveTo>
                    <a:pt x="47587" y="47765"/>
                  </a:moveTo>
                  <a:lnTo>
                    <a:pt x="47587" y="238162"/>
                  </a:lnTo>
                </a:path>
                <a:path w="66675" h="1324609">
                  <a:moveTo>
                    <a:pt x="47587" y="247658"/>
                  </a:moveTo>
                  <a:lnTo>
                    <a:pt x="47587" y="505098"/>
                  </a:lnTo>
                </a:path>
                <a:path w="66675" h="1324609">
                  <a:moveTo>
                    <a:pt x="47587" y="514594"/>
                  </a:moveTo>
                  <a:lnTo>
                    <a:pt x="47587" y="343094"/>
                  </a:lnTo>
                </a:path>
                <a:path w="66675" h="1324609">
                  <a:moveTo>
                    <a:pt x="47587" y="333408"/>
                  </a:moveTo>
                  <a:lnTo>
                    <a:pt x="57067" y="9496"/>
                  </a:lnTo>
                </a:path>
                <a:path w="66675" h="1324609">
                  <a:moveTo>
                    <a:pt x="57067" y="0"/>
                  </a:moveTo>
                  <a:lnTo>
                    <a:pt x="57067" y="28773"/>
                  </a:lnTo>
                </a:path>
                <a:path w="66675" h="1324609">
                  <a:moveTo>
                    <a:pt x="57067" y="38269"/>
                  </a:moveTo>
                  <a:lnTo>
                    <a:pt x="66547" y="4383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3339807" y="6083630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86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089"/>
                  </a:lnTo>
                  <a:lnTo>
                    <a:pt x="4737" y="28486"/>
                  </a:lnTo>
                  <a:lnTo>
                    <a:pt x="8089" y="27089"/>
                  </a:lnTo>
                  <a:lnTo>
                    <a:pt x="9486" y="23736"/>
                  </a:lnTo>
                  <a:close/>
                </a:path>
                <a:path w="9525" h="28575">
                  <a:moveTo>
                    <a:pt x="9486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close/>
                </a:path>
                <a:path w="9525" h="2857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3344554" y="6088367"/>
              <a:ext cx="38100" cy="1057910"/>
            </a:xfrm>
            <a:custGeom>
              <a:avLst/>
              <a:gdLst/>
              <a:ahLst/>
              <a:cxnLst/>
              <a:rect l="l" t="t" r="r" b="b"/>
              <a:pathLst>
                <a:path w="38100" h="1057909">
                  <a:moveTo>
                    <a:pt x="0" y="0"/>
                  </a:moveTo>
                  <a:lnTo>
                    <a:pt x="9479" y="161908"/>
                  </a:lnTo>
                </a:path>
                <a:path w="38100" h="1057909">
                  <a:moveTo>
                    <a:pt x="9479" y="171405"/>
                  </a:moveTo>
                  <a:lnTo>
                    <a:pt x="9479" y="657226"/>
                  </a:lnTo>
                </a:path>
                <a:path w="38100" h="1057909">
                  <a:moveTo>
                    <a:pt x="9479" y="666722"/>
                  </a:moveTo>
                  <a:lnTo>
                    <a:pt x="9479" y="457333"/>
                  </a:lnTo>
                </a:path>
                <a:path w="38100" h="1057909">
                  <a:moveTo>
                    <a:pt x="9479" y="447552"/>
                  </a:moveTo>
                  <a:lnTo>
                    <a:pt x="18959" y="314416"/>
                  </a:lnTo>
                </a:path>
                <a:path w="38100" h="1057909">
                  <a:moveTo>
                    <a:pt x="18959" y="304920"/>
                  </a:moveTo>
                  <a:lnTo>
                    <a:pt x="18959" y="457333"/>
                  </a:lnTo>
                </a:path>
                <a:path w="38100" h="1057909">
                  <a:moveTo>
                    <a:pt x="18959" y="466829"/>
                  </a:moveTo>
                  <a:lnTo>
                    <a:pt x="18959" y="1047849"/>
                  </a:lnTo>
                </a:path>
                <a:path w="38100" h="1057909">
                  <a:moveTo>
                    <a:pt x="18959" y="1057345"/>
                  </a:moveTo>
                  <a:lnTo>
                    <a:pt x="28438" y="809734"/>
                  </a:lnTo>
                </a:path>
                <a:path w="38100" h="1057909">
                  <a:moveTo>
                    <a:pt x="28438" y="800238"/>
                  </a:moveTo>
                  <a:lnTo>
                    <a:pt x="28438" y="400071"/>
                  </a:lnTo>
                </a:path>
                <a:path w="38100" h="1057909">
                  <a:moveTo>
                    <a:pt x="28438" y="390575"/>
                  </a:moveTo>
                  <a:lnTo>
                    <a:pt x="28438" y="676218"/>
                  </a:lnTo>
                </a:path>
                <a:path w="38100" h="1057909">
                  <a:moveTo>
                    <a:pt x="28438" y="685714"/>
                  </a:moveTo>
                  <a:lnTo>
                    <a:pt x="37918" y="904885"/>
                  </a:lnTo>
                </a:path>
                <a:path w="38100" h="1057909">
                  <a:moveTo>
                    <a:pt x="37918" y="914381"/>
                  </a:moveTo>
                  <a:lnTo>
                    <a:pt x="37918" y="685714"/>
                  </a:lnTo>
                </a:path>
                <a:path w="38100" h="1057909">
                  <a:moveTo>
                    <a:pt x="37918" y="676218"/>
                  </a:moveTo>
                  <a:lnTo>
                    <a:pt x="37918" y="18090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3377732" y="62550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3382473" y="5840708"/>
              <a:ext cx="19685" cy="600075"/>
            </a:xfrm>
            <a:custGeom>
              <a:avLst/>
              <a:gdLst/>
              <a:ahLst/>
              <a:cxnLst/>
              <a:rect l="l" t="t" r="r" b="b"/>
              <a:pathLst>
                <a:path w="19685" h="600075">
                  <a:moveTo>
                    <a:pt x="0" y="419063"/>
                  </a:moveTo>
                  <a:lnTo>
                    <a:pt x="9479" y="590563"/>
                  </a:lnTo>
                </a:path>
                <a:path w="19685" h="600075">
                  <a:moveTo>
                    <a:pt x="9479" y="600059"/>
                  </a:moveTo>
                  <a:lnTo>
                    <a:pt x="9479" y="571571"/>
                  </a:lnTo>
                </a:path>
                <a:path w="19685" h="600075">
                  <a:moveTo>
                    <a:pt x="9479" y="562075"/>
                  </a:moveTo>
                  <a:lnTo>
                    <a:pt x="19243" y="9496"/>
                  </a:lnTo>
                </a:path>
                <a:path w="19685" h="600075">
                  <a:moveTo>
                    <a:pt x="19243" y="0"/>
                  </a:moveTo>
                  <a:lnTo>
                    <a:pt x="19243" y="37984"/>
                  </a:lnTo>
                </a:path>
                <a:path w="19685" h="600075">
                  <a:moveTo>
                    <a:pt x="19243" y="47480"/>
                  </a:moveTo>
                  <a:lnTo>
                    <a:pt x="19243" y="1714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3396976" y="60168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3401717" y="5659522"/>
              <a:ext cx="19050" cy="705485"/>
            </a:xfrm>
            <a:custGeom>
              <a:avLst/>
              <a:gdLst/>
              <a:ahLst/>
              <a:cxnLst/>
              <a:rect l="l" t="t" r="r" b="b"/>
              <a:pathLst>
                <a:path w="19050" h="705485">
                  <a:moveTo>
                    <a:pt x="0" y="362087"/>
                  </a:moveTo>
                  <a:lnTo>
                    <a:pt x="9479" y="238162"/>
                  </a:lnTo>
                </a:path>
                <a:path w="19050" h="705485">
                  <a:moveTo>
                    <a:pt x="9479" y="228666"/>
                  </a:moveTo>
                  <a:lnTo>
                    <a:pt x="9479" y="9496"/>
                  </a:lnTo>
                </a:path>
                <a:path w="19050" h="705485">
                  <a:moveTo>
                    <a:pt x="9479" y="0"/>
                  </a:moveTo>
                  <a:lnTo>
                    <a:pt x="9479" y="57261"/>
                  </a:lnTo>
                </a:path>
                <a:path w="19050" h="705485">
                  <a:moveTo>
                    <a:pt x="9479" y="66757"/>
                  </a:moveTo>
                  <a:lnTo>
                    <a:pt x="18959" y="695495"/>
                  </a:lnTo>
                </a:path>
                <a:path w="19050" h="705485">
                  <a:moveTo>
                    <a:pt x="18959" y="704992"/>
                  </a:moveTo>
                  <a:lnTo>
                    <a:pt x="18959" y="695495"/>
                  </a:lnTo>
                </a:path>
                <a:path w="19050" h="705485">
                  <a:moveTo>
                    <a:pt x="18959" y="685999"/>
                  </a:moveTo>
                  <a:lnTo>
                    <a:pt x="18959" y="3144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3415935" y="59596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3420676" y="5964443"/>
              <a:ext cx="28575" cy="1029335"/>
            </a:xfrm>
            <a:custGeom>
              <a:avLst/>
              <a:gdLst/>
              <a:ahLst/>
              <a:cxnLst/>
              <a:rect l="l" t="t" r="r" b="b"/>
              <a:pathLst>
                <a:path w="28575" h="1029334">
                  <a:moveTo>
                    <a:pt x="0" y="0"/>
                  </a:moveTo>
                  <a:lnTo>
                    <a:pt x="0" y="247658"/>
                  </a:lnTo>
                </a:path>
                <a:path w="28575" h="1029334">
                  <a:moveTo>
                    <a:pt x="0" y="257154"/>
                  </a:moveTo>
                  <a:lnTo>
                    <a:pt x="9479" y="847908"/>
                  </a:lnTo>
                </a:path>
                <a:path w="28575" h="1029334">
                  <a:moveTo>
                    <a:pt x="9479" y="857404"/>
                  </a:moveTo>
                  <a:lnTo>
                    <a:pt x="9479" y="847908"/>
                  </a:lnTo>
                </a:path>
                <a:path w="28575" h="1029334">
                  <a:moveTo>
                    <a:pt x="9479" y="838412"/>
                  </a:moveTo>
                  <a:lnTo>
                    <a:pt x="9479" y="495317"/>
                  </a:lnTo>
                </a:path>
                <a:path w="28575" h="1029334">
                  <a:moveTo>
                    <a:pt x="9479" y="485821"/>
                  </a:moveTo>
                  <a:lnTo>
                    <a:pt x="18959" y="657511"/>
                  </a:lnTo>
                </a:path>
                <a:path w="28575" h="1029334">
                  <a:moveTo>
                    <a:pt x="18959" y="667007"/>
                  </a:moveTo>
                  <a:lnTo>
                    <a:pt x="18959" y="1019313"/>
                  </a:lnTo>
                </a:path>
                <a:path w="28575" h="1029334">
                  <a:moveTo>
                    <a:pt x="18959" y="1028809"/>
                  </a:moveTo>
                  <a:lnTo>
                    <a:pt x="18959" y="971833"/>
                  </a:lnTo>
                </a:path>
                <a:path w="28575" h="1029334">
                  <a:moveTo>
                    <a:pt x="18959" y="962147"/>
                  </a:moveTo>
                  <a:lnTo>
                    <a:pt x="28438" y="7239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3444374" y="66741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3449115" y="6688427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0" y="0"/>
                  </a:moveTo>
                  <a:lnTo>
                    <a:pt x="9479" y="19182"/>
                  </a:lnTo>
                </a:path>
              </a:pathLst>
            </a:custGeom>
            <a:ln w="948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3453854" y="6712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3458595" y="5592860"/>
              <a:ext cx="142875" cy="1505585"/>
            </a:xfrm>
            <a:custGeom>
              <a:avLst/>
              <a:gdLst/>
              <a:ahLst/>
              <a:cxnLst/>
              <a:rect l="l" t="t" r="r" b="b"/>
              <a:pathLst>
                <a:path w="142875" h="1505584">
                  <a:moveTo>
                    <a:pt x="0" y="1114749"/>
                  </a:moveTo>
                  <a:lnTo>
                    <a:pt x="0" y="943059"/>
                  </a:lnTo>
                </a:path>
                <a:path w="142875" h="1505584">
                  <a:moveTo>
                    <a:pt x="0" y="933563"/>
                  </a:moveTo>
                  <a:lnTo>
                    <a:pt x="0" y="486011"/>
                  </a:lnTo>
                </a:path>
                <a:path w="142875" h="1505584">
                  <a:moveTo>
                    <a:pt x="0" y="476325"/>
                  </a:moveTo>
                  <a:lnTo>
                    <a:pt x="9479" y="514499"/>
                  </a:lnTo>
                </a:path>
                <a:path w="142875" h="1505584">
                  <a:moveTo>
                    <a:pt x="9479" y="523996"/>
                  </a:moveTo>
                  <a:lnTo>
                    <a:pt x="9479" y="781150"/>
                  </a:lnTo>
                </a:path>
                <a:path w="142875" h="1505584">
                  <a:moveTo>
                    <a:pt x="9479" y="790647"/>
                  </a:moveTo>
                  <a:lnTo>
                    <a:pt x="9479" y="657416"/>
                  </a:lnTo>
                </a:path>
                <a:path w="142875" h="1505584">
                  <a:moveTo>
                    <a:pt x="9479" y="647920"/>
                  </a:moveTo>
                  <a:lnTo>
                    <a:pt x="18959" y="9496"/>
                  </a:lnTo>
                </a:path>
                <a:path w="142875" h="1505584">
                  <a:moveTo>
                    <a:pt x="18959" y="0"/>
                  </a:moveTo>
                  <a:lnTo>
                    <a:pt x="18959" y="19182"/>
                  </a:lnTo>
                </a:path>
                <a:path w="142875" h="1505584">
                  <a:moveTo>
                    <a:pt x="18959" y="28678"/>
                  </a:moveTo>
                  <a:lnTo>
                    <a:pt x="18959" y="581257"/>
                  </a:lnTo>
                </a:path>
                <a:path w="142875" h="1505584">
                  <a:moveTo>
                    <a:pt x="18959" y="590753"/>
                  </a:moveTo>
                  <a:lnTo>
                    <a:pt x="18959" y="381079"/>
                  </a:lnTo>
                </a:path>
                <a:path w="142875" h="1505584">
                  <a:moveTo>
                    <a:pt x="18959" y="371583"/>
                  </a:moveTo>
                  <a:lnTo>
                    <a:pt x="28438" y="19182"/>
                  </a:lnTo>
                </a:path>
                <a:path w="142875" h="1505584">
                  <a:moveTo>
                    <a:pt x="28438" y="9496"/>
                  </a:moveTo>
                  <a:lnTo>
                    <a:pt x="28438" y="28678"/>
                  </a:lnTo>
                </a:path>
                <a:path w="142875" h="1505584">
                  <a:moveTo>
                    <a:pt x="28438" y="38174"/>
                  </a:moveTo>
                  <a:lnTo>
                    <a:pt x="28438" y="704897"/>
                  </a:lnTo>
                </a:path>
                <a:path w="142875" h="1505584">
                  <a:moveTo>
                    <a:pt x="28438" y="714488"/>
                  </a:moveTo>
                  <a:lnTo>
                    <a:pt x="37918" y="609745"/>
                  </a:lnTo>
                </a:path>
                <a:path w="142875" h="1505584">
                  <a:moveTo>
                    <a:pt x="37918" y="600249"/>
                  </a:moveTo>
                  <a:lnTo>
                    <a:pt x="37918" y="514499"/>
                  </a:lnTo>
                </a:path>
                <a:path w="142875" h="1505584">
                  <a:moveTo>
                    <a:pt x="37918" y="505003"/>
                  </a:moveTo>
                  <a:lnTo>
                    <a:pt x="37918" y="533492"/>
                  </a:lnTo>
                </a:path>
                <a:path w="142875" h="1505584">
                  <a:moveTo>
                    <a:pt x="37918" y="542988"/>
                  </a:moveTo>
                  <a:lnTo>
                    <a:pt x="47398" y="1124245"/>
                  </a:lnTo>
                </a:path>
                <a:path w="142875" h="1505584">
                  <a:moveTo>
                    <a:pt x="47398" y="1133742"/>
                  </a:moveTo>
                  <a:lnTo>
                    <a:pt x="47398" y="1105063"/>
                  </a:lnTo>
                </a:path>
                <a:path w="142875" h="1505584">
                  <a:moveTo>
                    <a:pt x="47398" y="1095567"/>
                  </a:moveTo>
                  <a:lnTo>
                    <a:pt x="56877" y="1076575"/>
                  </a:lnTo>
                </a:path>
                <a:path w="142875" h="1505584">
                  <a:moveTo>
                    <a:pt x="56877" y="1067079"/>
                  </a:moveTo>
                  <a:lnTo>
                    <a:pt x="56877" y="1076575"/>
                  </a:lnTo>
                </a:path>
                <a:path w="142875" h="1505584">
                  <a:moveTo>
                    <a:pt x="56877" y="1086071"/>
                  </a:moveTo>
                  <a:lnTo>
                    <a:pt x="56877" y="1429166"/>
                  </a:lnTo>
                </a:path>
                <a:path w="142875" h="1505584">
                  <a:moveTo>
                    <a:pt x="56877" y="1438662"/>
                  </a:moveTo>
                  <a:lnTo>
                    <a:pt x="56877" y="1429166"/>
                  </a:lnTo>
                </a:path>
                <a:path w="142875" h="1505584">
                  <a:moveTo>
                    <a:pt x="56877" y="1419385"/>
                  </a:moveTo>
                  <a:lnTo>
                    <a:pt x="66641" y="876587"/>
                  </a:lnTo>
                </a:path>
                <a:path w="142875" h="1505584">
                  <a:moveTo>
                    <a:pt x="66641" y="866900"/>
                  </a:moveTo>
                  <a:lnTo>
                    <a:pt x="66641" y="876587"/>
                  </a:lnTo>
                </a:path>
                <a:path w="142875" h="1505584">
                  <a:moveTo>
                    <a:pt x="66641" y="886083"/>
                  </a:moveTo>
                  <a:lnTo>
                    <a:pt x="66641" y="1228988"/>
                  </a:lnTo>
                </a:path>
                <a:path w="142875" h="1505584">
                  <a:moveTo>
                    <a:pt x="66641" y="1238484"/>
                  </a:moveTo>
                  <a:lnTo>
                    <a:pt x="76121" y="1009817"/>
                  </a:lnTo>
                </a:path>
                <a:path w="142875" h="1505584">
                  <a:moveTo>
                    <a:pt x="76121" y="1000321"/>
                  </a:moveTo>
                  <a:lnTo>
                    <a:pt x="76121" y="438246"/>
                  </a:lnTo>
                </a:path>
                <a:path w="142875" h="1505584">
                  <a:moveTo>
                    <a:pt x="76121" y="428749"/>
                  </a:moveTo>
                  <a:lnTo>
                    <a:pt x="76121" y="619242"/>
                  </a:lnTo>
                </a:path>
                <a:path w="142875" h="1505584">
                  <a:moveTo>
                    <a:pt x="76121" y="628738"/>
                  </a:moveTo>
                  <a:lnTo>
                    <a:pt x="85601" y="724174"/>
                  </a:lnTo>
                </a:path>
                <a:path w="142875" h="1505584">
                  <a:moveTo>
                    <a:pt x="85601" y="733670"/>
                  </a:moveTo>
                  <a:lnTo>
                    <a:pt x="85601" y="724174"/>
                  </a:lnTo>
                </a:path>
                <a:path w="142875" h="1505584">
                  <a:moveTo>
                    <a:pt x="85601" y="714488"/>
                  </a:moveTo>
                  <a:lnTo>
                    <a:pt x="85601" y="161908"/>
                  </a:lnTo>
                </a:path>
                <a:path w="142875" h="1505584">
                  <a:moveTo>
                    <a:pt x="85601" y="152412"/>
                  </a:moveTo>
                  <a:lnTo>
                    <a:pt x="95080" y="276337"/>
                  </a:lnTo>
                </a:path>
                <a:path w="142875" h="1505584">
                  <a:moveTo>
                    <a:pt x="95080" y="285833"/>
                  </a:moveTo>
                  <a:lnTo>
                    <a:pt x="95080" y="343094"/>
                  </a:lnTo>
                </a:path>
                <a:path w="142875" h="1505584">
                  <a:moveTo>
                    <a:pt x="95080" y="352591"/>
                  </a:moveTo>
                  <a:lnTo>
                    <a:pt x="95080" y="333598"/>
                  </a:lnTo>
                </a:path>
                <a:path w="142875" h="1505584">
                  <a:moveTo>
                    <a:pt x="95080" y="324102"/>
                  </a:moveTo>
                  <a:lnTo>
                    <a:pt x="104560" y="295329"/>
                  </a:lnTo>
                </a:path>
                <a:path w="142875" h="1505584">
                  <a:moveTo>
                    <a:pt x="104560" y="285833"/>
                  </a:moveTo>
                  <a:lnTo>
                    <a:pt x="104560" y="295329"/>
                  </a:lnTo>
                </a:path>
                <a:path w="142875" h="1505584">
                  <a:moveTo>
                    <a:pt x="104560" y="304825"/>
                  </a:moveTo>
                  <a:lnTo>
                    <a:pt x="104560" y="619242"/>
                  </a:lnTo>
                </a:path>
                <a:path w="142875" h="1505584">
                  <a:moveTo>
                    <a:pt x="104560" y="628738"/>
                  </a:moveTo>
                  <a:lnTo>
                    <a:pt x="114040" y="847908"/>
                  </a:lnTo>
                </a:path>
                <a:path w="142875" h="1505584">
                  <a:moveTo>
                    <a:pt x="114040" y="857404"/>
                  </a:moveTo>
                  <a:lnTo>
                    <a:pt x="114040" y="781150"/>
                  </a:lnTo>
                </a:path>
                <a:path w="142875" h="1505584">
                  <a:moveTo>
                    <a:pt x="114040" y="771654"/>
                  </a:moveTo>
                  <a:lnTo>
                    <a:pt x="114040" y="619242"/>
                  </a:lnTo>
                </a:path>
                <a:path w="142875" h="1505584">
                  <a:moveTo>
                    <a:pt x="114040" y="609745"/>
                  </a:moveTo>
                  <a:lnTo>
                    <a:pt x="114040" y="657416"/>
                  </a:lnTo>
                </a:path>
                <a:path w="142875" h="1505584">
                  <a:moveTo>
                    <a:pt x="114040" y="666912"/>
                  </a:moveTo>
                  <a:lnTo>
                    <a:pt x="123519" y="1381400"/>
                  </a:lnTo>
                </a:path>
                <a:path w="142875" h="1505584">
                  <a:moveTo>
                    <a:pt x="123519" y="1390896"/>
                  </a:moveTo>
                  <a:lnTo>
                    <a:pt x="123519" y="1324234"/>
                  </a:lnTo>
                </a:path>
                <a:path w="142875" h="1505584">
                  <a:moveTo>
                    <a:pt x="123519" y="1314738"/>
                  </a:moveTo>
                  <a:lnTo>
                    <a:pt x="123519" y="914571"/>
                  </a:lnTo>
                </a:path>
                <a:path w="142875" h="1505584">
                  <a:moveTo>
                    <a:pt x="123519" y="905075"/>
                  </a:moveTo>
                  <a:lnTo>
                    <a:pt x="132999" y="1019313"/>
                  </a:lnTo>
                </a:path>
                <a:path w="142875" h="1505584">
                  <a:moveTo>
                    <a:pt x="132999" y="1029094"/>
                  </a:moveTo>
                  <a:lnTo>
                    <a:pt x="132999" y="1495629"/>
                  </a:lnTo>
                </a:path>
                <a:path w="142875" h="1505584">
                  <a:moveTo>
                    <a:pt x="132999" y="1505363"/>
                  </a:moveTo>
                  <a:lnTo>
                    <a:pt x="132999" y="1448158"/>
                  </a:lnTo>
                </a:path>
                <a:path w="142875" h="1505584">
                  <a:moveTo>
                    <a:pt x="132999" y="1438662"/>
                  </a:moveTo>
                  <a:lnTo>
                    <a:pt x="142479" y="9050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3596333" y="64836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3601074" y="6069185"/>
              <a:ext cx="19050" cy="638810"/>
            </a:xfrm>
            <a:custGeom>
              <a:avLst/>
              <a:gdLst/>
              <a:ahLst/>
              <a:cxnLst/>
              <a:rect l="l" t="t" r="r" b="b"/>
              <a:pathLst>
                <a:path w="19050" h="638809">
                  <a:moveTo>
                    <a:pt x="0" y="428749"/>
                  </a:moveTo>
                  <a:lnTo>
                    <a:pt x="0" y="628738"/>
                  </a:lnTo>
                </a:path>
                <a:path w="19050" h="638809">
                  <a:moveTo>
                    <a:pt x="0" y="638424"/>
                  </a:moveTo>
                  <a:lnTo>
                    <a:pt x="0" y="571761"/>
                  </a:lnTo>
                </a:path>
                <a:path w="19050" h="638809">
                  <a:moveTo>
                    <a:pt x="0" y="562265"/>
                  </a:moveTo>
                  <a:lnTo>
                    <a:pt x="9479" y="9686"/>
                  </a:lnTo>
                </a:path>
                <a:path w="19050" h="638809">
                  <a:moveTo>
                    <a:pt x="9479" y="0"/>
                  </a:moveTo>
                  <a:lnTo>
                    <a:pt x="18959" y="96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3615292" y="60836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3620033" y="5659522"/>
              <a:ext cx="47625" cy="1191260"/>
            </a:xfrm>
            <a:custGeom>
              <a:avLst/>
              <a:gdLst/>
              <a:ahLst/>
              <a:cxnLst/>
              <a:rect l="l" t="t" r="r" b="b"/>
              <a:pathLst>
                <a:path w="47625" h="1191259">
                  <a:moveTo>
                    <a:pt x="0" y="438340"/>
                  </a:moveTo>
                  <a:lnTo>
                    <a:pt x="0" y="400166"/>
                  </a:lnTo>
                </a:path>
                <a:path w="47625" h="1191259">
                  <a:moveTo>
                    <a:pt x="0" y="390670"/>
                  </a:moveTo>
                  <a:lnTo>
                    <a:pt x="0" y="9496"/>
                  </a:lnTo>
                </a:path>
                <a:path w="47625" h="1191259">
                  <a:moveTo>
                    <a:pt x="0" y="0"/>
                  </a:moveTo>
                  <a:lnTo>
                    <a:pt x="9479" y="143011"/>
                  </a:lnTo>
                </a:path>
                <a:path w="47625" h="1191259">
                  <a:moveTo>
                    <a:pt x="9479" y="152507"/>
                  </a:moveTo>
                  <a:lnTo>
                    <a:pt x="9479" y="466829"/>
                  </a:lnTo>
                </a:path>
                <a:path w="47625" h="1191259">
                  <a:moveTo>
                    <a:pt x="9479" y="476325"/>
                  </a:moveTo>
                  <a:lnTo>
                    <a:pt x="9479" y="428844"/>
                  </a:lnTo>
                </a:path>
                <a:path w="47625" h="1191259">
                  <a:moveTo>
                    <a:pt x="9479" y="419348"/>
                  </a:moveTo>
                  <a:lnTo>
                    <a:pt x="19148" y="95246"/>
                  </a:lnTo>
                </a:path>
                <a:path w="47625" h="1191259">
                  <a:moveTo>
                    <a:pt x="19148" y="85749"/>
                  </a:moveTo>
                  <a:lnTo>
                    <a:pt x="19148" y="209674"/>
                  </a:lnTo>
                </a:path>
                <a:path w="47625" h="1191259">
                  <a:moveTo>
                    <a:pt x="19148" y="219170"/>
                  </a:moveTo>
                  <a:lnTo>
                    <a:pt x="19148" y="838412"/>
                  </a:lnTo>
                </a:path>
                <a:path w="47625" h="1191259">
                  <a:moveTo>
                    <a:pt x="19148" y="847908"/>
                  </a:moveTo>
                  <a:lnTo>
                    <a:pt x="28628" y="714488"/>
                  </a:lnTo>
                </a:path>
                <a:path w="47625" h="1191259">
                  <a:moveTo>
                    <a:pt x="28628" y="704992"/>
                  </a:moveTo>
                  <a:lnTo>
                    <a:pt x="28628" y="571761"/>
                  </a:lnTo>
                </a:path>
                <a:path w="47625" h="1191259">
                  <a:moveTo>
                    <a:pt x="28628" y="562075"/>
                  </a:moveTo>
                  <a:lnTo>
                    <a:pt x="28628" y="571761"/>
                  </a:lnTo>
                </a:path>
                <a:path w="47625" h="1191259">
                  <a:moveTo>
                    <a:pt x="28628" y="581257"/>
                  </a:moveTo>
                  <a:lnTo>
                    <a:pt x="28628" y="1181317"/>
                  </a:lnTo>
                </a:path>
                <a:path w="47625" h="1191259">
                  <a:moveTo>
                    <a:pt x="28628" y="1190813"/>
                  </a:moveTo>
                  <a:lnTo>
                    <a:pt x="38108" y="1152829"/>
                  </a:lnTo>
                </a:path>
                <a:path w="47625" h="1191259">
                  <a:moveTo>
                    <a:pt x="38108" y="1143333"/>
                  </a:moveTo>
                  <a:lnTo>
                    <a:pt x="38108" y="1057583"/>
                  </a:lnTo>
                </a:path>
                <a:path w="47625" h="1191259">
                  <a:moveTo>
                    <a:pt x="38108" y="1048086"/>
                  </a:moveTo>
                  <a:lnTo>
                    <a:pt x="38108" y="1067079"/>
                  </a:lnTo>
                </a:path>
                <a:path w="47625" h="1191259">
                  <a:moveTo>
                    <a:pt x="38108" y="1076575"/>
                  </a:moveTo>
                  <a:lnTo>
                    <a:pt x="47587" y="118131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3662880" y="6845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3667621" y="6402784"/>
              <a:ext cx="9525" cy="447675"/>
            </a:xfrm>
            <a:custGeom>
              <a:avLst/>
              <a:gdLst/>
              <a:ahLst/>
              <a:cxnLst/>
              <a:rect l="l" t="t" r="r" b="b"/>
              <a:pathLst>
                <a:path w="9525" h="447675">
                  <a:moveTo>
                    <a:pt x="0" y="447552"/>
                  </a:moveTo>
                  <a:lnTo>
                    <a:pt x="0" y="371298"/>
                  </a:lnTo>
                </a:path>
                <a:path w="9525" h="447675">
                  <a:moveTo>
                    <a:pt x="0" y="36180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3672360" y="63885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3677101" y="5602356"/>
              <a:ext cx="95250" cy="1419860"/>
            </a:xfrm>
            <a:custGeom>
              <a:avLst/>
              <a:gdLst/>
              <a:ahLst/>
              <a:cxnLst/>
              <a:rect l="l" t="t" r="r" b="b"/>
              <a:pathLst>
                <a:path w="95250" h="1419859">
                  <a:moveTo>
                    <a:pt x="0" y="790932"/>
                  </a:moveTo>
                  <a:lnTo>
                    <a:pt x="0" y="943344"/>
                  </a:lnTo>
                </a:path>
                <a:path w="95250" h="1419859">
                  <a:moveTo>
                    <a:pt x="0" y="952840"/>
                  </a:moveTo>
                  <a:lnTo>
                    <a:pt x="0" y="971833"/>
                  </a:lnTo>
                </a:path>
                <a:path w="95250" h="1419859">
                  <a:moveTo>
                    <a:pt x="0" y="981329"/>
                  </a:moveTo>
                  <a:lnTo>
                    <a:pt x="0" y="971833"/>
                  </a:lnTo>
                </a:path>
                <a:path w="95250" h="1419859">
                  <a:moveTo>
                    <a:pt x="0" y="962337"/>
                  </a:moveTo>
                  <a:lnTo>
                    <a:pt x="9479" y="495507"/>
                  </a:lnTo>
                </a:path>
                <a:path w="95250" h="1419859">
                  <a:moveTo>
                    <a:pt x="9479" y="486011"/>
                  </a:moveTo>
                  <a:lnTo>
                    <a:pt x="9479" y="247848"/>
                  </a:lnTo>
                </a:path>
                <a:path w="95250" h="1419859">
                  <a:moveTo>
                    <a:pt x="9479" y="238352"/>
                  </a:moveTo>
                  <a:lnTo>
                    <a:pt x="9479" y="343094"/>
                  </a:lnTo>
                </a:path>
                <a:path w="95250" h="1419859">
                  <a:moveTo>
                    <a:pt x="9479" y="352591"/>
                  </a:moveTo>
                  <a:lnTo>
                    <a:pt x="18959" y="609745"/>
                  </a:lnTo>
                </a:path>
                <a:path w="95250" h="1419859">
                  <a:moveTo>
                    <a:pt x="18959" y="619242"/>
                  </a:moveTo>
                  <a:lnTo>
                    <a:pt x="18959" y="562265"/>
                  </a:lnTo>
                </a:path>
                <a:path w="95250" h="1419859">
                  <a:moveTo>
                    <a:pt x="18959" y="552769"/>
                  </a:moveTo>
                  <a:lnTo>
                    <a:pt x="18959" y="9686"/>
                  </a:lnTo>
                </a:path>
                <a:path w="95250" h="1419859">
                  <a:moveTo>
                    <a:pt x="18959" y="0"/>
                  </a:moveTo>
                  <a:lnTo>
                    <a:pt x="18959" y="104932"/>
                  </a:lnTo>
                </a:path>
                <a:path w="95250" h="1419859">
                  <a:moveTo>
                    <a:pt x="18959" y="114428"/>
                  </a:moveTo>
                  <a:lnTo>
                    <a:pt x="28533" y="495507"/>
                  </a:lnTo>
                </a:path>
                <a:path w="95250" h="1419859">
                  <a:moveTo>
                    <a:pt x="28533" y="505003"/>
                  </a:moveTo>
                  <a:lnTo>
                    <a:pt x="28533" y="333598"/>
                  </a:lnTo>
                </a:path>
                <a:path w="95250" h="1419859">
                  <a:moveTo>
                    <a:pt x="28533" y="324102"/>
                  </a:moveTo>
                  <a:lnTo>
                    <a:pt x="28533" y="285833"/>
                  </a:lnTo>
                </a:path>
                <a:path w="95250" h="1419859">
                  <a:moveTo>
                    <a:pt x="28533" y="276337"/>
                  </a:moveTo>
                  <a:lnTo>
                    <a:pt x="38013" y="371583"/>
                  </a:lnTo>
                </a:path>
                <a:path w="95250" h="1419859">
                  <a:moveTo>
                    <a:pt x="38013" y="381079"/>
                  </a:moveTo>
                  <a:lnTo>
                    <a:pt x="47493" y="876587"/>
                  </a:lnTo>
                </a:path>
                <a:path w="95250" h="1419859">
                  <a:moveTo>
                    <a:pt x="47493" y="886083"/>
                  </a:moveTo>
                  <a:lnTo>
                    <a:pt x="47493" y="876587"/>
                  </a:lnTo>
                </a:path>
                <a:path w="95250" h="1419859">
                  <a:moveTo>
                    <a:pt x="47493" y="867090"/>
                  </a:moveTo>
                  <a:lnTo>
                    <a:pt x="47493" y="895579"/>
                  </a:lnTo>
                </a:path>
                <a:path w="95250" h="1419859">
                  <a:moveTo>
                    <a:pt x="47493" y="905075"/>
                  </a:moveTo>
                  <a:lnTo>
                    <a:pt x="56972" y="1371904"/>
                  </a:lnTo>
                </a:path>
                <a:path w="95250" h="1419859">
                  <a:moveTo>
                    <a:pt x="56972" y="1381400"/>
                  </a:moveTo>
                  <a:lnTo>
                    <a:pt x="56972" y="1371904"/>
                  </a:lnTo>
                </a:path>
                <a:path w="95250" h="1419859">
                  <a:moveTo>
                    <a:pt x="56972" y="1362408"/>
                  </a:moveTo>
                  <a:lnTo>
                    <a:pt x="56972" y="990825"/>
                  </a:lnTo>
                </a:path>
                <a:path w="95250" h="1419859">
                  <a:moveTo>
                    <a:pt x="56972" y="981329"/>
                  </a:moveTo>
                  <a:lnTo>
                    <a:pt x="56972" y="1029094"/>
                  </a:lnTo>
                </a:path>
                <a:path w="95250" h="1419859">
                  <a:moveTo>
                    <a:pt x="56972" y="1038590"/>
                  </a:moveTo>
                  <a:lnTo>
                    <a:pt x="66452" y="1409889"/>
                  </a:lnTo>
                </a:path>
                <a:path w="95250" h="1419859">
                  <a:moveTo>
                    <a:pt x="66452" y="1419670"/>
                  </a:moveTo>
                  <a:lnTo>
                    <a:pt x="66452" y="1409889"/>
                  </a:lnTo>
                </a:path>
                <a:path w="95250" h="1419859">
                  <a:moveTo>
                    <a:pt x="66452" y="1400393"/>
                  </a:moveTo>
                  <a:lnTo>
                    <a:pt x="66452" y="714678"/>
                  </a:lnTo>
                </a:path>
                <a:path w="95250" h="1419859">
                  <a:moveTo>
                    <a:pt x="66452" y="704992"/>
                  </a:moveTo>
                  <a:lnTo>
                    <a:pt x="76121" y="790932"/>
                  </a:lnTo>
                </a:path>
                <a:path w="95250" h="1419859">
                  <a:moveTo>
                    <a:pt x="76121" y="800428"/>
                  </a:moveTo>
                  <a:lnTo>
                    <a:pt x="76121" y="990825"/>
                  </a:lnTo>
                </a:path>
                <a:path w="95250" h="1419859">
                  <a:moveTo>
                    <a:pt x="76121" y="1000321"/>
                  </a:moveTo>
                  <a:lnTo>
                    <a:pt x="76121" y="819420"/>
                  </a:lnTo>
                </a:path>
                <a:path w="95250" h="1419859">
                  <a:moveTo>
                    <a:pt x="76121" y="809924"/>
                  </a:moveTo>
                  <a:lnTo>
                    <a:pt x="85601" y="333598"/>
                  </a:lnTo>
                </a:path>
                <a:path w="95250" h="1419859">
                  <a:moveTo>
                    <a:pt x="85601" y="324102"/>
                  </a:moveTo>
                  <a:lnTo>
                    <a:pt x="85601" y="447837"/>
                  </a:lnTo>
                </a:path>
                <a:path w="95250" h="1419859">
                  <a:moveTo>
                    <a:pt x="85601" y="457333"/>
                  </a:moveTo>
                  <a:lnTo>
                    <a:pt x="85601" y="400261"/>
                  </a:lnTo>
                </a:path>
                <a:path w="95250" h="1419859">
                  <a:moveTo>
                    <a:pt x="85601" y="390575"/>
                  </a:moveTo>
                  <a:lnTo>
                    <a:pt x="95080" y="20017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3767441" y="57882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3772181" y="5802534"/>
              <a:ext cx="9525" cy="333375"/>
            </a:xfrm>
            <a:custGeom>
              <a:avLst/>
              <a:gdLst/>
              <a:ahLst/>
              <a:cxnLst/>
              <a:rect l="l" t="t" r="r" b="b"/>
              <a:pathLst>
                <a:path w="9525" h="333375">
                  <a:moveTo>
                    <a:pt x="0" y="0"/>
                  </a:moveTo>
                  <a:lnTo>
                    <a:pt x="9479" y="133420"/>
                  </a:lnTo>
                </a:path>
                <a:path w="9525" h="333375">
                  <a:moveTo>
                    <a:pt x="9479" y="142916"/>
                  </a:moveTo>
                  <a:lnTo>
                    <a:pt x="9479" y="323817"/>
                  </a:lnTo>
                </a:path>
                <a:path w="9525" h="333375">
                  <a:moveTo>
                    <a:pt x="9479" y="333313"/>
                  </a:moveTo>
                  <a:lnTo>
                    <a:pt x="9479" y="238162"/>
                  </a:lnTo>
                </a:path>
                <a:path w="9525" h="333375">
                  <a:moveTo>
                    <a:pt x="9479" y="228571"/>
                  </a:moveTo>
                  <a:lnTo>
                    <a:pt x="9479" y="20008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3776920" y="59881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3791141" y="6002617"/>
              <a:ext cx="0" cy="657860"/>
            </a:xfrm>
            <a:custGeom>
              <a:avLst/>
              <a:gdLst/>
              <a:ahLst/>
              <a:cxnLst/>
              <a:rect l="l" t="t" r="r" b="b"/>
              <a:pathLst>
                <a:path w="0" h="657859">
                  <a:moveTo>
                    <a:pt x="0" y="0"/>
                  </a:moveTo>
                  <a:lnTo>
                    <a:pt x="0" y="419158"/>
                  </a:lnTo>
                </a:path>
                <a:path w="0" h="657859">
                  <a:moveTo>
                    <a:pt x="0" y="428654"/>
                  </a:moveTo>
                  <a:lnTo>
                    <a:pt x="0" y="6573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3786400" y="66646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3791141" y="6393288"/>
              <a:ext cx="19050" cy="619125"/>
            </a:xfrm>
            <a:custGeom>
              <a:avLst/>
              <a:gdLst/>
              <a:ahLst/>
              <a:cxnLst/>
              <a:rect l="l" t="t" r="r" b="b"/>
              <a:pathLst>
                <a:path w="19050" h="619125">
                  <a:moveTo>
                    <a:pt x="0" y="266651"/>
                  </a:moveTo>
                  <a:lnTo>
                    <a:pt x="9479" y="9496"/>
                  </a:lnTo>
                </a:path>
                <a:path w="19050" h="619125">
                  <a:moveTo>
                    <a:pt x="9479" y="0"/>
                  </a:moveTo>
                  <a:lnTo>
                    <a:pt x="9479" y="104647"/>
                  </a:lnTo>
                </a:path>
                <a:path w="19050" h="619125">
                  <a:moveTo>
                    <a:pt x="9479" y="114143"/>
                  </a:moveTo>
                  <a:lnTo>
                    <a:pt x="9479" y="609461"/>
                  </a:lnTo>
                </a:path>
                <a:path w="19050" h="619125">
                  <a:moveTo>
                    <a:pt x="9479" y="618957"/>
                  </a:moveTo>
                  <a:lnTo>
                    <a:pt x="18959" y="428559"/>
                  </a:lnTo>
                </a:path>
                <a:path w="19050" h="619125">
                  <a:moveTo>
                    <a:pt x="18959" y="419063"/>
                  </a:moveTo>
                  <a:lnTo>
                    <a:pt x="18959" y="247658"/>
                  </a:lnTo>
                </a:path>
                <a:path w="19050" h="619125">
                  <a:moveTo>
                    <a:pt x="18959" y="238162"/>
                  </a:moveTo>
                  <a:lnTo>
                    <a:pt x="18959" y="247658"/>
                  </a:lnTo>
                </a:path>
                <a:path w="19050" h="619125">
                  <a:moveTo>
                    <a:pt x="18959" y="257154"/>
                  </a:moveTo>
                  <a:lnTo>
                    <a:pt x="18959" y="4762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3805359" y="6874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3819580" y="6336026"/>
              <a:ext cx="9525" cy="534035"/>
            </a:xfrm>
            <a:custGeom>
              <a:avLst/>
              <a:gdLst/>
              <a:ahLst/>
              <a:cxnLst/>
              <a:rect l="l" t="t" r="r" b="b"/>
              <a:pathLst>
                <a:path w="9525" h="534034">
                  <a:moveTo>
                    <a:pt x="0" y="53349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3824319" y="63217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3829059" y="5793038"/>
              <a:ext cx="9525" cy="534035"/>
            </a:xfrm>
            <a:custGeom>
              <a:avLst/>
              <a:gdLst/>
              <a:ahLst/>
              <a:cxnLst/>
              <a:rect l="l" t="t" r="r" b="b"/>
              <a:pathLst>
                <a:path w="9525" h="534035">
                  <a:moveTo>
                    <a:pt x="0" y="533492"/>
                  </a:moveTo>
                  <a:lnTo>
                    <a:pt x="0" y="504718"/>
                  </a:lnTo>
                </a:path>
                <a:path w="9525" h="534035">
                  <a:moveTo>
                    <a:pt x="0" y="495222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3833798" y="57787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3838539" y="5612042"/>
              <a:ext cx="19050" cy="629285"/>
            </a:xfrm>
            <a:custGeom>
              <a:avLst/>
              <a:gdLst/>
              <a:ahLst/>
              <a:cxnLst/>
              <a:rect l="l" t="t" r="r" b="b"/>
              <a:pathLst>
                <a:path w="19050" h="629285">
                  <a:moveTo>
                    <a:pt x="0" y="180996"/>
                  </a:moveTo>
                  <a:lnTo>
                    <a:pt x="0" y="476325"/>
                  </a:lnTo>
                </a:path>
                <a:path w="19050" h="629285">
                  <a:moveTo>
                    <a:pt x="0" y="485821"/>
                  </a:moveTo>
                  <a:lnTo>
                    <a:pt x="9479" y="438151"/>
                  </a:lnTo>
                </a:path>
                <a:path w="19050" h="629285">
                  <a:moveTo>
                    <a:pt x="9479" y="428654"/>
                  </a:moveTo>
                  <a:lnTo>
                    <a:pt x="9479" y="9496"/>
                  </a:lnTo>
                </a:path>
                <a:path w="19050" h="629285">
                  <a:moveTo>
                    <a:pt x="9479" y="0"/>
                  </a:moveTo>
                  <a:lnTo>
                    <a:pt x="9479" y="56976"/>
                  </a:lnTo>
                </a:path>
                <a:path w="19050" h="629285">
                  <a:moveTo>
                    <a:pt x="9479" y="66472"/>
                  </a:moveTo>
                  <a:lnTo>
                    <a:pt x="18959" y="62873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3852758" y="62455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3857498" y="5945451"/>
              <a:ext cx="9525" cy="676910"/>
            </a:xfrm>
            <a:custGeom>
              <a:avLst/>
              <a:gdLst/>
              <a:ahLst/>
              <a:cxnLst/>
              <a:rect l="l" t="t" r="r" b="b"/>
              <a:pathLst>
                <a:path w="9525" h="676909">
                  <a:moveTo>
                    <a:pt x="0" y="295329"/>
                  </a:moveTo>
                  <a:lnTo>
                    <a:pt x="0" y="9496"/>
                  </a:lnTo>
                </a:path>
                <a:path w="9525" h="676909">
                  <a:moveTo>
                    <a:pt x="0" y="0"/>
                  </a:moveTo>
                  <a:lnTo>
                    <a:pt x="0" y="47480"/>
                  </a:lnTo>
                </a:path>
                <a:path w="9525" h="676909">
                  <a:moveTo>
                    <a:pt x="0" y="57166"/>
                  </a:moveTo>
                  <a:lnTo>
                    <a:pt x="9479" y="67650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3862237" y="66267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3866978" y="6507431"/>
              <a:ext cx="29209" cy="381635"/>
            </a:xfrm>
            <a:custGeom>
              <a:avLst/>
              <a:gdLst/>
              <a:ahLst/>
              <a:cxnLst/>
              <a:rect l="l" t="t" r="r" b="b"/>
              <a:pathLst>
                <a:path w="29210" h="381634">
                  <a:moveTo>
                    <a:pt x="0" y="124019"/>
                  </a:moveTo>
                  <a:lnTo>
                    <a:pt x="0" y="9496"/>
                  </a:lnTo>
                </a:path>
                <a:path w="29210" h="381634">
                  <a:moveTo>
                    <a:pt x="0" y="0"/>
                  </a:moveTo>
                  <a:lnTo>
                    <a:pt x="9764" y="47765"/>
                  </a:lnTo>
                </a:path>
                <a:path w="29210" h="381634">
                  <a:moveTo>
                    <a:pt x="9764" y="57261"/>
                  </a:moveTo>
                  <a:lnTo>
                    <a:pt x="9764" y="371678"/>
                  </a:lnTo>
                </a:path>
                <a:path w="29210" h="381634">
                  <a:moveTo>
                    <a:pt x="9764" y="381174"/>
                  </a:moveTo>
                  <a:lnTo>
                    <a:pt x="19243" y="371678"/>
                  </a:lnTo>
                </a:path>
                <a:path w="29210" h="381634">
                  <a:moveTo>
                    <a:pt x="19243" y="362087"/>
                  </a:moveTo>
                  <a:lnTo>
                    <a:pt x="19243" y="152507"/>
                  </a:lnTo>
                </a:path>
                <a:path w="29210" h="381634">
                  <a:moveTo>
                    <a:pt x="19243" y="143011"/>
                  </a:moveTo>
                  <a:lnTo>
                    <a:pt x="19243" y="180996"/>
                  </a:lnTo>
                </a:path>
                <a:path w="29210" h="381634">
                  <a:moveTo>
                    <a:pt x="19243" y="190492"/>
                  </a:moveTo>
                  <a:lnTo>
                    <a:pt x="28723" y="2859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3890961" y="67981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3895701" y="5745272"/>
              <a:ext cx="76200" cy="1315085"/>
            </a:xfrm>
            <a:custGeom>
              <a:avLst/>
              <a:gdLst/>
              <a:ahLst/>
              <a:cxnLst/>
              <a:rect l="l" t="t" r="r" b="b"/>
              <a:pathLst>
                <a:path w="76200" h="1315084">
                  <a:moveTo>
                    <a:pt x="0" y="1048086"/>
                  </a:moveTo>
                  <a:lnTo>
                    <a:pt x="0" y="667007"/>
                  </a:lnTo>
                </a:path>
                <a:path w="76200" h="1315084">
                  <a:moveTo>
                    <a:pt x="0" y="657511"/>
                  </a:moveTo>
                  <a:lnTo>
                    <a:pt x="0" y="438340"/>
                  </a:lnTo>
                </a:path>
                <a:path w="76200" h="1315084">
                  <a:moveTo>
                    <a:pt x="0" y="428844"/>
                  </a:moveTo>
                  <a:lnTo>
                    <a:pt x="9479" y="571761"/>
                  </a:lnTo>
                </a:path>
                <a:path w="76200" h="1315084">
                  <a:moveTo>
                    <a:pt x="9479" y="581257"/>
                  </a:moveTo>
                  <a:lnTo>
                    <a:pt x="9479" y="638234"/>
                  </a:lnTo>
                </a:path>
                <a:path w="76200" h="1315084">
                  <a:moveTo>
                    <a:pt x="9479" y="648015"/>
                  </a:moveTo>
                  <a:lnTo>
                    <a:pt x="9479" y="542988"/>
                  </a:lnTo>
                </a:path>
                <a:path w="76200" h="1315084">
                  <a:moveTo>
                    <a:pt x="9479" y="533492"/>
                  </a:moveTo>
                  <a:lnTo>
                    <a:pt x="18959" y="19182"/>
                  </a:lnTo>
                </a:path>
                <a:path w="76200" h="1315084">
                  <a:moveTo>
                    <a:pt x="18959" y="9496"/>
                  </a:moveTo>
                  <a:lnTo>
                    <a:pt x="18959" y="76253"/>
                  </a:lnTo>
                </a:path>
                <a:path w="76200" h="1315084">
                  <a:moveTo>
                    <a:pt x="18959" y="85749"/>
                  </a:moveTo>
                  <a:lnTo>
                    <a:pt x="18959" y="285833"/>
                  </a:lnTo>
                </a:path>
                <a:path w="76200" h="1315084">
                  <a:moveTo>
                    <a:pt x="18959" y="295424"/>
                  </a:moveTo>
                  <a:lnTo>
                    <a:pt x="18959" y="238162"/>
                  </a:lnTo>
                </a:path>
                <a:path w="76200" h="1315084">
                  <a:moveTo>
                    <a:pt x="18959" y="228666"/>
                  </a:moveTo>
                  <a:lnTo>
                    <a:pt x="28438" y="9496"/>
                  </a:lnTo>
                </a:path>
                <a:path w="76200" h="1315084">
                  <a:moveTo>
                    <a:pt x="28438" y="0"/>
                  </a:moveTo>
                  <a:lnTo>
                    <a:pt x="28438" y="47765"/>
                  </a:lnTo>
                </a:path>
                <a:path w="76200" h="1315084">
                  <a:moveTo>
                    <a:pt x="28438" y="57261"/>
                  </a:moveTo>
                  <a:lnTo>
                    <a:pt x="37918" y="466829"/>
                  </a:lnTo>
                </a:path>
                <a:path w="76200" h="1315084">
                  <a:moveTo>
                    <a:pt x="37918" y="476325"/>
                  </a:moveTo>
                  <a:lnTo>
                    <a:pt x="37918" y="514499"/>
                  </a:lnTo>
                </a:path>
                <a:path w="76200" h="1315084">
                  <a:moveTo>
                    <a:pt x="37918" y="523996"/>
                  </a:moveTo>
                  <a:lnTo>
                    <a:pt x="47398" y="971833"/>
                  </a:lnTo>
                </a:path>
                <a:path w="76200" h="1315084">
                  <a:moveTo>
                    <a:pt x="47398" y="981329"/>
                  </a:moveTo>
                  <a:lnTo>
                    <a:pt x="47398" y="1028809"/>
                  </a:lnTo>
                </a:path>
                <a:path w="76200" h="1315084">
                  <a:moveTo>
                    <a:pt x="47398" y="1038590"/>
                  </a:moveTo>
                  <a:lnTo>
                    <a:pt x="47398" y="1028809"/>
                  </a:lnTo>
                </a:path>
                <a:path w="76200" h="1315084">
                  <a:moveTo>
                    <a:pt x="47398" y="1019313"/>
                  </a:moveTo>
                  <a:lnTo>
                    <a:pt x="56877" y="819420"/>
                  </a:lnTo>
                </a:path>
                <a:path w="76200" h="1315084">
                  <a:moveTo>
                    <a:pt x="56877" y="809924"/>
                  </a:moveTo>
                  <a:lnTo>
                    <a:pt x="56877" y="847908"/>
                  </a:lnTo>
                </a:path>
                <a:path w="76200" h="1315084">
                  <a:moveTo>
                    <a:pt x="56877" y="857404"/>
                  </a:moveTo>
                  <a:lnTo>
                    <a:pt x="56877" y="1305241"/>
                  </a:lnTo>
                </a:path>
                <a:path w="76200" h="1315084">
                  <a:moveTo>
                    <a:pt x="56877" y="1314738"/>
                  </a:moveTo>
                  <a:lnTo>
                    <a:pt x="56877" y="1219491"/>
                  </a:lnTo>
                </a:path>
                <a:path w="76200" h="1315084">
                  <a:moveTo>
                    <a:pt x="56877" y="1209995"/>
                  </a:moveTo>
                  <a:lnTo>
                    <a:pt x="66357" y="790647"/>
                  </a:lnTo>
                </a:path>
                <a:path w="76200" h="1315084">
                  <a:moveTo>
                    <a:pt x="66357" y="781150"/>
                  </a:moveTo>
                  <a:lnTo>
                    <a:pt x="66357" y="914666"/>
                  </a:lnTo>
                </a:path>
                <a:path w="76200" h="1315084">
                  <a:moveTo>
                    <a:pt x="66357" y="924162"/>
                  </a:moveTo>
                  <a:lnTo>
                    <a:pt x="66357" y="1086071"/>
                  </a:lnTo>
                </a:path>
                <a:path w="76200" h="1315084">
                  <a:moveTo>
                    <a:pt x="66357" y="1095567"/>
                  </a:moveTo>
                  <a:lnTo>
                    <a:pt x="75837" y="990825"/>
                  </a:lnTo>
                </a:path>
                <a:path w="76200" h="1315084">
                  <a:moveTo>
                    <a:pt x="75837" y="981329"/>
                  </a:moveTo>
                  <a:lnTo>
                    <a:pt x="75837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3966798" y="6188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971539" y="5831022"/>
              <a:ext cx="19685" cy="457834"/>
            </a:xfrm>
            <a:custGeom>
              <a:avLst/>
              <a:gdLst/>
              <a:ahLst/>
              <a:cxnLst/>
              <a:rect l="l" t="t" r="r" b="b"/>
              <a:pathLst>
                <a:path w="19685" h="457835">
                  <a:moveTo>
                    <a:pt x="0" y="371583"/>
                  </a:moveTo>
                  <a:lnTo>
                    <a:pt x="9479" y="447742"/>
                  </a:lnTo>
                </a:path>
                <a:path w="19685" h="457835">
                  <a:moveTo>
                    <a:pt x="9479" y="457238"/>
                  </a:moveTo>
                  <a:lnTo>
                    <a:pt x="9479" y="438246"/>
                  </a:lnTo>
                </a:path>
                <a:path w="19685" h="457835">
                  <a:moveTo>
                    <a:pt x="9479" y="428749"/>
                  </a:moveTo>
                  <a:lnTo>
                    <a:pt x="1914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3985947" y="5816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3990688" y="5783542"/>
              <a:ext cx="28575" cy="1029335"/>
            </a:xfrm>
            <a:custGeom>
              <a:avLst/>
              <a:gdLst/>
              <a:ahLst/>
              <a:cxnLst/>
              <a:rect l="l" t="t" r="r" b="b"/>
              <a:pathLst>
                <a:path w="28575" h="1029334">
                  <a:moveTo>
                    <a:pt x="0" y="47480"/>
                  </a:moveTo>
                  <a:lnTo>
                    <a:pt x="0" y="180901"/>
                  </a:lnTo>
                </a:path>
                <a:path w="28575" h="1029334">
                  <a:moveTo>
                    <a:pt x="0" y="190397"/>
                  </a:moveTo>
                  <a:lnTo>
                    <a:pt x="9574" y="133420"/>
                  </a:lnTo>
                </a:path>
                <a:path w="28575" h="1029334">
                  <a:moveTo>
                    <a:pt x="9574" y="123639"/>
                  </a:moveTo>
                  <a:lnTo>
                    <a:pt x="9574" y="9496"/>
                  </a:lnTo>
                </a:path>
                <a:path w="28575" h="1029334">
                  <a:moveTo>
                    <a:pt x="9574" y="0"/>
                  </a:moveTo>
                  <a:lnTo>
                    <a:pt x="9574" y="76158"/>
                  </a:lnTo>
                </a:path>
                <a:path w="28575" h="1029334">
                  <a:moveTo>
                    <a:pt x="9574" y="85655"/>
                  </a:moveTo>
                  <a:lnTo>
                    <a:pt x="19054" y="571476"/>
                  </a:lnTo>
                </a:path>
                <a:path w="28575" h="1029334">
                  <a:moveTo>
                    <a:pt x="19054" y="580972"/>
                  </a:moveTo>
                  <a:lnTo>
                    <a:pt x="19054" y="438056"/>
                  </a:lnTo>
                </a:path>
                <a:path w="28575" h="1029334">
                  <a:moveTo>
                    <a:pt x="19054" y="428559"/>
                  </a:moveTo>
                  <a:lnTo>
                    <a:pt x="19054" y="381079"/>
                  </a:lnTo>
                </a:path>
                <a:path w="28575" h="1029334">
                  <a:moveTo>
                    <a:pt x="19054" y="371583"/>
                  </a:moveTo>
                  <a:lnTo>
                    <a:pt x="19054" y="466734"/>
                  </a:lnTo>
                </a:path>
                <a:path w="28575" h="1029334">
                  <a:moveTo>
                    <a:pt x="19054" y="476230"/>
                  </a:moveTo>
                  <a:lnTo>
                    <a:pt x="28533" y="10288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4014480" y="68170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4019221" y="6593181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4">
                  <a:moveTo>
                    <a:pt x="0" y="228666"/>
                  </a:moveTo>
                  <a:lnTo>
                    <a:pt x="0" y="47765"/>
                  </a:lnTo>
                </a:path>
                <a:path w="0" h="229234">
                  <a:moveTo>
                    <a:pt x="0" y="38269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4014480" y="65789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4019221" y="6059689"/>
              <a:ext cx="28575" cy="895985"/>
            </a:xfrm>
            <a:custGeom>
              <a:avLst/>
              <a:gdLst/>
              <a:ahLst/>
              <a:cxnLst/>
              <a:rect l="l" t="t" r="r" b="b"/>
              <a:pathLst>
                <a:path w="28575" h="895984">
                  <a:moveTo>
                    <a:pt x="0" y="533492"/>
                  </a:moveTo>
                  <a:lnTo>
                    <a:pt x="9479" y="886083"/>
                  </a:lnTo>
                </a:path>
                <a:path w="28575" h="895984">
                  <a:moveTo>
                    <a:pt x="9479" y="895579"/>
                  </a:moveTo>
                  <a:lnTo>
                    <a:pt x="9479" y="790647"/>
                  </a:lnTo>
                </a:path>
                <a:path w="28575" h="895984">
                  <a:moveTo>
                    <a:pt x="9479" y="781150"/>
                  </a:moveTo>
                  <a:lnTo>
                    <a:pt x="18959" y="581257"/>
                  </a:lnTo>
                </a:path>
                <a:path w="28575" h="895984">
                  <a:moveTo>
                    <a:pt x="18959" y="571761"/>
                  </a:moveTo>
                  <a:lnTo>
                    <a:pt x="28438" y="409757"/>
                  </a:lnTo>
                </a:path>
                <a:path w="28575" h="895984">
                  <a:moveTo>
                    <a:pt x="28438" y="400071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4042919" y="60454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4047660" y="5669018"/>
              <a:ext cx="28575" cy="514984"/>
            </a:xfrm>
            <a:custGeom>
              <a:avLst/>
              <a:gdLst/>
              <a:ahLst/>
              <a:cxnLst/>
              <a:rect l="l" t="t" r="r" b="b"/>
              <a:pathLst>
                <a:path w="28575" h="514985">
                  <a:moveTo>
                    <a:pt x="0" y="390670"/>
                  </a:moveTo>
                  <a:lnTo>
                    <a:pt x="9479" y="505098"/>
                  </a:lnTo>
                </a:path>
                <a:path w="28575" h="514985">
                  <a:moveTo>
                    <a:pt x="9479" y="514594"/>
                  </a:moveTo>
                  <a:lnTo>
                    <a:pt x="9479" y="447837"/>
                  </a:lnTo>
                </a:path>
                <a:path w="28575" h="514985">
                  <a:moveTo>
                    <a:pt x="9479" y="438340"/>
                  </a:moveTo>
                  <a:lnTo>
                    <a:pt x="9479" y="9496"/>
                  </a:lnTo>
                </a:path>
                <a:path w="28575" h="514985">
                  <a:moveTo>
                    <a:pt x="9479" y="0"/>
                  </a:moveTo>
                  <a:lnTo>
                    <a:pt x="18959" y="133515"/>
                  </a:lnTo>
                </a:path>
                <a:path w="28575" h="514985">
                  <a:moveTo>
                    <a:pt x="18959" y="143011"/>
                  </a:moveTo>
                  <a:lnTo>
                    <a:pt x="18959" y="400166"/>
                  </a:lnTo>
                </a:path>
                <a:path w="28575" h="514985">
                  <a:moveTo>
                    <a:pt x="18959" y="409852"/>
                  </a:moveTo>
                  <a:lnTo>
                    <a:pt x="18959" y="285928"/>
                  </a:lnTo>
                </a:path>
                <a:path w="28575" h="514985">
                  <a:moveTo>
                    <a:pt x="18959" y="276432"/>
                  </a:moveTo>
                  <a:lnTo>
                    <a:pt x="28438" y="10493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4071358" y="57597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4076099" y="5764455"/>
              <a:ext cx="9525" cy="581660"/>
            </a:xfrm>
            <a:custGeom>
              <a:avLst/>
              <a:gdLst/>
              <a:ahLst/>
              <a:cxnLst/>
              <a:rect l="l" t="t" r="r" b="b"/>
              <a:pathLst>
                <a:path w="9525" h="581660">
                  <a:moveTo>
                    <a:pt x="0" y="0"/>
                  </a:moveTo>
                  <a:lnTo>
                    <a:pt x="0" y="152507"/>
                  </a:lnTo>
                </a:path>
                <a:path w="9525" h="581660">
                  <a:moveTo>
                    <a:pt x="0" y="162003"/>
                  </a:moveTo>
                  <a:lnTo>
                    <a:pt x="0" y="571571"/>
                  </a:lnTo>
                </a:path>
                <a:path w="9525" h="581660">
                  <a:moveTo>
                    <a:pt x="0" y="581067"/>
                  </a:moveTo>
                  <a:lnTo>
                    <a:pt x="9479" y="533302"/>
                  </a:lnTo>
                </a:path>
                <a:path w="9525" h="581660">
                  <a:moveTo>
                    <a:pt x="9479" y="523806"/>
                  </a:moveTo>
                  <a:lnTo>
                    <a:pt x="9479" y="5143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4080838" y="62645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4085579" y="6278765"/>
              <a:ext cx="9525" cy="505459"/>
            </a:xfrm>
            <a:custGeom>
              <a:avLst/>
              <a:gdLst/>
              <a:ahLst/>
              <a:cxnLst/>
              <a:rect l="l" t="t" r="r" b="b"/>
              <a:pathLst>
                <a:path w="9525" h="505459">
                  <a:moveTo>
                    <a:pt x="0" y="0"/>
                  </a:moveTo>
                  <a:lnTo>
                    <a:pt x="0" y="200178"/>
                  </a:lnTo>
                </a:path>
                <a:path w="9525" h="505459">
                  <a:moveTo>
                    <a:pt x="0" y="209674"/>
                  </a:moveTo>
                  <a:lnTo>
                    <a:pt x="9479" y="50509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4090318" y="67886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4095058" y="6707609"/>
              <a:ext cx="10160" cy="238760"/>
            </a:xfrm>
            <a:custGeom>
              <a:avLst/>
              <a:gdLst/>
              <a:ahLst/>
              <a:cxnLst/>
              <a:rect l="l" t="t" r="r" b="b"/>
              <a:pathLst>
                <a:path w="10160" h="238759">
                  <a:moveTo>
                    <a:pt x="0" y="85749"/>
                  </a:moveTo>
                  <a:lnTo>
                    <a:pt x="0" y="9496"/>
                  </a:lnTo>
                </a:path>
                <a:path w="10160" h="238759">
                  <a:moveTo>
                    <a:pt x="0" y="0"/>
                  </a:moveTo>
                  <a:lnTo>
                    <a:pt x="9669" y="28488"/>
                  </a:lnTo>
                </a:path>
                <a:path w="10160" h="238759">
                  <a:moveTo>
                    <a:pt x="9669" y="37984"/>
                  </a:moveTo>
                  <a:lnTo>
                    <a:pt x="9669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4099987" y="69505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4104728" y="5735776"/>
              <a:ext cx="38100" cy="1219835"/>
            </a:xfrm>
            <a:custGeom>
              <a:avLst/>
              <a:gdLst/>
              <a:ahLst/>
              <a:cxnLst/>
              <a:rect l="l" t="t" r="r" b="b"/>
              <a:pathLst>
                <a:path w="38100" h="1219834">
                  <a:moveTo>
                    <a:pt x="0" y="1219491"/>
                  </a:moveTo>
                  <a:lnTo>
                    <a:pt x="0" y="1095567"/>
                  </a:lnTo>
                </a:path>
                <a:path w="38100" h="1219834">
                  <a:moveTo>
                    <a:pt x="0" y="1086071"/>
                  </a:moveTo>
                  <a:lnTo>
                    <a:pt x="9479" y="723984"/>
                  </a:lnTo>
                </a:path>
                <a:path w="38100" h="1219834">
                  <a:moveTo>
                    <a:pt x="9479" y="714488"/>
                  </a:moveTo>
                  <a:lnTo>
                    <a:pt x="9479" y="809924"/>
                  </a:lnTo>
                </a:path>
                <a:path w="38100" h="1219834">
                  <a:moveTo>
                    <a:pt x="9479" y="819420"/>
                  </a:moveTo>
                  <a:lnTo>
                    <a:pt x="9479" y="924162"/>
                  </a:lnTo>
                </a:path>
                <a:path w="38100" h="1219834">
                  <a:moveTo>
                    <a:pt x="9479" y="933658"/>
                  </a:moveTo>
                  <a:lnTo>
                    <a:pt x="9479" y="886178"/>
                  </a:lnTo>
                </a:path>
                <a:path w="38100" h="1219834">
                  <a:moveTo>
                    <a:pt x="9479" y="876397"/>
                  </a:moveTo>
                  <a:lnTo>
                    <a:pt x="18959" y="257154"/>
                  </a:lnTo>
                </a:path>
                <a:path w="38100" h="1219834">
                  <a:moveTo>
                    <a:pt x="18959" y="247658"/>
                  </a:moveTo>
                  <a:lnTo>
                    <a:pt x="18959" y="276337"/>
                  </a:lnTo>
                </a:path>
                <a:path w="38100" h="1219834">
                  <a:moveTo>
                    <a:pt x="18959" y="285833"/>
                  </a:moveTo>
                  <a:lnTo>
                    <a:pt x="18959" y="447837"/>
                  </a:lnTo>
                </a:path>
                <a:path w="38100" h="1219834">
                  <a:moveTo>
                    <a:pt x="18959" y="457333"/>
                  </a:moveTo>
                  <a:lnTo>
                    <a:pt x="28438" y="447837"/>
                  </a:lnTo>
                </a:path>
                <a:path w="38100" h="1219834">
                  <a:moveTo>
                    <a:pt x="28438" y="438340"/>
                  </a:moveTo>
                  <a:lnTo>
                    <a:pt x="28438" y="9496"/>
                  </a:lnTo>
                </a:path>
                <a:path w="38100" h="1219834">
                  <a:moveTo>
                    <a:pt x="28438" y="0"/>
                  </a:moveTo>
                  <a:lnTo>
                    <a:pt x="28438" y="104932"/>
                  </a:lnTo>
                </a:path>
                <a:path w="38100" h="1219834">
                  <a:moveTo>
                    <a:pt x="28438" y="114428"/>
                  </a:moveTo>
                  <a:lnTo>
                    <a:pt x="37918" y="209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4137901" y="5931217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089"/>
                  </a:lnTo>
                  <a:lnTo>
                    <a:pt x="4737" y="28486"/>
                  </a:lnTo>
                  <a:lnTo>
                    <a:pt x="8089" y="27089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28575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4142646" y="5935954"/>
              <a:ext cx="19050" cy="534035"/>
            </a:xfrm>
            <a:custGeom>
              <a:avLst/>
              <a:gdLst/>
              <a:ahLst/>
              <a:cxnLst/>
              <a:rect l="l" t="t" r="r" b="b"/>
              <a:pathLst>
                <a:path w="19050" h="534035">
                  <a:moveTo>
                    <a:pt x="0" y="0"/>
                  </a:moveTo>
                  <a:lnTo>
                    <a:pt x="9479" y="85655"/>
                  </a:lnTo>
                </a:path>
                <a:path w="19050" h="534035">
                  <a:moveTo>
                    <a:pt x="9479" y="95151"/>
                  </a:moveTo>
                  <a:lnTo>
                    <a:pt x="18959" y="523806"/>
                  </a:lnTo>
                </a:path>
                <a:path w="19050" h="534035">
                  <a:moveTo>
                    <a:pt x="18959" y="533492"/>
                  </a:moveTo>
                  <a:lnTo>
                    <a:pt x="18959" y="514309"/>
                  </a:lnTo>
                </a:path>
                <a:path w="19050" h="534035">
                  <a:moveTo>
                    <a:pt x="18959" y="504813"/>
                  </a:moveTo>
                  <a:lnTo>
                    <a:pt x="18959" y="47632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4156865" y="63980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4161606" y="6412280"/>
              <a:ext cx="9525" cy="504825"/>
            </a:xfrm>
            <a:custGeom>
              <a:avLst/>
              <a:gdLst/>
              <a:ahLst/>
              <a:cxnLst/>
              <a:rect l="l" t="t" r="r" b="b"/>
              <a:pathLst>
                <a:path w="9525" h="504825">
                  <a:moveTo>
                    <a:pt x="0" y="0"/>
                  </a:moveTo>
                  <a:lnTo>
                    <a:pt x="0" y="314321"/>
                  </a:lnTo>
                </a:path>
                <a:path w="9525" h="504825">
                  <a:moveTo>
                    <a:pt x="0" y="323817"/>
                  </a:moveTo>
                  <a:lnTo>
                    <a:pt x="9479" y="5048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4166344" y="69218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4171085" y="6650443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266651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4166344" y="6636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4171085" y="5992931"/>
              <a:ext cx="28575" cy="972185"/>
            </a:xfrm>
            <a:custGeom>
              <a:avLst/>
              <a:gdLst/>
              <a:ahLst/>
              <a:cxnLst/>
              <a:rect l="l" t="t" r="r" b="b"/>
              <a:pathLst>
                <a:path w="28575" h="972184">
                  <a:moveTo>
                    <a:pt x="0" y="657511"/>
                  </a:moveTo>
                  <a:lnTo>
                    <a:pt x="9479" y="962337"/>
                  </a:lnTo>
                </a:path>
                <a:path w="28575" h="972184">
                  <a:moveTo>
                    <a:pt x="9479" y="971833"/>
                  </a:moveTo>
                  <a:lnTo>
                    <a:pt x="9479" y="905170"/>
                  </a:lnTo>
                </a:path>
                <a:path w="28575" h="972184">
                  <a:moveTo>
                    <a:pt x="9479" y="895674"/>
                  </a:moveTo>
                  <a:lnTo>
                    <a:pt x="18959" y="495507"/>
                  </a:lnTo>
                </a:path>
                <a:path w="28575" h="972184">
                  <a:moveTo>
                    <a:pt x="18959" y="486011"/>
                  </a:moveTo>
                  <a:lnTo>
                    <a:pt x="18959" y="514499"/>
                  </a:lnTo>
                </a:path>
                <a:path w="28575" h="972184">
                  <a:moveTo>
                    <a:pt x="18959" y="523996"/>
                  </a:moveTo>
                  <a:lnTo>
                    <a:pt x="18959" y="542988"/>
                  </a:lnTo>
                </a:path>
                <a:path w="28575" h="972184">
                  <a:moveTo>
                    <a:pt x="18959" y="552769"/>
                  </a:moveTo>
                  <a:lnTo>
                    <a:pt x="18959" y="542988"/>
                  </a:lnTo>
                </a:path>
                <a:path w="28575" h="972184">
                  <a:moveTo>
                    <a:pt x="18959" y="533492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4194783" y="59786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4199524" y="5707288"/>
              <a:ext cx="57785" cy="1191260"/>
            </a:xfrm>
            <a:custGeom>
              <a:avLst/>
              <a:gdLst/>
              <a:ahLst/>
              <a:cxnLst/>
              <a:rect l="l" t="t" r="r" b="b"/>
              <a:pathLst>
                <a:path w="57785" h="1191259">
                  <a:moveTo>
                    <a:pt x="0" y="285643"/>
                  </a:moveTo>
                  <a:lnTo>
                    <a:pt x="9479" y="295329"/>
                  </a:lnTo>
                </a:path>
                <a:path w="57785" h="1191259">
                  <a:moveTo>
                    <a:pt x="9479" y="304825"/>
                  </a:moveTo>
                  <a:lnTo>
                    <a:pt x="9479" y="295329"/>
                  </a:lnTo>
                </a:path>
                <a:path w="57785" h="1191259">
                  <a:moveTo>
                    <a:pt x="9479" y="285643"/>
                  </a:moveTo>
                  <a:lnTo>
                    <a:pt x="9479" y="9496"/>
                  </a:lnTo>
                </a:path>
                <a:path w="57785" h="1191259">
                  <a:moveTo>
                    <a:pt x="9479" y="0"/>
                  </a:moveTo>
                  <a:lnTo>
                    <a:pt x="18959" y="114238"/>
                  </a:lnTo>
                </a:path>
                <a:path w="57785" h="1191259">
                  <a:moveTo>
                    <a:pt x="18959" y="123734"/>
                  </a:moveTo>
                  <a:lnTo>
                    <a:pt x="18959" y="409567"/>
                  </a:lnTo>
                </a:path>
                <a:path w="57785" h="1191259">
                  <a:moveTo>
                    <a:pt x="18959" y="419063"/>
                  </a:moveTo>
                  <a:lnTo>
                    <a:pt x="18959" y="361897"/>
                  </a:lnTo>
                </a:path>
                <a:path w="57785" h="1191259">
                  <a:moveTo>
                    <a:pt x="18959" y="352401"/>
                  </a:moveTo>
                  <a:lnTo>
                    <a:pt x="18959" y="199893"/>
                  </a:lnTo>
                </a:path>
                <a:path w="57785" h="1191259">
                  <a:moveTo>
                    <a:pt x="18959" y="190397"/>
                  </a:moveTo>
                  <a:lnTo>
                    <a:pt x="28723" y="295329"/>
                  </a:lnTo>
                </a:path>
                <a:path w="57785" h="1191259">
                  <a:moveTo>
                    <a:pt x="28723" y="304825"/>
                  </a:moveTo>
                  <a:lnTo>
                    <a:pt x="28723" y="838412"/>
                  </a:lnTo>
                </a:path>
                <a:path w="57785" h="1191259">
                  <a:moveTo>
                    <a:pt x="28723" y="847908"/>
                  </a:moveTo>
                  <a:lnTo>
                    <a:pt x="28723" y="762158"/>
                  </a:lnTo>
                </a:path>
                <a:path w="57785" h="1191259">
                  <a:moveTo>
                    <a:pt x="28723" y="752472"/>
                  </a:moveTo>
                  <a:lnTo>
                    <a:pt x="38203" y="685999"/>
                  </a:lnTo>
                </a:path>
                <a:path w="57785" h="1191259">
                  <a:moveTo>
                    <a:pt x="38203" y="676218"/>
                  </a:moveTo>
                  <a:lnTo>
                    <a:pt x="38203" y="800143"/>
                  </a:lnTo>
                </a:path>
                <a:path w="57785" h="1191259">
                  <a:moveTo>
                    <a:pt x="38203" y="809639"/>
                  </a:moveTo>
                  <a:lnTo>
                    <a:pt x="38203" y="1181317"/>
                  </a:lnTo>
                </a:path>
                <a:path w="57785" h="1191259">
                  <a:moveTo>
                    <a:pt x="38203" y="1190813"/>
                  </a:moveTo>
                  <a:lnTo>
                    <a:pt x="47682" y="1124055"/>
                  </a:lnTo>
                </a:path>
                <a:path w="57785" h="1191259">
                  <a:moveTo>
                    <a:pt x="47682" y="1114559"/>
                  </a:moveTo>
                  <a:lnTo>
                    <a:pt x="47682" y="1028809"/>
                  </a:lnTo>
                </a:path>
                <a:path w="57785" h="1191259">
                  <a:moveTo>
                    <a:pt x="47682" y="1019313"/>
                  </a:moveTo>
                  <a:lnTo>
                    <a:pt x="47682" y="1028809"/>
                  </a:lnTo>
                </a:path>
                <a:path w="57785" h="1191259">
                  <a:moveTo>
                    <a:pt x="47682" y="1038305"/>
                  </a:moveTo>
                  <a:lnTo>
                    <a:pt x="57162" y="111455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4251946" y="6826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4256687" y="5688296"/>
              <a:ext cx="38100" cy="1134110"/>
            </a:xfrm>
            <a:custGeom>
              <a:avLst/>
              <a:gdLst/>
              <a:ahLst/>
              <a:cxnLst/>
              <a:rect l="l" t="t" r="r" b="b"/>
              <a:pathLst>
                <a:path w="38100" h="1134109">
                  <a:moveTo>
                    <a:pt x="0" y="1133552"/>
                  </a:moveTo>
                  <a:lnTo>
                    <a:pt x="0" y="1019313"/>
                  </a:lnTo>
                </a:path>
                <a:path w="38100" h="1134109">
                  <a:moveTo>
                    <a:pt x="0" y="1009627"/>
                  </a:moveTo>
                  <a:lnTo>
                    <a:pt x="9479" y="685714"/>
                  </a:lnTo>
                </a:path>
                <a:path w="38100" h="1134109">
                  <a:moveTo>
                    <a:pt x="9479" y="676218"/>
                  </a:moveTo>
                  <a:lnTo>
                    <a:pt x="9479" y="695211"/>
                  </a:lnTo>
                </a:path>
                <a:path w="38100" h="1134109">
                  <a:moveTo>
                    <a:pt x="9479" y="704992"/>
                  </a:moveTo>
                  <a:lnTo>
                    <a:pt x="9479" y="714488"/>
                  </a:lnTo>
                </a:path>
                <a:path w="38100" h="1134109">
                  <a:moveTo>
                    <a:pt x="9479" y="723984"/>
                  </a:moveTo>
                  <a:lnTo>
                    <a:pt x="9479" y="666722"/>
                  </a:lnTo>
                </a:path>
                <a:path w="38100" h="1134109">
                  <a:moveTo>
                    <a:pt x="9479" y="657226"/>
                  </a:moveTo>
                  <a:lnTo>
                    <a:pt x="18959" y="180901"/>
                  </a:lnTo>
                </a:path>
                <a:path w="38100" h="1134109">
                  <a:moveTo>
                    <a:pt x="18959" y="171405"/>
                  </a:moveTo>
                  <a:lnTo>
                    <a:pt x="18959" y="228666"/>
                  </a:lnTo>
                </a:path>
                <a:path w="38100" h="1134109">
                  <a:moveTo>
                    <a:pt x="18959" y="238162"/>
                  </a:moveTo>
                  <a:lnTo>
                    <a:pt x="18959" y="371393"/>
                  </a:lnTo>
                </a:path>
                <a:path w="38100" h="1134109">
                  <a:moveTo>
                    <a:pt x="18959" y="380889"/>
                  </a:moveTo>
                  <a:lnTo>
                    <a:pt x="28438" y="314321"/>
                  </a:lnTo>
                </a:path>
                <a:path w="38100" h="1134109">
                  <a:moveTo>
                    <a:pt x="28438" y="304635"/>
                  </a:moveTo>
                  <a:lnTo>
                    <a:pt x="28438" y="9496"/>
                  </a:lnTo>
                </a:path>
                <a:path w="38100" h="1134109">
                  <a:moveTo>
                    <a:pt x="28438" y="0"/>
                  </a:moveTo>
                  <a:lnTo>
                    <a:pt x="28438" y="123734"/>
                  </a:lnTo>
                </a:path>
                <a:path w="38100" h="1134109">
                  <a:moveTo>
                    <a:pt x="28438" y="133230"/>
                  </a:moveTo>
                  <a:lnTo>
                    <a:pt x="37918" y="3905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4289864" y="60836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4294605" y="6012113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5">
                  <a:moveTo>
                    <a:pt x="0" y="76253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4289864" y="5997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4294605" y="6012113"/>
              <a:ext cx="38100" cy="934085"/>
            </a:xfrm>
            <a:custGeom>
              <a:avLst/>
              <a:gdLst/>
              <a:ahLst/>
              <a:cxnLst/>
              <a:rect l="l" t="t" r="r" b="b"/>
              <a:pathLst>
                <a:path w="38100" h="934084">
                  <a:moveTo>
                    <a:pt x="0" y="0"/>
                  </a:moveTo>
                  <a:lnTo>
                    <a:pt x="9479" y="190492"/>
                  </a:lnTo>
                </a:path>
                <a:path w="38100" h="934084">
                  <a:moveTo>
                    <a:pt x="9479" y="199988"/>
                  </a:moveTo>
                  <a:lnTo>
                    <a:pt x="18959" y="571571"/>
                  </a:lnTo>
                </a:path>
                <a:path w="38100" h="934084">
                  <a:moveTo>
                    <a:pt x="18959" y="581067"/>
                  </a:moveTo>
                  <a:lnTo>
                    <a:pt x="18959" y="590563"/>
                  </a:lnTo>
                </a:path>
                <a:path w="38100" h="934084">
                  <a:moveTo>
                    <a:pt x="18959" y="600059"/>
                  </a:moveTo>
                  <a:lnTo>
                    <a:pt x="18959" y="819230"/>
                  </a:lnTo>
                </a:path>
                <a:path w="38100" h="934084">
                  <a:moveTo>
                    <a:pt x="18959" y="828726"/>
                  </a:moveTo>
                  <a:lnTo>
                    <a:pt x="28438" y="924162"/>
                  </a:lnTo>
                </a:path>
                <a:path w="38100" h="934084">
                  <a:moveTo>
                    <a:pt x="28438" y="933658"/>
                  </a:moveTo>
                  <a:lnTo>
                    <a:pt x="28438" y="838222"/>
                  </a:lnTo>
                </a:path>
                <a:path w="38100" h="934084">
                  <a:moveTo>
                    <a:pt x="28438" y="828726"/>
                  </a:moveTo>
                  <a:lnTo>
                    <a:pt x="28438" y="638329"/>
                  </a:lnTo>
                </a:path>
                <a:path w="38100" h="934084">
                  <a:moveTo>
                    <a:pt x="28438" y="628833"/>
                  </a:moveTo>
                  <a:lnTo>
                    <a:pt x="28438" y="647825"/>
                  </a:lnTo>
                </a:path>
                <a:path w="38100" h="934084">
                  <a:moveTo>
                    <a:pt x="28438" y="657321"/>
                  </a:moveTo>
                  <a:lnTo>
                    <a:pt x="37918" y="847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4327783" y="68647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4332524" y="6288261"/>
              <a:ext cx="0" cy="572135"/>
            </a:xfrm>
            <a:custGeom>
              <a:avLst/>
              <a:gdLst/>
              <a:ahLst/>
              <a:cxnLst/>
              <a:rect l="l" t="t" r="r" b="b"/>
              <a:pathLst>
                <a:path w="0" h="572134">
                  <a:moveTo>
                    <a:pt x="0" y="571761"/>
                  </a:moveTo>
                  <a:lnTo>
                    <a:pt x="0" y="95246"/>
                  </a:lnTo>
                </a:path>
                <a:path w="0" h="572134">
                  <a:moveTo>
                    <a:pt x="0" y="85749"/>
                  </a:moveTo>
                  <a:lnTo>
                    <a:pt x="0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4327783" y="62740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4332524" y="5812030"/>
              <a:ext cx="29209" cy="610235"/>
            </a:xfrm>
            <a:custGeom>
              <a:avLst/>
              <a:gdLst/>
              <a:ahLst/>
              <a:cxnLst/>
              <a:rect l="l" t="t" r="r" b="b"/>
              <a:pathLst>
                <a:path w="29210" h="610235">
                  <a:moveTo>
                    <a:pt x="0" y="476230"/>
                  </a:moveTo>
                  <a:lnTo>
                    <a:pt x="9764" y="600249"/>
                  </a:lnTo>
                </a:path>
                <a:path w="29210" h="610235">
                  <a:moveTo>
                    <a:pt x="9764" y="609745"/>
                  </a:moveTo>
                  <a:lnTo>
                    <a:pt x="9764" y="542988"/>
                  </a:lnTo>
                </a:path>
                <a:path w="29210" h="610235">
                  <a:moveTo>
                    <a:pt x="9764" y="533492"/>
                  </a:moveTo>
                  <a:lnTo>
                    <a:pt x="19243" y="66662"/>
                  </a:lnTo>
                </a:path>
                <a:path w="29210" h="610235">
                  <a:moveTo>
                    <a:pt x="19243" y="57166"/>
                  </a:moveTo>
                  <a:lnTo>
                    <a:pt x="19243" y="85655"/>
                  </a:lnTo>
                </a:path>
                <a:path w="29210" h="610235">
                  <a:moveTo>
                    <a:pt x="19243" y="95151"/>
                  </a:moveTo>
                  <a:lnTo>
                    <a:pt x="19243" y="161908"/>
                  </a:lnTo>
                </a:path>
                <a:path w="29210" h="610235">
                  <a:moveTo>
                    <a:pt x="19243" y="171405"/>
                  </a:moveTo>
                  <a:lnTo>
                    <a:pt x="19243" y="133420"/>
                  </a:lnTo>
                </a:path>
                <a:path w="29210" h="610235">
                  <a:moveTo>
                    <a:pt x="19243" y="123924"/>
                  </a:moveTo>
                  <a:lnTo>
                    <a:pt x="2872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4356506" y="5797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361247" y="5812030"/>
              <a:ext cx="19050" cy="876935"/>
            </a:xfrm>
            <a:custGeom>
              <a:avLst/>
              <a:gdLst/>
              <a:ahLst/>
              <a:cxnLst/>
              <a:rect l="l" t="t" r="r" b="b"/>
              <a:pathLst>
                <a:path w="19050" h="876934">
                  <a:moveTo>
                    <a:pt x="0" y="0"/>
                  </a:moveTo>
                  <a:lnTo>
                    <a:pt x="0" y="171405"/>
                  </a:lnTo>
                </a:path>
                <a:path w="19050" h="876934">
                  <a:moveTo>
                    <a:pt x="0" y="180901"/>
                  </a:moveTo>
                  <a:lnTo>
                    <a:pt x="9479" y="352591"/>
                  </a:lnTo>
                </a:path>
                <a:path w="19050" h="876934">
                  <a:moveTo>
                    <a:pt x="9479" y="362087"/>
                  </a:moveTo>
                  <a:lnTo>
                    <a:pt x="9479" y="323817"/>
                  </a:lnTo>
                </a:path>
                <a:path w="19050" h="876934">
                  <a:moveTo>
                    <a:pt x="9479" y="314321"/>
                  </a:moveTo>
                  <a:lnTo>
                    <a:pt x="9479" y="371583"/>
                  </a:lnTo>
                </a:path>
                <a:path w="19050" h="876934">
                  <a:moveTo>
                    <a:pt x="9479" y="381079"/>
                  </a:moveTo>
                  <a:lnTo>
                    <a:pt x="18959" y="8763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4375466" y="6693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4380207" y="6545700"/>
              <a:ext cx="9525" cy="152400"/>
            </a:xfrm>
            <a:custGeom>
              <a:avLst/>
              <a:gdLst/>
              <a:ahLst/>
              <a:cxnLst/>
              <a:rect l="l" t="t" r="r" b="b"/>
              <a:pathLst>
                <a:path w="9525" h="152400">
                  <a:moveTo>
                    <a:pt x="0" y="15222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4384945" y="653117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4389686" y="6535919"/>
              <a:ext cx="9525" cy="448309"/>
            </a:xfrm>
            <a:custGeom>
              <a:avLst/>
              <a:gdLst/>
              <a:ahLst/>
              <a:cxnLst/>
              <a:rect l="l" t="t" r="r" b="b"/>
              <a:pathLst>
                <a:path w="9525" h="448309">
                  <a:moveTo>
                    <a:pt x="0" y="0"/>
                  </a:moveTo>
                  <a:lnTo>
                    <a:pt x="0" y="124019"/>
                  </a:lnTo>
                </a:path>
                <a:path w="9525" h="448309">
                  <a:moveTo>
                    <a:pt x="0" y="133515"/>
                  </a:moveTo>
                  <a:lnTo>
                    <a:pt x="0" y="438340"/>
                  </a:lnTo>
                </a:path>
                <a:path w="9525" h="448309">
                  <a:moveTo>
                    <a:pt x="0" y="447837"/>
                  </a:moveTo>
                  <a:lnTo>
                    <a:pt x="0" y="419348"/>
                  </a:lnTo>
                </a:path>
                <a:path w="9525" h="448309">
                  <a:moveTo>
                    <a:pt x="0" y="409852"/>
                  </a:moveTo>
                  <a:lnTo>
                    <a:pt x="9479" y="133515"/>
                  </a:lnTo>
                </a:path>
                <a:path w="9525" h="448309">
                  <a:moveTo>
                    <a:pt x="9479" y="124019"/>
                  </a:moveTo>
                  <a:lnTo>
                    <a:pt x="9479" y="181186"/>
                  </a:lnTo>
                </a:path>
                <a:path w="9525" h="448309">
                  <a:moveTo>
                    <a:pt x="9479" y="190682"/>
                  </a:moveTo>
                  <a:lnTo>
                    <a:pt x="9479" y="24794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4394425" y="67886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399166" y="5754768"/>
              <a:ext cx="57150" cy="1029335"/>
            </a:xfrm>
            <a:custGeom>
              <a:avLst/>
              <a:gdLst/>
              <a:ahLst/>
              <a:cxnLst/>
              <a:rect l="l" t="t" r="r" b="b"/>
              <a:pathLst>
                <a:path w="57150" h="1029334">
                  <a:moveTo>
                    <a:pt x="0" y="1029094"/>
                  </a:moveTo>
                  <a:lnTo>
                    <a:pt x="9479" y="762158"/>
                  </a:lnTo>
                </a:path>
                <a:path w="57150" h="1029334">
                  <a:moveTo>
                    <a:pt x="9479" y="752662"/>
                  </a:moveTo>
                  <a:lnTo>
                    <a:pt x="18959" y="457333"/>
                  </a:lnTo>
                </a:path>
                <a:path w="57150" h="1029334">
                  <a:moveTo>
                    <a:pt x="18959" y="447837"/>
                  </a:moveTo>
                  <a:lnTo>
                    <a:pt x="18959" y="276337"/>
                  </a:lnTo>
                </a:path>
                <a:path w="57150" h="1029334">
                  <a:moveTo>
                    <a:pt x="18959" y="266841"/>
                  </a:moveTo>
                  <a:lnTo>
                    <a:pt x="28438" y="47765"/>
                  </a:lnTo>
                </a:path>
                <a:path w="57150" h="1029334">
                  <a:moveTo>
                    <a:pt x="28438" y="38269"/>
                  </a:moveTo>
                  <a:lnTo>
                    <a:pt x="28438" y="114428"/>
                  </a:lnTo>
                </a:path>
                <a:path w="57150" h="1029334">
                  <a:moveTo>
                    <a:pt x="28438" y="123924"/>
                  </a:moveTo>
                  <a:lnTo>
                    <a:pt x="28438" y="228666"/>
                  </a:lnTo>
                </a:path>
                <a:path w="57150" h="1029334">
                  <a:moveTo>
                    <a:pt x="28438" y="238162"/>
                  </a:moveTo>
                  <a:lnTo>
                    <a:pt x="28438" y="190682"/>
                  </a:lnTo>
                </a:path>
                <a:path w="57150" h="1029334">
                  <a:moveTo>
                    <a:pt x="28438" y="181186"/>
                  </a:moveTo>
                  <a:lnTo>
                    <a:pt x="37918" y="9686"/>
                  </a:lnTo>
                </a:path>
                <a:path w="57150" h="1029334">
                  <a:moveTo>
                    <a:pt x="37918" y="0"/>
                  </a:moveTo>
                  <a:lnTo>
                    <a:pt x="37918" y="66757"/>
                  </a:lnTo>
                </a:path>
                <a:path w="57150" h="1029334">
                  <a:moveTo>
                    <a:pt x="37918" y="76253"/>
                  </a:moveTo>
                  <a:lnTo>
                    <a:pt x="47398" y="495507"/>
                  </a:lnTo>
                </a:path>
                <a:path w="57150" h="1029334">
                  <a:moveTo>
                    <a:pt x="47398" y="505003"/>
                  </a:moveTo>
                  <a:lnTo>
                    <a:pt x="47398" y="438340"/>
                  </a:lnTo>
                </a:path>
                <a:path w="57150" h="1029334">
                  <a:moveTo>
                    <a:pt x="47398" y="428844"/>
                  </a:moveTo>
                  <a:lnTo>
                    <a:pt x="47398" y="390575"/>
                  </a:lnTo>
                </a:path>
                <a:path w="57150" h="1029334">
                  <a:moveTo>
                    <a:pt x="47398" y="381079"/>
                  </a:moveTo>
                  <a:lnTo>
                    <a:pt x="47398" y="409852"/>
                  </a:lnTo>
                </a:path>
                <a:path w="57150" h="1029334">
                  <a:moveTo>
                    <a:pt x="47398" y="419348"/>
                  </a:moveTo>
                  <a:lnTo>
                    <a:pt x="57067" y="924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4451493" y="66836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4456233" y="6621954"/>
              <a:ext cx="19050" cy="276225"/>
            </a:xfrm>
            <a:custGeom>
              <a:avLst/>
              <a:gdLst/>
              <a:ahLst/>
              <a:cxnLst/>
              <a:rect l="l" t="t" r="r" b="b"/>
              <a:pathLst>
                <a:path w="19050" h="276225">
                  <a:moveTo>
                    <a:pt x="0" y="66472"/>
                  </a:moveTo>
                  <a:lnTo>
                    <a:pt x="0" y="28488"/>
                  </a:lnTo>
                </a:path>
                <a:path w="19050" h="276225">
                  <a:moveTo>
                    <a:pt x="0" y="18992"/>
                  </a:moveTo>
                  <a:lnTo>
                    <a:pt x="0" y="37984"/>
                  </a:lnTo>
                </a:path>
                <a:path w="19050" h="276225">
                  <a:moveTo>
                    <a:pt x="0" y="47480"/>
                  </a:moveTo>
                  <a:lnTo>
                    <a:pt x="9479" y="266651"/>
                  </a:lnTo>
                </a:path>
                <a:path w="19050" h="276225">
                  <a:moveTo>
                    <a:pt x="9479" y="276147"/>
                  </a:moveTo>
                  <a:lnTo>
                    <a:pt x="9479" y="257154"/>
                  </a:lnTo>
                </a:path>
                <a:path w="19050" h="276225">
                  <a:moveTo>
                    <a:pt x="9479" y="247563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4470452" y="66074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4475193" y="6116856"/>
              <a:ext cx="19050" cy="562610"/>
            </a:xfrm>
            <a:custGeom>
              <a:avLst/>
              <a:gdLst/>
              <a:ahLst/>
              <a:cxnLst/>
              <a:rect l="l" t="t" r="r" b="b"/>
              <a:pathLst>
                <a:path w="19050" h="562609">
                  <a:moveTo>
                    <a:pt x="0" y="505098"/>
                  </a:moveTo>
                  <a:lnTo>
                    <a:pt x="0" y="552579"/>
                  </a:lnTo>
                </a:path>
                <a:path w="19050" h="562609">
                  <a:moveTo>
                    <a:pt x="0" y="562075"/>
                  </a:moveTo>
                  <a:lnTo>
                    <a:pt x="9479" y="552579"/>
                  </a:lnTo>
                </a:path>
                <a:path w="19050" h="562609">
                  <a:moveTo>
                    <a:pt x="9479" y="543083"/>
                  </a:moveTo>
                  <a:lnTo>
                    <a:pt x="9479" y="9496"/>
                  </a:lnTo>
                </a:path>
                <a:path w="19050" h="562609">
                  <a:moveTo>
                    <a:pt x="9479" y="0"/>
                  </a:moveTo>
                  <a:lnTo>
                    <a:pt x="9479" y="18992"/>
                  </a:lnTo>
                </a:path>
                <a:path w="19050" h="562609">
                  <a:moveTo>
                    <a:pt x="9479" y="28488"/>
                  </a:moveTo>
                  <a:lnTo>
                    <a:pt x="18959" y="12392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4489411" y="62455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4494152" y="5745272"/>
              <a:ext cx="9525" cy="505459"/>
            </a:xfrm>
            <a:custGeom>
              <a:avLst/>
              <a:gdLst/>
              <a:ahLst/>
              <a:cxnLst/>
              <a:rect l="l" t="t" r="r" b="b"/>
              <a:pathLst>
                <a:path w="9525" h="505460">
                  <a:moveTo>
                    <a:pt x="0" y="505003"/>
                  </a:moveTo>
                  <a:lnTo>
                    <a:pt x="0" y="381079"/>
                  </a:lnTo>
                </a:path>
                <a:path w="9525" h="505460">
                  <a:moveTo>
                    <a:pt x="0" y="371583"/>
                  </a:moveTo>
                  <a:lnTo>
                    <a:pt x="0" y="9496"/>
                  </a:lnTo>
                </a:path>
                <a:path w="9525" h="505460">
                  <a:moveTo>
                    <a:pt x="0" y="0"/>
                  </a:moveTo>
                  <a:lnTo>
                    <a:pt x="9479" y="19182"/>
                  </a:lnTo>
                </a:path>
                <a:path w="9525" h="505460">
                  <a:moveTo>
                    <a:pt x="9479" y="28678"/>
                  </a:moveTo>
                  <a:lnTo>
                    <a:pt x="9479" y="23816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4498891" y="59881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4503632" y="5812030"/>
              <a:ext cx="9525" cy="180975"/>
            </a:xfrm>
            <a:custGeom>
              <a:avLst/>
              <a:gdLst/>
              <a:ahLst/>
              <a:cxnLst/>
              <a:rect l="l" t="t" r="r" b="b"/>
              <a:pathLst>
                <a:path w="9525" h="180975">
                  <a:moveTo>
                    <a:pt x="0" y="180901"/>
                  </a:moveTo>
                  <a:lnTo>
                    <a:pt x="0" y="85655"/>
                  </a:lnTo>
                </a:path>
                <a:path w="9525" h="180975">
                  <a:moveTo>
                    <a:pt x="0" y="7615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4508370" y="5797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4513111" y="5802534"/>
              <a:ext cx="47625" cy="1153160"/>
            </a:xfrm>
            <a:custGeom>
              <a:avLst/>
              <a:gdLst/>
              <a:ahLst/>
              <a:cxnLst/>
              <a:rect l="l" t="t" r="r" b="b"/>
              <a:pathLst>
                <a:path w="47625" h="1153159">
                  <a:moveTo>
                    <a:pt x="0" y="0"/>
                  </a:moveTo>
                  <a:lnTo>
                    <a:pt x="0" y="85655"/>
                  </a:lnTo>
                </a:path>
                <a:path w="47625" h="1153159">
                  <a:moveTo>
                    <a:pt x="0" y="95151"/>
                  </a:moveTo>
                  <a:lnTo>
                    <a:pt x="9479" y="495222"/>
                  </a:lnTo>
                </a:path>
                <a:path w="47625" h="1153159">
                  <a:moveTo>
                    <a:pt x="9479" y="504813"/>
                  </a:moveTo>
                  <a:lnTo>
                    <a:pt x="18959" y="771654"/>
                  </a:lnTo>
                </a:path>
                <a:path w="47625" h="1153159">
                  <a:moveTo>
                    <a:pt x="18959" y="781150"/>
                  </a:moveTo>
                  <a:lnTo>
                    <a:pt x="18959" y="981329"/>
                  </a:lnTo>
                </a:path>
                <a:path w="47625" h="1153159">
                  <a:moveTo>
                    <a:pt x="18959" y="990825"/>
                  </a:moveTo>
                  <a:lnTo>
                    <a:pt x="18959" y="943059"/>
                  </a:lnTo>
                </a:path>
                <a:path w="47625" h="1153159">
                  <a:moveTo>
                    <a:pt x="18959" y="933563"/>
                  </a:moveTo>
                  <a:lnTo>
                    <a:pt x="18959" y="885893"/>
                  </a:lnTo>
                </a:path>
                <a:path w="47625" h="1153159">
                  <a:moveTo>
                    <a:pt x="18959" y="876397"/>
                  </a:moveTo>
                  <a:lnTo>
                    <a:pt x="28533" y="914571"/>
                  </a:lnTo>
                </a:path>
                <a:path w="47625" h="1153159">
                  <a:moveTo>
                    <a:pt x="28533" y="924067"/>
                  </a:moveTo>
                  <a:lnTo>
                    <a:pt x="28533" y="1143238"/>
                  </a:lnTo>
                </a:path>
                <a:path w="47625" h="1153159">
                  <a:moveTo>
                    <a:pt x="28533" y="1152734"/>
                  </a:moveTo>
                  <a:lnTo>
                    <a:pt x="28533" y="1047802"/>
                  </a:lnTo>
                </a:path>
                <a:path w="47625" h="1153159">
                  <a:moveTo>
                    <a:pt x="28533" y="1038305"/>
                  </a:moveTo>
                  <a:lnTo>
                    <a:pt x="38013" y="762158"/>
                  </a:lnTo>
                </a:path>
                <a:path w="47625" h="1153159">
                  <a:moveTo>
                    <a:pt x="38013" y="752662"/>
                  </a:moveTo>
                  <a:lnTo>
                    <a:pt x="38013" y="828916"/>
                  </a:lnTo>
                </a:path>
                <a:path w="47625" h="1153159">
                  <a:moveTo>
                    <a:pt x="38013" y="838412"/>
                  </a:moveTo>
                  <a:lnTo>
                    <a:pt x="38013" y="857404"/>
                  </a:lnTo>
                </a:path>
                <a:path w="47625" h="1153159">
                  <a:moveTo>
                    <a:pt x="38013" y="866900"/>
                  </a:moveTo>
                  <a:lnTo>
                    <a:pt x="38013" y="847908"/>
                  </a:lnTo>
                </a:path>
                <a:path w="47625" h="1153159">
                  <a:moveTo>
                    <a:pt x="38013" y="838412"/>
                  </a:moveTo>
                  <a:lnTo>
                    <a:pt x="47493" y="34281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4555858" y="613110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4560604" y="5802534"/>
              <a:ext cx="47625" cy="1057910"/>
            </a:xfrm>
            <a:custGeom>
              <a:avLst/>
              <a:gdLst/>
              <a:ahLst/>
              <a:cxnLst/>
              <a:rect l="l" t="t" r="r" b="b"/>
              <a:pathLst>
                <a:path w="47625" h="1057909">
                  <a:moveTo>
                    <a:pt x="0" y="342810"/>
                  </a:moveTo>
                  <a:lnTo>
                    <a:pt x="9479" y="238162"/>
                  </a:lnTo>
                </a:path>
                <a:path w="47625" h="1057909">
                  <a:moveTo>
                    <a:pt x="9479" y="228571"/>
                  </a:moveTo>
                  <a:lnTo>
                    <a:pt x="9479" y="9496"/>
                  </a:lnTo>
                </a:path>
                <a:path w="47625" h="1057909">
                  <a:moveTo>
                    <a:pt x="9479" y="0"/>
                  </a:moveTo>
                  <a:lnTo>
                    <a:pt x="19148" y="9496"/>
                  </a:lnTo>
                </a:path>
                <a:path w="47625" h="1057909">
                  <a:moveTo>
                    <a:pt x="19148" y="18992"/>
                  </a:moveTo>
                  <a:lnTo>
                    <a:pt x="19148" y="171405"/>
                  </a:lnTo>
                </a:path>
                <a:path w="47625" h="1057909">
                  <a:moveTo>
                    <a:pt x="19148" y="180901"/>
                  </a:moveTo>
                  <a:lnTo>
                    <a:pt x="19148" y="171405"/>
                  </a:lnTo>
                </a:path>
                <a:path w="47625" h="1057909">
                  <a:moveTo>
                    <a:pt x="19148" y="161908"/>
                  </a:moveTo>
                  <a:lnTo>
                    <a:pt x="28628" y="104647"/>
                  </a:lnTo>
                </a:path>
                <a:path w="47625" h="1057909">
                  <a:moveTo>
                    <a:pt x="28628" y="95151"/>
                  </a:moveTo>
                  <a:lnTo>
                    <a:pt x="28628" y="114428"/>
                  </a:lnTo>
                </a:path>
                <a:path w="47625" h="1057909">
                  <a:moveTo>
                    <a:pt x="28628" y="123924"/>
                  </a:moveTo>
                  <a:lnTo>
                    <a:pt x="28628" y="609745"/>
                  </a:lnTo>
                </a:path>
                <a:path w="47625" h="1057909">
                  <a:moveTo>
                    <a:pt x="28628" y="619242"/>
                  </a:moveTo>
                  <a:lnTo>
                    <a:pt x="38108" y="542988"/>
                  </a:lnTo>
                </a:path>
                <a:path w="47625" h="1057909">
                  <a:moveTo>
                    <a:pt x="38108" y="533492"/>
                  </a:moveTo>
                  <a:lnTo>
                    <a:pt x="38108" y="523996"/>
                  </a:lnTo>
                </a:path>
                <a:path w="47625" h="1057909">
                  <a:moveTo>
                    <a:pt x="38108" y="514499"/>
                  </a:moveTo>
                  <a:lnTo>
                    <a:pt x="38108" y="580972"/>
                  </a:lnTo>
                </a:path>
                <a:path w="47625" h="1057909">
                  <a:moveTo>
                    <a:pt x="38108" y="590753"/>
                  </a:moveTo>
                  <a:lnTo>
                    <a:pt x="47587" y="1047802"/>
                  </a:lnTo>
                </a:path>
                <a:path w="47625" h="1057909">
                  <a:moveTo>
                    <a:pt x="47587" y="1057488"/>
                  </a:moveTo>
                  <a:lnTo>
                    <a:pt x="47587" y="1038305"/>
                  </a:lnTo>
                </a:path>
                <a:path w="47625" h="1057909">
                  <a:moveTo>
                    <a:pt x="47587" y="1028809"/>
                  </a:moveTo>
                  <a:lnTo>
                    <a:pt x="47587" y="87639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4603451" y="66646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4608192" y="6021610"/>
              <a:ext cx="28575" cy="905510"/>
            </a:xfrm>
            <a:custGeom>
              <a:avLst/>
              <a:gdLst/>
              <a:ahLst/>
              <a:cxnLst/>
              <a:rect l="l" t="t" r="r" b="b"/>
              <a:pathLst>
                <a:path w="28575" h="905509">
                  <a:moveTo>
                    <a:pt x="0" y="657321"/>
                  </a:moveTo>
                  <a:lnTo>
                    <a:pt x="9479" y="895484"/>
                  </a:lnTo>
                </a:path>
                <a:path w="28575" h="905509">
                  <a:moveTo>
                    <a:pt x="9479" y="904980"/>
                  </a:moveTo>
                  <a:lnTo>
                    <a:pt x="9479" y="857499"/>
                  </a:lnTo>
                </a:path>
                <a:path w="28575" h="905509">
                  <a:moveTo>
                    <a:pt x="9479" y="847908"/>
                  </a:moveTo>
                  <a:lnTo>
                    <a:pt x="18959" y="514309"/>
                  </a:lnTo>
                </a:path>
                <a:path w="28575" h="905509">
                  <a:moveTo>
                    <a:pt x="18959" y="504813"/>
                  </a:moveTo>
                  <a:lnTo>
                    <a:pt x="28438" y="285738"/>
                  </a:lnTo>
                </a:path>
                <a:path w="28575" h="905509">
                  <a:moveTo>
                    <a:pt x="28438" y="276147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4631890" y="6007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4636631" y="5726280"/>
              <a:ext cx="19050" cy="334010"/>
            </a:xfrm>
            <a:custGeom>
              <a:avLst/>
              <a:gdLst/>
              <a:ahLst/>
              <a:cxnLst/>
              <a:rect l="l" t="t" r="r" b="b"/>
              <a:pathLst>
                <a:path w="19050" h="334010">
                  <a:moveTo>
                    <a:pt x="0" y="285833"/>
                  </a:moveTo>
                  <a:lnTo>
                    <a:pt x="9479" y="323912"/>
                  </a:lnTo>
                </a:path>
                <a:path w="19050" h="334010">
                  <a:moveTo>
                    <a:pt x="9479" y="333408"/>
                  </a:moveTo>
                  <a:lnTo>
                    <a:pt x="9479" y="295329"/>
                  </a:lnTo>
                </a:path>
                <a:path w="19050" h="334010">
                  <a:moveTo>
                    <a:pt x="9479" y="285833"/>
                  </a:moveTo>
                  <a:lnTo>
                    <a:pt x="9479" y="9496"/>
                  </a:lnTo>
                </a:path>
                <a:path w="19050" h="334010">
                  <a:moveTo>
                    <a:pt x="9479" y="0"/>
                  </a:moveTo>
                  <a:lnTo>
                    <a:pt x="9479" y="18992"/>
                  </a:lnTo>
                </a:path>
                <a:path w="19050" h="334010">
                  <a:moveTo>
                    <a:pt x="9479" y="28488"/>
                  </a:moveTo>
                  <a:lnTo>
                    <a:pt x="18959" y="304825"/>
                  </a:lnTo>
                </a:path>
                <a:path w="19050" h="334010">
                  <a:moveTo>
                    <a:pt x="18959" y="314416"/>
                  </a:moveTo>
                  <a:lnTo>
                    <a:pt x="18959" y="295329"/>
                  </a:lnTo>
                </a:path>
                <a:path w="19050" h="334010">
                  <a:moveTo>
                    <a:pt x="18959" y="285833"/>
                  </a:moveTo>
                  <a:lnTo>
                    <a:pt x="18959" y="18090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4650850" y="58929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4655591" y="5897685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5">
                  <a:moveTo>
                    <a:pt x="0" y="0"/>
                  </a:moveTo>
                  <a:lnTo>
                    <a:pt x="9479" y="104932"/>
                  </a:lnTo>
                </a:path>
                <a:path w="9525" h="495935">
                  <a:moveTo>
                    <a:pt x="9479" y="114428"/>
                  </a:moveTo>
                  <a:lnTo>
                    <a:pt x="9479" y="49560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4660328" y="63885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4674550" y="6393288"/>
              <a:ext cx="9525" cy="428625"/>
            </a:xfrm>
            <a:custGeom>
              <a:avLst/>
              <a:gdLst/>
              <a:ahLst/>
              <a:cxnLst/>
              <a:rect l="l" t="t" r="r" b="b"/>
              <a:pathLst>
                <a:path w="9525" h="428625">
                  <a:moveTo>
                    <a:pt x="0" y="0"/>
                  </a:moveTo>
                  <a:lnTo>
                    <a:pt x="0" y="85655"/>
                  </a:lnTo>
                </a:path>
                <a:path w="9525" h="428625">
                  <a:moveTo>
                    <a:pt x="0" y="95151"/>
                  </a:moveTo>
                  <a:lnTo>
                    <a:pt x="9479" y="419063"/>
                  </a:lnTo>
                </a:path>
                <a:path w="9525" h="428625">
                  <a:moveTo>
                    <a:pt x="9479" y="428559"/>
                  </a:moveTo>
                  <a:lnTo>
                    <a:pt x="9479" y="419063"/>
                  </a:lnTo>
                </a:path>
                <a:path w="9525" h="428625">
                  <a:moveTo>
                    <a:pt x="9479" y="409567"/>
                  </a:moveTo>
                  <a:lnTo>
                    <a:pt x="9479" y="37129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4679288" y="67503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4684029" y="6421776"/>
              <a:ext cx="19685" cy="438784"/>
            </a:xfrm>
            <a:custGeom>
              <a:avLst/>
              <a:gdLst/>
              <a:ahLst/>
              <a:cxnLst/>
              <a:rect l="l" t="t" r="r" b="b"/>
              <a:pathLst>
                <a:path w="19685" h="438784">
                  <a:moveTo>
                    <a:pt x="0" y="333313"/>
                  </a:moveTo>
                  <a:lnTo>
                    <a:pt x="9764" y="428559"/>
                  </a:lnTo>
                </a:path>
                <a:path w="19685" h="438784">
                  <a:moveTo>
                    <a:pt x="9764" y="438246"/>
                  </a:moveTo>
                  <a:lnTo>
                    <a:pt x="9764" y="390575"/>
                  </a:lnTo>
                </a:path>
                <a:path w="19685" h="438784">
                  <a:moveTo>
                    <a:pt x="9764" y="381079"/>
                  </a:moveTo>
                  <a:lnTo>
                    <a:pt x="1924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4698532" y="640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4703273" y="5945451"/>
              <a:ext cx="9525" cy="543560"/>
            </a:xfrm>
            <a:custGeom>
              <a:avLst/>
              <a:gdLst/>
              <a:ahLst/>
              <a:cxnLst/>
              <a:rect l="l" t="t" r="r" b="b"/>
              <a:pathLst>
                <a:path w="9525" h="543560">
                  <a:moveTo>
                    <a:pt x="0" y="476325"/>
                  </a:moveTo>
                  <a:lnTo>
                    <a:pt x="0" y="533492"/>
                  </a:lnTo>
                </a:path>
                <a:path w="9525" h="543560">
                  <a:moveTo>
                    <a:pt x="0" y="542988"/>
                  </a:moveTo>
                  <a:lnTo>
                    <a:pt x="0" y="485821"/>
                  </a:lnTo>
                </a:path>
                <a:path w="9525" h="543560">
                  <a:moveTo>
                    <a:pt x="0" y="476325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4708012" y="5931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4712753" y="5754768"/>
              <a:ext cx="19050" cy="305435"/>
            </a:xfrm>
            <a:custGeom>
              <a:avLst/>
              <a:gdLst/>
              <a:ahLst/>
              <a:cxnLst/>
              <a:rect l="l" t="t" r="r" b="b"/>
              <a:pathLst>
                <a:path w="19050" h="305435">
                  <a:moveTo>
                    <a:pt x="0" y="190682"/>
                  </a:moveTo>
                  <a:lnTo>
                    <a:pt x="0" y="295424"/>
                  </a:lnTo>
                </a:path>
                <a:path w="19050" h="305435">
                  <a:moveTo>
                    <a:pt x="0" y="304920"/>
                  </a:moveTo>
                  <a:lnTo>
                    <a:pt x="0" y="285928"/>
                  </a:lnTo>
                </a:path>
                <a:path w="19050" h="305435">
                  <a:moveTo>
                    <a:pt x="0" y="276337"/>
                  </a:moveTo>
                  <a:lnTo>
                    <a:pt x="9479" y="9686"/>
                  </a:lnTo>
                </a:path>
                <a:path w="19050" h="305435">
                  <a:moveTo>
                    <a:pt x="9479" y="0"/>
                  </a:moveTo>
                  <a:lnTo>
                    <a:pt x="9479" y="9686"/>
                  </a:lnTo>
                </a:path>
                <a:path w="19050" h="305435">
                  <a:moveTo>
                    <a:pt x="9479" y="19182"/>
                  </a:moveTo>
                  <a:lnTo>
                    <a:pt x="18959" y="2478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4726971" y="6007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4731712" y="6012113"/>
              <a:ext cx="9525" cy="523875"/>
            </a:xfrm>
            <a:custGeom>
              <a:avLst/>
              <a:gdLst/>
              <a:ahLst/>
              <a:cxnLst/>
              <a:rect l="l" t="t" r="r" b="b"/>
              <a:pathLst>
                <a:path w="9525" h="523875">
                  <a:moveTo>
                    <a:pt x="0" y="0"/>
                  </a:moveTo>
                  <a:lnTo>
                    <a:pt x="0" y="38079"/>
                  </a:lnTo>
                </a:path>
                <a:path w="9525" h="523875">
                  <a:moveTo>
                    <a:pt x="0" y="47575"/>
                  </a:moveTo>
                  <a:lnTo>
                    <a:pt x="9479" y="352401"/>
                  </a:lnTo>
                </a:path>
                <a:path w="9525" h="523875">
                  <a:moveTo>
                    <a:pt x="9479" y="361897"/>
                  </a:moveTo>
                  <a:lnTo>
                    <a:pt x="9479" y="52380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4736451" y="65409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4750671" y="6431272"/>
              <a:ext cx="19050" cy="495934"/>
            </a:xfrm>
            <a:custGeom>
              <a:avLst/>
              <a:gdLst/>
              <a:ahLst/>
              <a:cxnLst/>
              <a:rect l="l" t="t" r="r" b="b"/>
              <a:pathLst>
                <a:path w="19050" h="495934">
                  <a:moveTo>
                    <a:pt x="0" y="104647"/>
                  </a:moveTo>
                  <a:lnTo>
                    <a:pt x="0" y="95151"/>
                  </a:lnTo>
                </a:path>
                <a:path w="19050" h="495934">
                  <a:moveTo>
                    <a:pt x="0" y="85655"/>
                  </a:moveTo>
                  <a:lnTo>
                    <a:pt x="0" y="95151"/>
                  </a:lnTo>
                </a:path>
                <a:path w="19050" h="495934">
                  <a:moveTo>
                    <a:pt x="0" y="104647"/>
                  </a:moveTo>
                  <a:lnTo>
                    <a:pt x="0" y="485821"/>
                  </a:lnTo>
                </a:path>
                <a:path w="19050" h="495934">
                  <a:moveTo>
                    <a:pt x="0" y="495317"/>
                  </a:moveTo>
                  <a:lnTo>
                    <a:pt x="9479" y="466829"/>
                  </a:lnTo>
                </a:path>
                <a:path w="19050" h="495934">
                  <a:moveTo>
                    <a:pt x="9479" y="457333"/>
                  </a:moveTo>
                  <a:lnTo>
                    <a:pt x="9479" y="266651"/>
                  </a:lnTo>
                </a:path>
                <a:path w="19050" h="495934">
                  <a:moveTo>
                    <a:pt x="9479" y="257154"/>
                  </a:moveTo>
                  <a:lnTo>
                    <a:pt x="9479" y="323817"/>
                  </a:lnTo>
                </a:path>
                <a:path w="19050" h="495934">
                  <a:moveTo>
                    <a:pt x="9479" y="333313"/>
                  </a:moveTo>
                  <a:lnTo>
                    <a:pt x="18959" y="438246"/>
                  </a:lnTo>
                </a:path>
                <a:path w="19050" h="495934">
                  <a:moveTo>
                    <a:pt x="18959" y="447837"/>
                  </a:moveTo>
                  <a:lnTo>
                    <a:pt x="18959" y="419063"/>
                  </a:lnTo>
                </a:path>
                <a:path w="19050" h="495934">
                  <a:moveTo>
                    <a:pt x="18959" y="409567"/>
                  </a:moveTo>
                  <a:lnTo>
                    <a:pt x="1895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4764887" y="64170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  <a:path w="19050" h="19050">
                  <a:moveTo>
                    <a:pt x="18961" y="14249"/>
                  </a:moveTo>
                  <a:lnTo>
                    <a:pt x="17564" y="10896"/>
                  </a:lnTo>
                  <a:lnTo>
                    <a:pt x="14211" y="9499"/>
                  </a:lnTo>
                  <a:lnTo>
                    <a:pt x="10858" y="10896"/>
                  </a:lnTo>
                  <a:lnTo>
                    <a:pt x="9474" y="14249"/>
                  </a:lnTo>
                  <a:lnTo>
                    <a:pt x="10858" y="17602"/>
                  </a:lnTo>
                  <a:lnTo>
                    <a:pt x="14211" y="18999"/>
                  </a:lnTo>
                  <a:lnTo>
                    <a:pt x="17564" y="17602"/>
                  </a:lnTo>
                  <a:lnTo>
                    <a:pt x="18961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4779110" y="5945451"/>
              <a:ext cx="9525" cy="495934"/>
            </a:xfrm>
            <a:custGeom>
              <a:avLst/>
              <a:gdLst/>
              <a:ahLst/>
              <a:cxnLst/>
              <a:rect l="l" t="t" r="r" b="b"/>
              <a:pathLst>
                <a:path w="9525" h="495935">
                  <a:moveTo>
                    <a:pt x="0" y="495317"/>
                  </a:moveTo>
                  <a:lnTo>
                    <a:pt x="0" y="466829"/>
                  </a:lnTo>
                </a:path>
                <a:path w="9525" h="495935">
                  <a:moveTo>
                    <a:pt x="0" y="457333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4783849" y="59312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4788590" y="5783542"/>
              <a:ext cx="48260" cy="1115060"/>
            </a:xfrm>
            <a:custGeom>
              <a:avLst/>
              <a:gdLst/>
              <a:ahLst/>
              <a:cxnLst/>
              <a:rect l="l" t="t" r="r" b="b"/>
              <a:pathLst>
                <a:path w="48260" h="1115059">
                  <a:moveTo>
                    <a:pt x="0" y="152412"/>
                  </a:moveTo>
                  <a:lnTo>
                    <a:pt x="9479" y="142916"/>
                  </a:lnTo>
                </a:path>
                <a:path w="48260" h="1115059">
                  <a:moveTo>
                    <a:pt x="9479" y="133420"/>
                  </a:moveTo>
                  <a:lnTo>
                    <a:pt x="9479" y="9496"/>
                  </a:lnTo>
                </a:path>
                <a:path w="48260" h="1115059">
                  <a:moveTo>
                    <a:pt x="9479" y="0"/>
                  </a:moveTo>
                  <a:lnTo>
                    <a:pt x="9479" y="37984"/>
                  </a:lnTo>
                </a:path>
                <a:path w="48260" h="1115059">
                  <a:moveTo>
                    <a:pt x="9479" y="47480"/>
                  </a:moveTo>
                  <a:lnTo>
                    <a:pt x="19148" y="342810"/>
                  </a:lnTo>
                </a:path>
                <a:path w="48260" h="1115059">
                  <a:moveTo>
                    <a:pt x="19148" y="352306"/>
                  </a:moveTo>
                  <a:lnTo>
                    <a:pt x="19148" y="295329"/>
                  </a:lnTo>
                </a:path>
                <a:path w="48260" h="1115059">
                  <a:moveTo>
                    <a:pt x="19148" y="285643"/>
                  </a:moveTo>
                  <a:lnTo>
                    <a:pt x="19148" y="333313"/>
                  </a:lnTo>
                </a:path>
                <a:path w="48260" h="1115059">
                  <a:moveTo>
                    <a:pt x="19148" y="342810"/>
                  </a:moveTo>
                  <a:lnTo>
                    <a:pt x="28628" y="809639"/>
                  </a:lnTo>
                </a:path>
                <a:path w="48260" h="1115059">
                  <a:moveTo>
                    <a:pt x="28628" y="819135"/>
                  </a:moveTo>
                  <a:lnTo>
                    <a:pt x="28628" y="809639"/>
                  </a:lnTo>
                </a:path>
                <a:path w="48260" h="1115059">
                  <a:moveTo>
                    <a:pt x="28628" y="800143"/>
                  </a:moveTo>
                  <a:lnTo>
                    <a:pt x="38108" y="762158"/>
                  </a:lnTo>
                </a:path>
                <a:path w="48260" h="1115059">
                  <a:moveTo>
                    <a:pt x="38108" y="752377"/>
                  </a:moveTo>
                  <a:lnTo>
                    <a:pt x="38108" y="828631"/>
                  </a:lnTo>
                </a:path>
                <a:path w="48260" h="1115059">
                  <a:moveTo>
                    <a:pt x="38108" y="838412"/>
                  </a:moveTo>
                  <a:lnTo>
                    <a:pt x="38108" y="1105063"/>
                  </a:lnTo>
                </a:path>
                <a:path w="48260" h="1115059">
                  <a:moveTo>
                    <a:pt x="38108" y="1114559"/>
                  </a:moveTo>
                  <a:lnTo>
                    <a:pt x="47682" y="1047802"/>
                  </a:lnTo>
                </a:path>
                <a:path w="48260" h="1115059">
                  <a:moveTo>
                    <a:pt x="47682" y="1038305"/>
                  </a:moveTo>
                  <a:lnTo>
                    <a:pt x="47682" y="97154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4831524" y="674085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4845752" y="6288261"/>
              <a:ext cx="9525" cy="467359"/>
            </a:xfrm>
            <a:custGeom>
              <a:avLst/>
              <a:gdLst/>
              <a:ahLst/>
              <a:cxnLst/>
              <a:rect l="l" t="t" r="r" b="b"/>
              <a:pathLst>
                <a:path w="9525" h="467359">
                  <a:moveTo>
                    <a:pt x="0" y="466829"/>
                  </a:moveTo>
                  <a:lnTo>
                    <a:pt x="0" y="381174"/>
                  </a:lnTo>
                </a:path>
                <a:path w="9525" h="467359">
                  <a:moveTo>
                    <a:pt x="0" y="371678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4850485" y="627402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36"/>
                  </a:lnTo>
                  <a:close/>
                </a:path>
                <a:path w="9525" h="19050">
                  <a:moveTo>
                    <a:pt x="9486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86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4855232" y="5821526"/>
              <a:ext cx="9525" cy="467359"/>
            </a:xfrm>
            <a:custGeom>
              <a:avLst/>
              <a:gdLst/>
              <a:ahLst/>
              <a:cxnLst/>
              <a:rect l="l" t="t" r="r" b="b"/>
              <a:pathLst>
                <a:path w="9525" h="467360">
                  <a:moveTo>
                    <a:pt x="0" y="466734"/>
                  </a:moveTo>
                  <a:lnTo>
                    <a:pt x="0" y="438246"/>
                  </a:lnTo>
                </a:path>
                <a:path w="9525" h="467360">
                  <a:moveTo>
                    <a:pt x="0" y="428749"/>
                  </a:moveTo>
                  <a:lnTo>
                    <a:pt x="9479" y="9496"/>
                  </a:lnTo>
                </a:path>
                <a:path w="9525" h="467360">
                  <a:moveTo>
                    <a:pt x="9479" y="0"/>
                  </a:moveTo>
                  <a:lnTo>
                    <a:pt x="9479" y="19182"/>
                  </a:lnTo>
                </a:path>
                <a:path w="9525" h="467360">
                  <a:moveTo>
                    <a:pt x="9479" y="28678"/>
                  </a:moveTo>
                  <a:lnTo>
                    <a:pt x="9479" y="161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4859971" y="59881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4864712" y="5764455"/>
              <a:ext cx="9525" cy="219075"/>
            </a:xfrm>
            <a:custGeom>
              <a:avLst/>
              <a:gdLst/>
              <a:ahLst/>
              <a:cxnLst/>
              <a:rect l="l" t="t" r="r" b="b"/>
              <a:pathLst>
                <a:path w="9525" h="219075">
                  <a:moveTo>
                    <a:pt x="0" y="218980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4869450" y="575002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4874191" y="5764455"/>
              <a:ext cx="28575" cy="1124585"/>
            </a:xfrm>
            <a:custGeom>
              <a:avLst/>
              <a:gdLst/>
              <a:ahLst/>
              <a:cxnLst/>
              <a:rect l="l" t="t" r="r" b="b"/>
              <a:pathLst>
                <a:path w="28575" h="1124584">
                  <a:moveTo>
                    <a:pt x="0" y="0"/>
                  </a:moveTo>
                  <a:lnTo>
                    <a:pt x="9479" y="361897"/>
                  </a:lnTo>
                </a:path>
                <a:path w="28575" h="1124584">
                  <a:moveTo>
                    <a:pt x="9479" y="371393"/>
                  </a:moveTo>
                  <a:lnTo>
                    <a:pt x="9479" y="352401"/>
                  </a:lnTo>
                </a:path>
                <a:path w="28575" h="1124584">
                  <a:moveTo>
                    <a:pt x="9479" y="342904"/>
                  </a:moveTo>
                  <a:lnTo>
                    <a:pt x="9479" y="371393"/>
                  </a:lnTo>
                </a:path>
                <a:path w="28575" h="1124584">
                  <a:moveTo>
                    <a:pt x="9479" y="380889"/>
                  </a:moveTo>
                  <a:lnTo>
                    <a:pt x="28438" y="112415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4897889" y="68933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4902630" y="5850204"/>
              <a:ext cx="38735" cy="1057910"/>
            </a:xfrm>
            <a:custGeom>
              <a:avLst/>
              <a:gdLst/>
              <a:ahLst/>
              <a:cxnLst/>
              <a:rect l="l" t="t" r="r" b="b"/>
              <a:pathLst>
                <a:path w="38735" h="1057909">
                  <a:moveTo>
                    <a:pt x="0" y="1057393"/>
                  </a:moveTo>
                  <a:lnTo>
                    <a:pt x="9479" y="1000131"/>
                  </a:lnTo>
                </a:path>
                <a:path w="38735" h="1057909">
                  <a:moveTo>
                    <a:pt x="9479" y="990635"/>
                  </a:moveTo>
                  <a:lnTo>
                    <a:pt x="9479" y="819230"/>
                  </a:lnTo>
                </a:path>
                <a:path w="38735" h="1057909">
                  <a:moveTo>
                    <a:pt x="9479" y="809734"/>
                  </a:moveTo>
                  <a:lnTo>
                    <a:pt x="9479" y="828726"/>
                  </a:lnTo>
                </a:path>
                <a:path w="38735" h="1057909">
                  <a:moveTo>
                    <a:pt x="9479" y="838222"/>
                  </a:moveTo>
                  <a:lnTo>
                    <a:pt x="9479" y="866900"/>
                  </a:lnTo>
                </a:path>
                <a:path w="38735" h="1057909">
                  <a:moveTo>
                    <a:pt x="9479" y="876397"/>
                  </a:moveTo>
                  <a:lnTo>
                    <a:pt x="19148" y="866900"/>
                  </a:lnTo>
                </a:path>
                <a:path w="38735" h="1057909">
                  <a:moveTo>
                    <a:pt x="19148" y="857404"/>
                  </a:moveTo>
                  <a:lnTo>
                    <a:pt x="19148" y="390575"/>
                  </a:lnTo>
                </a:path>
                <a:path w="38735" h="1057909">
                  <a:moveTo>
                    <a:pt x="19148" y="381079"/>
                  </a:moveTo>
                  <a:lnTo>
                    <a:pt x="28628" y="409567"/>
                  </a:lnTo>
                </a:path>
                <a:path w="38735" h="1057909">
                  <a:moveTo>
                    <a:pt x="28628" y="419063"/>
                  </a:moveTo>
                  <a:lnTo>
                    <a:pt x="28628" y="381079"/>
                  </a:lnTo>
                </a:path>
                <a:path w="38735" h="1057909">
                  <a:moveTo>
                    <a:pt x="28628" y="371393"/>
                  </a:moveTo>
                  <a:lnTo>
                    <a:pt x="38108" y="9496"/>
                  </a:lnTo>
                </a:path>
                <a:path w="38735" h="1057909">
                  <a:moveTo>
                    <a:pt x="38108" y="0"/>
                  </a:moveTo>
                  <a:lnTo>
                    <a:pt x="38108" y="28488"/>
                  </a:lnTo>
                </a:path>
                <a:path w="38735" h="1057909">
                  <a:moveTo>
                    <a:pt x="38108" y="37984"/>
                  </a:moveTo>
                  <a:lnTo>
                    <a:pt x="38108" y="5697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4935998" y="59122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4940738" y="5869197"/>
              <a:ext cx="9525" cy="38100"/>
            </a:xfrm>
            <a:custGeom>
              <a:avLst/>
              <a:gdLst/>
              <a:ahLst/>
              <a:cxnLst/>
              <a:rect l="l" t="t" r="r" b="b"/>
              <a:pathLst>
                <a:path w="9525" h="38100">
                  <a:moveTo>
                    <a:pt x="0" y="37984"/>
                  </a:moveTo>
                  <a:lnTo>
                    <a:pt x="9479" y="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4945477" y="58549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4950218" y="5869197"/>
              <a:ext cx="9525" cy="391160"/>
            </a:xfrm>
            <a:custGeom>
              <a:avLst/>
              <a:gdLst/>
              <a:ahLst/>
              <a:cxnLst/>
              <a:rect l="l" t="t" r="r" b="b"/>
              <a:pathLst>
                <a:path w="9525" h="391160">
                  <a:moveTo>
                    <a:pt x="0" y="0"/>
                  </a:moveTo>
                  <a:lnTo>
                    <a:pt x="0" y="95246"/>
                  </a:lnTo>
                </a:path>
                <a:path w="9525" h="391160">
                  <a:moveTo>
                    <a:pt x="0" y="104742"/>
                  </a:moveTo>
                  <a:lnTo>
                    <a:pt x="9479" y="39057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4954957" y="62645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4959698" y="6259772"/>
              <a:ext cx="9525" cy="486409"/>
            </a:xfrm>
            <a:custGeom>
              <a:avLst/>
              <a:gdLst/>
              <a:ahLst/>
              <a:cxnLst/>
              <a:rect l="l" t="t" r="r" b="b"/>
              <a:pathLst>
                <a:path w="9525" h="486409">
                  <a:moveTo>
                    <a:pt x="0" y="0"/>
                  </a:moveTo>
                  <a:lnTo>
                    <a:pt x="0" y="37984"/>
                  </a:lnTo>
                </a:path>
                <a:path w="9525" h="486409">
                  <a:moveTo>
                    <a:pt x="0" y="47575"/>
                  </a:moveTo>
                  <a:lnTo>
                    <a:pt x="9479" y="48582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4964437" y="67503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4969177" y="6650443"/>
              <a:ext cx="9525" cy="286385"/>
            </a:xfrm>
            <a:custGeom>
              <a:avLst/>
              <a:gdLst/>
              <a:ahLst/>
              <a:cxnLst/>
              <a:rect l="l" t="t" r="r" b="b"/>
              <a:pathLst>
                <a:path w="9525" h="286384">
                  <a:moveTo>
                    <a:pt x="0" y="95151"/>
                  </a:moveTo>
                  <a:lnTo>
                    <a:pt x="0" y="9496"/>
                  </a:lnTo>
                </a:path>
                <a:path w="9525" h="286384">
                  <a:moveTo>
                    <a:pt x="0" y="0"/>
                  </a:moveTo>
                  <a:lnTo>
                    <a:pt x="9479" y="18992"/>
                  </a:lnTo>
                </a:path>
                <a:path w="9525" h="286384">
                  <a:moveTo>
                    <a:pt x="9479" y="28488"/>
                  </a:moveTo>
                  <a:lnTo>
                    <a:pt x="9479" y="2858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4973916" y="69410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4978657" y="5802534"/>
              <a:ext cx="66675" cy="1134110"/>
            </a:xfrm>
            <a:custGeom>
              <a:avLst/>
              <a:gdLst/>
              <a:ahLst/>
              <a:cxnLst/>
              <a:rect l="l" t="t" r="r" b="b"/>
              <a:pathLst>
                <a:path w="66675" h="1134109">
                  <a:moveTo>
                    <a:pt x="0" y="1133742"/>
                  </a:moveTo>
                  <a:lnTo>
                    <a:pt x="9479" y="847908"/>
                  </a:lnTo>
                </a:path>
                <a:path w="66675" h="1134109">
                  <a:moveTo>
                    <a:pt x="9479" y="838412"/>
                  </a:moveTo>
                  <a:lnTo>
                    <a:pt x="9479" y="876397"/>
                  </a:lnTo>
                </a:path>
                <a:path w="66675" h="1134109">
                  <a:moveTo>
                    <a:pt x="9479" y="885893"/>
                  </a:moveTo>
                  <a:lnTo>
                    <a:pt x="9479" y="876397"/>
                  </a:lnTo>
                </a:path>
                <a:path w="66675" h="1134109">
                  <a:moveTo>
                    <a:pt x="9479" y="866900"/>
                  </a:moveTo>
                  <a:lnTo>
                    <a:pt x="37918" y="9496"/>
                  </a:lnTo>
                </a:path>
                <a:path w="66675" h="1134109">
                  <a:moveTo>
                    <a:pt x="37918" y="0"/>
                  </a:moveTo>
                  <a:lnTo>
                    <a:pt x="37918" y="47670"/>
                  </a:lnTo>
                </a:path>
                <a:path w="66675" h="1134109">
                  <a:moveTo>
                    <a:pt x="37918" y="57166"/>
                  </a:moveTo>
                  <a:lnTo>
                    <a:pt x="37918" y="152412"/>
                  </a:lnTo>
                </a:path>
                <a:path w="66675" h="1134109">
                  <a:moveTo>
                    <a:pt x="37918" y="161908"/>
                  </a:moveTo>
                  <a:lnTo>
                    <a:pt x="37918" y="133420"/>
                  </a:lnTo>
                </a:path>
                <a:path w="66675" h="1134109">
                  <a:moveTo>
                    <a:pt x="37918" y="123924"/>
                  </a:moveTo>
                  <a:lnTo>
                    <a:pt x="47398" y="57166"/>
                  </a:lnTo>
                </a:path>
                <a:path w="66675" h="1134109">
                  <a:moveTo>
                    <a:pt x="47398" y="47670"/>
                  </a:moveTo>
                  <a:lnTo>
                    <a:pt x="47398" y="104647"/>
                  </a:lnTo>
                </a:path>
                <a:path w="66675" h="1134109">
                  <a:moveTo>
                    <a:pt x="47398" y="114428"/>
                  </a:moveTo>
                  <a:lnTo>
                    <a:pt x="56877" y="495222"/>
                  </a:lnTo>
                </a:path>
                <a:path w="66675" h="1134109">
                  <a:moveTo>
                    <a:pt x="56877" y="504813"/>
                  </a:moveTo>
                  <a:lnTo>
                    <a:pt x="56877" y="485726"/>
                  </a:lnTo>
                </a:path>
                <a:path w="66675" h="1134109">
                  <a:moveTo>
                    <a:pt x="56877" y="476230"/>
                  </a:moveTo>
                  <a:lnTo>
                    <a:pt x="56877" y="514499"/>
                  </a:lnTo>
                </a:path>
                <a:path w="66675" h="1134109">
                  <a:moveTo>
                    <a:pt x="56877" y="523996"/>
                  </a:moveTo>
                  <a:lnTo>
                    <a:pt x="66641" y="924067"/>
                  </a:lnTo>
                </a:path>
                <a:path w="66675" h="1134109">
                  <a:moveTo>
                    <a:pt x="66641" y="933563"/>
                  </a:moveTo>
                  <a:lnTo>
                    <a:pt x="66641" y="924067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5040558" y="67123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5045299" y="6717105"/>
              <a:ext cx="9525" cy="133350"/>
            </a:xfrm>
            <a:custGeom>
              <a:avLst/>
              <a:gdLst/>
              <a:ahLst/>
              <a:cxnLst/>
              <a:rect l="l" t="t" r="r" b="b"/>
              <a:pathLst>
                <a:path w="9525" h="133350">
                  <a:moveTo>
                    <a:pt x="0" y="0"/>
                  </a:moveTo>
                  <a:lnTo>
                    <a:pt x="9479" y="85749"/>
                  </a:lnTo>
                </a:path>
                <a:path w="9525" h="133350">
                  <a:moveTo>
                    <a:pt x="9479" y="95246"/>
                  </a:moveTo>
                  <a:lnTo>
                    <a:pt x="9479" y="13323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5050038" y="68552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5054779" y="6050193"/>
              <a:ext cx="28575" cy="800735"/>
            </a:xfrm>
            <a:custGeom>
              <a:avLst/>
              <a:gdLst/>
              <a:ahLst/>
              <a:cxnLst/>
              <a:rect l="l" t="t" r="r" b="b"/>
              <a:pathLst>
                <a:path w="28575" h="800734">
                  <a:moveTo>
                    <a:pt x="0" y="800143"/>
                  </a:moveTo>
                  <a:lnTo>
                    <a:pt x="0" y="685904"/>
                  </a:lnTo>
                </a:path>
                <a:path w="28575" h="800734">
                  <a:moveTo>
                    <a:pt x="0" y="676408"/>
                  </a:moveTo>
                  <a:lnTo>
                    <a:pt x="18959" y="9496"/>
                  </a:lnTo>
                </a:path>
                <a:path w="28575" h="800734">
                  <a:moveTo>
                    <a:pt x="18959" y="0"/>
                  </a:moveTo>
                  <a:lnTo>
                    <a:pt x="28438" y="476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5078477" y="61026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5083218" y="5754768"/>
              <a:ext cx="9525" cy="353060"/>
            </a:xfrm>
            <a:custGeom>
              <a:avLst/>
              <a:gdLst/>
              <a:ahLst/>
              <a:cxnLst/>
              <a:rect l="l" t="t" r="r" b="b"/>
              <a:pathLst>
                <a:path w="9525" h="353060">
                  <a:moveTo>
                    <a:pt x="0" y="352591"/>
                  </a:moveTo>
                  <a:lnTo>
                    <a:pt x="0" y="276337"/>
                  </a:lnTo>
                </a:path>
                <a:path w="9525" h="353060">
                  <a:moveTo>
                    <a:pt x="0" y="266841"/>
                  </a:moveTo>
                  <a:lnTo>
                    <a:pt x="0" y="9686"/>
                  </a:lnTo>
                </a:path>
                <a:path w="9525" h="353060">
                  <a:moveTo>
                    <a:pt x="0" y="0"/>
                  </a:moveTo>
                  <a:lnTo>
                    <a:pt x="9479" y="66757"/>
                  </a:lnTo>
                </a:path>
                <a:path w="9525" h="353060">
                  <a:moveTo>
                    <a:pt x="9479" y="76253"/>
                  </a:moveTo>
                  <a:lnTo>
                    <a:pt x="9479" y="20967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5087956" y="59691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5092697" y="5897685"/>
              <a:ext cx="57150" cy="1000760"/>
            </a:xfrm>
            <a:custGeom>
              <a:avLst/>
              <a:gdLst/>
              <a:ahLst/>
              <a:cxnLst/>
              <a:rect l="l" t="t" r="r" b="b"/>
              <a:pathLst>
                <a:path w="57150" h="1000759">
                  <a:moveTo>
                    <a:pt x="0" y="66757"/>
                  </a:moveTo>
                  <a:lnTo>
                    <a:pt x="0" y="9496"/>
                  </a:lnTo>
                </a:path>
                <a:path w="57150" h="1000759">
                  <a:moveTo>
                    <a:pt x="0" y="0"/>
                  </a:moveTo>
                  <a:lnTo>
                    <a:pt x="9479" y="9496"/>
                  </a:lnTo>
                </a:path>
                <a:path w="57150" h="1000759">
                  <a:moveTo>
                    <a:pt x="9479" y="19277"/>
                  </a:moveTo>
                  <a:lnTo>
                    <a:pt x="18959" y="771749"/>
                  </a:lnTo>
                </a:path>
                <a:path w="57150" h="1000759">
                  <a:moveTo>
                    <a:pt x="18959" y="781245"/>
                  </a:moveTo>
                  <a:lnTo>
                    <a:pt x="28438" y="914666"/>
                  </a:lnTo>
                </a:path>
                <a:path w="57150" h="1000759">
                  <a:moveTo>
                    <a:pt x="28438" y="924162"/>
                  </a:moveTo>
                  <a:lnTo>
                    <a:pt x="28438" y="905170"/>
                  </a:lnTo>
                </a:path>
                <a:path w="57150" h="1000759">
                  <a:moveTo>
                    <a:pt x="28438" y="895674"/>
                  </a:moveTo>
                  <a:lnTo>
                    <a:pt x="28438" y="838412"/>
                  </a:lnTo>
                </a:path>
                <a:path w="57150" h="1000759">
                  <a:moveTo>
                    <a:pt x="28438" y="828916"/>
                  </a:moveTo>
                  <a:lnTo>
                    <a:pt x="28438" y="857404"/>
                  </a:lnTo>
                </a:path>
                <a:path w="57150" h="1000759">
                  <a:moveTo>
                    <a:pt x="28438" y="866900"/>
                  </a:moveTo>
                  <a:lnTo>
                    <a:pt x="37918" y="990920"/>
                  </a:lnTo>
                </a:path>
                <a:path w="57150" h="1000759">
                  <a:moveTo>
                    <a:pt x="37918" y="1000416"/>
                  </a:moveTo>
                  <a:lnTo>
                    <a:pt x="37918" y="914666"/>
                  </a:lnTo>
                </a:path>
                <a:path w="57150" h="1000759">
                  <a:moveTo>
                    <a:pt x="37918" y="905170"/>
                  </a:moveTo>
                  <a:lnTo>
                    <a:pt x="47398" y="619242"/>
                  </a:lnTo>
                </a:path>
                <a:path w="57150" h="1000759">
                  <a:moveTo>
                    <a:pt x="47398" y="609745"/>
                  </a:moveTo>
                  <a:lnTo>
                    <a:pt x="47398" y="638234"/>
                  </a:lnTo>
                </a:path>
                <a:path w="57150" h="1000759">
                  <a:moveTo>
                    <a:pt x="47398" y="648015"/>
                  </a:moveTo>
                  <a:lnTo>
                    <a:pt x="47398" y="638234"/>
                  </a:lnTo>
                </a:path>
                <a:path w="57150" h="1000759">
                  <a:moveTo>
                    <a:pt x="47398" y="628738"/>
                  </a:moveTo>
                  <a:lnTo>
                    <a:pt x="56877" y="16200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5144834" y="60454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5149575" y="5812030"/>
              <a:ext cx="57785" cy="1057910"/>
            </a:xfrm>
            <a:custGeom>
              <a:avLst/>
              <a:gdLst/>
              <a:ahLst/>
              <a:cxnLst/>
              <a:rect l="l" t="t" r="r" b="b"/>
              <a:pathLst>
                <a:path w="57785" h="1057909">
                  <a:moveTo>
                    <a:pt x="0" y="247658"/>
                  </a:moveTo>
                  <a:lnTo>
                    <a:pt x="0" y="238162"/>
                  </a:lnTo>
                </a:path>
                <a:path w="57785" h="1057909">
                  <a:moveTo>
                    <a:pt x="0" y="228666"/>
                  </a:moveTo>
                  <a:lnTo>
                    <a:pt x="9764" y="9496"/>
                  </a:lnTo>
                </a:path>
                <a:path w="57785" h="1057909">
                  <a:moveTo>
                    <a:pt x="9764" y="0"/>
                  </a:moveTo>
                  <a:lnTo>
                    <a:pt x="9764" y="9496"/>
                  </a:lnTo>
                </a:path>
                <a:path w="57785" h="1057909">
                  <a:moveTo>
                    <a:pt x="9764" y="18992"/>
                  </a:moveTo>
                  <a:lnTo>
                    <a:pt x="28723" y="314321"/>
                  </a:lnTo>
                </a:path>
                <a:path w="57785" h="1057909">
                  <a:moveTo>
                    <a:pt x="28723" y="323817"/>
                  </a:moveTo>
                  <a:lnTo>
                    <a:pt x="28723" y="666912"/>
                  </a:lnTo>
                </a:path>
                <a:path w="57785" h="1057909">
                  <a:moveTo>
                    <a:pt x="28723" y="676408"/>
                  </a:moveTo>
                  <a:lnTo>
                    <a:pt x="38203" y="666912"/>
                  </a:lnTo>
                </a:path>
                <a:path w="57785" h="1057909">
                  <a:moveTo>
                    <a:pt x="38203" y="657416"/>
                  </a:moveTo>
                  <a:lnTo>
                    <a:pt x="38203" y="685904"/>
                  </a:lnTo>
                </a:path>
                <a:path w="57785" h="1057909">
                  <a:moveTo>
                    <a:pt x="38203" y="695401"/>
                  </a:moveTo>
                  <a:lnTo>
                    <a:pt x="47682" y="1047992"/>
                  </a:lnTo>
                </a:path>
                <a:path w="57785" h="1057909">
                  <a:moveTo>
                    <a:pt x="47682" y="1057488"/>
                  </a:moveTo>
                  <a:lnTo>
                    <a:pt x="47682" y="1009817"/>
                  </a:lnTo>
                </a:path>
                <a:path w="57785" h="1057909">
                  <a:moveTo>
                    <a:pt x="47682" y="1000321"/>
                  </a:moveTo>
                  <a:lnTo>
                    <a:pt x="47682" y="933563"/>
                  </a:lnTo>
                </a:path>
                <a:path w="57785" h="1057909">
                  <a:moveTo>
                    <a:pt x="47682" y="924067"/>
                  </a:moveTo>
                  <a:lnTo>
                    <a:pt x="47682" y="981329"/>
                  </a:lnTo>
                </a:path>
                <a:path w="57785" h="1057909">
                  <a:moveTo>
                    <a:pt x="47682" y="990825"/>
                  </a:moveTo>
                  <a:lnTo>
                    <a:pt x="57162" y="102880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5201997" y="6845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5206738" y="5754768"/>
              <a:ext cx="47625" cy="1086485"/>
            </a:xfrm>
            <a:custGeom>
              <a:avLst/>
              <a:gdLst/>
              <a:ahLst/>
              <a:cxnLst/>
              <a:rect l="l" t="t" r="r" b="b"/>
              <a:pathLst>
                <a:path w="47625" h="1086484">
                  <a:moveTo>
                    <a:pt x="0" y="1086071"/>
                  </a:moveTo>
                  <a:lnTo>
                    <a:pt x="0" y="943154"/>
                  </a:lnTo>
                </a:path>
                <a:path w="47625" h="1086484">
                  <a:moveTo>
                    <a:pt x="0" y="933658"/>
                  </a:moveTo>
                  <a:lnTo>
                    <a:pt x="9479" y="590753"/>
                  </a:lnTo>
                </a:path>
                <a:path w="47625" h="1086484">
                  <a:moveTo>
                    <a:pt x="9479" y="581257"/>
                  </a:moveTo>
                  <a:lnTo>
                    <a:pt x="18959" y="200178"/>
                  </a:lnTo>
                </a:path>
                <a:path w="47625" h="1086484">
                  <a:moveTo>
                    <a:pt x="18959" y="190682"/>
                  </a:moveTo>
                  <a:lnTo>
                    <a:pt x="18959" y="219170"/>
                  </a:lnTo>
                </a:path>
                <a:path w="47625" h="1086484">
                  <a:moveTo>
                    <a:pt x="18959" y="228666"/>
                  </a:moveTo>
                  <a:lnTo>
                    <a:pt x="28438" y="219170"/>
                  </a:lnTo>
                </a:path>
                <a:path w="47625" h="1086484">
                  <a:moveTo>
                    <a:pt x="28438" y="209674"/>
                  </a:moveTo>
                  <a:lnTo>
                    <a:pt x="28438" y="9686"/>
                  </a:lnTo>
                </a:path>
                <a:path w="47625" h="1086484">
                  <a:moveTo>
                    <a:pt x="28438" y="0"/>
                  </a:moveTo>
                  <a:lnTo>
                    <a:pt x="28438" y="47765"/>
                  </a:lnTo>
                </a:path>
                <a:path w="47625" h="1086484">
                  <a:moveTo>
                    <a:pt x="28438" y="57261"/>
                  </a:moveTo>
                  <a:lnTo>
                    <a:pt x="37918" y="304920"/>
                  </a:lnTo>
                </a:path>
                <a:path w="47625" h="1086484">
                  <a:moveTo>
                    <a:pt x="37918" y="314416"/>
                  </a:moveTo>
                  <a:lnTo>
                    <a:pt x="37918" y="266841"/>
                  </a:lnTo>
                </a:path>
                <a:path w="47625" h="1086484">
                  <a:moveTo>
                    <a:pt x="37918" y="257344"/>
                  </a:moveTo>
                  <a:lnTo>
                    <a:pt x="37918" y="295424"/>
                  </a:lnTo>
                </a:path>
                <a:path w="47625" h="1086484">
                  <a:moveTo>
                    <a:pt x="37918" y="304920"/>
                  </a:moveTo>
                  <a:lnTo>
                    <a:pt x="47398" y="73367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5249392" y="64931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5254136" y="6507431"/>
              <a:ext cx="9525" cy="324485"/>
            </a:xfrm>
            <a:custGeom>
              <a:avLst/>
              <a:gdLst/>
              <a:ahLst/>
              <a:cxnLst/>
              <a:rect l="l" t="t" r="r" b="b"/>
              <a:pathLst>
                <a:path w="9525" h="324484">
                  <a:moveTo>
                    <a:pt x="0" y="0"/>
                  </a:moveTo>
                  <a:lnTo>
                    <a:pt x="9479" y="133515"/>
                  </a:lnTo>
                </a:path>
                <a:path w="9525" h="324484">
                  <a:moveTo>
                    <a:pt x="9479" y="143011"/>
                  </a:moveTo>
                  <a:lnTo>
                    <a:pt x="9479" y="32391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5258875" y="6836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5273285" y="6764586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4">
                  <a:moveTo>
                    <a:pt x="0" y="76253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5268544" y="675034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14249"/>
                  </a:moveTo>
                  <a:lnTo>
                    <a:pt x="8089" y="10896"/>
                  </a:lnTo>
                  <a:lnTo>
                    <a:pt x="4737" y="9499"/>
                  </a:lnTo>
                  <a:lnTo>
                    <a:pt x="1384" y="10896"/>
                  </a:lnTo>
                  <a:lnTo>
                    <a:pt x="0" y="14249"/>
                  </a:lnTo>
                  <a:lnTo>
                    <a:pt x="1384" y="17614"/>
                  </a:lnTo>
                  <a:lnTo>
                    <a:pt x="4737" y="18999"/>
                  </a:lnTo>
                  <a:lnTo>
                    <a:pt x="8089" y="17614"/>
                  </a:lnTo>
                  <a:lnTo>
                    <a:pt x="9474" y="14249"/>
                  </a:lnTo>
                  <a:close/>
                </a:path>
                <a:path w="9525" h="19050">
                  <a:moveTo>
                    <a:pt x="9474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5282764" y="6355018"/>
              <a:ext cx="9525" cy="419100"/>
            </a:xfrm>
            <a:custGeom>
              <a:avLst/>
              <a:gdLst/>
              <a:ahLst/>
              <a:cxnLst/>
              <a:rect l="l" t="t" r="r" b="b"/>
              <a:pathLst>
                <a:path w="9525" h="419100">
                  <a:moveTo>
                    <a:pt x="0" y="419063"/>
                  </a:moveTo>
                  <a:lnTo>
                    <a:pt x="0" y="400071"/>
                  </a:lnTo>
                </a:path>
                <a:path w="9525" h="419100">
                  <a:moveTo>
                    <a:pt x="0" y="390575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5287492" y="634077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5292244" y="5907181"/>
              <a:ext cx="9525" cy="438784"/>
            </a:xfrm>
            <a:custGeom>
              <a:avLst/>
              <a:gdLst/>
              <a:ahLst/>
              <a:cxnLst/>
              <a:rect l="l" t="t" r="r" b="b"/>
              <a:pathLst>
                <a:path w="9525" h="438785">
                  <a:moveTo>
                    <a:pt x="0" y="438340"/>
                  </a:moveTo>
                  <a:lnTo>
                    <a:pt x="0" y="343094"/>
                  </a:lnTo>
                </a:path>
                <a:path w="9525" h="438785">
                  <a:moveTo>
                    <a:pt x="0" y="333598"/>
                  </a:moveTo>
                  <a:lnTo>
                    <a:pt x="9479" y="9781"/>
                  </a:lnTo>
                </a:path>
                <a:path w="9525" h="438785">
                  <a:moveTo>
                    <a:pt x="9479" y="0"/>
                  </a:moveTo>
                  <a:lnTo>
                    <a:pt x="9479" y="19277"/>
                  </a:lnTo>
                </a:path>
                <a:path w="9525" h="438785">
                  <a:moveTo>
                    <a:pt x="9479" y="28773"/>
                  </a:moveTo>
                  <a:lnTo>
                    <a:pt x="9479" y="4776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5296983" y="59596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5301724" y="5802534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5">
                  <a:moveTo>
                    <a:pt x="0" y="152412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5306462" y="57882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5311203" y="5802534"/>
              <a:ext cx="19050" cy="819785"/>
            </a:xfrm>
            <a:custGeom>
              <a:avLst/>
              <a:gdLst/>
              <a:ahLst/>
              <a:cxnLst/>
              <a:rect l="l" t="t" r="r" b="b"/>
              <a:pathLst>
                <a:path w="19050" h="819784">
                  <a:moveTo>
                    <a:pt x="0" y="0"/>
                  </a:moveTo>
                  <a:lnTo>
                    <a:pt x="0" y="142916"/>
                  </a:lnTo>
                </a:path>
                <a:path w="19050" h="819784">
                  <a:moveTo>
                    <a:pt x="0" y="152412"/>
                  </a:moveTo>
                  <a:lnTo>
                    <a:pt x="18959" y="819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5325422" y="66267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5339642" y="6631450"/>
              <a:ext cx="9525" cy="285750"/>
            </a:xfrm>
            <a:custGeom>
              <a:avLst/>
              <a:gdLst/>
              <a:ahLst/>
              <a:cxnLst/>
              <a:rect l="l" t="t" r="r" b="b"/>
              <a:pathLst>
                <a:path w="9525" h="285750">
                  <a:moveTo>
                    <a:pt x="0" y="0"/>
                  </a:moveTo>
                  <a:lnTo>
                    <a:pt x="0" y="9496"/>
                  </a:lnTo>
                </a:path>
                <a:path w="9525" h="285750">
                  <a:moveTo>
                    <a:pt x="0" y="18992"/>
                  </a:moveTo>
                  <a:lnTo>
                    <a:pt x="0" y="276147"/>
                  </a:lnTo>
                </a:path>
                <a:path w="9525" h="285750">
                  <a:moveTo>
                    <a:pt x="0" y="285643"/>
                  </a:moveTo>
                  <a:lnTo>
                    <a:pt x="0" y="266651"/>
                  </a:lnTo>
                </a:path>
                <a:path w="9525" h="285750">
                  <a:moveTo>
                    <a:pt x="0" y="257154"/>
                  </a:moveTo>
                  <a:lnTo>
                    <a:pt x="9479" y="7615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5344381" y="66931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5349122" y="5897685"/>
              <a:ext cx="28575" cy="876935"/>
            </a:xfrm>
            <a:custGeom>
              <a:avLst/>
              <a:gdLst/>
              <a:ahLst/>
              <a:cxnLst/>
              <a:rect l="l" t="t" r="r" b="b"/>
              <a:pathLst>
                <a:path w="28575" h="876934">
                  <a:moveTo>
                    <a:pt x="0" y="800238"/>
                  </a:moveTo>
                  <a:lnTo>
                    <a:pt x="0" y="866900"/>
                  </a:lnTo>
                </a:path>
                <a:path w="28575" h="876934">
                  <a:moveTo>
                    <a:pt x="0" y="876397"/>
                  </a:moveTo>
                  <a:lnTo>
                    <a:pt x="9479" y="838412"/>
                  </a:lnTo>
                </a:path>
                <a:path w="28575" h="876934">
                  <a:moveTo>
                    <a:pt x="9479" y="828916"/>
                  </a:moveTo>
                  <a:lnTo>
                    <a:pt x="28533" y="19277"/>
                  </a:lnTo>
                </a:path>
                <a:path w="28575" h="876934">
                  <a:moveTo>
                    <a:pt x="28533" y="9496"/>
                  </a:moveTo>
                  <a:lnTo>
                    <a:pt x="28533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5372913" y="5883452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9474" y="23736"/>
                  </a:moveTo>
                  <a:lnTo>
                    <a:pt x="8089" y="20383"/>
                  </a:lnTo>
                  <a:lnTo>
                    <a:pt x="4737" y="18986"/>
                  </a:lnTo>
                  <a:lnTo>
                    <a:pt x="1384" y="20383"/>
                  </a:lnTo>
                  <a:lnTo>
                    <a:pt x="0" y="23736"/>
                  </a:lnTo>
                  <a:lnTo>
                    <a:pt x="1384" y="27089"/>
                  </a:lnTo>
                  <a:lnTo>
                    <a:pt x="4737" y="28486"/>
                  </a:lnTo>
                  <a:lnTo>
                    <a:pt x="8089" y="27089"/>
                  </a:lnTo>
                  <a:lnTo>
                    <a:pt x="9474" y="23736"/>
                  </a:lnTo>
                  <a:close/>
                </a:path>
                <a:path w="9525" h="28575">
                  <a:moveTo>
                    <a:pt x="9474" y="14236"/>
                  </a:moveTo>
                  <a:lnTo>
                    <a:pt x="8089" y="10883"/>
                  </a:lnTo>
                  <a:lnTo>
                    <a:pt x="4737" y="9486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close/>
                </a:path>
                <a:path w="9525" h="28575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5377656" y="5850204"/>
              <a:ext cx="9525" cy="57150"/>
            </a:xfrm>
            <a:custGeom>
              <a:avLst/>
              <a:gdLst/>
              <a:ahLst/>
              <a:cxnLst/>
              <a:rect l="l" t="t" r="r" b="b"/>
              <a:pathLst>
                <a:path w="9525" h="57150">
                  <a:moveTo>
                    <a:pt x="0" y="56976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5382395" y="58359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5387135" y="5840708"/>
              <a:ext cx="10160" cy="342900"/>
            </a:xfrm>
            <a:custGeom>
              <a:avLst/>
              <a:gdLst/>
              <a:ahLst/>
              <a:cxnLst/>
              <a:rect l="l" t="t" r="r" b="b"/>
              <a:pathLst>
                <a:path w="10160" h="342900">
                  <a:moveTo>
                    <a:pt x="0" y="0"/>
                  </a:moveTo>
                  <a:lnTo>
                    <a:pt x="0" y="114238"/>
                  </a:lnTo>
                </a:path>
                <a:path w="10160" h="342900">
                  <a:moveTo>
                    <a:pt x="0" y="123734"/>
                  </a:moveTo>
                  <a:lnTo>
                    <a:pt x="9669" y="34290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5392064" y="6188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5396805" y="6193109"/>
              <a:ext cx="9525" cy="467359"/>
            </a:xfrm>
            <a:custGeom>
              <a:avLst/>
              <a:gdLst/>
              <a:ahLst/>
              <a:cxnLst/>
              <a:rect l="l" t="t" r="r" b="b"/>
              <a:pathLst>
                <a:path w="9525" h="467359">
                  <a:moveTo>
                    <a:pt x="0" y="0"/>
                  </a:moveTo>
                  <a:lnTo>
                    <a:pt x="0" y="95151"/>
                  </a:lnTo>
                </a:path>
                <a:path w="9525" h="467359">
                  <a:moveTo>
                    <a:pt x="0" y="104647"/>
                  </a:moveTo>
                  <a:lnTo>
                    <a:pt x="9479" y="457333"/>
                  </a:lnTo>
                </a:path>
                <a:path w="9525" h="467359">
                  <a:moveTo>
                    <a:pt x="9479" y="466829"/>
                  </a:moveTo>
                  <a:lnTo>
                    <a:pt x="9479" y="45733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5401543" y="663619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5406284" y="5812030"/>
              <a:ext cx="85725" cy="1076960"/>
            </a:xfrm>
            <a:custGeom>
              <a:avLst/>
              <a:gdLst/>
              <a:ahLst/>
              <a:cxnLst/>
              <a:rect l="l" t="t" r="r" b="b"/>
              <a:pathLst>
                <a:path w="85725" h="1076959">
                  <a:moveTo>
                    <a:pt x="0" y="828916"/>
                  </a:moveTo>
                  <a:lnTo>
                    <a:pt x="9479" y="847908"/>
                  </a:lnTo>
                </a:path>
                <a:path w="85725" h="1076959">
                  <a:moveTo>
                    <a:pt x="9479" y="857404"/>
                  </a:moveTo>
                  <a:lnTo>
                    <a:pt x="9479" y="1067079"/>
                  </a:lnTo>
                </a:path>
                <a:path w="85725" h="1076959">
                  <a:moveTo>
                    <a:pt x="9479" y="1076575"/>
                  </a:moveTo>
                  <a:lnTo>
                    <a:pt x="9479" y="1038305"/>
                  </a:lnTo>
                </a:path>
                <a:path w="85725" h="1076959">
                  <a:moveTo>
                    <a:pt x="9479" y="1028809"/>
                  </a:moveTo>
                  <a:lnTo>
                    <a:pt x="47398" y="9496"/>
                  </a:lnTo>
                </a:path>
                <a:path w="85725" h="1076959">
                  <a:moveTo>
                    <a:pt x="47398" y="0"/>
                  </a:moveTo>
                  <a:lnTo>
                    <a:pt x="47398" y="66662"/>
                  </a:lnTo>
                </a:path>
                <a:path w="85725" h="1076959">
                  <a:moveTo>
                    <a:pt x="47398" y="76158"/>
                  </a:moveTo>
                  <a:lnTo>
                    <a:pt x="47398" y="123924"/>
                  </a:lnTo>
                </a:path>
                <a:path w="85725" h="1076959">
                  <a:moveTo>
                    <a:pt x="47398" y="133420"/>
                  </a:moveTo>
                  <a:lnTo>
                    <a:pt x="47398" y="95151"/>
                  </a:lnTo>
                </a:path>
                <a:path w="85725" h="1076959">
                  <a:moveTo>
                    <a:pt x="47398" y="85655"/>
                  </a:moveTo>
                  <a:lnTo>
                    <a:pt x="56877" y="28678"/>
                  </a:lnTo>
                </a:path>
                <a:path w="85725" h="1076959">
                  <a:moveTo>
                    <a:pt x="56877" y="18992"/>
                  </a:moveTo>
                  <a:lnTo>
                    <a:pt x="56877" y="57166"/>
                  </a:lnTo>
                </a:path>
                <a:path w="85725" h="1076959">
                  <a:moveTo>
                    <a:pt x="56877" y="66662"/>
                  </a:moveTo>
                  <a:lnTo>
                    <a:pt x="75837" y="895579"/>
                  </a:lnTo>
                </a:path>
                <a:path w="85725" h="1076959">
                  <a:moveTo>
                    <a:pt x="75837" y="905075"/>
                  </a:moveTo>
                  <a:lnTo>
                    <a:pt x="85316" y="971833"/>
                  </a:lnTo>
                </a:path>
                <a:path w="85725" h="1076959">
                  <a:moveTo>
                    <a:pt x="85316" y="981329"/>
                  </a:moveTo>
                  <a:lnTo>
                    <a:pt x="85316" y="105748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5486860" y="6874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5491601" y="6621954"/>
              <a:ext cx="9525" cy="247650"/>
            </a:xfrm>
            <a:custGeom>
              <a:avLst/>
              <a:gdLst/>
              <a:ahLst/>
              <a:cxnLst/>
              <a:rect l="l" t="t" r="r" b="b"/>
              <a:pathLst>
                <a:path w="9525" h="247650">
                  <a:moveTo>
                    <a:pt x="0" y="247563"/>
                  </a:moveTo>
                  <a:lnTo>
                    <a:pt x="9479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5496331" y="6607428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86" y="14528"/>
                  </a:moveTo>
                  <a:lnTo>
                    <a:pt x="8089" y="11176"/>
                  </a:lnTo>
                  <a:lnTo>
                    <a:pt x="4749" y="9779"/>
                  </a:lnTo>
                  <a:lnTo>
                    <a:pt x="1397" y="11176"/>
                  </a:lnTo>
                  <a:lnTo>
                    <a:pt x="0" y="14528"/>
                  </a:lnTo>
                  <a:lnTo>
                    <a:pt x="1397" y="17894"/>
                  </a:lnTo>
                  <a:lnTo>
                    <a:pt x="4749" y="19278"/>
                  </a:lnTo>
                  <a:lnTo>
                    <a:pt x="8089" y="17894"/>
                  </a:lnTo>
                  <a:lnTo>
                    <a:pt x="9486" y="14528"/>
                  </a:lnTo>
                  <a:close/>
                </a:path>
                <a:path w="9525" h="19684">
                  <a:moveTo>
                    <a:pt x="9486" y="4749"/>
                  </a:moveTo>
                  <a:lnTo>
                    <a:pt x="8089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5501081" y="6155125"/>
              <a:ext cx="10160" cy="457200"/>
            </a:xfrm>
            <a:custGeom>
              <a:avLst/>
              <a:gdLst/>
              <a:ahLst/>
              <a:cxnLst/>
              <a:rect l="l" t="t" r="r" b="b"/>
              <a:pathLst>
                <a:path w="10160" h="457200">
                  <a:moveTo>
                    <a:pt x="0" y="457048"/>
                  </a:moveTo>
                  <a:lnTo>
                    <a:pt x="9764" y="247658"/>
                  </a:lnTo>
                </a:path>
                <a:path w="10160" h="457200">
                  <a:moveTo>
                    <a:pt x="9764" y="238162"/>
                  </a:moveTo>
                  <a:lnTo>
                    <a:pt x="9764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5506104" y="61405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5510845" y="5831022"/>
              <a:ext cx="9525" cy="324485"/>
            </a:xfrm>
            <a:custGeom>
              <a:avLst/>
              <a:gdLst/>
              <a:ahLst/>
              <a:cxnLst/>
              <a:rect l="l" t="t" r="r" b="b"/>
              <a:pathLst>
                <a:path w="9525" h="324485">
                  <a:moveTo>
                    <a:pt x="0" y="324102"/>
                  </a:moveTo>
                  <a:lnTo>
                    <a:pt x="9479" y="314321"/>
                  </a:lnTo>
                </a:path>
                <a:path w="9525" h="324485">
                  <a:moveTo>
                    <a:pt x="9479" y="304825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5515584" y="5816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5520325" y="5831022"/>
              <a:ext cx="9525" cy="66675"/>
            </a:xfrm>
            <a:custGeom>
              <a:avLst/>
              <a:gdLst/>
              <a:ahLst/>
              <a:cxnLst/>
              <a:rect l="l" t="t" r="r" b="b"/>
              <a:pathLst>
                <a:path w="9525" h="66675">
                  <a:moveTo>
                    <a:pt x="0" y="0"/>
                  </a:moveTo>
                  <a:lnTo>
                    <a:pt x="9479" y="66662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5525063" y="59024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5529804" y="5897685"/>
              <a:ext cx="28575" cy="895985"/>
            </a:xfrm>
            <a:custGeom>
              <a:avLst/>
              <a:gdLst/>
              <a:ahLst/>
              <a:cxnLst/>
              <a:rect l="l" t="t" r="r" b="b"/>
              <a:pathLst>
                <a:path w="28575" h="895984">
                  <a:moveTo>
                    <a:pt x="0" y="0"/>
                  </a:moveTo>
                  <a:lnTo>
                    <a:pt x="9479" y="19277"/>
                  </a:lnTo>
                </a:path>
                <a:path w="28575" h="895984">
                  <a:moveTo>
                    <a:pt x="9479" y="28773"/>
                  </a:moveTo>
                  <a:lnTo>
                    <a:pt x="9479" y="257439"/>
                  </a:lnTo>
                </a:path>
                <a:path w="28575" h="895984">
                  <a:moveTo>
                    <a:pt x="9479" y="266935"/>
                  </a:moveTo>
                  <a:lnTo>
                    <a:pt x="28438" y="886178"/>
                  </a:lnTo>
                </a:path>
                <a:path w="28575" h="895984">
                  <a:moveTo>
                    <a:pt x="28438" y="895674"/>
                  </a:moveTo>
                  <a:lnTo>
                    <a:pt x="28438" y="876397"/>
                  </a:lnTo>
                </a:path>
                <a:path w="28575" h="895984">
                  <a:moveTo>
                    <a:pt x="28438" y="866900"/>
                  </a:moveTo>
                  <a:lnTo>
                    <a:pt x="28438" y="847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5553502" y="67313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5558243" y="5812030"/>
              <a:ext cx="38100" cy="1076960"/>
            </a:xfrm>
            <a:custGeom>
              <a:avLst/>
              <a:gdLst/>
              <a:ahLst/>
              <a:cxnLst/>
              <a:rect l="l" t="t" r="r" b="b"/>
              <a:pathLst>
                <a:path w="38100" h="1076959">
                  <a:moveTo>
                    <a:pt x="0" y="924067"/>
                  </a:moveTo>
                  <a:lnTo>
                    <a:pt x="9479" y="1067079"/>
                  </a:lnTo>
                </a:path>
                <a:path w="38100" h="1076959">
                  <a:moveTo>
                    <a:pt x="9479" y="1076575"/>
                  </a:moveTo>
                  <a:lnTo>
                    <a:pt x="9479" y="1047992"/>
                  </a:lnTo>
                </a:path>
                <a:path w="38100" h="1076959">
                  <a:moveTo>
                    <a:pt x="9479" y="1038305"/>
                  </a:moveTo>
                  <a:lnTo>
                    <a:pt x="28438" y="247658"/>
                  </a:lnTo>
                </a:path>
                <a:path w="38100" h="1076959">
                  <a:moveTo>
                    <a:pt x="28438" y="238162"/>
                  </a:moveTo>
                  <a:lnTo>
                    <a:pt x="37918" y="85655"/>
                  </a:lnTo>
                </a:path>
                <a:path w="38100" h="1076959">
                  <a:moveTo>
                    <a:pt x="37918" y="76158"/>
                  </a:moveTo>
                  <a:lnTo>
                    <a:pt x="3791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5591421" y="57977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5605641" y="5812030"/>
              <a:ext cx="0" cy="171450"/>
            </a:xfrm>
            <a:custGeom>
              <a:avLst/>
              <a:gdLst/>
              <a:ahLst/>
              <a:cxnLst/>
              <a:rect l="l" t="t" r="r" b="b"/>
              <a:pathLst>
                <a:path w="0" h="171450">
                  <a:moveTo>
                    <a:pt x="0" y="0"/>
                  </a:moveTo>
                  <a:lnTo>
                    <a:pt x="0" y="161908"/>
                  </a:lnTo>
                </a:path>
                <a:path w="0" h="171450">
                  <a:moveTo>
                    <a:pt x="0" y="171405"/>
                  </a:moveTo>
                  <a:lnTo>
                    <a:pt x="0" y="14291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5600901" y="59407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5615121" y="5954947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5">
                  <a:moveTo>
                    <a:pt x="0" y="0"/>
                  </a:moveTo>
                  <a:lnTo>
                    <a:pt x="0" y="104742"/>
                  </a:lnTo>
                </a:path>
                <a:path w="0" h="438785">
                  <a:moveTo>
                    <a:pt x="0" y="114238"/>
                  </a:moveTo>
                  <a:lnTo>
                    <a:pt x="0" y="43834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5610380" y="63980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5624790" y="6402784"/>
              <a:ext cx="9525" cy="400685"/>
            </a:xfrm>
            <a:custGeom>
              <a:avLst/>
              <a:gdLst/>
              <a:ahLst/>
              <a:cxnLst/>
              <a:rect l="l" t="t" r="r" b="b"/>
              <a:pathLst>
                <a:path w="9525" h="400684">
                  <a:moveTo>
                    <a:pt x="0" y="0"/>
                  </a:moveTo>
                  <a:lnTo>
                    <a:pt x="0" y="18992"/>
                  </a:lnTo>
                </a:path>
                <a:path w="9525" h="400684">
                  <a:moveTo>
                    <a:pt x="0" y="28488"/>
                  </a:moveTo>
                  <a:lnTo>
                    <a:pt x="9479" y="390575"/>
                  </a:lnTo>
                </a:path>
                <a:path w="9525" h="400684">
                  <a:moveTo>
                    <a:pt x="9479" y="400071"/>
                  </a:moveTo>
                  <a:lnTo>
                    <a:pt x="9479" y="390575"/>
                  </a:lnTo>
                </a:path>
                <a:path w="9525" h="400684">
                  <a:moveTo>
                    <a:pt x="9479" y="381079"/>
                  </a:moveTo>
                  <a:lnTo>
                    <a:pt x="9479" y="37129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5629529" y="67598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5634270" y="5992931"/>
              <a:ext cx="28575" cy="848360"/>
            </a:xfrm>
            <a:custGeom>
              <a:avLst/>
              <a:gdLst/>
              <a:ahLst/>
              <a:cxnLst/>
              <a:rect l="l" t="t" r="r" b="b"/>
              <a:pathLst>
                <a:path w="28575" h="848359">
                  <a:moveTo>
                    <a:pt x="0" y="781150"/>
                  </a:moveTo>
                  <a:lnTo>
                    <a:pt x="9479" y="838412"/>
                  </a:lnTo>
                </a:path>
                <a:path w="28575" h="848359">
                  <a:moveTo>
                    <a:pt x="9479" y="847908"/>
                  </a:moveTo>
                  <a:lnTo>
                    <a:pt x="9479" y="838412"/>
                  </a:lnTo>
                </a:path>
                <a:path w="28575" h="848359">
                  <a:moveTo>
                    <a:pt x="9479" y="828916"/>
                  </a:moveTo>
                  <a:lnTo>
                    <a:pt x="18959" y="562265"/>
                  </a:lnTo>
                </a:path>
                <a:path w="28575" h="848359">
                  <a:moveTo>
                    <a:pt x="18959" y="552769"/>
                  </a:moveTo>
                  <a:lnTo>
                    <a:pt x="28533" y="9686"/>
                  </a:lnTo>
                </a:path>
                <a:path w="28575" h="848359">
                  <a:moveTo>
                    <a:pt x="28533" y="0"/>
                  </a:moveTo>
                  <a:lnTo>
                    <a:pt x="28533" y="9686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5658063" y="6007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5662804" y="5783542"/>
              <a:ext cx="19050" cy="219075"/>
            </a:xfrm>
            <a:custGeom>
              <a:avLst/>
              <a:gdLst/>
              <a:ahLst/>
              <a:cxnLst/>
              <a:rect l="l" t="t" r="r" b="b"/>
              <a:pathLst>
                <a:path w="19050" h="219075">
                  <a:moveTo>
                    <a:pt x="0" y="219075"/>
                  </a:moveTo>
                  <a:lnTo>
                    <a:pt x="9479" y="123639"/>
                  </a:lnTo>
                </a:path>
                <a:path w="19050" h="219075">
                  <a:moveTo>
                    <a:pt x="9479" y="114143"/>
                  </a:moveTo>
                  <a:lnTo>
                    <a:pt x="9479" y="9496"/>
                  </a:lnTo>
                </a:path>
                <a:path w="19050" h="219075">
                  <a:moveTo>
                    <a:pt x="9479" y="0"/>
                  </a:moveTo>
                  <a:lnTo>
                    <a:pt x="9479" y="9496"/>
                  </a:lnTo>
                </a:path>
                <a:path w="19050" h="219075">
                  <a:moveTo>
                    <a:pt x="9479" y="18992"/>
                  </a:moveTo>
                  <a:lnTo>
                    <a:pt x="18959" y="19989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5677014" y="597869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99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37" y="9499"/>
                  </a:lnTo>
                  <a:lnTo>
                    <a:pt x="8089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5681763" y="5992931"/>
              <a:ext cx="28575" cy="848360"/>
            </a:xfrm>
            <a:custGeom>
              <a:avLst/>
              <a:gdLst/>
              <a:ahLst/>
              <a:cxnLst/>
              <a:rect l="l" t="t" r="r" b="b"/>
              <a:pathLst>
                <a:path w="28575" h="848359">
                  <a:moveTo>
                    <a:pt x="0" y="0"/>
                  </a:moveTo>
                  <a:lnTo>
                    <a:pt x="9479" y="123924"/>
                  </a:lnTo>
                </a:path>
                <a:path w="28575" h="848359">
                  <a:moveTo>
                    <a:pt x="9479" y="133420"/>
                  </a:moveTo>
                  <a:lnTo>
                    <a:pt x="18959" y="619242"/>
                  </a:lnTo>
                </a:path>
                <a:path w="28575" h="848359">
                  <a:moveTo>
                    <a:pt x="18959" y="629023"/>
                  </a:moveTo>
                  <a:lnTo>
                    <a:pt x="28438" y="84790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5705461" y="6845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5710202" y="5973939"/>
              <a:ext cx="28575" cy="867410"/>
            </a:xfrm>
            <a:custGeom>
              <a:avLst/>
              <a:gdLst/>
              <a:ahLst/>
              <a:cxnLst/>
              <a:rect l="l" t="t" r="r" b="b"/>
              <a:pathLst>
                <a:path w="28575" h="867409">
                  <a:moveTo>
                    <a:pt x="0" y="866900"/>
                  </a:moveTo>
                  <a:lnTo>
                    <a:pt x="0" y="790647"/>
                  </a:lnTo>
                </a:path>
                <a:path w="28575" h="867409">
                  <a:moveTo>
                    <a:pt x="0" y="781150"/>
                  </a:moveTo>
                  <a:lnTo>
                    <a:pt x="0" y="800143"/>
                  </a:lnTo>
                </a:path>
                <a:path w="28575" h="867409">
                  <a:moveTo>
                    <a:pt x="0" y="809924"/>
                  </a:moveTo>
                  <a:lnTo>
                    <a:pt x="9479" y="828916"/>
                  </a:lnTo>
                </a:path>
                <a:path w="28575" h="867409">
                  <a:moveTo>
                    <a:pt x="9479" y="838412"/>
                  </a:moveTo>
                  <a:lnTo>
                    <a:pt x="9479" y="809924"/>
                  </a:lnTo>
                </a:path>
                <a:path w="28575" h="867409">
                  <a:moveTo>
                    <a:pt x="9479" y="800143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5733897" y="595970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11" y="9499"/>
                  </a:lnTo>
                  <a:lnTo>
                    <a:pt x="1384" y="10883"/>
                  </a:lnTo>
                  <a:lnTo>
                    <a:pt x="0" y="14236"/>
                  </a:lnTo>
                  <a:lnTo>
                    <a:pt x="1384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74" y="14236"/>
                  </a:lnTo>
                  <a:lnTo>
                    <a:pt x="8089" y="10883"/>
                  </a:lnTo>
                  <a:lnTo>
                    <a:pt x="4749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5738641" y="5812030"/>
              <a:ext cx="38735" cy="1048385"/>
            </a:xfrm>
            <a:custGeom>
              <a:avLst/>
              <a:gdLst/>
              <a:ahLst/>
              <a:cxnLst/>
              <a:rect l="l" t="t" r="r" b="b"/>
              <a:pathLst>
                <a:path w="38735" h="1048384">
                  <a:moveTo>
                    <a:pt x="0" y="152412"/>
                  </a:moveTo>
                  <a:lnTo>
                    <a:pt x="9669" y="9496"/>
                  </a:lnTo>
                </a:path>
                <a:path w="38735" h="1048384">
                  <a:moveTo>
                    <a:pt x="9669" y="0"/>
                  </a:moveTo>
                  <a:lnTo>
                    <a:pt x="9669" y="28678"/>
                  </a:lnTo>
                </a:path>
                <a:path w="38735" h="1048384">
                  <a:moveTo>
                    <a:pt x="9669" y="38174"/>
                  </a:moveTo>
                  <a:lnTo>
                    <a:pt x="28628" y="590753"/>
                  </a:lnTo>
                </a:path>
                <a:path w="38735" h="1048384">
                  <a:moveTo>
                    <a:pt x="28628" y="600249"/>
                  </a:moveTo>
                  <a:lnTo>
                    <a:pt x="38108" y="762158"/>
                  </a:lnTo>
                </a:path>
                <a:path w="38735" h="1048384">
                  <a:moveTo>
                    <a:pt x="38108" y="771654"/>
                  </a:moveTo>
                  <a:lnTo>
                    <a:pt x="38108" y="943059"/>
                  </a:lnTo>
                </a:path>
                <a:path w="38735" h="1048384">
                  <a:moveTo>
                    <a:pt x="38108" y="952555"/>
                  </a:moveTo>
                  <a:lnTo>
                    <a:pt x="38108" y="1047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5772008" y="68647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5776749" y="6755090"/>
              <a:ext cx="9525" cy="114935"/>
            </a:xfrm>
            <a:custGeom>
              <a:avLst/>
              <a:gdLst/>
              <a:ahLst/>
              <a:cxnLst/>
              <a:rect l="l" t="t" r="r" b="b"/>
              <a:pathLst>
                <a:path w="9525" h="114934">
                  <a:moveTo>
                    <a:pt x="0" y="114428"/>
                  </a:moveTo>
                  <a:lnTo>
                    <a:pt x="9479" y="9496"/>
                  </a:lnTo>
                </a:path>
                <a:path w="9525" h="114934">
                  <a:moveTo>
                    <a:pt x="9479" y="0"/>
                  </a:moveTo>
                  <a:lnTo>
                    <a:pt x="9479" y="18992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5781488" y="67791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5786229" y="5812030"/>
              <a:ext cx="66675" cy="1038860"/>
            </a:xfrm>
            <a:custGeom>
              <a:avLst/>
              <a:gdLst/>
              <a:ahLst/>
              <a:cxnLst/>
              <a:rect l="l" t="t" r="r" b="b"/>
              <a:pathLst>
                <a:path w="66675" h="1038859">
                  <a:moveTo>
                    <a:pt x="0" y="971833"/>
                  </a:moveTo>
                  <a:lnTo>
                    <a:pt x="9479" y="876397"/>
                  </a:lnTo>
                </a:path>
                <a:path w="66675" h="1038859">
                  <a:moveTo>
                    <a:pt x="9479" y="866900"/>
                  </a:moveTo>
                  <a:lnTo>
                    <a:pt x="28438" y="114428"/>
                  </a:lnTo>
                </a:path>
                <a:path w="66675" h="1038859">
                  <a:moveTo>
                    <a:pt x="28438" y="104932"/>
                  </a:moveTo>
                  <a:lnTo>
                    <a:pt x="28438" y="95151"/>
                  </a:lnTo>
                </a:path>
                <a:path w="66675" h="1038859">
                  <a:moveTo>
                    <a:pt x="28438" y="85655"/>
                  </a:moveTo>
                  <a:lnTo>
                    <a:pt x="28438" y="95151"/>
                  </a:lnTo>
                </a:path>
                <a:path w="66675" h="1038859">
                  <a:moveTo>
                    <a:pt x="28438" y="104932"/>
                  </a:moveTo>
                  <a:lnTo>
                    <a:pt x="37918" y="95151"/>
                  </a:lnTo>
                </a:path>
                <a:path w="66675" h="1038859">
                  <a:moveTo>
                    <a:pt x="37918" y="85655"/>
                  </a:moveTo>
                  <a:lnTo>
                    <a:pt x="37918" y="9496"/>
                  </a:lnTo>
                </a:path>
                <a:path w="66675" h="1038859">
                  <a:moveTo>
                    <a:pt x="37918" y="0"/>
                  </a:moveTo>
                  <a:lnTo>
                    <a:pt x="37918" y="9496"/>
                  </a:lnTo>
                </a:path>
                <a:path w="66675" h="1038859">
                  <a:moveTo>
                    <a:pt x="37918" y="18992"/>
                  </a:moveTo>
                  <a:lnTo>
                    <a:pt x="56877" y="685904"/>
                  </a:lnTo>
                </a:path>
                <a:path w="66675" h="1038859">
                  <a:moveTo>
                    <a:pt x="56877" y="695401"/>
                  </a:moveTo>
                  <a:lnTo>
                    <a:pt x="66357" y="895579"/>
                  </a:lnTo>
                </a:path>
                <a:path w="66675" h="1038859">
                  <a:moveTo>
                    <a:pt x="66357" y="905075"/>
                  </a:moveTo>
                  <a:lnTo>
                    <a:pt x="66357" y="1038305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5847845" y="68552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5852586" y="5840708"/>
              <a:ext cx="48260" cy="1009650"/>
            </a:xfrm>
            <a:custGeom>
              <a:avLst/>
              <a:gdLst/>
              <a:ahLst/>
              <a:cxnLst/>
              <a:rect l="l" t="t" r="r" b="b"/>
              <a:pathLst>
                <a:path w="48260" h="1009650">
                  <a:moveTo>
                    <a:pt x="0" y="1009627"/>
                  </a:moveTo>
                  <a:lnTo>
                    <a:pt x="19243" y="781245"/>
                  </a:lnTo>
                </a:path>
                <a:path w="48260" h="1009650">
                  <a:moveTo>
                    <a:pt x="19243" y="771464"/>
                  </a:moveTo>
                  <a:lnTo>
                    <a:pt x="38203" y="28488"/>
                  </a:lnTo>
                </a:path>
                <a:path w="48260" h="1009650">
                  <a:moveTo>
                    <a:pt x="38203" y="18992"/>
                  </a:moveTo>
                  <a:lnTo>
                    <a:pt x="38203" y="37984"/>
                  </a:lnTo>
                </a:path>
                <a:path w="48260" h="1009650">
                  <a:moveTo>
                    <a:pt x="38203" y="47480"/>
                  </a:moveTo>
                  <a:lnTo>
                    <a:pt x="38203" y="76253"/>
                  </a:lnTo>
                </a:path>
                <a:path w="48260" h="1009650">
                  <a:moveTo>
                    <a:pt x="38203" y="85749"/>
                  </a:moveTo>
                  <a:lnTo>
                    <a:pt x="38203" y="76253"/>
                  </a:lnTo>
                </a:path>
                <a:path w="48260" h="1009650">
                  <a:moveTo>
                    <a:pt x="38203" y="66472"/>
                  </a:moveTo>
                  <a:lnTo>
                    <a:pt x="47682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5895528" y="582627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5900269" y="5840708"/>
              <a:ext cx="28575" cy="1019810"/>
            </a:xfrm>
            <a:custGeom>
              <a:avLst/>
              <a:gdLst/>
              <a:ahLst/>
              <a:cxnLst/>
              <a:rect l="l" t="t" r="r" b="b"/>
              <a:pathLst>
                <a:path w="28575" h="1019809">
                  <a:moveTo>
                    <a:pt x="0" y="0"/>
                  </a:moveTo>
                  <a:lnTo>
                    <a:pt x="9479" y="438056"/>
                  </a:lnTo>
                </a:path>
                <a:path w="28575" h="1019809">
                  <a:moveTo>
                    <a:pt x="9479" y="447552"/>
                  </a:moveTo>
                  <a:lnTo>
                    <a:pt x="28438" y="1019313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5923965" y="6864781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74" y="14338"/>
                  </a:moveTo>
                  <a:lnTo>
                    <a:pt x="8089" y="10972"/>
                  </a:lnTo>
                  <a:lnTo>
                    <a:pt x="4737" y="9588"/>
                  </a:lnTo>
                  <a:lnTo>
                    <a:pt x="1384" y="10972"/>
                  </a:lnTo>
                  <a:lnTo>
                    <a:pt x="0" y="14338"/>
                  </a:lnTo>
                  <a:lnTo>
                    <a:pt x="1384" y="17691"/>
                  </a:lnTo>
                  <a:lnTo>
                    <a:pt x="4737" y="19088"/>
                  </a:lnTo>
                  <a:lnTo>
                    <a:pt x="8089" y="17691"/>
                  </a:lnTo>
                  <a:lnTo>
                    <a:pt x="9474" y="14338"/>
                  </a:lnTo>
                  <a:close/>
                </a:path>
                <a:path w="9525" h="19684">
                  <a:moveTo>
                    <a:pt x="9474" y="4737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37"/>
                  </a:lnTo>
                  <a:lnTo>
                    <a:pt x="1384" y="8102"/>
                  </a:lnTo>
                  <a:lnTo>
                    <a:pt x="4737" y="9486"/>
                  </a:lnTo>
                  <a:lnTo>
                    <a:pt x="8089" y="8102"/>
                  </a:lnTo>
                  <a:lnTo>
                    <a:pt x="9474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5928708" y="6678931"/>
              <a:ext cx="9525" cy="200660"/>
            </a:xfrm>
            <a:custGeom>
              <a:avLst/>
              <a:gdLst/>
              <a:ahLst/>
              <a:cxnLst/>
              <a:rect l="l" t="t" r="r" b="b"/>
              <a:pathLst>
                <a:path w="9525" h="200659">
                  <a:moveTo>
                    <a:pt x="0" y="200178"/>
                  </a:moveTo>
                  <a:lnTo>
                    <a:pt x="9479" y="47670"/>
                  </a:lnTo>
                </a:path>
                <a:path w="9525" h="200659">
                  <a:moveTo>
                    <a:pt x="9479" y="38174"/>
                  </a:moveTo>
                  <a:lnTo>
                    <a:pt x="9479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5933440" y="66646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5938188" y="5850204"/>
              <a:ext cx="28575" cy="810260"/>
            </a:xfrm>
            <a:custGeom>
              <a:avLst/>
              <a:gdLst/>
              <a:ahLst/>
              <a:cxnLst/>
              <a:rect l="l" t="t" r="r" b="b"/>
              <a:pathLst>
                <a:path w="28575" h="810259">
                  <a:moveTo>
                    <a:pt x="0" y="809734"/>
                  </a:moveTo>
                  <a:lnTo>
                    <a:pt x="9479" y="657226"/>
                  </a:lnTo>
                </a:path>
                <a:path w="28575" h="810259">
                  <a:moveTo>
                    <a:pt x="9479" y="647730"/>
                  </a:moveTo>
                  <a:lnTo>
                    <a:pt x="18959" y="276147"/>
                  </a:lnTo>
                </a:path>
                <a:path w="28575" h="810259">
                  <a:moveTo>
                    <a:pt x="18959" y="266651"/>
                  </a:moveTo>
                  <a:lnTo>
                    <a:pt x="28438" y="9496"/>
                  </a:lnTo>
                </a:path>
                <a:path w="28575" h="810259">
                  <a:moveTo>
                    <a:pt x="28438" y="0"/>
                  </a:moveTo>
                  <a:lnTo>
                    <a:pt x="28438" y="18992"/>
                  </a:lnTo>
                </a:path>
                <a:path w="28575" h="810259">
                  <a:moveTo>
                    <a:pt x="28438" y="28488"/>
                  </a:moveTo>
                  <a:lnTo>
                    <a:pt x="28438" y="4748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5961875" y="589293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102" y="10896"/>
                  </a:lnTo>
                  <a:lnTo>
                    <a:pt x="4749" y="9499"/>
                  </a:lnTo>
                  <a:lnTo>
                    <a:pt x="1397" y="10896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02" y="8115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5976391" y="5897685"/>
              <a:ext cx="19050" cy="819785"/>
            </a:xfrm>
            <a:custGeom>
              <a:avLst/>
              <a:gdLst/>
              <a:ahLst/>
              <a:cxnLst/>
              <a:rect l="l" t="t" r="r" b="b"/>
              <a:pathLst>
                <a:path w="19050" h="819784">
                  <a:moveTo>
                    <a:pt x="0" y="0"/>
                  </a:moveTo>
                  <a:lnTo>
                    <a:pt x="0" y="9496"/>
                  </a:lnTo>
                </a:path>
                <a:path w="19050" h="819784">
                  <a:moveTo>
                    <a:pt x="0" y="19277"/>
                  </a:moveTo>
                  <a:lnTo>
                    <a:pt x="0" y="219170"/>
                  </a:lnTo>
                </a:path>
                <a:path w="19050" h="819784">
                  <a:moveTo>
                    <a:pt x="0" y="228666"/>
                  </a:moveTo>
                  <a:lnTo>
                    <a:pt x="18959" y="81942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5990609" y="67218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5995350" y="5812030"/>
              <a:ext cx="47625" cy="1067435"/>
            </a:xfrm>
            <a:custGeom>
              <a:avLst/>
              <a:gdLst/>
              <a:ahLst/>
              <a:cxnLst/>
              <a:rect l="l" t="t" r="r" b="b"/>
              <a:pathLst>
                <a:path w="47625" h="1067434">
                  <a:moveTo>
                    <a:pt x="0" y="924067"/>
                  </a:moveTo>
                  <a:lnTo>
                    <a:pt x="0" y="914571"/>
                  </a:lnTo>
                </a:path>
                <a:path w="47625" h="1067434">
                  <a:moveTo>
                    <a:pt x="0" y="905075"/>
                  </a:moveTo>
                  <a:lnTo>
                    <a:pt x="0" y="924067"/>
                  </a:lnTo>
                </a:path>
                <a:path w="47625" h="1067434">
                  <a:moveTo>
                    <a:pt x="0" y="933563"/>
                  </a:moveTo>
                  <a:lnTo>
                    <a:pt x="9479" y="1057488"/>
                  </a:lnTo>
                </a:path>
                <a:path w="47625" h="1067434">
                  <a:moveTo>
                    <a:pt x="9479" y="1067079"/>
                  </a:moveTo>
                  <a:lnTo>
                    <a:pt x="9479" y="1057488"/>
                  </a:lnTo>
                </a:path>
                <a:path w="47625" h="1067434">
                  <a:moveTo>
                    <a:pt x="9479" y="1047992"/>
                  </a:moveTo>
                  <a:lnTo>
                    <a:pt x="28438" y="590753"/>
                  </a:lnTo>
                </a:path>
                <a:path w="47625" h="1067434">
                  <a:moveTo>
                    <a:pt x="28438" y="581257"/>
                  </a:moveTo>
                  <a:lnTo>
                    <a:pt x="37918" y="180901"/>
                  </a:lnTo>
                </a:path>
                <a:path w="47625" h="1067434">
                  <a:moveTo>
                    <a:pt x="37918" y="171405"/>
                  </a:moveTo>
                  <a:lnTo>
                    <a:pt x="37918" y="9496"/>
                  </a:lnTo>
                </a:path>
                <a:path w="47625" h="1067434">
                  <a:moveTo>
                    <a:pt x="37918" y="0"/>
                  </a:moveTo>
                  <a:lnTo>
                    <a:pt x="47398" y="18992"/>
                  </a:lnTo>
                </a:path>
                <a:path w="47625" h="1067434">
                  <a:moveTo>
                    <a:pt x="47398" y="28678"/>
                  </a:moveTo>
                  <a:lnTo>
                    <a:pt x="47398" y="11442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6037999" y="592171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14249"/>
                  </a:moveTo>
                  <a:lnTo>
                    <a:pt x="8089" y="10883"/>
                  </a:lnTo>
                  <a:lnTo>
                    <a:pt x="4737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37" y="18986"/>
                  </a:lnTo>
                  <a:lnTo>
                    <a:pt x="8089" y="17602"/>
                  </a:lnTo>
                  <a:lnTo>
                    <a:pt x="9486" y="14249"/>
                  </a:lnTo>
                  <a:close/>
                </a:path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6042748" y="5916962"/>
              <a:ext cx="38100" cy="914400"/>
            </a:xfrm>
            <a:custGeom>
              <a:avLst/>
              <a:gdLst/>
              <a:ahLst/>
              <a:cxnLst/>
              <a:rect l="l" t="t" r="r" b="b"/>
              <a:pathLst>
                <a:path w="38100" h="914400">
                  <a:moveTo>
                    <a:pt x="0" y="0"/>
                  </a:moveTo>
                  <a:lnTo>
                    <a:pt x="9479" y="18992"/>
                  </a:lnTo>
                </a:path>
                <a:path w="38100" h="914400">
                  <a:moveTo>
                    <a:pt x="9479" y="28488"/>
                  </a:moveTo>
                  <a:lnTo>
                    <a:pt x="37918" y="895389"/>
                  </a:lnTo>
                </a:path>
                <a:path w="38100" h="914400">
                  <a:moveTo>
                    <a:pt x="37918" y="904885"/>
                  </a:moveTo>
                  <a:lnTo>
                    <a:pt x="37918" y="914381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6075926" y="6836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6080667" y="5821526"/>
              <a:ext cx="29209" cy="1010285"/>
            </a:xfrm>
            <a:custGeom>
              <a:avLst/>
              <a:gdLst/>
              <a:ahLst/>
              <a:cxnLst/>
              <a:rect l="l" t="t" r="r" b="b"/>
              <a:pathLst>
                <a:path w="29210" h="1010284">
                  <a:moveTo>
                    <a:pt x="0" y="1009817"/>
                  </a:moveTo>
                  <a:lnTo>
                    <a:pt x="0" y="952555"/>
                  </a:lnTo>
                </a:path>
                <a:path w="29210" h="1010284">
                  <a:moveTo>
                    <a:pt x="0" y="943059"/>
                  </a:moveTo>
                  <a:lnTo>
                    <a:pt x="19148" y="228666"/>
                  </a:lnTo>
                </a:path>
                <a:path w="29210" h="1010284">
                  <a:moveTo>
                    <a:pt x="19148" y="219170"/>
                  </a:moveTo>
                  <a:lnTo>
                    <a:pt x="28628" y="142916"/>
                  </a:lnTo>
                </a:path>
                <a:path w="29210" h="1010284">
                  <a:moveTo>
                    <a:pt x="28628" y="133420"/>
                  </a:moveTo>
                  <a:lnTo>
                    <a:pt x="2862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6104554" y="58072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6109296" y="5821526"/>
              <a:ext cx="38100" cy="981710"/>
            </a:xfrm>
            <a:custGeom>
              <a:avLst/>
              <a:gdLst/>
              <a:ahLst/>
              <a:cxnLst/>
              <a:rect l="l" t="t" r="r" b="b"/>
              <a:pathLst>
                <a:path w="38100" h="981709">
                  <a:moveTo>
                    <a:pt x="0" y="0"/>
                  </a:moveTo>
                  <a:lnTo>
                    <a:pt x="18959" y="390575"/>
                  </a:lnTo>
                </a:path>
                <a:path w="38100" h="981709">
                  <a:moveTo>
                    <a:pt x="18959" y="400071"/>
                  </a:moveTo>
                  <a:lnTo>
                    <a:pt x="37918" y="981329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6142473" y="68076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6147214" y="6793359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w="0" h="28575">
                  <a:moveTo>
                    <a:pt x="0" y="28488"/>
                  </a:moveTo>
                  <a:lnTo>
                    <a:pt x="0" y="0"/>
                  </a:lnTo>
                </a:path>
              </a:pathLst>
            </a:custGeom>
            <a:ln w="9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6142469" y="6769341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474" y="14528"/>
                  </a:moveTo>
                  <a:lnTo>
                    <a:pt x="8089" y="11176"/>
                  </a:lnTo>
                  <a:lnTo>
                    <a:pt x="4737" y="9779"/>
                  </a:lnTo>
                  <a:lnTo>
                    <a:pt x="1384" y="11176"/>
                  </a:lnTo>
                  <a:lnTo>
                    <a:pt x="0" y="14528"/>
                  </a:lnTo>
                  <a:lnTo>
                    <a:pt x="1384" y="17881"/>
                  </a:lnTo>
                  <a:lnTo>
                    <a:pt x="4737" y="19278"/>
                  </a:lnTo>
                  <a:lnTo>
                    <a:pt x="8089" y="17881"/>
                  </a:lnTo>
                  <a:lnTo>
                    <a:pt x="9474" y="14528"/>
                  </a:lnTo>
                  <a:close/>
                </a:path>
                <a:path w="9525" h="19684">
                  <a:moveTo>
                    <a:pt x="9474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7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6147214" y="6783863"/>
              <a:ext cx="9525" cy="47625"/>
            </a:xfrm>
            <a:custGeom>
              <a:avLst/>
              <a:gdLst/>
              <a:ahLst/>
              <a:cxnLst/>
              <a:rect l="l" t="t" r="r" b="b"/>
              <a:pathLst>
                <a:path w="9525" h="47625">
                  <a:moveTo>
                    <a:pt x="0" y="0"/>
                  </a:moveTo>
                  <a:lnTo>
                    <a:pt x="9479" y="47480"/>
                  </a:lnTo>
                </a:path>
              </a:pathLst>
            </a:custGeom>
            <a:ln w="948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6151953" y="6836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8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6156694" y="5831022"/>
              <a:ext cx="28575" cy="1000760"/>
            </a:xfrm>
            <a:custGeom>
              <a:avLst/>
              <a:gdLst/>
              <a:ahLst/>
              <a:cxnLst/>
              <a:rect l="l" t="t" r="r" b="b"/>
              <a:pathLst>
                <a:path w="28575" h="1000759">
                  <a:moveTo>
                    <a:pt x="0" y="1000321"/>
                  </a:moveTo>
                  <a:lnTo>
                    <a:pt x="0" y="866900"/>
                  </a:lnTo>
                </a:path>
                <a:path w="28575" h="1000759">
                  <a:moveTo>
                    <a:pt x="0" y="857404"/>
                  </a:moveTo>
                  <a:lnTo>
                    <a:pt x="18959" y="238162"/>
                  </a:lnTo>
                </a:path>
                <a:path w="28575" h="1000759">
                  <a:moveTo>
                    <a:pt x="18959" y="228666"/>
                  </a:moveTo>
                  <a:lnTo>
                    <a:pt x="28438" y="0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6180392" y="58167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8" y="1390"/>
                  </a:lnTo>
                  <a:lnTo>
                    <a:pt x="4740" y="0"/>
                  </a:lnTo>
                  <a:lnTo>
                    <a:pt x="8093" y="1390"/>
                  </a:lnTo>
                  <a:lnTo>
                    <a:pt x="9481" y="4748"/>
                  </a:lnTo>
                  <a:lnTo>
                    <a:pt x="8093" y="8107"/>
                  </a:lnTo>
                  <a:lnTo>
                    <a:pt x="4740" y="9497"/>
                  </a:lnTo>
                  <a:lnTo>
                    <a:pt x="1388" y="8107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6185133" y="5821526"/>
              <a:ext cx="19050" cy="553085"/>
            </a:xfrm>
            <a:custGeom>
              <a:avLst/>
              <a:gdLst/>
              <a:ahLst/>
              <a:cxnLst/>
              <a:rect l="l" t="t" r="r" b="b"/>
              <a:pathLst>
                <a:path w="19050" h="553085">
                  <a:moveTo>
                    <a:pt x="0" y="0"/>
                  </a:moveTo>
                  <a:lnTo>
                    <a:pt x="9479" y="66662"/>
                  </a:lnTo>
                </a:path>
                <a:path w="19050" h="553085">
                  <a:moveTo>
                    <a:pt x="9479" y="76158"/>
                  </a:moveTo>
                  <a:lnTo>
                    <a:pt x="19054" y="523996"/>
                  </a:lnTo>
                </a:path>
                <a:path w="19050" h="553085">
                  <a:moveTo>
                    <a:pt x="19054" y="533492"/>
                  </a:moveTo>
                  <a:lnTo>
                    <a:pt x="19054" y="552484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0" name="object 650" descr=""/>
          <p:cNvSpPr txBox="1"/>
          <p:nvPr/>
        </p:nvSpPr>
        <p:spPr>
          <a:xfrm>
            <a:off x="1077264" y="7830435"/>
            <a:ext cx="5617845" cy="57531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40957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0"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c:CANLA</a:t>
            </a:r>
            <a:r>
              <a:rPr dirty="0" sz="800" spc="100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BANC1A</a:t>
            </a:r>
            <a:endParaRPr sz="800">
              <a:latin typeface="Microsoft Sans Serif"/>
              <a:cs typeface="Microsoft Sans Serif"/>
            </a:endParaRPr>
          </a:p>
          <a:p>
            <a:pPr marL="2490470" marR="5080" indent="-2478405">
              <a:lnSpc>
                <a:spcPts val="1260"/>
              </a:lnSpc>
              <a:spcBef>
                <a:spcPts val="53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sincronizada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segundo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52" name="object 65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53" name="object 6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55</a:t>
            </a:r>
          </a:p>
        </p:txBody>
      </p:sp>
      <p:sp>
        <p:nvSpPr>
          <p:cNvPr id="651" name="object 651" descr=""/>
          <p:cNvSpPr txBox="1"/>
          <p:nvPr/>
        </p:nvSpPr>
        <p:spPr>
          <a:xfrm>
            <a:off x="3821099" y="4841959"/>
            <a:ext cx="367665" cy="151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Current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1754588" y="1421445"/>
            <a:ext cx="4477385" cy="2720975"/>
            <a:chOff x="1754588" y="1421445"/>
            <a:chExt cx="4477385" cy="2720975"/>
          </a:xfrm>
        </p:grpSpPr>
        <p:sp>
          <p:nvSpPr>
            <p:cNvPr id="5" name="object 5" descr=""/>
            <p:cNvSpPr/>
            <p:nvPr/>
          </p:nvSpPr>
          <p:spPr>
            <a:xfrm>
              <a:off x="1759350" y="1426207"/>
              <a:ext cx="4462780" cy="2668270"/>
            </a:xfrm>
            <a:custGeom>
              <a:avLst/>
              <a:gdLst/>
              <a:ahLst/>
              <a:cxnLst/>
              <a:rect l="l" t="t" r="r" b="b"/>
              <a:pathLst>
                <a:path w="4462780" h="2668270">
                  <a:moveTo>
                    <a:pt x="0" y="2668046"/>
                  </a:moveTo>
                  <a:lnTo>
                    <a:pt x="4462715" y="2668046"/>
                  </a:lnTo>
                  <a:lnTo>
                    <a:pt x="4462715" y="0"/>
                  </a:lnTo>
                  <a:lnTo>
                    <a:pt x="0" y="0"/>
                  </a:lnTo>
                  <a:lnTo>
                    <a:pt x="0" y="2668046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64097" y="4099020"/>
              <a:ext cx="4462780" cy="38735"/>
            </a:xfrm>
            <a:custGeom>
              <a:avLst/>
              <a:gdLst/>
              <a:ahLst/>
              <a:cxnLst/>
              <a:rect l="l" t="t" r="r" b="b"/>
              <a:pathLst>
                <a:path w="4462780" h="38735">
                  <a:moveTo>
                    <a:pt x="0" y="0"/>
                  </a:moveTo>
                  <a:lnTo>
                    <a:pt x="0" y="38138"/>
                  </a:lnTo>
                </a:path>
                <a:path w="4462780" h="38735">
                  <a:moveTo>
                    <a:pt x="447268" y="0"/>
                  </a:moveTo>
                  <a:lnTo>
                    <a:pt x="447268" y="38138"/>
                  </a:lnTo>
                </a:path>
                <a:path w="4462780" h="38735">
                  <a:moveTo>
                    <a:pt x="894527" y="0"/>
                  </a:moveTo>
                  <a:lnTo>
                    <a:pt x="894527" y="38138"/>
                  </a:lnTo>
                </a:path>
                <a:path w="4462780" h="38735">
                  <a:moveTo>
                    <a:pt x="1341814" y="0"/>
                  </a:moveTo>
                  <a:lnTo>
                    <a:pt x="1341814" y="38138"/>
                  </a:lnTo>
                </a:path>
                <a:path w="4462780" h="38735">
                  <a:moveTo>
                    <a:pt x="1789102" y="0"/>
                  </a:moveTo>
                  <a:lnTo>
                    <a:pt x="1789102" y="38138"/>
                  </a:lnTo>
                </a:path>
                <a:path w="4462780" h="38735">
                  <a:moveTo>
                    <a:pt x="2236104" y="0"/>
                  </a:moveTo>
                  <a:lnTo>
                    <a:pt x="2236104" y="38138"/>
                  </a:lnTo>
                </a:path>
                <a:path w="4462780" h="38735">
                  <a:moveTo>
                    <a:pt x="2673897" y="0"/>
                  </a:moveTo>
                  <a:lnTo>
                    <a:pt x="2673897" y="38138"/>
                  </a:lnTo>
                </a:path>
                <a:path w="4462780" h="38735">
                  <a:moveTo>
                    <a:pt x="3121185" y="0"/>
                  </a:moveTo>
                  <a:lnTo>
                    <a:pt x="3121185" y="38138"/>
                  </a:lnTo>
                </a:path>
                <a:path w="4462780" h="38735">
                  <a:moveTo>
                    <a:pt x="3568377" y="0"/>
                  </a:moveTo>
                  <a:lnTo>
                    <a:pt x="3568377" y="38138"/>
                  </a:lnTo>
                </a:path>
                <a:path w="4462780" h="38735">
                  <a:moveTo>
                    <a:pt x="4015664" y="0"/>
                  </a:moveTo>
                  <a:lnTo>
                    <a:pt x="4015664" y="38138"/>
                  </a:lnTo>
                </a:path>
                <a:path w="4462780" h="38735">
                  <a:moveTo>
                    <a:pt x="4462762" y="0"/>
                  </a:moveTo>
                  <a:lnTo>
                    <a:pt x="4462762" y="38138"/>
                  </a:lnTo>
                </a:path>
              </a:pathLst>
            </a:custGeom>
            <a:ln w="95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670675" y="4129463"/>
            <a:ext cx="4646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6780" algn="l"/>
                <a:tab pos="1800860" algn="l"/>
                <a:tab pos="2686050" algn="l"/>
                <a:tab pos="3580765" algn="l"/>
                <a:tab pos="4474845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28777" y="4158069"/>
            <a:ext cx="1524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711535" y="1421454"/>
            <a:ext cx="4068445" cy="2682875"/>
            <a:chOff x="1711535" y="1421454"/>
            <a:chExt cx="4068445" cy="2682875"/>
          </a:xfrm>
        </p:grpSpPr>
        <p:sp>
          <p:nvSpPr>
            <p:cNvPr id="10" name="object 10" descr=""/>
            <p:cNvSpPr/>
            <p:nvPr/>
          </p:nvSpPr>
          <p:spPr>
            <a:xfrm>
              <a:off x="2206619" y="1426217"/>
              <a:ext cx="3568700" cy="2668270"/>
            </a:xfrm>
            <a:custGeom>
              <a:avLst/>
              <a:gdLst/>
              <a:ahLst/>
              <a:cxnLst/>
              <a:rect l="l" t="t" r="r" b="b"/>
              <a:pathLst>
                <a:path w="3568700" h="2668270">
                  <a:moveTo>
                    <a:pt x="0" y="0"/>
                  </a:moveTo>
                  <a:lnTo>
                    <a:pt x="0" y="2668037"/>
                  </a:lnTo>
                </a:path>
                <a:path w="3568700" h="2668270">
                  <a:moveTo>
                    <a:pt x="447258" y="0"/>
                  </a:moveTo>
                  <a:lnTo>
                    <a:pt x="447258" y="2668037"/>
                  </a:lnTo>
                </a:path>
                <a:path w="3568700" h="2668270">
                  <a:moveTo>
                    <a:pt x="894546" y="0"/>
                  </a:moveTo>
                  <a:lnTo>
                    <a:pt x="894546" y="2668037"/>
                  </a:lnTo>
                </a:path>
                <a:path w="3568700" h="2668270">
                  <a:moveTo>
                    <a:pt x="1341833" y="0"/>
                  </a:moveTo>
                  <a:lnTo>
                    <a:pt x="1341833" y="2668037"/>
                  </a:lnTo>
                </a:path>
                <a:path w="3568700" h="2668270">
                  <a:moveTo>
                    <a:pt x="1788836" y="0"/>
                  </a:moveTo>
                  <a:lnTo>
                    <a:pt x="1788836" y="2668037"/>
                  </a:lnTo>
                </a:path>
                <a:path w="3568700" h="2668270">
                  <a:moveTo>
                    <a:pt x="2226629" y="0"/>
                  </a:moveTo>
                  <a:lnTo>
                    <a:pt x="2226629" y="2668037"/>
                  </a:lnTo>
                </a:path>
                <a:path w="3568700" h="2668270">
                  <a:moveTo>
                    <a:pt x="2673916" y="0"/>
                  </a:moveTo>
                  <a:lnTo>
                    <a:pt x="2673916" y="2668037"/>
                  </a:lnTo>
                </a:path>
                <a:path w="3568700" h="2668270">
                  <a:moveTo>
                    <a:pt x="3121109" y="0"/>
                  </a:moveTo>
                  <a:lnTo>
                    <a:pt x="3121109" y="2668037"/>
                  </a:lnTo>
                </a:path>
                <a:path w="3568700" h="2668270">
                  <a:moveTo>
                    <a:pt x="3568396" y="0"/>
                  </a:moveTo>
                  <a:lnTo>
                    <a:pt x="3568396" y="2668037"/>
                  </a:lnTo>
                </a:path>
              </a:pathLst>
            </a:custGeom>
            <a:ln w="951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716615" y="1430983"/>
              <a:ext cx="38100" cy="2668270"/>
            </a:xfrm>
            <a:custGeom>
              <a:avLst/>
              <a:gdLst/>
              <a:ahLst/>
              <a:cxnLst/>
              <a:rect l="l" t="t" r="r" b="b"/>
              <a:pathLst>
                <a:path w="38100" h="2668270">
                  <a:moveTo>
                    <a:pt x="37987" y="2668037"/>
                  </a:moveTo>
                  <a:lnTo>
                    <a:pt x="0" y="2668037"/>
                  </a:lnTo>
                </a:path>
                <a:path w="38100" h="2668270">
                  <a:moveTo>
                    <a:pt x="37987" y="2333401"/>
                  </a:moveTo>
                  <a:lnTo>
                    <a:pt x="0" y="2333401"/>
                  </a:lnTo>
                </a:path>
                <a:path w="38100" h="2668270">
                  <a:moveTo>
                    <a:pt x="37987" y="1998509"/>
                  </a:moveTo>
                  <a:lnTo>
                    <a:pt x="0" y="1998509"/>
                  </a:lnTo>
                </a:path>
                <a:path w="38100" h="2668270">
                  <a:moveTo>
                    <a:pt x="37987" y="1663930"/>
                  </a:moveTo>
                  <a:lnTo>
                    <a:pt x="0" y="1663930"/>
                  </a:lnTo>
                </a:path>
                <a:path w="38100" h="2668270">
                  <a:moveTo>
                    <a:pt x="37987" y="1338789"/>
                  </a:moveTo>
                  <a:lnTo>
                    <a:pt x="0" y="1338789"/>
                  </a:lnTo>
                </a:path>
                <a:path w="38100" h="2668270">
                  <a:moveTo>
                    <a:pt x="37987" y="1004115"/>
                  </a:moveTo>
                  <a:lnTo>
                    <a:pt x="0" y="1004115"/>
                  </a:lnTo>
                </a:path>
                <a:path w="38100" h="2668270">
                  <a:moveTo>
                    <a:pt x="37987" y="669251"/>
                  </a:moveTo>
                  <a:lnTo>
                    <a:pt x="0" y="669251"/>
                  </a:lnTo>
                </a:path>
                <a:path w="38100" h="2668270">
                  <a:moveTo>
                    <a:pt x="37987" y="334673"/>
                  </a:moveTo>
                  <a:lnTo>
                    <a:pt x="0" y="334673"/>
                  </a:lnTo>
                </a:path>
                <a:path w="38100" h="2668270">
                  <a:moveTo>
                    <a:pt x="37987" y="0"/>
                  </a:moveTo>
                  <a:lnTo>
                    <a:pt x="0" y="0"/>
                  </a:lnTo>
                </a:path>
              </a:pathLst>
            </a:custGeom>
            <a:ln w="95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546991" y="1337002"/>
            <a:ext cx="1593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08773" y="1465328"/>
            <a:ext cx="238125" cy="270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5080" indent="-9525">
              <a:lnSpc>
                <a:spcPct val="125400"/>
              </a:lnSpc>
              <a:spcBef>
                <a:spcPts val="100"/>
              </a:spcBef>
            </a:pPr>
            <a:r>
              <a:rPr dirty="0" sz="900" spc="-35">
                <a:latin typeface="Microsoft Sans Serif"/>
                <a:cs typeface="Microsoft Sans Serif"/>
              </a:rPr>
              <a:t>[kV] 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572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572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  <a:spcBef>
                <a:spcPts val="5"/>
              </a:spcBef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759349" y="1684346"/>
            <a:ext cx="4472305" cy="2176145"/>
            <a:chOff x="1759349" y="1684346"/>
            <a:chExt cx="4472305" cy="2176145"/>
          </a:xfrm>
        </p:grpSpPr>
        <p:sp>
          <p:nvSpPr>
            <p:cNvPr id="15" name="object 15" descr=""/>
            <p:cNvSpPr/>
            <p:nvPr/>
          </p:nvSpPr>
          <p:spPr>
            <a:xfrm>
              <a:off x="1759350" y="1760890"/>
              <a:ext cx="4443730" cy="1998980"/>
            </a:xfrm>
            <a:custGeom>
              <a:avLst/>
              <a:gdLst/>
              <a:ahLst/>
              <a:cxnLst/>
              <a:rect l="l" t="t" r="r" b="b"/>
              <a:pathLst>
                <a:path w="4443730" h="1998979">
                  <a:moveTo>
                    <a:pt x="0" y="1998728"/>
                  </a:moveTo>
                  <a:lnTo>
                    <a:pt x="4443678" y="1998728"/>
                  </a:lnTo>
                </a:path>
                <a:path w="4443730" h="1998979">
                  <a:moveTo>
                    <a:pt x="0" y="1663835"/>
                  </a:moveTo>
                  <a:lnTo>
                    <a:pt x="4443678" y="1663835"/>
                  </a:lnTo>
                </a:path>
                <a:path w="4443730" h="1998979">
                  <a:moveTo>
                    <a:pt x="0" y="1329257"/>
                  </a:moveTo>
                  <a:lnTo>
                    <a:pt x="4443678" y="1329257"/>
                  </a:lnTo>
                </a:path>
                <a:path w="4443730" h="1998979">
                  <a:moveTo>
                    <a:pt x="0" y="1004115"/>
                  </a:moveTo>
                  <a:lnTo>
                    <a:pt x="4443678" y="1004115"/>
                  </a:lnTo>
                </a:path>
                <a:path w="4443730" h="1998979">
                  <a:moveTo>
                    <a:pt x="0" y="669442"/>
                  </a:moveTo>
                  <a:lnTo>
                    <a:pt x="4443678" y="669442"/>
                  </a:lnTo>
                </a:path>
                <a:path w="4443730" h="1998979">
                  <a:moveTo>
                    <a:pt x="0" y="334578"/>
                  </a:moveTo>
                  <a:lnTo>
                    <a:pt x="4443678" y="334578"/>
                  </a:lnTo>
                </a:path>
                <a:path w="4443730" h="1998979">
                  <a:moveTo>
                    <a:pt x="0" y="0"/>
                  </a:moveTo>
                  <a:lnTo>
                    <a:pt x="4443678" y="0"/>
                  </a:lnTo>
                </a:path>
              </a:pathLst>
            </a:custGeom>
            <a:ln w="951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59349" y="324313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64097" y="3247904"/>
              <a:ext cx="9525" cy="468630"/>
            </a:xfrm>
            <a:custGeom>
              <a:avLst/>
              <a:gdLst/>
              <a:ahLst/>
              <a:cxnLst/>
              <a:rect l="l" t="t" r="r" b="b"/>
              <a:pathLst>
                <a:path w="9525" h="468629">
                  <a:moveTo>
                    <a:pt x="0" y="0"/>
                  </a:moveTo>
                  <a:lnTo>
                    <a:pt x="0" y="47851"/>
                  </a:lnTo>
                </a:path>
                <a:path w="9525" h="468629">
                  <a:moveTo>
                    <a:pt x="0" y="57478"/>
                  </a:moveTo>
                  <a:lnTo>
                    <a:pt x="9494" y="468581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768843" y="372125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486" y="4775"/>
                  </a:moveTo>
                  <a:lnTo>
                    <a:pt x="8102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75"/>
                  </a:lnTo>
                  <a:lnTo>
                    <a:pt x="1384" y="8140"/>
                  </a:lnTo>
                  <a:lnTo>
                    <a:pt x="4737" y="9537"/>
                  </a:lnTo>
                  <a:lnTo>
                    <a:pt x="8102" y="8140"/>
                  </a:lnTo>
                  <a:lnTo>
                    <a:pt x="9486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783324" y="1823040"/>
              <a:ext cx="28575" cy="1893570"/>
            </a:xfrm>
            <a:custGeom>
              <a:avLst/>
              <a:gdLst/>
              <a:ahLst/>
              <a:cxnLst/>
              <a:rect l="l" t="t" r="r" b="b"/>
              <a:pathLst>
                <a:path w="28575" h="1893570">
                  <a:moveTo>
                    <a:pt x="0" y="1893445"/>
                  </a:moveTo>
                  <a:lnTo>
                    <a:pt x="0" y="1778793"/>
                  </a:lnTo>
                </a:path>
                <a:path w="28575" h="1893570">
                  <a:moveTo>
                    <a:pt x="0" y="1769032"/>
                  </a:moveTo>
                  <a:lnTo>
                    <a:pt x="9494" y="1185798"/>
                  </a:lnTo>
                </a:path>
                <a:path w="28575" h="1893570">
                  <a:moveTo>
                    <a:pt x="9494" y="1176266"/>
                  </a:moveTo>
                  <a:lnTo>
                    <a:pt x="2849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07057" y="1799208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78"/>
                  </a:lnTo>
                  <a:lnTo>
                    <a:pt x="4749" y="19075"/>
                  </a:lnTo>
                  <a:lnTo>
                    <a:pt x="8115" y="17678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75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15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811817" y="1803975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0"/>
                  </a:moveTo>
                  <a:lnTo>
                    <a:pt x="9494" y="86075"/>
                  </a:lnTo>
                </a:path>
                <a:path w="38100" h="1912620">
                  <a:moveTo>
                    <a:pt x="9494" y="95607"/>
                  </a:moveTo>
                  <a:lnTo>
                    <a:pt x="18989" y="535611"/>
                  </a:lnTo>
                </a:path>
                <a:path w="38100" h="1912620">
                  <a:moveTo>
                    <a:pt x="18989" y="545143"/>
                  </a:moveTo>
                  <a:lnTo>
                    <a:pt x="37987" y="191251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845056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49804" y="1813508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1912510"/>
                  </a:moveTo>
                  <a:lnTo>
                    <a:pt x="0" y="1902977"/>
                  </a:lnTo>
                </a:path>
                <a:path w="38100" h="1912620">
                  <a:moveTo>
                    <a:pt x="0" y="1893436"/>
                  </a:moveTo>
                  <a:lnTo>
                    <a:pt x="9494" y="1721352"/>
                  </a:lnTo>
                </a:path>
                <a:path w="38100" h="1912620">
                  <a:moveTo>
                    <a:pt x="9494" y="1711820"/>
                  </a:moveTo>
                  <a:lnTo>
                    <a:pt x="18989" y="889253"/>
                  </a:lnTo>
                </a:path>
                <a:path w="38100" h="1912620">
                  <a:moveTo>
                    <a:pt x="18989" y="879721"/>
                  </a:moveTo>
                  <a:lnTo>
                    <a:pt x="37987" y="19064"/>
                  </a:lnTo>
                </a:path>
                <a:path w="38100" h="1912620">
                  <a:moveTo>
                    <a:pt x="37987" y="9532"/>
                  </a:moveTo>
                  <a:lnTo>
                    <a:pt x="37987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883044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87792" y="1813508"/>
              <a:ext cx="38735" cy="1893570"/>
            </a:xfrm>
            <a:custGeom>
              <a:avLst/>
              <a:gdLst/>
              <a:ahLst/>
              <a:cxnLst/>
              <a:rect l="l" t="t" r="r" b="b"/>
              <a:pathLst>
                <a:path w="38735" h="1893570">
                  <a:moveTo>
                    <a:pt x="0" y="0"/>
                  </a:moveTo>
                  <a:lnTo>
                    <a:pt x="9494" y="114671"/>
                  </a:lnTo>
                </a:path>
                <a:path w="38735" h="1893570">
                  <a:moveTo>
                    <a:pt x="9494" y="124203"/>
                  </a:moveTo>
                  <a:lnTo>
                    <a:pt x="19216" y="707666"/>
                  </a:lnTo>
                </a:path>
                <a:path w="38735" h="1893570">
                  <a:moveTo>
                    <a:pt x="19216" y="717198"/>
                  </a:moveTo>
                  <a:lnTo>
                    <a:pt x="38215" y="189343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921255" y="3711727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24" y="9537"/>
                  </a:lnTo>
                  <a:lnTo>
                    <a:pt x="1384" y="10922"/>
                  </a:lnTo>
                  <a:lnTo>
                    <a:pt x="0" y="14300"/>
                  </a:lnTo>
                  <a:lnTo>
                    <a:pt x="1384" y="17665"/>
                  </a:lnTo>
                  <a:lnTo>
                    <a:pt x="4749" y="19062"/>
                  </a:lnTo>
                  <a:lnTo>
                    <a:pt x="8102" y="17665"/>
                  </a:lnTo>
                  <a:lnTo>
                    <a:pt x="9499" y="14300"/>
                  </a:lnTo>
                  <a:lnTo>
                    <a:pt x="8102" y="10922"/>
                  </a:lnTo>
                  <a:lnTo>
                    <a:pt x="4762" y="9537"/>
                  </a:lnTo>
                  <a:lnTo>
                    <a:pt x="8102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926008" y="1813508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1912510"/>
                  </a:moveTo>
                  <a:lnTo>
                    <a:pt x="0" y="1826463"/>
                  </a:lnTo>
                </a:path>
                <a:path w="38100" h="1912620">
                  <a:moveTo>
                    <a:pt x="0" y="1816931"/>
                  </a:moveTo>
                  <a:lnTo>
                    <a:pt x="9494" y="1376918"/>
                  </a:lnTo>
                </a:path>
                <a:path w="38100" h="1912620">
                  <a:moveTo>
                    <a:pt x="9494" y="1367385"/>
                  </a:moveTo>
                  <a:lnTo>
                    <a:pt x="37987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959247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963995" y="1803975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0"/>
                  </a:moveTo>
                  <a:lnTo>
                    <a:pt x="0" y="9532"/>
                  </a:lnTo>
                </a:path>
                <a:path w="38100" h="1912620">
                  <a:moveTo>
                    <a:pt x="0" y="19064"/>
                  </a:moveTo>
                  <a:lnTo>
                    <a:pt x="9494" y="191214"/>
                  </a:lnTo>
                </a:path>
                <a:path w="38100" h="1912620">
                  <a:moveTo>
                    <a:pt x="9494" y="200746"/>
                  </a:moveTo>
                  <a:lnTo>
                    <a:pt x="18989" y="1023275"/>
                  </a:lnTo>
                </a:path>
                <a:path w="38100" h="1912620">
                  <a:moveTo>
                    <a:pt x="18989" y="1032807"/>
                  </a:moveTo>
                  <a:lnTo>
                    <a:pt x="28483" y="1893436"/>
                  </a:lnTo>
                </a:path>
                <a:path w="38100" h="1912620">
                  <a:moveTo>
                    <a:pt x="28483" y="1902968"/>
                  </a:moveTo>
                  <a:lnTo>
                    <a:pt x="37987" y="191251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997235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001983" y="1823040"/>
              <a:ext cx="29209" cy="1893570"/>
            </a:xfrm>
            <a:custGeom>
              <a:avLst/>
              <a:gdLst/>
              <a:ahLst/>
              <a:cxnLst/>
              <a:rect l="l" t="t" r="r" b="b"/>
              <a:pathLst>
                <a:path w="29210" h="1893570">
                  <a:moveTo>
                    <a:pt x="0" y="1893445"/>
                  </a:moveTo>
                  <a:lnTo>
                    <a:pt x="0" y="1778793"/>
                  </a:lnTo>
                </a:path>
                <a:path w="29210" h="1893570">
                  <a:moveTo>
                    <a:pt x="0" y="1769032"/>
                  </a:moveTo>
                  <a:lnTo>
                    <a:pt x="9494" y="1185798"/>
                  </a:lnTo>
                </a:path>
                <a:path w="29210" h="1893570">
                  <a:moveTo>
                    <a:pt x="9494" y="1176266"/>
                  </a:moveTo>
                  <a:lnTo>
                    <a:pt x="28720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025954" y="179920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9486" y="14300"/>
                  </a:moveTo>
                  <a:lnTo>
                    <a:pt x="8102" y="10934"/>
                  </a:lnTo>
                  <a:lnTo>
                    <a:pt x="4737" y="9537"/>
                  </a:lnTo>
                  <a:lnTo>
                    <a:pt x="1384" y="10934"/>
                  </a:lnTo>
                  <a:lnTo>
                    <a:pt x="0" y="14300"/>
                  </a:lnTo>
                  <a:lnTo>
                    <a:pt x="1384" y="17678"/>
                  </a:lnTo>
                  <a:lnTo>
                    <a:pt x="4737" y="19075"/>
                  </a:lnTo>
                  <a:lnTo>
                    <a:pt x="8102" y="17678"/>
                  </a:lnTo>
                  <a:lnTo>
                    <a:pt x="9486" y="14300"/>
                  </a:lnTo>
                  <a:close/>
                </a:path>
                <a:path w="19050" h="19685">
                  <a:moveTo>
                    <a:pt x="18986" y="4775"/>
                  </a:moveTo>
                  <a:lnTo>
                    <a:pt x="17589" y="1397"/>
                  </a:lnTo>
                  <a:lnTo>
                    <a:pt x="14236" y="0"/>
                  </a:lnTo>
                  <a:lnTo>
                    <a:pt x="10883" y="1397"/>
                  </a:lnTo>
                  <a:lnTo>
                    <a:pt x="9486" y="4775"/>
                  </a:lnTo>
                  <a:lnTo>
                    <a:pt x="10883" y="8140"/>
                  </a:lnTo>
                  <a:lnTo>
                    <a:pt x="14236" y="9537"/>
                  </a:lnTo>
                  <a:lnTo>
                    <a:pt x="17589" y="8140"/>
                  </a:lnTo>
                  <a:lnTo>
                    <a:pt x="18986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040198" y="1803975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0"/>
                  </a:moveTo>
                  <a:lnTo>
                    <a:pt x="0" y="86075"/>
                  </a:lnTo>
                </a:path>
                <a:path w="38100" h="1912620">
                  <a:moveTo>
                    <a:pt x="0" y="95607"/>
                  </a:moveTo>
                  <a:lnTo>
                    <a:pt x="9494" y="535611"/>
                  </a:lnTo>
                </a:path>
                <a:path w="38100" h="1912620">
                  <a:moveTo>
                    <a:pt x="9494" y="545143"/>
                  </a:moveTo>
                  <a:lnTo>
                    <a:pt x="37987" y="191251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073438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078186" y="1813508"/>
              <a:ext cx="28575" cy="1912620"/>
            </a:xfrm>
            <a:custGeom>
              <a:avLst/>
              <a:gdLst/>
              <a:ahLst/>
              <a:cxnLst/>
              <a:rect l="l" t="t" r="r" b="b"/>
              <a:pathLst>
                <a:path w="28575" h="1912620">
                  <a:moveTo>
                    <a:pt x="0" y="1912510"/>
                  </a:moveTo>
                  <a:lnTo>
                    <a:pt x="0" y="1902977"/>
                  </a:lnTo>
                </a:path>
                <a:path w="28575" h="1912620">
                  <a:moveTo>
                    <a:pt x="0" y="1893436"/>
                  </a:moveTo>
                  <a:lnTo>
                    <a:pt x="0" y="1721352"/>
                  </a:lnTo>
                </a:path>
                <a:path w="28575" h="1912620">
                  <a:moveTo>
                    <a:pt x="0" y="1711820"/>
                  </a:moveTo>
                  <a:lnTo>
                    <a:pt x="18989" y="889253"/>
                  </a:lnTo>
                </a:path>
                <a:path w="28575" h="1912620">
                  <a:moveTo>
                    <a:pt x="18989" y="879721"/>
                  </a:moveTo>
                  <a:lnTo>
                    <a:pt x="28483" y="19064"/>
                  </a:lnTo>
                </a:path>
                <a:path w="28575" h="1912620">
                  <a:moveTo>
                    <a:pt x="28483" y="9532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101921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116174" y="1813508"/>
              <a:ext cx="29209" cy="1893570"/>
            </a:xfrm>
            <a:custGeom>
              <a:avLst/>
              <a:gdLst/>
              <a:ahLst/>
              <a:cxnLst/>
              <a:rect l="l" t="t" r="r" b="b"/>
              <a:pathLst>
                <a:path w="29210" h="1893570">
                  <a:moveTo>
                    <a:pt x="0" y="0"/>
                  </a:moveTo>
                  <a:lnTo>
                    <a:pt x="0" y="114671"/>
                  </a:lnTo>
                </a:path>
                <a:path w="29210" h="1893570">
                  <a:moveTo>
                    <a:pt x="0" y="124203"/>
                  </a:moveTo>
                  <a:lnTo>
                    <a:pt x="9494" y="707666"/>
                  </a:lnTo>
                </a:path>
                <a:path w="29210" h="1893570">
                  <a:moveTo>
                    <a:pt x="9494" y="717198"/>
                  </a:moveTo>
                  <a:lnTo>
                    <a:pt x="28720" y="189343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140140" y="3711727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24" y="9537"/>
                  </a:lnTo>
                  <a:lnTo>
                    <a:pt x="1397" y="10922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02" y="17665"/>
                  </a:lnTo>
                  <a:lnTo>
                    <a:pt x="9499" y="14300"/>
                  </a:lnTo>
                  <a:lnTo>
                    <a:pt x="8102" y="10922"/>
                  </a:lnTo>
                  <a:lnTo>
                    <a:pt x="4762" y="9537"/>
                  </a:lnTo>
                  <a:lnTo>
                    <a:pt x="8102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154389" y="1813508"/>
              <a:ext cx="28575" cy="1912620"/>
            </a:xfrm>
            <a:custGeom>
              <a:avLst/>
              <a:gdLst/>
              <a:ahLst/>
              <a:cxnLst/>
              <a:rect l="l" t="t" r="r" b="b"/>
              <a:pathLst>
                <a:path w="28575" h="1912620">
                  <a:moveTo>
                    <a:pt x="0" y="1912510"/>
                  </a:moveTo>
                  <a:lnTo>
                    <a:pt x="0" y="1826463"/>
                  </a:lnTo>
                </a:path>
                <a:path w="28575" h="1912620">
                  <a:moveTo>
                    <a:pt x="0" y="1816931"/>
                  </a:moveTo>
                  <a:lnTo>
                    <a:pt x="9494" y="1376918"/>
                  </a:lnTo>
                </a:path>
                <a:path w="28575" h="1912620">
                  <a:moveTo>
                    <a:pt x="9494" y="1367385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178124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182873" y="1803975"/>
              <a:ext cx="38100" cy="1903095"/>
            </a:xfrm>
            <a:custGeom>
              <a:avLst/>
              <a:gdLst/>
              <a:ahLst/>
              <a:cxnLst/>
              <a:rect l="l" t="t" r="r" b="b"/>
              <a:pathLst>
                <a:path w="38100" h="1903095">
                  <a:moveTo>
                    <a:pt x="0" y="0"/>
                  </a:moveTo>
                  <a:lnTo>
                    <a:pt x="9504" y="9532"/>
                  </a:lnTo>
                </a:path>
                <a:path w="38100" h="1903095">
                  <a:moveTo>
                    <a:pt x="9504" y="19064"/>
                  </a:moveTo>
                  <a:lnTo>
                    <a:pt x="9504" y="191214"/>
                  </a:lnTo>
                </a:path>
                <a:path w="38100" h="1903095">
                  <a:moveTo>
                    <a:pt x="9504" y="200746"/>
                  </a:moveTo>
                  <a:lnTo>
                    <a:pt x="18998" y="1023275"/>
                  </a:lnTo>
                </a:path>
                <a:path w="38100" h="1903095">
                  <a:moveTo>
                    <a:pt x="18998" y="1032807"/>
                  </a:moveTo>
                  <a:lnTo>
                    <a:pt x="37987" y="1883904"/>
                  </a:lnTo>
                </a:path>
                <a:path w="38100" h="1903095">
                  <a:moveTo>
                    <a:pt x="37987" y="1893436"/>
                  </a:moveTo>
                  <a:lnTo>
                    <a:pt x="37987" y="1902968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216112" y="371171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220860" y="1842104"/>
              <a:ext cx="38735" cy="1874520"/>
            </a:xfrm>
            <a:custGeom>
              <a:avLst/>
              <a:gdLst/>
              <a:ahLst/>
              <a:cxnLst/>
              <a:rect l="l" t="t" r="r" b="b"/>
              <a:pathLst>
                <a:path w="38735" h="1874520">
                  <a:moveTo>
                    <a:pt x="0" y="1874381"/>
                  </a:moveTo>
                  <a:lnTo>
                    <a:pt x="9504" y="1826472"/>
                  </a:lnTo>
                </a:path>
                <a:path w="38735" h="1874520">
                  <a:moveTo>
                    <a:pt x="9504" y="1816940"/>
                  </a:moveTo>
                  <a:lnTo>
                    <a:pt x="9504" y="1444119"/>
                  </a:lnTo>
                </a:path>
                <a:path w="38735" h="1874520">
                  <a:moveTo>
                    <a:pt x="9504" y="1434396"/>
                  </a:moveTo>
                  <a:lnTo>
                    <a:pt x="38224" y="9532"/>
                  </a:lnTo>
                </a:path>
                <a:path w="38735" h="1874520">
                  <a:moveTo>
                    <a:pt x="38224" y="0"/>
                  </a:moveTo>
                  <a:lnTo>
                    <a:pt x="38224" y="6701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254337" y="191388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259085" y="1717995"/>
              <a:ext cx="9525" cy="564515"/>
            </a:xfrm>
            <a:custGeom>
              <a:avLst/>
              <a:gdLst/>
              <a:ahLst/>
              <a:cxnLst/>
              <a:rect l="l" t="t" r="r" b="b"/>
              <a:pathLst>
                <a:path w="9525" h="564514">
                  <a:moveTo>
                    <a:pt x="0" y="191119"/>
                  </a:moveTo>
                  <a:lnTo>
                    <a:pt x="0" y="9532"/>
                  </a:lnTo>
                </a:path>
                <a:path w="9525" h="564514">
                  <a:moveTo>
                    <a:pt x="0" y="0"/>
                  </a:moveTo>
                  <a:lnTo>
                    <a:pt x="9494" y="28596"/>
                  </a:lnTo>
                </a:path>
                <a:path w="9525" h="564514">
                  <a:moveTo>
                    <a:pt x="9494" y="38128"/>
                  </a:moveTo>
                  <a:lnTo>
                    <a:pt x="9494" y="56411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263832" y="228687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268580" y="1765656"/>
              <a:ext cx="66675" cy="1989455"/>
            </a:xfrm>
            <a:custGeom>
              <a:avLst/>
              <a:gdLst/>
              <a:ahLst/>
              <a:cxnLst/>
              <a:rect l="l" t="t" r="r" b="b"/>
              <a:pathLst>
                <a:path w="66675" h="1989454">
                  <a:moveTo>
                    <a:pt x="0" y="525983"/>
                  </a:moveTo>
                  <a:lnTo>
                    <a:pt x="9494" y="535515"/>
                  </a:lnTo>
                </a:path>
                <a:path w="66675" h="1989454">
                  <a:moveTo>
                    <a:pt x="9494" y="545047"/>
                  </a:moveTo>
                  <a:lnTo>
                    <a:pt x="9494" y="898976"/>
                  </a:lnTo>
                </a:path>
                <a:path w="66675" h="1989454">
                  <a:moveTo>
                    <a:pt x="9494" y="908508"/>
                  </a:moveTo>
                  <a:lnTo>
                    <a:pt x="18989" y="1539727"/>
                  </a:lnTo>
                </a:path>
                <a:path w="66675" h="1989454">
                  <a:moveTo>
                    <a:pt x="18989" y="1549259"/>
                  </a:moveTo>
                  <a:lnTo>
                    <a:pt x="28493" y="1931755"/>
                  </a:lnTo>
                </a:path>
                <a:path w="66675" h="1989454">
                  <a:moveTo>
                    <a:pt x="28493" y="1941287"/>
                  </a:moveTo>
                  <a:lnTo>
                    <a:pt x="28493" y="1979425"/>
                  </a:lnTo>
                </a:path>
                <a:path w="66675" h="1989454">
                  <a:moveTo>
                    <a:pt x="28493" y="1989196"/>
                  </a:moveTo>
                  <a:lnTo>
                    <a:pt x="28493" y="1960361"/>
                  </a:lnTo>
                </a:path>
                <a:path w="66675" h="1989454">
                  <a:moveTo>
                    <a:pt x="28493" y="1950829"/>
                  </a:moveTo>
                  <a:lnTo>
                    <a:pt x="47482" y="1042244"/>
                  </a:lnTo>
                </a:path>
                <a:path w="66675" h="1989454">
                  <a:moveTo>
                    <a:pt x="47482" y="1032712"/>
                  </a:moveTo>
                  <a:lnTo>
                    <a:pt x="56976" y="133926"/>
                  </a:lnTo>
                </a:path>
                <a:path w="66675" h="1989454">
                  <a:moveTo>
                    <a:pt x="56976" y="124394"/>
                  </a:moveTo>
                  <a:lnTo>
                    <a:pt x="56976" y="76447"/>
                  </a:lnTo>
                </a:path>
                <a:path w="66675" h="1989454">
                  <a:moveTo>
                    <a:pt x="56976" y="66915"/>
                  </a:moveTo>
                  <a:lnTo>
                    <a:pt x="66471" y="143458"/>
                  </a:lnTo>
                </a:path>
                <a:path w="66675" h="1989454">
                  <a:moveTo>
                    <a:pt x="66471" y="152990"/>
                  </a:moveTo>
                  <a:lnTo>
                    <a:pt x="66471" y="95512"/>
                  </a:lnTo>
                </a:path>
                <a:path w="66675" h="1989454">
                  <a:moveTo>
                    <a:pt x="66471" y="85979"/>
                  </a:moveTo>
                  <a:lnTo>
                    <a:pt x="66471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330303" y="175135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335051" y="1765656"/>
              <a:ext cx="28575" cy="1760220"/>
            </a:xfrm>
            <a:custGeom>
              <a:avLst/>
              <a:gdLst/>
              <a:ahLst/>
              <a:cxnLst/>
              <a:rect l="l" t="t" r="r" b="b"/>
              <a:pathLst>
                <a:path w="28575" h="1760220">
                  <a:moveTo>
                    <a:pt x="0" y="0"/>
                  </a:moveTo>
                  <a:lnTo>
                    <a:pt x="9504" y="277385"/>
                  </a:lnTo>
                </a:path>
                <a:path w="28575" h="1760220">
                  <a:moveTo>
                    <a:pt x="9504" y="286917"/>
                  </a:moveTo>
                  <a:lnTo>
                    <a:pt x="28493" y="1759671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358796" y="3520566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86" y="14300"/>
                  </a:moveTo>
                  <a:lnTo>
                    <a:pt x="8102" y="10934"/>
                  </a:lnTo>
                  <a:lnTo>
                    <a:pt x="4737" y="9537"/>
                  </a:lnTo>
                  <a:lnTo>
                    <a:pt x="1384" y="10934"/>
                  </a:lnTo>
                  <a:lnTo>
                    <a:pt x="0" y="14300"/>
                  </a:lnTo>
                  <a:lnTo>
                    <a:pt x="1384" y="17665"/>
                  </a:lnTo>
                  <a:lnTo>
                    <a:pt x="4737" y="19062"/>
                  </a:lnTo>
                  <a:lnTo>
                    <a:pt x="8102" y="17665"/>
                  </a:lnTo>
                  <a:lnTo>
                    <a:pt x="9486" y="14300"/>
                  </a:lnTo>
                  <a:close/>
                </a:path>
                <a:path w="9525" h="19685">
                  <a:moveTo>
                    <a:pt x="9486" y="4762"/>
                  </a:moveTo>
                  <a:lnTo>
                    <a:pt x="8102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37" y="9537"/>
                  </a:lnTo>
                  <a:lnTo>
                    <a:pt x="8102" y="8140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363544" y="3448842"/>
              <a:ext cx="19685" cy="411480"/>
            </a:xfrm>
            <a:custGeom>
              <a:avLst/>
              <a:gdLst/>
              <a:ahLst/>
              <a:cxnLst/>
              <a:rect l="l" t="t" r="r" b="b"/>
              <a:pathLst>
                <a:path w="19685" h="411479">
                  <a:moveTo>
                    <a:pt x="0" y="76485"/>
                  </a:moveTo>
                  <a:lnTo>
                    <a:pt x="9731" y="210202"/>
                  </a:lnTo>
                </a:path>
                <a:path w="19685" h="411479">
                  <a:moveTo>
                    <a:pt x="9731" y="219734"/>
                  </a:moveTo>
                  <a:lnTo>
                    <a:pt x="9731" y="401589"/>
                  </a:lnTo>
                </a:path>
                <a:path w="19685" h="411479">
                  <a:moveTo>
                    <a:pt x="9731" y="411121"/>
                  </a:moveTo>
                  <a:lnTo>
                    <a:pt x="9731" y="296239"/>
                  </a:lnTo>
                </a:path>
                <a:path w="19685" h="411479">
                  <a:moveTo>
                    <a:pt x="9731" y="286707"/>
                  </a:moveTo>
                  <a:lnTo>
                    <a:pt x="19226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378022" y="343425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382771" y="1775188"/>
              <a:ext cx="57150" cy="1731010"/>
            </a:xfrm>
            <a:custGeom>
              <a:avLst/>
              <a:gdLst/>
              <a:ahLst/>
              <a:cxnLst/>
              <a:rect l="l" t="t" r="r" b="b"/>
              <a:pathLst>
                <a:path w="57150" h="1731010">
                  <a:moveTo>
                    <a:pt x="0" y="1663835"/>
                  </a:moveTo>
                  <a:lnTo>
                    <a:pt x="0" y="1673653"/>
                  </a:lnTo>
                </a:path>
                <a:path w="57150" h="1731010">
                  <a:moveTo>
                    <a:pt x="0" y="1683185"/>
                  </a:moveTo>
                  <a:lnTo>
                    <a:pt x="0" y="1663835"/>
                  </a:lnTo>
                </a:path>
                <a:path w="57150" h="1731010">
                  <a:moveTo>
                    <a:pt x="0" y="1654303"/>
                  </a:moveTo>
                  <a:lnTo>
                    <a:pt x="9494" y="1090191"/>
                  </a:lnTo>
                </a:path>
                <a:path w="57150" h="1731010">
                  <a:moveTo>
                    <a:pt x="9494" y="1080659"/>
                  </a:moveTo>
                  <a:lnTo>
                    <a:pt x="18989" y="220001"/>
                  </a:lnTo>
                </a:path>
                <a:path w="57150" h="1731010">
                  <a:moveTo>
                    <a:pt x="18989" y="210469"/>
                  </a:moveTo>
                  <a:lnTo>
                    <a:pt x="28493" y="9532"/>
                  </a:lnTo>
                </a:path>
                <a:path w="57150" h="1731010">
                  <a:moveTo>
                    <a:pt x="28493" y="0"/>
                  </a:moveTo>
                  <a:lnTo>
                    <a:pt x="28493" y="19254"/>
                  </a:lnTo>
                </a:path>
                <a:path w="57150" h="1731010">
                  <a:moveTo>
                    <a:pt x="28493" y="28787"/>
                  </a:moveTo>
                  <a:lnTo>
                    <a:pt x="37987" y="602526"/>
                  </a:lnTo>
                </a:path>
                <a:path w="57150" h="1731010">
                  <a:moveTo>
                    <a:pt x="37987" y="612058"/>
                  </a:moveTo>
                  <a:lnTo>
                    <a:pt x="57005" y="1711782"/>
                  </a:lnTo>
                </a:path>
                <a:path w="57150" h="1731010">
                  <a:moveTo>
                    <a:pt x="57005" y="1721314"/>
                  </a:moveTo>
                  <a:lnTo>
                    <a:pt x="57005" y="173084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435027" y="351079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439776" y="1708177"/>
              <a:ext cx="38100" cy="2094864"/>
            </a:xfrm>
            <a:custGeom>
              <a:avLst/>
              <a:gdLst/>
              <a:ahLst/>
              <a:cxnLst/>
              <a:rect l="l" t="t" r="r" b="b"/>
              <a:pathLst>
                <a:path w="38100" h="2094864">
                  <a:moveTo>
                    <a:pt x="0" y="1807380"/>
                  </a:moveTo>
                  <a:lnTo>
                    <a:pt x="0" y="1817150"/>
                  </a:lnTo>
                </a:path>
                <a:path w="38100" h="2094864">
                  <a:moveTo>
                    <a:pt x="0" y="1826682"/>
                  </a:moveTo>
                  <a:lnTo>
                    <a:pt x="9494" y="2084813"/>
                  </a:lnTo>
                </a:path>
                <a:path w="38100" h="2094864">
                  <a:moveTo>
                    <a:pt x="9494" y="2094345"/>
                  </a:moveTo>
                  <a:lnTo>
                    <a:pt x="9494" y="2056207"/>
                  </a:lnTo>
                </a:path>
                <a:path w="38100" h="2094864">
                  <a:moveTo>
                    <a:pt x="9494" y="2046674"/>
                  </a:moveTo>
                  <a:lnTo>
                    <a:pt x="28483" y="1090191"/>
                  </a:lnTo>
                </a:path>
                <a:path w="38100" h="2094864">
                  <a:moveTo>
                    <a:pt x="28483" y="1080659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472994" y="1684349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78"/>
                  </a:lnTo>
                  <a:lnTo>
                    <a:pt x="4749" y="19062"/>
                  </a:lnTo>
                  <a:lnTo>
                    <a:pt x="8115" y="17678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75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15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477754" y="1698645"/>
              <a:ext cx="48260" cy="2018030"/>
            </a:xfrm>
            <a:custGeom>
              <a:avLst/>
              <a:gdLst/>
              <a:ahLst/>
              <a:cxnLst/>
              <a:rect l="l" t="t" r="r" b="b"/>
              <a:pathLst>
                <a:path w="48260" h="2018029">
                  <a:moveTo>
                    <a:pt x="0" y="0"/>
                  </a:moveTo>
                  <a:lnTo>
                    <a:pt x="9684" y="258416"/>
                  </a:lnTo>
                </a:path>
                <a:path w="48260" h="2018029">
                  <a:moveTo>
                    <a:pt x="9684" y="267948"/>
                  </a:moveTo>
                  <a:lnTo>
                    <a:pt x="9684" y="200937"/>
                  </a:lnTo>
                </a:path>
                <a:path w="48260" h="2018029">
                  <a:moveTo>
                    <a:pt x="9684" y="191405"/>
                  </a:moveTo>
                  <a:lnTo>
                    <a:pt x="19178" y="258416"/>
                  </a:lnTo>
                </a:path>
                <a:path w="48260" h="2018029">
                  <a:moveTo>
                    <a:pt x="19178" y="267948"/>
                  </a:moveTo>
                  <a:lnTo>
                    <a:pt x="38168" y="1989234"/>
                  </a:lnTo>
                </a:path>
                <a:path w="48260" h="2018029">
                  <a:moveTo>
                    <a:pt x="38168" y="1998766"/>
                  </a:moveTo>
                  <a:lnTo>
                    <a:pt x="38168" y="2008298"/>
                  </a:lnTo>
                </a:path>
                <a:path w="48260" h="2018029">
                  <a:moveTo>
                    <a:pt x="38168" y="2017840"/>
                  </a:moveTo>
                  <a:lnTo>
                    <a:pt x="47662" y="199876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520657" y="3683113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9499" y="23837"/>
                  </a:moveTo>
                  <a:lnTo>
                    <a:pt x="8115" y="20459"/>
                  </a:lnTo>
                  <a:lnTo>
                    <a:pt x="4749" y="19075"/>
                  </a:lnTo>
                  <a:lnTo>
                    <a:pt x="1397" y="20459"/>
                  </a:lnTo>
                  <a:lnTo>
                    <a:pt x="0" y="23837"/>
                  </a:lnTo>
                  <a:lnTo>
                    <a:pt x="1397" y="27203"/>
                  </a:lnTo>
                  <a:lnTo>
                    <a:pt x="4749" y="28600"/>
                  </a:lnTo>
                  <a:lnTo>
                    <a:pt x="8115" y="27203"/>
                  </a:lnTo>
                  <a:lnTo>
                    <a:pt x="9499" y="23837"/>
                  </a:lnTo>
                  <a:close/>
                </a:path>
                <a:path w="9525" h="29210">
                  <a:moveTo>
                    <a:pt x="9499" y="14300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78"/>
                  </a:lnTo>
                  <a:lnTo>
                    <a:pt x="4749" y="19075"/>
                  </a:lnTo>
                  <a:lnTo>
                    <a:pt x="8115" y="17678"/>
                  </a:lnTo>
                  <a:lnTo>
                    <a:pt x="9499" y="14300"/>
                  </a:lnTo>
                  <a:close/>
                </a:path>
                <a:path w="9525" h="29210">
                  <a:moveTo>
                    <a:pt x="9499" y="4775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15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525416" y="1756124"/>
              <a:ext cx="66675" cy="1979930"/>
            </a:xfrm>
            <a:custGeom>
              <a:avLst/>
              <a:gdLst/>
              <a:ahLst/>
              <a:cxnLst/>
              <a:rect l="l" t="t" r="r" b="b"/>
              <a:pathLst>
                <a:path w="66675" h="1979929">
                  <a:moveTo>
                    <a:pt x="0" y="1941287"/>
                  </a:moveTo>
                  <a:lnTo>
                    <a:pt x="0" y="1682899"/>
                  </a:lnTo>
                </a:path>
                <a:path w="66675" h="1979929">
                  <a:moveTo>
                    <a:pt x="0" y="1673367"/>
                  </a:moveTo>
                  <a:lnTo>
                    <a:pt x="18989" y="478132"/>
                  </a:lnTo>
                </a:path>
                <a:path w="66675" h="1979929">
                  <a:moveTo>
                    <a:pt x="18989" y="468600"/>
                  </a:moveTo>
                  <a:lnTo>
                    <a:pt x="18989" y="372992"/>
                  </a:lnTo>
                </a:path>
                <a:path w="66675" h="1979929">
                  <a:moveTo>
                    <a:pt x="18989" y="363460"/>
                  </a:moveTo>
                  <a:lnTo>
                    <a:pt x="28483" y="9532"/>
                  </a:lnTo>
                </a:path>
                <a:path w="66675" h="1979929">
                  <a:moveTo>
                    <a:pt x="28483" y="0"/>
                  </a:moveTo>
                  <a:lnTo>
                    <a:pt x="28483" y="28596"/>
                  </a:lnTo>
                </a:path>
                <a:path w="66675" h="1979929">
                  <a:moveTo>
                    <a:pt x="28483" y="38319"/>
                  </a:moveTo>
                  <a:lnTo>
                    <a:pt x="47472" y="545047"/>
                  </a:lnTo>
                </a:path>
                <a:path w="66675" h="1979929">
                  <a:moveTo>
                    <a:pt x="47472" y="554580"/>
                  </a:moveTo>
                  <a:lnTo>
                    <a:pt x="47472" y="1157106"/>
                  </a:lnTo>
                </a:path>
                <a:path w="66675" h="1979929">
                  <a:moveTo>
                    <a:pt x="47472" y="1166638"/>
                  </a:moveTo>
                  <a:lnTo>
                    <a:pt x="66556" y="1979425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587225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591973" y="3620907"/>
              <a:ext cx="10160" cy="124460"/>
            </a:xfrm>
            <a:custGeom>
              <a:avLst/>
              <a:gdLst/>
              <a:ahLst/>
              <a:cxnLst/>
              <a:rect l="l" t="t" r="r" b="b"/>
              <a:pathLst>
                <a:path w="10160" h="124460">
                  <a:moveTo>
                    <a:pt x="0" y="114643"/>
                  </a:moveTo>
                  <a:lnTo>
                    <a:pt x="0" y="9532"/>
                  </a:lnTo>
                </a:path>
                <a:path w="10160" h="124460">
                  <a:moveTo>
                    <a:pt x="0" y="0"/>
                  </a:moveTo>
                  <a:lnTo>
                    <a:pt x="9684" y="57440"/>
                  </a:lnTo>
                </a:path>
                <a:path w="10160" h="124460">
                  <a:moveTo>
                    <a:pt x="9684" y="66972"/>
                  </a:moveTo>
                  <a:lnTo>
                    <a:pt x="9684" y="124175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596909" y="375008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601657" y="1765656"/>
              <a:ext cx="28575" cy="1979930"/>
            </a:xfrm>
            <a:custGeom>
              <a:avLst/>
              <a:gdLst/>
              <a:ahLst/>
              <a:cxnLst/>
              <a:rect l="l" t="t" r="r" b="b"/>
              <a:pathLst>
                <a:path w="28575" h="1979929">
                  <a:moveTo>
                    <a:pt x="0" y="1979425"/>
                  </a:moveTo>
                  <a:lnTo>
                    <a:pt x="0" y="1692717"/>
                  </a:lnTo>
                </a:path>
                <a:path w="28575" h="1979929">
                  <a:moveTo>
                    <a:pt x="0" y="1683185"/>
                  </a:moveTo>
                  <a:lnTo>
                    <a:pt x="18989" y="535515"/>
                  </a:lnTo>
                </a:path>
                <a:path w="28575" h="1979929">
                  <a:moveTo>
                    <a:pt x="18989" y="525983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625382" y="1741829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15" y="17665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62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15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2630141" y="1746592"/>
              <a:ext cx="38100" cy="1932305"/>
            </a:xfrm>
            <a:custGeom>
              <a:avLst/>
              <a:gdLst/>
              <a:ahLst/>
              <a:cxnLst/>
              <a:rect l="l" t="t" r="r" b="b"/>
              <a:pathLst>
                <a:path w="38100" h="1932304">
                  <a:moveTo>
                    <a:pt x="0" y="0"/>
                  </a:moveTo>
                  <a:lnTo>
                    <a:pt x="9494" y="66915"/>
                  </a:lnTo>
                </a:path>
                <a:path w="38100" h="1932304">
                  <a:moveTo>
                    <a:pt x="9494" y="76447"/>
                  </a:moveTo>
                  <a:lnTo>
                    <a:pt x="37978" y="1931755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663371" y="368311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668119" y="1717995"/>
              <a:ext cx="86360" cy="2084705"/>
            </a:xfrm>
            <a:custGeom>
              <a:avLst/>
              <a:gdLst/>
              <a:ahLst/>
              <a:cxnLst/>
              <a:rect l="l" t="t" r="r" b="b"/>
              <a:pathLst>
                <a:path w="86360" h="2084704">
                  <a:moveTo>
                    <a:pt x="0" y="1969884"/>
                  </a:moveTo>
                  <a:lnTo>
                    <a:pt x="0" y="1960351"/>
                  </a:lnTo>
                </a:path>
                <a:path w="86360" h="2084704">
                  <a:moveTo>
                    <a:pt x="0" y="1950581"/>
                  </a:moveTo>
                  <a:lnTo>
                    <a:pt x="0" y="1969884"/>
                  </a:lnTo>
                </a:path>
                <a:path w="86360" h="2084704">
                  <a:moveTo>
                    <a:pt x="0" y="1979416"/>
                  </a:moveTo>
                  <a:lnTo>
                    <a:pt x="0" y="2008022"/>
                  </a:lnTo>
                </a:path>
                <a:path w="86360" h="2084704">
                  <a:moveTo>
                    <a:pt x="0" y="2017554"/>
                  </a:moveTo>
                  <a:lnTo>
                    <a:pt x="9494" y="1988948"/>
                  </a:lnTo>
                </a:path>
                <a:path w="86360" h="2084704">
                  <a:moveTo>
                    <a:pt x="9494" y="1979416"/>
                  </a:moveTo>
                  <a:lnTo>
                    <a:pt x="18989" y="1434301"/>
                  </a:lnTo>
                </a:path>
                <a:path w="86360" h="2084704">
                  <a:moveTo>
                    <a:pt x="18989" y="1424769"/>
                  </a:moveTo>
                  <a:lnTo>
                    <a:pt x="28483" y="219715"/>
                  </a:lnTo>
                </a:path>
                <a:path w="86360" h="2084704">
                  <a:moveTo>
                    <a:pt x="28483" y="210183"/>
                  </a:moveTo>
                  <a:lnTo>
                    <a:pt x="37978" y="219715"/>
                  </a:lnTo>
                </a:path>
                <a:path w="86360" h="2084704">
                  <a:moveTo>
                    <a:pt x="37978" y="229533"/>
                  </a:moveTo>
                  <a:lnTo>
                    <a:pt x="37978" y="200651"/>
                  </a:lnTo>
                </a:path>
                <a:path w="86360" h="2084704">
                  <a:moveTo>
                    <a:pt x="37978" y="191119"/>
                  </a:moveTo>
                  <a:lnTo>
                    <a:pt x="37978" y="9532"/>
                  </a:lnTo>
                </a:path>
                <a:path w="86360" h="2084704">
                  <a:moveTo>
                    <a:pt x="37978" y="0"/>
                  </a:moveTo>
                  <a:lnTo>
                    <a:pt x="37978" y="47660"/>
                  </a:lnTo>
                </a:path>
                <a:path w="86360" h="2084704">
                  <a:moveTo>
                    <a:pt x="37978" y="57192"/>
                  </a:moveTo>
                  <a:lnTo>
                    <a:pt x="76241" y="2074994"/>
                  </a:lnTo>
                </a:path>
                <a:path w="86360" h="2084704">
                  <a:moveTo>
                    <a:pt x="76241" y="2084527"/>
                  </a:moveTo>
                  <a:lnTo>
                    <a:pt x="76241" y="2046389"/>
                  </a:lnTo>
                </a:path>
                <a:path w="86360" h="2084704">
                  <a:moveTo>
                    <a:pt x="76241" y="2036856"/>
                  </a:moveTo>
                  <a:lnTo>
                    <a:pt x="85735" y="1835938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749105" y="3539629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86" y="14312"/>
                  </a:moveTo>
                  <a:lnTo>
                    <a:pt x="8102" y="10934"/>
                  </a:lnTo>
                  <a:lnTo>
                    <a:pt x="4749" y="9537"/>
                  </a:lnTo>
                  <a:lnTo>
                    <a:pt x="1384" y="10934"/>
                  </a:lnTo>
                  <a:lnTo>
                    <a:pt x="0" y="14312"/>
                  </a:lnTo>
                  <a:lnTo>
                    <a:pt x="1384" y="17678"/>
                  </a:lnTo>
                  <a:lnTo>
                    <a:pt x="4749" y="19075"/>
                  </a:lnTo>
                  <a:lnTo>
                    <a:pt x="8102" y="17678"/>
                  </a:lnTo>
                  <a:lnTo>
                    <a:pt x="9486" y="14312"/>
                  </a:lnTo>
                  <a:close/>
                </a:path>
                <a:path w="9525" h="19685">
                  <a:moveTo>
                    <a:pt x="9486" y="4775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75"/>
                  </a:lnTo>
                  <a:lnTo>
                    <a:pt x="1384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86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753855" y="1765656"/>
              <a:ext cx="95250" cy="2037080"/>
            </a:xfrm>
            <a:custGeom>
              <a:avLst/>
              <a:gdLst/>
              <a:ahLst/>
              <a:cxnLst/>
              <a:rect l="l" t="t" r="r" b="b"/>
              <a:pathLst>
                <a:path w="95250" h="2037079">
                  <a:moveTo>
                    <a:pt x="0" y="1778735"/>
                  </a:moveTo>
                  <a:lnTo>
                    <a:pt x="0" y="1683185"/>
                  </a:lnTo>
                </a:path>
                <a:path w="95250" h="2037079">
                  <a:moveTo>
                    <a:pt x="0" y="1673367"/>
                  </a:moveTo>
                  <a:lnTo>
                    <a:pt x="18989" y="191405"/>
                  </a:lnTo>
                </a:path>
                <a:path w="95250" h="2037079">
                  <a:moveTo>
                    <a:pt x="18989" y="181873"/>
                  </a:moveTo>
                  <a:lnTo>
                    <a:pt x="28483" y="9532"/>
                  </a:lnTo>
                </a:path>
                <a:path w="95250" h="2037079">
                  <a:moveTo>
                    <a:pt x="28483" y="0"/>
                  </a:moveTo>
                  <a:lnTo>
                    <a:pt x="28483" y="38319"/>
                  </a:lnTo>
                </a:path>
                <a:path w="95250" h="2037079">
                  <a:moveTo>
                    <a:pt x="28483" y="47851"/>
                  </a:moveTo>
                  <a:lnTo>
                    <a:pt x="37978" y="478132"/>
                  </a:lnTo>
                </a:path>
                <a:path w="95250" h="2037079">
                  <a:moveTo>
                    <a:pt x="37978" y="487664"/>
                  </a:moveTo>
                  <a:lnTo>
                    <a:pt x="56967" y="1941287"/>
                  </a:lnTo>
                </a:path>
                <a:path w="95250" h="2037079">
                  <a:moveTo>
                    <a:pt x="56967" y="1950829"/>
                  </a:moveTo>
                  <a:lnTo>
                    <a:pt x="66461" y="2027334"/>
                  </a:lnTo>
                </a:path>
                <a:path w="95250" h="2037079">
                  <a:moveTo>
                    <a:pt x="66461" y="2036866"/>
                  </a:moveTo>
                  <a:lnTo>
                    <a:pt x="66461" y="1950829"/>
                  </a:lnTo>
                </a:path>
                <a:path w="95250" h="2037079">
                  <a:moveTo>
                    <a:pt x="66461" y="1941287"/>
                  </a:moveTo>
                  <a:lnTo>
                    <a:pt x="95135" y="258130"/>
                  </a:lnTo>
                </a:path>
                <a:path w="95250" h="2037079">
                  <a:moveTo>
                    <a:pt x="95135" y="248598"/>
                  </a:moveTo>
                  <a:lnTo>
                    <a:pt x="95135" y="19064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844242" y="177042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848990" y="1784720"/>
              <a:ext cx="38100" cy="1951355"/>
            </a:xfrm>
            <a:custGeom>
              <a:avLst/>
              <a:gdLst/>
              <a:ahLst/>
              <a:cxnLst/>
              <a:rect l="l" t="t" r="r" b="b"/>
              <a:pathLst>
                <a:path w="38100" h="1951354">
                  <a:moveTo>
                    <a:pt x="0" y="0"/>
                  </a:moveTo>
                  <a:lnTo>
                    <a:pt x="9494" y="95798"/>
                  </a:lnTo>
                </a:path>
                <a:path w="38100" h="1951354">
                  <a:moveTo>
                    <a:pt x="9494" y="105330"/>
                  </a:moveTo>
                  <a:lnTo>
                    <a:pt x="9494" y="57383"/>
                  </a:lnTo>
                </a:path>
                <a:path w="38100" h="1951354">
                  <a:moveTo>
                    <a:pt x="9494" y="47851"/>
                  </a:moveTo>
                  <a:lnTo>
                    <a:pt x="9494" y="66915"/>
                  </a:lnTo>
                </a:path>
                <a:path w="38100" h="1951354">
                  <a:moveTo>
                    <a:pt x="9494" y="76447"/>
                  </a:moveTo>
                  <a:lnTo>
                    <a:pt x="18989" y="612058"/>
                  </a:lnTo>
                </a:path>
                <a:path w="38100" h="1951354">
                  <a:moveTo>
                    <a:pt x="18989" y="621591"/>
                  </a:moveTo>
                  <a:lnTo>
                    <a:pt x="38073" y="195082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882315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896558" y="1794443"/>
              <a:ext cx="28575" cy="1950720"/>
            </a:xfrm>
            <a:custGeom>
              <a:avLst/>
              <a:gdLst/>
              <a:ahLst/>
              <a:cxnLst/>
              <a:rect l="l" t="t" r="r" b="b"/>
              <a:pathLst>
                <a:path w="28575" h="1950720">
                  <a:moveTo>
                    <a:pt x="0" y="1950638"/>
                  </a:moveTo>
                  <a:lnTo>
                    <a:pt x="0" y="1855059"/>
                  </a:lnTo>
                </a:path>
                <a:path w="28575" h="1950720">
                  <a:moveTo>
                    <a:pt x="0" y="1845527"/>
                  </a:moveTo>
                  <a:lnTo>
                    <a:pt x="9494" y="1223927"/>
                  </a:lnTo>
                </a:path>
                <a:path w="28575" h="1950720">
                  <a:moveTo>
                    <a:pt x="9494" y="1214394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920293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925041" y="1794443"/>
              <a:ext cx="9525" cy="76835"/>
            </a:xfrm>
            <a:custGeom>
              <a:avLst/>
              <a:gdLst/>
              <a:ahLst/>
              <a:cxnLst/>
              <a:rect l="l" t="t" r="r" b="b"/>
              <a:pathLst>
                <a:path w="9525" h="76835">
                  <a:moveTo>
                    <a:pt x="0" y="0"/>
                  </a:moveTo>
                  <a:lnTo>
                    <a:pt x="9494" y="66724"/>
                  </a:lnTo>
                </a:path>
                <a:path w="9525" h="76835">
                  <a:moveTo>
                    <a:pt x="9494" y="76543"/>
                  </a:moveTo>
                  <a:lnTo>
                    <a:pt x="9494" y="5719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929788" y="183733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934536" y="1832572"/>
              <a:ext cx="29209" cy="1807845"/>
            </a:xfrm>
            <a:custGeom>
              <a:avLst/>
              <a:gdLst/>
              <a:ahLst/>
              <a:cxnLst/>
              <a:rect l="l" t="t" r="r" b="b"/>
              <a:pathLst>
                <a:path w="29210" h="1807845">
                  <a:moveTo>
                    <a:pt x="0" y="0"/>
                  </a:moveTo>
                  <a:lnTo>
                    <a:pt x="0" y="28596"/>
                  </a:lnTo>
                </a:path>
                <a:path w="29210" h="1807845">
                  <a:moveTo>
                    <a:pt x="0" y="38414"/>
                  </a:moveTo>
                  <a:lnTo>
                    <a:pt x="9494" y="736262"/>
                  </a:lnTo>
                </a:path>
                <a:path w="29210" h="1807845">
                  <a:moveTo>
                    <a:pt x="9494" y="746080"/>
                  </a:moveTo>
                  <a:lnTo>
                    <a:pt x="28673" y="180739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958452" y="3635209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02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02" y="17665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963209" y="1803975"/>
              <a:ext cx="38100" cy="1970405"/>
            </a:xfrm>
            <a:custGeom>
              <a:avLst/>
              <a:gdLst/>
              <a:ahLst/>
              <a:cxnLst/>
              <a:rect l="l" t="t" r="r" b="b"/>
              <a:pathLst>
                <a:path w="38100" h="1970404">
                  <a:moveTo>
                    <a:pt x="0" y="1845527"/>
                  </a:moveTo>
                  <a:lnTo>
                    <a:pt x="9494" y="1960409"/>
                  </a:lnTo>
                </a:path>
                <a:path w="38100" h="1970404">
                  <a:moveTo>
                    <a:pt x="9494" y="1969941"/>
                  </a:moveTo>
                  <a:lnTo>
                    <a:pt x="9494" y="1950876"/>
                  </a:lnTo>
                </a:path>
                <a:path w="38100" h="1970404">
                  <a:moveTo>
                    <a:pt x="9494" y="1941106"/>
                  </a:moveTo>
                  <a:lnTo>
                    <a:pt x="18989" y="1061404"/>
                  </a:lnTo>
                </a:path>
                <a:path w="38100" h="1970404">
                  <a:moveTo>
                    <a:pt x="18989" y="1051871"/>
                  </a:moveTo>
                  <a:lnTo>
                    <a:pt x="28483" y="219811"/>
                  </a:lnTo>
                </a:path>
                <a:path w="38100" h="1970404">
                  <a:moveTo>
                    <a:pt x="28483" y="210279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996439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001187" y="1794443"/>
              <a:ext cx="38100" cy="1826895"/>
            </a:xfrm>
            <a:custGeom>
              <a:avLst/>
              <a:gdLst/>
              <a:ahLst/>
              <a:cxnLst/>
              <a:rect l="l" t="t" r="r" b="b"/>
              <a:pathLst>
                <a:path w="38100" h="1826895">
                  <a:moveTo>
                    <a:pt x="0" y="0"/>
                  </a:moveTo>
                  <a:lnTo>
                    <a:pt x="9494" y="124203"/>
                  </a:lnTo>
                </a:path>
                <a:path w="38100" h="1826895">
                  <a:moveTo>
                    <a:pt x="9494" y="133735"/>
                  </a:moveTo>
                  <a:lnTo>
                    <a:pt x="18989" y="717198"/>
                  </a:lnTo>
                </a:path>
                <a:path w="38100" h="1826895">
                  <a:moveTo>
                    <a:pt x="18989" y="726730"/>
                  </a:moveTo>
                  <a:lnTo>
                    <a:pt x="28483" y="1807389"/>
                  </a:lnTo>
                </a:path>
                <a:path w="38100" h="1826895">
                  <a:moveTo>
                    <a:pt x="28483" y="1816921"/>
                  </a:moveTo>
                  <a:lnTo>
                    <a:pt x="37978" y="1826463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034417" y="362567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039166" y="1727528"/>
              <a:ext cx="76835" cy="2046605"/>
            </a:xfrm>
            <a:custGeom>
              <a:avLst/>
              <a:gdLst/>
              <a:ahLst/>
              <a:cxnLst/>
              <a:rect l="l" t="t" r="r" b="b"/>
              <a:pathLst>
                <a:path w="76835" h="2046604">
                  <a:moveTo>
                    <a:pt x="0" y="1893379"/>
                  </a:moveTo>
                  <a:lnTo>
                    <a:pt x="0" y="1912443"/>
                  </a:lnTo>
                </a:path>
                <a:path w="76835" h="2046604">
                  <a:moveTo>
                    <a:pt x="0" y="1921975"/>
                  </a:moveTo>
                  <a:lnTo>
                    <a:pt x="0" y="2036856"/>
                  </a:lnTo>
                </a:path>
                <a:path w="76835" h="2046604">
                  <a:moveTo>
                    <a:pt x="0" y="2046389"/>
                  </a:moveTo>
                  <a:lnTo>
                    <a:pt x="9494" y="1979416"/>
                  </a:lnTo>
                </a:path>
                <a:path w="76835" h="2046604">
                  <a:moveTo>
                    <a:pt x="9494" y="1969884"/>
                  </a:moveTo>
                  <a:lnTo>
                    <a:pt x="28483" y="602240"/>
                  </a:lnTo>
                </a:path>
                <a:path w="76835" h="2046604">
                  <a:moveTo>
                    <a:pt x="28483" y="592708"/>
                  </a:moveTo>
                  <a:lnTo>
                    <a:pt x="38262" y="143458"/>
                  </a:lnTo>
                </a:path>
                <a:path w="76835" h="2046604">
                  <a:moveTo>
                    <a:pt x="38262" y="133640"/>
                  </a:moveTo>
                  <a:lnTo>
                    <a:pt x="38262" y="9532"/>
                  </a:lnTo>
                </a:path>
                <a:path w="76835" h="2046604">
                  <a:moveTo>
                    <a:pt x="38262" y="0"/>
                  </a:moveTo>
                  <a:lnTo>
                    <a:pt x="38262" y="38128"/>
                  </a:lnTo>
                </a:path>
                <a:path w="76835" h="2046604">
                  <a:moveTo>
                    <a:pt x="38262" y="47660"/>
                  </a:moveTo>
                  <a:lnTo>
                    <a:pt x="57252" y="1309907"/>
                  </a:lnTo>
                </a:path>
                <a:path w="76835" h="2046604">
                  <a:moveTo>
                    <a:pt x="57252" y="1319725"/>
                  </a:moveTo>
                  <a:lnTo>
                    <a:pt x="76241" y="199849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110658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115407" y="1746592"/>
              <a:ext cx="38100" cy="1979930"/>
            </a:xfrm>
            <a:custGeom>
              <a:avLst/>
              <a:gdLst/>
              <a:ahLst/>
              <a:cxnLst/>
              <a:rect l="l" t="t" r="r" b="b"/>
              <a:pathLst>
                <a:path w="38100" h="1979929">
                  <a:moveTo>
                    <a:pt x="0" y="1979425"/>
                  </a:moveTo>
                  <a:lnTo>
                    <a:pt x="9494" y="1778735"/>
                  </a:lnTo>
                </a:path>
                <a:path w="38100" h="1979929">
                  <a:moveTo>
                    <a:pt x="9494" y="1768965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148636" y="173229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153385" y="1746592"/>
              <a:ext cx="38735" cy="2018030"/>
            </a:xfrm>
            <a:custGeom>
              <a:avLst/>
              <a:gdLst/>
              <a:ahLst/>
              <a:cxnLst/>
              <a:rect l="l" t="t" r="r" b="b"/>
              <a:pathLst>
                <a:path w="38735" h="2018029">
                  <a:moveTo>
                    <a:pt x="0" y="0"/>
                  </a:moveTo>
                  <a:lnTo>
                    <a:pt x="9494" y="277194"/>
                  </a:lnTo>
                </a:path>
                <a:path w="38735" h="2018029">
                  <a:moveTo>
                    <a:pt x="9494" y="286917"/>
                  </a:moveTo>
                  <a:lnTo>
                    <a:pt x="18989" y="765049"/>
                  </a:lnTo>
                </a:path>
                <a:path w="38735" h="2018029">
                  <a:moveTo>
                    <a:pt x="18989" y="774581"/>
                  </a:moveTo>
                  <a:lnTo>
                    <a:pt x="38262" y="2008260"/>
                  </a:lnTo>
                </a:path>
                <a:path w="38735" h="2018029">
                  <a:moveTo>
                    <a:pt x="38262" y="2017792"/>
                  </a:moveTo>
                  <a:lnTo>
                    <a:pt x="38262" y="2008260"/>
                  </a:lnTo>
                </a:path>
                <a:path w="38735" h="2018029">
                  <a:moveTo>
                    <a:pt x="38262" y="1998490"/>
                  </a:moveTo>
                  <a:lnTo>
                    <a:pt x="38262" y="1902911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186899" y="363520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486" y="4762"/>
                  </a:moveTo>
                  <a:lnTo>
                    <a:pt x="8102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37" y="9537"/>
                  </a:lnTo>
                  <a:lnTo>
                    <a:pt x="8102" y="8140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191648" y="1823040"/>
              <a:ext cx="38100" cy="1817370"/>
            </a:xfrm>
            <a:custGeom>
              <a:avLst/>
              <a:gdLst/>
              <a:ahLst/>
              <a:cxnLst/>
              <a:rect l="l" t="t" r="r" b="b"/>
              <a:pathLst>
                <a:path w="38100" h="1817370">
                  <a:moveTo>
                    <a:pt x="0" y="1816931"/>
                  </a:moveTo>
                  <a:lnTo>
                    <a:pt x="9494" y="1749958"/>
                  </a:lnTo>
                </a:path>
                <a:path w="38100" h="1817370">
                  <a:moveTo>
                    <a:pt x="9494" y="1740426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224878" y="180874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229626" y="1823040"/>
              <a:ext cx="28575" cy="1922145"/>
            </a:xfrm>
            <a:custGeom>
              <a:avLst/>
              <a:gdLst/>
              <a:ahLst/>
              <a:cxnLst/>
              <a:rect l="l" t="t" r="r" b="b"/>
              <a:pathLst>
                <a:path w="28575" h="1922145">
                  <a:moveTo>
                    <a:pt x="0" y="0"/>
                  </a:moveTo>
                  <a:lnTo>
                    <a:pt x="9494" y="191214"/>
                  </a:lnTo>
                </a:path>
                <a:path w="28575" h="1922145">
                  <a:moveTo>
                    <a:pt x="9494" y="200746"/>
                  </a:moveTo>
                  <a:lnTo>
                    <a:pt x="28483" y="1883904"/>
                  </a:lnTo>
                </a:path>
                <a:path w="28575" h="1922145">
                  <a:moveTo>
                    <a:pt x="28483" y="1893445"/>
                  </a:moveTo>
                  <a:lnTo>
                    <a:pt x="28483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253361" y="375008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258109" y="1851636"/>
              <a:ext cx="38100" cy="1903730"/>
            </a:xfrm>
            <a:custGeom>
              <a:avLst/>
              <a:gdLst/>
              <a:ahLst/>
              <a:cxnLst/>
              <a:rect l="l" t="t" r="r" b="b"/>
              <a:pathLst>
                <a:path w="38100" h="1903729">
                  <a:moveTo>
                    <a:pt x="0" y="1903216"/>
                  </a:moveTo>
                  <a:lnTo>
                    <a:pt x="9494" y="1721362"/>
                  </a:lnTo>
                </a:path>
                <a:path w="38100" h="1903729">
                  <a:moveTo>
                    <a:pt x="9494" y="1711829"/>
                  </a:moveTo>
                  <a:lnTo>
                    <a:pt x="28483" y="966082"/>
                  </a:lnTo>
                </a:path>
                <a:path w="38100" h="1903729">
                  <a:moveTo>
                    <a:pt x="28483" y="956264"/>
                  </a:moveTo>
                  <a:lnTo>
                    <a:pt x="37978" y="9532"/>
                  </a:lnTo>
                </a:path>
                <a:path w="38100" h="1903729">
                  <a:moveTo>
                    <a:pt x="37978" y="0"/>
                  </a:moveTo>
                  <a:lnTo>
                    <a:pt x="37978" y="953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291339" y="186621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296088" y="1784720"/>
              <a:ext cx="85725" cy="1979930"/>
            </a:xfrm>
            <a:custGeom>
              <a:avLst/>
              <a:gdLst/>
              <a:ahLst/>
              <a:cxnLst/>
              <a:rect l="l" t="t" r="r" b="b"/>
              <a:pathLst>
                <a:path w="85725" h="1979929">
                  <a:moveTo>
                    <a:pt x="0" y="76447"/>
                  </a:moveTo>
                  <a:lnTo>
                    <a:pt x="9684" y="9722"/>
                  </a:lnTo>
                </a:path>
                <a:path w="85725" h="1979929">
                  <a:moveTo>
                    <a:pt x="9684" y="0"/>
                  </a:moveTo>
                  <a:lnTo>
                    <a:pt x="9684" y="38319"/>
                  </a:lnTo>
                </a:path>
                <a:path w="85725" h="1979929">
                  <a:moveTo>
                    <a:pt x="9684" y="47851"/>
                  </a:moveTo>
                  <a:lnTo>
                    <a:pt x="28673" y="1004115"/>
                  </a:lnTo>
                </a:path>
                <a:path w="85725" h="1979929">
                  <a:moveTo>
                    <a:pt x="28673" y="1013648"/>
                  </a:moveTo>
                  <a:lnTo>
                    <a:pt x="38168" y="1845718"/>
                  </a:lnTo>
                </a:path>
                <a:path w="85725" h="1979929">
                  <a:moveTo>
                    <a:pt x="38168" y="1855250"/>
                  </a:moveTo>
                  <a:lnTo>
                    <a:pt x="47662" y="1970131"/>
                  </a:lnTo>
                </a:path>
                <a:path w="85725" h="1979929">
                  <a:moveTo>
                    <a:pt x="47662" y="1979664"/>
                  </a:moveTo>
                  <a:lnTo>
                    <a:pt x="47662" y="1950829"/>
                  </a:lnTo>
                </a:path>
                <a:path w="85725" h="1979929">
                  <a:moveTo>
                    <a:pt x="47662" y="1941297"/>
                  </a:moveTo>
                  <a:lnTo>
                    <a:pt x="57157" y="1233649"/>
                  </a:lnTo>
                </a:path>
                <a:path w="85725" h="1979929">
                  <a:moveTo>
                    <a:pt x="57157" y="1224117"/>
                  </a:moveTo>
                  <a:lnTo>
                    <a:pt x="76146" y="172341"/>
                  </a:lnTo>
                </a:path>
                <a:path w="85725" h="1979929">
                  <a:moveTo>
                    <a:pt x="76146" y="162808"/>
                  </a:moveTo>
                  <a:lnTo>
                    <a:pt x="76146" y="57383"/>
                  </a:lnTo>
                </a:path>
                <a:path w="85725" h="1979929">
                  <a:moveTo>
                    <a:pt x="76146" y="47851"/>
                  </a:moveTo>
                  <a:lnTo>
                    <a:pt x="85640" y="3831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376980" y="180874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381728" y="1746592"/>
              <a:ext cx="180975" cy="2046605"/>
            </a:xfrm>
            <a:custGeom>
              <a:avLst/>
              <a:gdLst/>
              <a:ahLst/>
              <a:cxnLst/>
              <a:rect l="l" t="t" r="r" b="b"/>
              <a:pathLst>
                <a:path w="180975" h="2046604">
                  <a:moveTo>
                    <a:pt x="0" y="76447"/>
                  </a:moveTo>
                  <a:lnTo>
                    <a:pt x="0" y="200937"/>
                  </a:lnTo>
                </a:path>
                <a:path w="180975" h="2046604">
                  <a:moveTo>
                    <a:pt x="0" y="210469"/>
                  </a:moveTo>
                  <a:lnTo>
                    <a:pt x="9494" y="918040"/>
                  </a:lnTo>
                </a:path>
                <a:path w="180975" h="2046604">
                  <a:moveTo>
                    <a:pt x="9494" y="927572"/>
                  </a:moveTo>
                  <a:lnTo>
                    <a:pt x="28483" y="2036866"/>
                  </a:lnTo>
                </a:path>
                <a:path w="180975" h="2046604">
                  <a:moveTo>
                    <a:pt x="28483" y="2046398"/>
                  </a:moveTo>
                  <a:lnTo>
                    <a:pt x="28483" y="2036866"/>
                  </a:lnTo>
                </a:path>
                <a:path w="180975" h="2046604">
                  <a:moveTo>
                    <a:pt x="28483" y="2027324"/>
                  </a:moveTo>
                  <a:lnTo>
                    <a:pt x="47757" y="1453365"/>
                  </a:lnTo>
                </a:path>
                <a:path w="180975" h="2046604">
                  <a:moveTo>
                    <a:pt x="47757" y="1443833"/>
                  </a:moveTo>
                  <a:lnTo>
                    <a:pt x="66746" y="143458"/>
                  </a:lnTo>
                </a:path>
                <a:path w="180975" h="2046604">
                  <a:moveTo>
                    <a:pt x="66746" y="133926"/>
                  </a:moveTo>
                  <a:lnTo>
                    <a:pt x="66746" y="38128"/>
                  </a:lnTo>
                </a:path>
                <a:path w="180975" h="2046604">
                  <a:moveTo>
                    <a:pt x="66746" y="28596"/>
                  </a:moveTo>
                  <a:lnTo>
                    <a:pt x="66746" y="38128"/>
                  </a:lnTo>
                </a:path>
                <a:path w="180975" h="2046604">
                  <a:moveTo>
                    <a:pt x="66746" y="47851"/>
                  </a:moveTo>
                  <a:lnTo>
                    <a:pt x="76241" y="497196"/>
                  </a:lnTo>
                </a:path>
                <a:path w="180975" h="2046604">
                  <a:moveTo>
                    <a:pt x="76241" y="506728"/>
                  </a:moveTo>
                  <a:lnTo>
                    <a:pt x="95230" y="1788268"/>
                  </a:lnTo>
                </a:path>
                <a:path w="180975" h="2046604">
                  <a:moveTo>
                    <a:pt x="95230" y="1797800"/>
                  </a:moveTo>
                  <a:lnTo>
                    <a:pt x="104724" y="1988957"/>
                  </a:lnTo>
                </a:path>
                <a:path w="180975" h="2046604">
                  <a:moveTo>
                    <a:pt x="104724" y="1998490"/>
                  </a:moveTo>
                  <a:lnTo>
                    <a:pt x="104724" y="1988957"/>
                  </a:lnTo>
                </a:path>
                <a:path w="180975" h="2046604">
                  <a:moveTo>
                    <a:pt x="104724" y="1979425"/>
                  </a:moveTo>
                  <a:lnTo>
                    <a:pt x="114219" y="1816874"/>
                  </a:lnTo>
                </a:path>
                <a:path w="180975" h="2046604">
                  <a:moveTo>
                    <a:pt x="114219" y="1807341"/>
                  </a:moveTo>
                  <a:lnTo>
                    <a:pt x="123713" y="832060"/>
                  </a:lnTo>
                </a:path>
                <a:path w="180975" h="2046604">
                  <a:moveTo>
                    <a:pt x="123713" y="822242"/>
                  </a:moveTo>
                  <a:lnTo>
                    <a:pt x="133208" y="181587"/>
                  </a:lnTo>
                </a:path>
                <a:path w="180975" h="2046604">
                  <a:moveTo>
                    <a:pt x="133208" y="172055"/>
                  </a:moveTo>
                  <a:lnTo>
                    <a:pt x="142702" y="9532"/>
                  </a:lnTo>
                </a:path>
                <a:path w="180975" h="2046604">
                  <a:moveTo>
                    <a:pt x="142702" y="0"/>
                  </a:moveTo>
                  <a:lnTo>
                    <a:pt x="142702" y="47851"/>
                  </a:lnTo>
                </a:path>
                <a:path w="180975" h="2046604">
                  <a:moveTo>
                    <a:pt x="142702" y="57383"/>
                  </a:moveTo>
                  <a:lnTo>
                    <a:pt x="161976" y="774581"/>
                  </a:lnTo>
                </a:path>
                <a:path w="180975" h="2046604">
                  <a:moveTo>
                    <a:pt x="161976" y="784114"/>
                  </a:moveTo>
                  <a:lnTo>
                    <a:pt x="180965" y="195081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557943" y="3692651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02" y="10922"/>
                  </a:lnTo>
                  <a:lnTo>
                    <a:pt x="4749" y="9537"/>
                  </a:lnTo>
                  <a:lnTo>
                    <a:pt x="1384" y="10922"/>
                  </a:lnTo>
                  <a:lnTo>
                    <a:pt x="0" y="14300"/>
                  </a:lnTo>
                  <a:lnTo>
                    <a:pt x="1384" y="17665"/>
                  </a:lnTo>
                  <a:lnTo>
                    <a:pt x="4749" y="19062"/>
                  </a:lnTo>
                  <a:lnTo>
                    <a:pt x="8102" y="17665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562694" y="1803975"/>
              <a:ext cx="38100" cy="1893570"/>
            </a:xfrm>
            <a:custGeom>
              <a:avLst/>
              <a:gdLst/>
              <a:ahLst/>
              <a:cxnLst/>
              <a:rect l="l" t="t" r="r" b="b"/>
              <a:pathLst>
                <a:path w="38100" h="1893570">
                  <a:moveTo>
                    <a:pt x="0" y="1893436"/>
                  </a:moveTo>
                  <a:lnTo>
                    <a:pt x="9494" y="1845527"/>
                  </a:lnTo>
                </a:path>
                <a:path w="38100" h="1893570">
                  <a:moveTo>
                    <a:pt x="9494" y="1835995"/>
                  </a:moveTo>
                  <a:lnTo>
                    <a:pt x="18989" y="1032807"/>
                  </a:lnTo>
                </a:path>
                <a:path w="38100" h="1893570">
                  <a:moveTo>
                    <a:pt x="18989" y="1023275"/>
                  </a:moveTo>
                  <a:lnTo>
                    <a:pt x="28483" y="47660"/>
                  </a:lnTo>
                </a:path>
                <a:path w="38100" h="1893570">
                  <a:moveTo>
                    <a:pt x="28483" y="38128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595924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600672" y="1794443"/>
              <a:ext cx="38100" cy="1922145"/>
            </a:xfrm>
            <a:custGeom>
              <a:avLst/>
              <a:gdLst/>
              <a:ahLst/>
              <a:cxnLst/>
              <a:rect l="l" t="t" r="r" b="b"/>
              <a:pathLst>
                <a:path w="38100" h="1922145">
                  <a:moveTo>
                    <a:pt x="0" y="0"/>
                  </a:moveTo>
                  <a:lnTo>
                    <a:pt x="0" y="38128"/>
                  </a:lnTo>
                </a:path>
                <a:path w="38100" h="1922145">
                  <a:moveTo>
                    <a:pt x="0" y="47660"/>
                  </a:moveTo>
                  <a:lnTo>
                    <a:pt x="9494" y="392057"/>
                  </a:lnTo>
                </a:path>
                <a:path w="38100" h="1922145">
                  <a:moveTo>
                    <a:pt x="9494" y="401589"/>
                  </a:moveTo>
                  <a:lnTo>
                    <a:pt x="18989" y="1003925"/>
                  </a:lnTo>
                </a:path>
                <a:path w="38100" h="1922145">
                  <a:moveTo>
                    <a:pt x="18989" y="1013457"/>
                  </a:moveTo>
                  <a:lnTo>
                    <a:pt x="28483" y="1893436"/>
                  </a:lnTo>
                </a:path>
                <a:path w="38100" h="1922145">
                  <a:moveTo>
                    <a:pt x="28483" y="1902968"/>
                  </a:moveTo>
                  <a:lnTo>
                    <a:pt x="28483" y="1912500"/>
                  </a:lnTo>
                </a:path>
                <a:path w="38100" h="1922145">
                  <a:moveTo>
                    <a:pt x="28483" y="1922042"/>
                  </a:moveTo>
                  <a:lnTo>
                    <a:pt x="37978" y="1912500"/>
                  </a:lnTo>
                </a:path>
                <a:path w="38100" h="1922145">
                  <a:moveTo>
                    <a:pt x="37978" y="1902968"/>
                  </a:moveTo>
                  <a:lnTo>
                    <a:pt x="37978" y="189343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633901" y="3673588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9486" y="23825"/>
                  </a:moveTo>
                  <a:lnTo>
                    <a:pt x="8102" y="20459"/>
                  </a:lnTo>
                  <a:lnTo>
                    <a:pt x="4737" y="19062"/>
                  </a:lnTo>
                  <a:lnTo>
                    <a:pt x="1384" y="20459"/>
                  </a:lnTo>
                  <a:lnTo>
                    <a:pt x="0" y="23825"/>
                  </a:lnTo>
                  <a:lnTo>
                    <a:pt x="1384" y="27203"/>
                  </a:lnTo>
                  <a:lnTo>
                    <a:pt x="4737" y="28600"/>
                  </a:lnTo>
                  <a:lnTo>
                    <a:pt x="8102" y="27203"/>
                  </a:lnTo>
                  <a:lnTo>
                    <a:pt x="9486" y="23825"/>
                  </a:lnTo>
                  <a:close/>
                </a:path>
                <a:path w="9525" h="29210">
                  <a:moveTo>
                    <a:pt x="9486" y="4762"/>
                  </a:moveTo>
                  <a:lnTo>
                    <a:pt x="8102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11" y="9537"/>
                  </a:lnTo>
                  <a:lnTo>
                    <a:pt x="1384" y="10922"/>
                  </a:lnTo>
                  <a:lnTo>
                    <a:pt x="0" y="14300"/>
                  </a:lnTo>
                  <a:lnTo>
                    <a:pt x="1384" y="17665"/>
                  </a:lnTo>
                  <a:lnTo>
                    <a:pt x="4737" y="19062"/>
                  </a:lnTo>
                  <a:lnTo>
                    <a:pt x="8102" y="17665"/>
                  </a:lnTo>
                  <a:lnTo>
                    <a:pt x="9486" y="14300"/>
                  </a:lnTo>
                  <a:lnTo>
                    <a:pt x="8102" y="10922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86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638650" y="1775188"/>
              <a:ext cx="38735" cy="1922780"/>
            </a:xfrm>
            <a:custGeom>
              <a:avLst/>
              <a:gdLst/>
              <a:ahLst/>
              <a:cxnLst/>
              <a:rect l="l" t="t" r="r" b="b"/>
              <a:pathLst>
                <a:path w="38735" h="1922779">
                  <a:moveTo>
                    <a:pt x="0" y="1922223"/>
                  </a:moveTo>
                  <a:lnTo>
                    <a:pt x="0" y="1836176"/>
                  </a:lnTo>
                </a:path>
                <a:path w="38735" h="1922779">
                  <a:moveTo>
                    <a:pt x="0" y="1826644"/>
                  </a:moveTo>
                  <a:lnTo>
                    <a:pt x="19178" y="411311"/>
                  </a:lnTo>
                </a:path>
                <a:path w="38735" h="1922779">
                  <a:moveTo>
                    <a:pt x="19178" y="401589"/>
                  </a:moveTo>
                  <a:lnTo>
                    <a:pt x="28673" y="66915"/>
                  </a:lnTo>
                </a:path>
                <a:path w="38735" h="1922779">
                  <a:moveTo>
                    <a:pt x="28673" y="57383"/>
                  </a:moveTo>
                  <a:lnTo>
                    <a:pt x="3816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672070" y="176088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676818" y="1775188"/>
              <a:ext cx="104775" cy="1989455"/>
            </a:xfrm>
            <a:custGeom>
              <a:avLst/>
              <a:gdLst/>
              <a:ahLst/>
              <a:cxnLst/>
              <a:rect l="l" t="t" r="r" b="b"/>
              <a:pathLst>
                <a:path w="104775" h="1989454">
                  <a:moveTo>
                    <a:pt x="0" y="0"/>
                  </a:moveTo>
                  <a:lnTo>
                    <a:pt x="0" y="114862"/>
                  </a:lnTo>
                </a:path>
                <a:path w="104775" h="1989454">
                  <a:moveTo>
                    <a:pt x="0" y="124394"/>
                  </a:moveTo>
                  <a:lnTo>
                    <a:pt x="37978" y="1950829"/>
                  </a:lnTo>
                </a:path>
                <a:path w="104775" h="1989454">
                  <a:moveTo>
                    <a:pt x="37978" y="1960361"/>
                  </a:moveTo>
                  <a:lnTo>
                    <a:pt x="37978" y="1950829"/>
                  </a:lnTo>
                </a:path>
                <a:path w="104775" h="1989454">
                  <a:moveTo>
                    <a:pt x="37978" y="1941297"/>
                  </a:moveTo>
                  <a:lnTo>
                    <a:pt x="37978" y="1711782"/>
                  </a:lnTo>
                </a:path>
                <a:path w="104775" h="1989454">
                  <a:moveTo>
                    <a:pt x="37978" y="1702250"/>
                  </a:moveTo>
                  <a:lnTo>
                    <a:pt x="47567" y="1252714"/>
                  </a:lnTo>
                </a:path>
                <a:path w="104775" h="1989454">
                  <a:moveTo>
                    <a:pt x="47567" y="1243182"/>
                  </a:moveTo>
                  <a:lnTo>
                    <a:pt x="66556" y="152990"/>
                  </a:lnTo>
                </a:path>
                <a:path w="104775" h="1989454">
                  <a:moveTo>
                    <a:pt x="66556" y="143458"/>
                  </a:moveTo>
                  <a:lnTo>
                    <a:pt x="76051" y="9532"/>
                  </a:lnTo>
                </a:path>
                <a:path w="104775" h="1989454">
                  <a:moveTo>
                    <a:pt x="76051" y="0"/>
                  </a:moveTo>
                  <a:lnTo>
                    <a:pt x="76051" y="9532"/>
                  </a:lnTo>
                </a:path>
                <a:path w="104775" h="1989454">
                  <a:moveTo>
                    <a:pt x="76051" y="19254"/>
                  </a:moveTo>
                  <a:lnTo>
                    <a:pt x="76051" y="286917"/>
                  </a:lnTo>
                </a:path>
                <a:path w="104775" h="1989454">
                  <a:moveTo>
                    <a:pt x="76051" y="296449"/>
                  </a:moveTo>
                  <a:lnTo>
                    <a:pt x="95230" y="1195521"/>
                  </a:lnTo>
                </a:path>
                <a:path w="104775" h="1989454">
                  <a:moveTo>
                    <a:pt x="95230" y="1205053"/>
                  </a:moveTo>
                  <a:lnTo>
                    <a:pt x="104724" y="1950829"/>
                  </a:lnTo>
                </a:path>
                <a:path w="104775" h="1989454">
                  <a:moveTo>
                    <a:pt x="104724" y="1960361"/>
                  </a:moveTo>
                  <a:lnTo>
                    <a:pt x="104724" y="198919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776795" y="376915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781543" y="1813508"/>
              <a:ext cx="38100" cy="1960880"/>
            </a:xfrm>
            <a:custGeom>
              <a:avLst/>
              <a:gdLst/>
              <a:ahLst/>
              <a:cxnLst/>
              <a:rect l="l" t="t" r="r" b="b"/>
              <a:pathLst>
                <a:path w="38100" h="1960879">
                  <a:moveTo>
                    <a:pt x="0" y="1960409"/>
                  </a:moveTo>
                  <a:lnTo>
                    <a:pt x="9494" y="1807399"/>
                  </a:lnTo>
                </a:path>
                <a:path w="38100" h="1960879">
                  <a:moveTo>
                    <a:pt x="9494" y="1797857"/>
                  </a:moveTo>
                  <a:lnTo>
                    <a:pt x="18989" y="1367385"/>
                  </a:lnTo>
                </a:path>
                <a:path w="38100" h="1960879">
                  <a:moveTo>
                    <a:pt x="18989" y="1357853"/>
                  </a:moveTo>
                  <a:lnTo>
                    <a:pt x="37978" y="143554"/>
                  </a:lnTo>
                </a:path>
                <a:path w="38100" h="1960879">
                  <a:moveTo>
                    <a:pt x="37978" y="134021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814773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819521" y="1803975"/>
              <a:ext cx="38100" cy="1951355"/>
            </a:xfrm>
            <a:custGeom>
              <a:avLst/>
              <a:gdLst/>
              <a:ahLst/>
              <a:cxnLst/>
              <a:rect l="l" t="t" r="r" b="b"/>
              <a:pathLst>
                <a:path w="38100" h="1951354">
                  <a:moveTo>
                    <a:pt x="0" y="0"/>
                  </a:moveTo>
                  <a:lnTo>
                    <a:pt x="9494" y="95607"/>
                  </a:lnTo>
                </a:path>
                <a:path w="38100" h="1951354">
                  <a:moveTo>
                    <a:pt x="9494" y="105139"/>
                  </a:moveTo>
                  <a:lnTo>
                    <a:pt x="9494" y="430280"/>
                  </a:lnTo>
                </a:path>
                <a:path w="38100" h="1951354">
                  <a:moveTo>
                    <a:pt x="9494" y="439813"/>
                  </a:moveTo>
                  <a:lnTo>
                    <a:pt x="37978" y="1883904"/>
                  </a:lnTo>
                </a:path>
                <a:path w="38100" h="1951354">
                  <a:moveTo>
                    <a:pt x="37978" y="1893436"/>
                  </a:moveTo>
                  <a:lnTo>
                    <a:pt x="37978" y="195087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852751" y="375961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857499" y="1794443"/>
              <a:ext cx="76835" cy="1960880"/>
            </a:xfrm>
            <a:custGeom>
              <a:avLst/>
              <a:gdLst/>
              <a:ahLst/>
              <a:cxnLst/>
              <a:rect l="l" t="t" r="r" b="b"/>
              <a:pathLst>
                <a:path w="76835" h="1960879">
                  <a:moveTo>
                    <a:pt x="0" y="1960409"/>
                  </a:moveTo>
                  <a:lnTo>
                    <a:pt x="9494" y="1855059"/>
                  </a:lnTo>
                </a:path>
                <a:path w="76835" h="1960879">
                  <a:moveTo>
                    <a:pt x="9494" y="1845527"/>
                  </a:moveTo>
                  <a:lnTo>
                    <a:pt x="18989" y="1443928"/>
                  </a:lnTo>
                </a:path>
                <a:path w="76835" h="1960879">
                  <a:moveTo>
                    <a:pt x="18989" y="1434396"/>
                  </a:moveTo>
                  <a:lnTo>
                    <a:pt x="38262" y="9532"/>
                  </a:lnTo>
                </a:path>
                <a:path w="76835" h="1960879">
                  <a:moveTo>
                    <a:pt x="38262" y="0"/>
                  </a:moveTo>
                  <a:lnTo>
                    <a:pt x="38262" y="19064"/>
                  </a:lnTo>
                </a:path>
                <a:path w="76835" h="1960879">
                  <a:moveTo>
                    <a:pt x="38262" y="28596"/>
                  </a:moveTo>
                  <a:lnTo>
                    <a:pt x="47757" y="305791"/>
                  </a:lnTo>
                </a:path>
                <a:path w="76835" h="1960879">
                  <a:moveTo>
                    <a:pt x="47757" y="315609"/>
                  </a:moveTo>
                  <a:lnTo>
                    <a:pt x="66746" y="1835995"/>
                  </a:lnTo>
                </a:path>
                <a:path w="76835" h="1960879">
                  <a:moveTo>
                    <a:pt x="66746" y="1845527"/>
                  </a:moveTo>
                  <a:lnTo>
                    <a:pt x="76241" y="1931574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928992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933740" y="1813508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1912510"/>
                  </a:moveTo>
                  <a:lnTo>
                    <a:pt x="9494" y="1845537"/>
                  </a:lnTo>
                </a:path>
                <a:path w="38100" h="1912620">
                  <a:moveTo>
                    <a:pt x="9494" y="1835995"/>
                  </a:moveTo>
                  <a:lnTo>
                    <a:pt x="18989" y="1128319"/>
                  </a:lnTo>
                </a:path>
                <a:path w="38100" h="1912620">
                  <a:moveTo>
                    <a:pt x="18989" y="1118787"/>
                  </a:moveTo>
                  <a:lnTo>
                    <a:pt x="28483" y="28596"/>
                  </a:lnTo>
                </a:path>
                <a:path w="38100" h="1912620">
                  <a:moveTo>
                    <a:pt x="28483" y="19064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966970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971719" y="1813508"/>
              <a:ext cx="38735" cy="1922145"/>
            </a:xfrm>
            <a:custGeom>
              <a:avLst/>
              <a:gdLst/>
              <a:ahLst/>
              <a:cxnLst/>
              <a:rect l="l" t="t" r="r" b="b"/>
              <a:pathLst>
                <a:path w="38735" h="1922145">
                  <a:moveTo>
                    <a:pt x="0" y="0"/>
                  </a:moveTo>
                  <a:lnTo>
                    <a:pt x="0" y="57478"/>
                  </a:lnTo>
                </a:path>
                <a:path w="38735" h="1922145">
                  <a:moveTo>
                    <a:pt x="0" y="67010"/>
                  </a:moveTo>
                  <a:lnTo>
                    <a:pt x="9494" y="411216"/>
                  </a:lnTo>
                </a:path>
                <a:path w="38735" h="1922145">
                  <a:moveTo>
                    <a:pt x="9494" y="420748"/>
                  </a:moveTo>
                  <a:lnTo>
                    <a:pt x="38168" y="1902977"/>
                  </a:lnTo>
                </a:path>
                <a:path w="38735" h="1922145">
                  <a:moveTo>
                    <a:pt x="38168" y="1912510"/>
                  </a:moveTo>
                  <a:lnTo>
                    <a:pt x="38168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005138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009887" y="1784720"/>
              <a:ext cx="38100" cy="1951355"/>
            </a:xfrm>
            <a:custGeom>
              <a:avLst/>
              <a:gdLst/>
              <a:ahLst/>
              <a:cxnLst/>
              <a:rect l="l" t="t" r="r" b="b"/>
              <a:pathLst>
                <a:path w="38100" h="1951354">
                  <a:moveTo>
                    <a:pt x="0" y="1950829"/>
                  </a:moveTo>
                  <a:lnTo>
                    <a:pt x="0" y="1836186"/>
                  </a:lnTo>
                </a:path>
                <a:path w="38100" h="1951354">
                  <a:moveTo>
                    <a:pt x="0" y="1826644"/>
                  </a:moveTo>
                  <a:lnTo>
                    <a:pt x="3807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043211" y="177042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047960" y="1784720"/>
              <a:ext cx="38100" cy="1941830"/>
            </a:xfrm>
            <a:custGeom>
              <a:avLst/>
              <a:gdLst/>
              <a:ahLst/>
              <a:cxnLst/>
              <a:rect l="l" t="t" r="r" b="b"/>
              <a:pathLst>
                <a:path w="38100" h="1941829">
                  <a:moveTo>
                    <a:pt x="0" y="0"/>
                  </a:moveTo>
                  <a:lnTo>
                    <a:pt x="0" y="66915"/>
                  </a:lnTo>
                </a:path>
                <a:path w="38100" h="1941829">
                  <a:moveTo>
                    <a:pt x="0" y="76447"/>
                  </a:moveTo>
                  <a:lnTo>
                    <a:pt x="9494" y="698134"/>
                  </a:lnTo>
                </a:path>
                <a:path w="38100" h="1941829">
                  <a:moveTo>
                    <a:pt x="9494" y="707666"/>
                  </a:moveTo>
                  <a:lnTo>
                    <a:pt x="28483" y="1826644"/>
                  </a:lnTo>
                </a:path>
                <a:path w="38100" h="1941829">
                  <a:moveTo>
                    <a:pt x="28483" y="1836186"/>
                  </a:moveTo>
                  <a:lnTo>
                    <a:pt x="37978" y="1941297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081190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085938" y="1775188"/>
              <a:ext cx="38735" cy="1951355"/>
            </a:xfrm>
            <a:custGeom>
              <a:avLst/>
              <a:gdLst/>
              <a:ahLst/>
              <a:cxnLst/>
              <a:rect l="l" t="t" r="r" b="b"/>
              <a:pathLst>
                <a:path w="38735" h="1951354">
                  <a:moveTo>
                    <a:pt x="0" y="1950829"/>
                  </a:moveTo>
                  <a:lnTo>
                    <a:pt x="0" y="1807341"/>
                  </a:lnTo>
                </a:path>
                <a:path w="38735" h="1951354">
                  <a:moveTo>
                    <a:pt x="0" y="1797809"/>
                  </a:moveTo>
                  <a:lnTo>
                    <a:pt x="9494" y="1080659"/>
                  </a:lnTo>
                </a:path>
                <a:path w="38735" h="1951354">
                  <a:moveTo>
                    <a:pt x="9494" y="1071126"/>
                  </a:moveTo>
                  <a:lnTo>
                    <a:pt x="3816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119358" y="1760889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124106" y="1765656"/>
              <a:ext cx="28575" cy="1951355"/>
            </a:xfrm>
            <a:custGeom>
              <a:avLst/>
              <a:gdLst/>
              <a:ahLst/>
              <a:cxnLst/>
              <a:rect l="l" t="t" r="r" b="b"/>
              <a:pathLst>
                <a:path w="28575" h="1951354">
                  <a:moveTo>
                    <a:pt x="0" y="0"/>
                  </a:moveTo>
                  <a:lnTo>
                    <a:pt x="0" y="19064"/>
                  </a:lnTo>
                </a:path>
                <a:path w="28575" h="1951354">
                  <a:moveTo>
                    <a:pt x="0" y="28787"/>
                  </a:moveTo>
                  <a:lnTo>
                    <a:pt x="9494" y="564112"/>
                  </a:lnTo>
                </a:path>
                <a:path w="28575" h="1951354">
                  <a:moveTo>
                    <a:pt x="9494" y="573930"/>
                  </a:moveTo>
                  <a:lnTo>
                    <a:pt x="28483" y="195082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147832" y="372125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02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78"/>
                  </a:lnTo>
                  <a:lnTo>
                    <a:pt x="4749" y="19075"/>
                  </a:lnTo>
                  <a:lnTo>
                    <a:pt x="8102" y="17678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75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152589" y="1794443"/>
              <a:ext cx="38100" cy="1931670"/>
            </a:xfrm>
            <a:custGeom>
              <a:avLst/>
              <a:gdLst/>
              <a:ahLst/>
              <a:cxnLst/>
              <a:rect l="l" t="t" r="r" b="b"/>
              <a:pathLst>
                <a:path w="38100" h="1931670">
                  <a:moveTo>
                    <a:pt x="0" y="1931574"/>
                  </a:moveTo>
                  <a:lnTo>
                    <a:pt x="9494" y="1692527"/>
                  </a:lnTo>
                </a:path>
                <a:path w="38100" h="1931670">
                  <a:moveTo>
                    <a:pt x="9494" y="1682995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185819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190568" y="1784720"/>
              <a:ext cx="38100" cy="1951355"/>
            </a:xfrm>
            <a:custGeom>
              <a:avLst/>
              <a:gdLst/>
              <a:ahLst/>
              <a:cxnLst/>
              <a:rect l="l" t="t" r="r" b="b"/>
              <a:pathLst>
                <a:path w="38100" h="1951354">
                  <a:moveTo>
                    <a:pt x="0" y="0"/>
                  </a:moveTo>
                  <a:lnTo>
                    <a:pt x="9494" y="66915"/>
                  </a:lnTo>
                </a:path>
                <a:path w="38100" h="1951354">
                  <a:moveTo>
                    <a:pt x="9494" y="76447"/>
                  </a:moveTo>
                  <a:lnTo>
                    <a:pt x="18989" y="459067"/>
                  </a:lnTo>
                </a:path>
                <a:path w="38100" h="1951354">
                  <a:moveTo>
                    <a:pt x="18989" y="468600"/>
                  </a:moveTo>
                  <a:lnTo>
                    <a:pt x="37978" y="1950829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223797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228546" y="1823040"/>
              <a:ext cx="38735" cy="1912620"/>
            </a:xfrm>
            <a:custGeom>
              <a:avLst/>
              <a:gdLst/>
              <a:ahLst/>
              <a:cxnLst/>
              <a:rect l="l" t="t" r="r" b="b"/>
              <a:pathLst>
                <a:path w="38735" h="1912620">
                  <a:moveTo>
                    <a:pt x="0" y="1912510"/>
                  </a:moveTo>
                  <a:lnTo>
                    <a:pt x="9494" y="1721352"/>
                  </a:lnTo>
                </a:path>
                <a:path w="38735" h="1912620">
                  <a:moveTo>
                    <a:pt x="9494" y="1711820"/>
                  </a:moveTo>
                  <a:lnTo>
                    <a:pt x="19273" y="927668"/>
                  </a:lnTo>
                </a:path>
                <a:path w="38735" h="1912620">
                  <a:moveTo>
                    <a:pt x="19273" y="918135"/>
                  </a:moveTo>
                  <a:lnTo>
                    <a:pt x="38262" y="19064"/>
                  </a:lnTo>
                </a:path>
                <a:path w="38735" h="1912620">
                  <a:moveTo>
                    <a:pt x="38262" y="9532"/>
                  </a:moveTo>
                  <a:lnTo>
                    <a:pt x="38262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262060" y="180874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276303" y="1823040"/>
              <a:ext cx="28575" cy="1903095"/>
            </a:xfrm>
            <a:custGeom>
              <a:avLst/>
              <a:gdLst/>
              <a:ahLst/>
              <a:cxnLst/>
              <a:rect l="l" t="t" r="r" b="b"/>
              <a:pathLst>
                <a:path w="28575" h="1903095">
                  <a:moveTo>
                    <a:pt x="0" y="0"/>
                  </a:moveTo>
                  <a:lnTo>
                    <a:pt x="0" y="114671"/>
                  </a:lnTo>
                </a:path>
                <a:path w="28575" h="1903095">
                  <a:moveTo>
                    <a:pt x="0" y="124489"/>
                  </a:moveTo>
                  <a:lnTo>
                    <a:pt x="28483" y="1902977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300038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4304787" y="1823040"/>
              <a:ext cx="38100" cy="1903095"/>
            </a:xfrm>
            <a:custGeom>
              <a:avLst/>
              <a:gdLst/>
              <a:ahLst/>
              <a:cxnLst/>
              <a:rect l="l" t="t" r="r" b="b"/>
              <a:pathLst>
                <a:path w="38100" h="1903095">
                  <a:moveTo>
                    <a:pt x="0" y="1902977"/>
                  </a:moveTo>
                  <a:lnTo>
                    <a:pt x="9494" y="1769032"/>
                  </a:lnTo>
                </a:path>
                <a:path w="38100" h="1903095">
                  <a:moveTo>
                    <a:pt x="9494" y="1759490"/>
                  </a:moveTo>
                  <a:lnTo>
                    <a:pt x="18989" y="1137851"/>
                  </a:lnTo>
                </a:path>
                <a:path w="38100" h="1903095">
                  <a:moveTo>
                    <a:pt x="18989" y="1128319"/>
                  </a:moveTo>
                  <a:lnTo>
                    <a:pt x="37978" y="38128"/>
                  </a:lnTo>
                </a:path>
                <a:path w="38100" h="1903095">
                  <a:moveTo>
                    <a:pt x="37978" y="28596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338016" y="180874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342765" y="1803975"/>
              <a:ext cx="114300" cy="1951355"/>
            </a:xfrm>
            <a:custGeom>
              <a:avLst/>
              <a:gdLst/>
              <a:ahLst/>
              <a:cxnLst/>
              <a:rect l="l" t="t" r="r" b="b"/>
              <a:pathLst>
                <a:path w="114300" h="1951354">
                  <a:moveTo>
                    <a:pt x="0" y="19064"/>
                  </a:moveTo>
                  <a:lnTo>
                    <a:pt x="9494" y="105139"/>
                  </a:lnTo>
                </a:path>
                <a:path w="114300" h="1951354">
                  <a:moveTo>
                    <a:pt x="9494" y="114671"/>
                  </a:moveTo>
                  <a:lnTo>
                    <a:pt x="19273" y="1003925"/>
                  </a:lnTo>
                </a:path>
                <a:path w="114300" h="1951354">
                  <a:moveTo>
                    <a:pt x="19273" y="1013743"/>
                  </a:moveTo>
                  <a:lnTo>
                    <a:pt x="38262" y="1883904"/>
                  </a:lnTo>
                </a:path>
                <a:path w="114300" h="1951354">
                  <a:moveTo>
                    <a:pt x="38262" y="1893436"/>
                  </a:moveTo>
                  <a:lnTo>
                    <a:pt x="38262" y="1941106"/>
                  </a:lnTo>
                </a:path>
                <a:path w="114300" h="1951354">
                  <a:moveTo>
                    <a:pt x="38262" y="1950876"/>
                  </a:moveTo>
                  <a:lnTo>
                    <a:pt x="38262" y="1931574"/>
                  </a:lnTo>
                </a:path>
                <a:path w="114300" h="1951354">
                  <a:moveTo>
                    <a:pt x="38262" y="1922042"/>
                  </a:moveTo>
                  <a:lnTo>
                    <a:pt x="47757" y="1453461"/>
                  </a:lnTo>
                </a:path>
                <a:path w="114300" h="1951354">
                  <a:moveTo>
                    <a:pt x="47757" y="1443928"/>
                  </a:moveTo>
                  <a:lnTo>
                    <a:pt x="76241" y="9532"/>
                  </a:lnTo>
                </a:path>
                <a:path w="114300" h="1951354">
                  <a:moveTo>
                    <a:pt x="76241" y="0"/>
                  </a:moveTo>
                  <a:lnTo>
                    <a:pt x="76241" y="9532"/>
                  </a:lnTo>
                </a:path>
                <a:path w="114300" h="1951354">
                  <a:moveTo>
                    <a:pt x="76241" y="19064"/>
                  </a:moveTo>
                  <a:lnTo>
                    <a:pt x="85735" y="181682"/>
                  </a:lnTo>
                </a:path>
                <a:path w="114300" h="1951354">
                  <a:moveTo>
                    <a:pt x="85735" y="191214"/>
                  </a:moveTo>
                  <a:lnTo>
                    <a:pt x="85735" y="755326"/>
                  </a:lnTo>
                </a:path>
                <a:path w="114300" h="1951354">
                  <a:moveTo>
                    <a:pt x="85735" y="764859"/>
                  </a:moveTo>
                  <a:lnTo>
                    <a:pt x="114219" y="1902968"/>
                  </a:lnTo>
                </a:path>
                <a:path w="114300" h="1951354">
                  <a:moveTo>
                    <a:pt x="114219" y="1912510"/>
                  </a:moveTo>
                  <a:lnTo>
                    <a:pt x="114219" y="194110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4452236" y="375008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456984" y="1794443"/>
              <a:ext cx="29209" cy="1950720"/>
            </a:xfrm>
            <a:custGeom>
              <a:avLst/>
              <a:gdLst/>
              <a:ahLst/>
              <a:cxnLst/>
              <a:rect l="l" t="t" r="r" b="b"/>
              <a:pathLst>
                <a:path w="29210" h="1950720">
                  <a:moveTo>
                    <a:pt x="0" y="1950638"/>
                  </a:moveTo>
                  <a:lnTo>
                    <a:pt x="0" y="1874133"/>
                  </a:lnTo>
                </a:path>
                <a:path w="29210" h="1950720">
                  <a:moveTo>
                    <a:pt x="0" y="1864601"/>
                  </a:moveTo>
                  <a:lnTo>
                    <a:pt x="9494" y="1176266"/>
                  </a:lnTo>
                </a:path>
                <a:path w="29210" h="1950720">
                  <a:moveTo>
                    <a:pt x="9494" y="1166448"/>
                  </a:moveTo>
                  <a:lnTo>
                    <a:pt x="2867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480909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495152" y="1775188"/>
              <a:ext cx="104775" cy="1951355"/>
            </a:xfrm>
            <a:custGeom>
              <a:avLst/>
              <a:gdLst/>
              <a:ahLst/>
              <a:cxnLst/>
              <a:rect l="l" t="t" r="r" b="b"/>
              <a:pathLst>
                <a:path w="104775" h="1951354">
                  <a:moveTo>
                    <a:pt x="0" y="0"/>
                  </a:moveTo>
                  <a:lnTo>
                    <a:pt x="0" y="28787"/>
                  </a:lnTo>
                </a:path>
                <a:path w="104775" h="1951354">
                  <a:moveTo>
                    <a:pt x="0" y="38319"/>
                  </a:moveTo>
                  <a:lnTo>
                    <a:pt x="9494" y="420844"/>
                  </a:lnTo>
                </a:path>
                <a:path w="104775" h="1951354">
                  <a:moveTo>
                    <a:pt x="9494" y="430471"/>
                  </a:moveTo>
                  <a:lnTo>
                    <a:pt x="28483" y="1922223"/>
                  </a:lnTo>
                </a:path>
                <a:path w="104775" h="1951354">
                  <a:moveTo>
                    <a:pt x="28483" y="1931755"/>
                  </a:moveTo>
                  <a:lnTo>
                    <a:pt x="37978" y="1941297"/>
                  </a:lnTo>
                </a:path>
                <a:path w="104775" h="1951354">
                  <a:moveTo>
                    <a:pt x="37978" y="1950829"/>
                  </a:moveTo>
                  <a:lnTo>
                    <a:pt x="37978" y="1941297"/>
                  </a:lnTo>
                </a:path>
                <a:path w="104775" h="1951354">
                  <a:moveTo>
                    <a:pt x="37978" y="1931755"/>
                  </a:moveTo>
                  <a:lnTo>
                    <a:pt x="37978" y="1845718"/>
                  </a:lnTo>
                </a:path>
                <a:path w="104775" h="1951354">
                  <a:moveTo>
                    <a:pt x="37978" y="1836176"/>
                  </a:moveTo>
                  <a:lnTo>
                    <a:pt x="47472" y="1138042"/>
                  </a:lnTo>
                </a:path>
                <a:path w="104775" h="1951354">
                  <a:moveTo>
                    <a:pt x="47472" y="1128510"/>
                  </a:moveTo>
                  <a:lnTo>
                    <a:pt x="66556" y="9532"/>
                  </a:lnTo>
                </a:path>
                <a:path w="104775" h="1951354">
                  <a:moveTo>
                    <a:pt x="66556" y="0"/>
                  </a:moveTo>
                  <a:lnTo>
                    <a:pt x="76051" y="19254"/>
                  </a:lnTo>
                </a:path>
                <a:path w="104775" h="1951354">
                  <a:moveTo>
                    <a:pt x="76051" y="28787"/>
                  </a:moveTo>
                  <a:lnTo>
                    <a:pt x="76051" y="296449"/>
                  </a:lnTo>
                </a:path>
                <a:path w="104775" h="1951354">
                  <a:moveTo>
                    <a:pt x="76051" y="305981"/>
                  </a:moveTo>
                  <a:lnTo>
                    <a:pt x="104724" y="1931755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595129" y="371171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599877" y="1813508"/>
              <a:ext cx="38100" cy="1893570"/>
            </a:xfrm>
            <a:custGeom>
              <a:avLst/>
              <a:gdLst/>
              <a:ahLst/>
              <a:cxnLst/>
              <a:rect l="l" t="t" r="r" b="b"/>
              <a:pathLst>
                <a:path w="38100" h="1893570">
                  <a:moveTo>
                    <a:pt x="0" y="1893436"/>
                  </a:moveTo>
                  <a:lnTo>
                    <a:pt x="9494" y="1855069"/>
                  </a:lnTo>
                </a:path>
                <a:path w="38100" h="1893570">
                  <a:moveTo>
                    <a:pt x="9494" y="1845537"/>
                  </a:moveTo>
                  <a:lnTo>
                    <a:pt x="9494" y="1577855"/>
                  </a:lnTo>
                </a:path>
                <a:path w="38100" h="1893570">
                  <a:moveTo>
                    <a:pt x="9494" y="1568323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633107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637855" y="1794443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0"/>
                  </a:moveTo>
                  <a:lnTo>
                    <a:pt x="9494" y="9532"/>
                  </a:lnTo>
                </a:path>
                <a:path w="38100" h="1912620">
                  <a:moveTo>
                    <a:pt x="9494" y="19064"/>
                  </a:moveTo>
                  <a:lnTo>
                    <a:pt x="9494" y="191214"/>
                  </a:lnTo>
                </a:path>
                <a:path w="38100" h="1912620">
                  <a:moveTo>
                    <a:pt x="9494" y="200746"/>
                  </a:moveTo>
                  <a:lnTo>
                    <a:pt x="28483" y="1596919"/>
                  </a:lnTo>
                </a:path>
                <a:path w="38100" h="1912620">
                  <a:moveTo>
                    <a:pt x="28483" y="1606452"/>
                  </a:moveTo>
                  <a:lnTo>
                    <a:pt x="37978" y="191250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671085" y="371171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675833" y="1794443"/>
              <a:ext cx="38735" cy="1922145"/>
            </a:xfrm>
            <a:custGeom>
              <a:avLst/>
              <a:gdLst/>
              <a:ahLst/>
              <a:cxnLst/>
              <a:rect l="l" t="t" r="r" b="b"/>
              <a:pathLst>
                <a:path w="38735" h="1922145">
                  <a:moveTo>
                    <a:pt x="0" y="1922042"/>
                  </a:moveTo>
                  <a:lnTo>
                    <a:pt x="9494" y="1883904"/>
                  </a:lnTo>
                </a:path>
                <a:path w="38735" h="1922145">
                  <a:moveTo>
                    <a:pt x="9494" y="1874133"/>
                  </a:moveTo>
                  <a:lnTo>
                    <a:pt x="9494" y="1635048"/>
                  </a:lnTo>
                </a:path>
                <a:path w="38735" h="1922145">
                  <a:moveTo>
                    <a:pt x="9494" y="1625516"/>
                  </a:moveTo>
                  <a:lnTo>
                    <a:pt x="38262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709348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714096" y="1794443"/>
              <a:ext cx="38100" cy="1941195"/>
            </a:xfrm>
            <a:custGeom>
              <a:avLst/>
              <a:gdLst/>
              <a:ahLst/>
              <a:cxnLst/>
              <a:rect l="l" t="t" r="r" b="b"/>
              <a:pathLst>
                <a:path w="38100" h="1941195">
                  <a:moveTo>
                    <a:pt x="0" y="0"/>
                  </a:moveTo>
                  <a:lnTo>
                    <a:pt x="9494" y="86075"/>
                  </a:lnTo>
                </a:path>
                <a:path w="38100" h="1941195">
                  <a:moveTo>
                    <a:pt x="9494" y="95607"/>
                  </a:moveTo>
                  <a:lnTo>
                    <a:pt x="18989" y="937009"/>
                  </a:lnTo>
                </a:path>
                <a:path w="38100" h="1941195">
                  <a:moveTo>
                    <a:pt x="18989" y="946732"/>
                  </a:moveTo>
                  <a:lnTo>
                    <a:pt x="37978" y="1893436"/>
                  </a:lnTo>
                </a:path>
                <a:path w="38100" h="1941195">
                  <a:moveTo>
                    <a:pt x="37978" y="1902968"/>
                  </a:moveTo>
                  <a:lnTo>
                    <a:pt x="37978" y="194110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747326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752074" y="1813508"/>
              <a:ext cx="38100" cy="1931670"/>
            </a:xfrm>
            <a:custGeom>
              <a:avLst/>
              <a:gdLst/>
              <a:ahLst/>
              <a:cxnLst/>
              <a:rect l="l" t="t" r="r" b="b"/>
              <a:pathLst>
                <a:path w="38100" h="1931670">
                  <a:moveTo>
                    <a:pt x="0" y="1931574"/>
                  </a:moveTo>
                  <a:lnTo>
                    <a:pt x="0" y="1864839"/>
                  </a:lnTo>
                </a:path>
                <a:path w="38100" h="1931670">
                  <a:moveTo>
                    <a:pt x="0" y="1855069"/>
                  </a:moveTo>
                  <a:lnTo>
                    <a:pt x="9494" y="1367385"/>
                  </a:lnTo>
                </a:path>
                <a:path w="38100" h="1931670">
                  <a:moveTo>
                    <a:pt x="9494" y="1357853"/>
                  </a:moveTo>
                  <a:lnTo>
                    <a:pt x="28483" y="67010"/>
                  </a:lnTo>
                </a:path>
                <a:path w="38100" h="1931670">
                  <a:moveTo>
                    <a:pt x="28483" y="57478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785304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790052" y="1803975"/>
              <a:ext cx="38735" cy="1941195"/>
            </a:xfrm>
            <a:custGeom>
              <a:avLst/>
              <a:gdLst/>
              <a:ahLst/>
              <a:cxnLst/>
              <a:rect l="l" t="t" r="r" b="b"/>
              <a:pathLst>
                <a:path w="38735" h="1941195">
                  <a:moveTo>
                    <a:pt x="0" y="0"/>
                  </a:moveTo>
                  <a:lnTo>
                    <a:pt x="9494" y="114671"/>
                  </a:lnTo>
                </a:path>
                <a:path w="38735" h="1941195">
                  <a:moveTo>
                    <a:pt x="9494" y="124203"/>
                  </a:moveTo>
                  <a:lnTo>
                    <a:pt x="18989" y="851125"/>
                  </a:lnTo>
                </a:path>
                <a:path w="38735" h="1941195">
                  <a:moveTo>
                    <a:pt x="18989" y="860657"/>
                  </a:moveTo>
                  <a:lnTo>
                    <a:pt x="38168" y="1941106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823472" y="375008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828220" y="1813508"/>
              <a:ext cx="38100" cy="1941830"/>
            </a:xfrm>
            <a:custGeom>
              <a:avLst/>
              <a:gdLst/>
              <a:ahLst/>
              <a:cxnLst/>
              <a:rect l="l" t="t" r="r" b="b"/>
              <a:pathLst>
                <a:path w="38100" h="1941829">
                  <a:moveTo>
                    <a:pt x="0" y="1941344"/>
                  </a:moveTo>
                  <a:lnTo>
                    <a:pt x="0" y="1912510"/>
                  </a:lnTo>
                </a:path>
                <a:path w="38100" h="1941829">
                  <a:moveTo>
                    <a:pt x="0" y="1902977"/>
                  </a:moveTo>
                  <a:lnTo>
                    <a:pt x="9494" y="1491875"/>
                  </a:lnTo>
                </a:path>
                <a:path w="38100" h="1941829">
                  <a:moveTo>
                    <a:pt x="9494" y="1482248"/>
                  </a:moveTo>
                  <a:lnTo>
                    <a:pt x="3807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861545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866293" y="1803975"/>
              <a:ext cx="38100" cy="1931670"/>
            </a:xfrm>
            <a:custGeom>
              <a:avLst/>
              <a:gdLst/>
              <a:ahLst/>
              <a:cxnLst/>
              <a:rect l="l" t="t" r="r" b="b"/>
              <a:pathLst>
                <a:path w="38100" h="1931670">
                  <a:moveTo>
                    <a:pt x="0" y="0"/>
                  </a:moveTo>
                  <a:lnTo>
                    <a:pt x="0" y="86075"/>
                  </a:lnTo>
                </a:path>
                <a:path w="38100" h="1931670">
                  <a:moveTo>
                    <a:pt x="0" y="95607"/>
                  </a:moveTo>
                  <a:lnTo>
                    <a:pt x="9494" y="372802"/>
                  </a:lnTo>
                </a:path>
                <a:path w="38100" h="1931670">
                  <a:moveTo>
                    <a:pt x="9494" y="382524"/>
                  </a:moveTo>
                  <a:lnTo>
                    <a:pt x="28483" y="1912510"/>
                  </a:lnTo>
                </a:path>
                <a:path w="38100" h="1931670">
                  <a:moveTo>
                    <a:pt x="28483" y="1922042"/>
                  </a:moveTo>
                  <a:lnTo>
                    <a:pt x="37978" y="1931574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4899523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4904271" y="1803975"/>
              <a:ext cx="28575" cy="1931670"/>
            </a:xfrm>
            <a:custGeom>
              <a:avLst/>
              <a:gdLst/>
              <a:ahLst/>
              <a:cxnLst/>
              <a:rect l="l" t="t" r="r" b="b"/>
              <a:pathLst>
                <a:path w="28575" h="1931670">
                  <a:moveTo>
                    <a:pt x="0" y="1931574"/>
                  </a:moveTo>
                  <a:lnTo>
                    <a:pt x="0" y="1835995"/>
                  </a:lnTo>
                </a:path>
                <a:path w="28575" h="1931670">
                  <a:moveTo>
                    <a:pt x="0" y="1826463"/>
                  </a:moveTo>
                  <a:lnTo>
                    <a:pt x="9494" y="1252809"/>
                  </a:lnTo>
                </a:path>
                <a:path w="28575" h="1931670">
                  <a:moveTo>
                    <a:pt x="9494" y="1243277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928007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932755" y="1803975"/>
              <a:ext cx="48260" cy="1912620"/>
            </a:xfrm>
            <a:custGeom>
              <a:avLst/>
              <a:gdLst/>
              <a:ahLst/>
              <a:cxnLst/>
              <a:rect l="l" t="t" r="r" b="b"/>
              <a:pathLst>
                <a:path w="48260" h="1912620">
                  <a:moveTo>
                    <a:pt x="0" y="0"/>
                  </a:moveTo>
                  <a:lnTo>
                    <a:pt x="9684" y="105139"/>
                  </a:lnTo>
                </a:path>
                <a:path w="48260" h="1912620">
                  <a:moveTo>
                    <a:pt x="9684" y="114671"/>
                  </a:moveTo>
                  <a:lnTo>
                    <a:pt x="19178" y="478132"/>
                  </a:lnTo>
                </a:path>
                <a:path w="48260" h="1912620">
                  <a:moveTo>
                    <a:pt x="19178" y="487664"/>
                  </a:moveTo>
                  <a:lnTo>
                    <a:pt x="38168" y="1893436"/>
                  </a:lnTo>
                </a:path>
                <a:path w="48260" h="1912620">
                  <a:moveTo>
                    <a:pt x="38168" y="1902968"/>
                  </a:moveTo>
                  <a:lnTo>
                    <a:pt x="47662" y="191251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975669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4980418" y="1803975"/>
              <a:ext cx="28575" cy="1912620"/>
            </a:xfrm>
            <a:custGeom>
              <a:avLst/>
              <a:gdLst/>
              <a:ahLst/>
              <a:cxnLst/>
              <a:rect l="l" t="t" r="r" b="b"/>
              <a:pathLst>
                <a:path w="28575" h="1912620">
                  <a:moveTo>
                    <a:pt x="0" y="1912510"/>
                  </a:moveTo>
                  <a:lnTo>
                    <a:pt x="0" y="1845527"/>
                  </a:lnTo>
                </a:path>
                <a:path w="28575" h="1912620">
                  <a:moveTo>
                    <a:pt x="0" y="1835995"/>
                  </a:moveTo>
                  <a:lnTo>
                    <a:pt x="9494" y="1137851"/>
                  </a:lnTo>
                </a:path>
                <a:path w="28575" h="1912620">
                  <a:moveTo>
                    <a:pt x="9494" y="1128319"/>
                  </a:moveTo>
                  <a:lnTo>
                    <a:pt x="28483" y="28596"/>
                  </a:lnTo>
                </a:path>
                <a:path w="28575" h="1912620">
                  <a:moveTo>
                    <a:pt x="28483" y="19064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004153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008901" y="1794443"/>
              <a:ext cx="76835" cy="1931670"/>
            </a:xfrm>
            <a:custGeom>
              <a:avLst/>
              <a:gdLst/>
              <a:ahLst/>
              <a:cxnLst/>
              <a:rect l="l" t="t" r="r" b="b"/>
              <a:pathLst>
                <a:path w="76835" h="1931670">
                  <a:moveTo>
                    <a:pt x="0" y="9532"/>
                  </a:moveTo>
                  <a:lnTo>
                    <a:pt x="9494" y="86075"/>
                  </a:lnTo>
                </a:path>
                <a:path w="76835" h="1931670">
                  <a:moveTo>
                    <a:pt x="9494" y="95607"/>
                  </a:moveTo>
                  <a:lnTo>
                    <a:pt x="18989" y="583271"/>
                  </a:lnTo>
                </a:path>
                <a:path w="76835" h="1931670">
                  <a:moveTo>
                    <a:pt x="18989" y="592803"/>
                  </a:moveTo>
                  <a:lnTo>
                    <a:pt x="37978" y="1883904"/>
                  </a:lnTo>
                </a:path>
                <a:path w="76835" h="1931670">
                  <a:moveTo>
                    <a:pt x="37978" y="1893436"/>
                  </a:moveTo>
                  <a:lnTo>
                    <a:pt x="37978" y="1922042"/>
                  </a:lnTo>
                </a:path>
                <a:path w="76835" h="1931670">
                  <a:moveTo>
                    <a:pt x="37978" y="1931574"/>
                  </a:moveTo>
                  <a:lnTo>
                    <a:pt x="47472" y="1922042"/>
                  </a:lnTo>
                </a:path>
                <a:path w="76835" h="1931670">
                  <a:moveTo>
                    <a:pt x="47472" y="1912500"/>
                  </a:moveTo>
                  <a:lnTo>
                    <a:pt x="47472" y="1730884"/>
                  </a:lnTo>
                </a:path>
                <a:path w="76835" h="1931670">
                  <a:moveTo>
                    <a:pt x="47472" y="1721114"/>
                  </a:moveTo>
                  <a:lnTo>
                    <a:pt x="76241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5080394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5085142" y="1794443"/>
              <a:ext cx="76200" cy="1931670"/>
            </a:xfrm>
            <a:custGeom>
              <a:avLst/>
              <a:gdLst/>
              <a:ahLst/>
              <a:cxnLst/>
              <a:rect l="l" t="t" r="r" b="b"/>
              <a:pathLst>
                <a:path w="76200" h="1931670">
                  <a:moveTo>
                    <a:pt x="0" y="0"/>
                  </a:moveTo>
                  <a:lnTo>
                    <a:pt x="9494" y="133735"/>
                  </a:lnTo>
                </a:path>
                <a:path w="76200" h="1931670">
                  <a:moveTo>
                    <a:pt x="9494" y="143268"/>
                  </a:moveTo>
                  <a:lnTo>
                    <a:pt x="18989" y="784209"/>
                  </a:lnTo>
                </a:path>
                <a:path w="76200" h="1931670">
                  <a:moveTo>
                    <a:pt x="18989" y="793741"/>
                  </a:moveTo>
                  <a:lnTo>
                    <a:pt x="37978" y="1874133"/>
                  </a:lnTo>
                </a:path>
                <a:path w="76200" h="1931670">
                  <a:moveTo>
                    <a:pt x="37978" y="1883904"/>
                  </a:moveTo>
                  <a:lnTo>
                    <a:pt x="37978" y="1922042"/>
                  </a:lnTo>
                </a:path>
                <a:path w="76200" h="1931670">
                  <a:moveTo>
                    <a:pt x="37978" y="1931574"/>
                  </a:moveTo>
                  <a:lnTo>
                    <a:pt x="37978" y="1922042"/>
                  </a:lnTo>
                </a:path>
                <a:path w="76200" h="1931670">
                  <a:moveTo>
                    <a:pt x="37978" y="1912500"/>
                  </a:moveTo>
                  <a:lnTo>
                    <a:pt x="47472" y="1759490"/>
                  </a:lnTo>
                </a:path>
                <a:path w="76200" h="1931670">
                  <a:moveTo>
                    <a:pt x="47472" y="1749948"/>
                  </a:moveTo>
                  <a:lnTo>
                    <a:pt x="56967" y="1099723"/>
                  </a:lnTo>
                </a:path>
                <a:path w="76200" h="1931670">
                  <a:moveTo>
                    <a:pt x="56967" y="1090000"/>
                  </a:moveTo>
                  <a:lnTo>
                    <a:pt x="75956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5156339" y="177995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499" y="4775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15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5161098" y="1794443"/>
              <a:ext cx="38735" cy="1922145"/>
            </a:xfrm>
            <a:custGeom>
              <a:avLst/>
              <a:gdLst/>
              <a:ahLst/>
              <a:cxnLst/>
              <a:rect l="l" t="t" r="r" b="b"/>
              <a:pathLst>
                <a:path w="38735" h="1922145">
                  <a:moveTo>
                    <a:pt x="0" y="0"/>
                  </a:moveTo>
                  <a:lnTo>
                    <a:pt x="9494" y="133735"/>
                  </a:lnTo>
                </a:path>
                <a:path w="38735" h="1922145">
                  <a:moveTo>
                    <a:pt x="9494" y="143268"/>
                  </a:moveTo>
                  <a:lnTo>
                    <a:pt x="19273" y="822337"/>
                  </a:lnTo>
                </a:path>
                <a:path w="38735" h="1922145">
                  <a:moveTo>
                    <a:pt x="19273" y="831870"/>
                  </a:moveTo>
                  <a:lnTo>
                    <a:pt x="38262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194605" y="372125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300"/>
                  </a:moveTo>
                  <a:lnTo>
                    <a:pt x="8102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300"/>
                  </a:lnTo>
                  <a:lnTo>
                    <a:pt x="1397" y="17678"/>
                  </a:lnTo>
                  <a:lnTo>
                    <a:pt x="4749" y="19075"/>
                  </a:lnTo>
                  <a:lnTo>
                    <a:pt x="8102" y="17678"/>
                  </a:lnTo>
                  <a:lnTo>
                    <a:pt x="9499" y="14300"/>
                  </a:lnTo>
                  <a:close/>
                </a:path>
                <a:path w="9525" h="19685">
                  <a:moveTo>
                    <a:pt x="9499" y="4775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75"/>
                  </a:lnTo>
                  <a:lnTo>
                    <a:pt x="1397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99" y="47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199362" y="1813508"/>
              <a:ext cx="38100" cy="1922145"/>
            </a:xfrm>
            <a:custGeom>
              <a:avLst/>
              <a:gdLst/>
              <a:ahLst/>
              <a:cxnLst/>
              <a:rect l="l" t="t" r="r" b="b"/>
              <a:pathLst>
                <a:path w="38100" h="1922145">
                  <a:moveTo>
                    <a:pt x="0" y="1922042"/>
                  </a:moveTo>
                  <a:lnTo>
                    <a:pt x="9494" y="1788325"/>
                  </a:lnTo>
                </a:path>
                <a:path w="38100" h="1922145">
                  <a:moveTo>
                    <a:pt x="9494" y="1778564"/>
                  </a:moveTo>
                  <a:lnTo>
                    <a:pt x="9494" y="1443928"/>
                  </a:lnTo>
                </a:path>
                <a:path w="38100" h="1922145">
                  <a:moveTo>
                    <a:pt x="9494" y="1434396"/>
                  </a:moveTo>
                  <a:lnTo>
                    <a:pt x="37978" y="19064"/>
                  </a:lnTo>
                </a:path>
                <a:path w="38100" h="1922145">
                  <a:moveTo>
                    <a:pt x="37978" y="9532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5232591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5237340" y="1803975"/>
              <a:ext cx="38100" cy="1931670"/>
            </a:xfrm>
            <a:custGeom>
              <a:avLst/>
              <a:gdLst/>
              <a:ahLst/>
              <a:cxnLst/>
              <a:rect l="l" t="t" r="r" b="b"/>
              <a:pathLst>
                <a:path w="38100" h="1931670">
                  <a:moveTo>
                    <a:pt x="0" y="0"/>
                  </a:moveTo>
                  <a:lnTo>
                    <a:pt x="0" y="57192"/>
                  </a:lnTo>
                </a:path>
                <a:path w="38100" h="1931670">
                  <a:moveTo>
                    <a:pt x="0" y="67010"/>
                  </a:moveTo>
                  <a:lnTo>
                    <a:pt x="9494" y="459067"/>
                  </a:lnTo>
                </a:path>
                <a:path w="38100" h="1931670">
                  <a:moveTo>
                    <a:pt x="9494" y="468600"/>
                  </a:moveTo>
                  <a:lnTo>
                    <a:pt x="37978" y="1931574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5270570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5275318" y="1823040"/>
              <a:ext cx="38735" cy="1912620"/>
            </a:xfrm>
            <a:custGeom>
              <a:avLst/>
              <a:gdLst/>
              <a:ahLst/>
              <a:cxnLst/>
              <a:rect l="l" t="t" r="r" b="b"/>
              <a:pathLst>
                <a:path w="38735" h="1912620">
                  <a:moveTo>
                    <a:pt x="0" y="1912510"/>
                  </a:moveTo>
                  <a:lnTo>
                    <a:pt x="0" y="1864839"/>
                  </a:lnTo>
                </a:path>
                <a:path w="38735" h="1912620">
                  <a:moveTo>
                    <a:pt x="0" y="1855307"/>
                  </a:moveTo>
                  <a:lnTo>
                    <a:pt x="9494" y="1587387"/>
                  </a:lnTo>
                </a:path>
                <a:path w="38735" h="1912620">
                  <a:moveTo>
                    <a:pt x="9494" y="1577855"/>
                  </a:moveTo>
                  <a:lnTo>
                    <a:pt x="3816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5308737" y="180874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5313486" y="1823040"/>
              <a:ext cx="38100" cy="1903095"/>
            </a:xfrm>
            <a:custGeom>
              <a:avLst/>
              <a:gdLst/>
              <a:ahLst/>
              <a:cxnLst/>
              <a:rect l="l" t="t" r="r" b="b"/>
              <a:pathLst>
                <a:path w="38100" h="1903095">
                  <a:moveTo>
                    <a:pt x="0" y="0"/>
                  </a:moveTo>
                  <a:lnTo>
                    <a:pt x="0" y="47946"/>
                  </a:lnTo>
                </a:path>
                <a:path w="38100" h="1903095">
                  <a:moveTo>
                    <a:pt x="0" y="57478"/>
                  </a:moveTo>
                  <a:lnTo>
                    <a:pt x="9494" y="545143"/>
                  </a:lnTo>
                </a:path>
                <a:path w="38100" h="1903095">
                  <a:moveTo>
                    <a:pt x="9494" y="554675"/>
                  </a:moveTo>
                  <a:lnTo>
                    <a:pt x="37978" y="1902977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5346716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5351464" y="1813508"/>
              <a:ext cx="28575" cy="1922145"/>
            </a:xfrm>
            <a:custGeom>
              <a:avLst/>
              <a:gdLst/>
              <a:ahLst/>
              <a:cxnLst/>
              <a:rect l="l" t="t" r="r" b="b"/>
              <a:pathLst>
                <a:path w="28575" h="1922145">
                  <a:moveTo>
                    <a:pt x="0" y="1922042"/>
                  </a:moveTo>
                  <a:lnTo>
                    <a:pt x="0" y="1845537"/>
                  </a:lnTo>
                </a:path>
                <a:path w="28575" h="1922145">
                  <a:moveTo>
                    <a:pt x="0" y="1835995"/>
                  </a:moveTo>
                  <a:lnTo>
                    <a:pt x="9494" y="1271873"/>
                  </a:lnTo>
                </a:path>
                <a:path w="28575" h="1922145">
                  <a:moveTo>
                    <a:pt x="9494" y="1262341"/>
                  </a:moveTo>
                  <a:lnTo>
                    <a:pt x="28483" y="19064"/>
                  </a:lnTo>
                </a:path>
                <a:path w="28575" h="1922145">
                  <a:moveTo>
                    <a:pt x="28483" y="9532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5375199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5389537" y="1813508"/>
              <a:ext cx="66675" cy="1931670"/>
            </a:xfrm>
            <a:custGeom>
              <a:avLst/>
              <a:gdLst/>
              <a:ahLst/>
              <a:cxnLst/>
              <a:rect l="l" t="t" r="r" b="b"/>
              <a:pathLst>
                <a:path w="66675" h="1931670">
                  <a:moveTo>
                    <a:pt x="0" y="0"/>
                  </a:moveTo>
                  <a:lnTo>
                    <a:pt x="0" y="67010"/>
                  </a:lnTo>
                </a:path>
                <a:path w="66675" h="1931670">
                  <a:moveTo>
                    <a:pt x="0" y="76543"/>
                  </a:moveTo>
                  <a:lnTo>
                    <a:pt x="9494" y="497196"/>
                  </a:lnTo>
                </a:path>
                <a:path w="66675" h="1931670">
                  <a:moveTo>
                    <a:pt x="9494" y="506728"/>
                  </a:moveTo>
                  <a:lnTo>
                    <a:pt x="28673" y="1902977"/>
                  </a:lnTo>
                </a:path>
                <a:path w="66675" h="1931670">
                  <a:moveTo>
                    <a:pt x="28673" y="1912510"/>
                  </a:moveTo>
                  <a:lnTo>
                    <a:pt x="28673" y="1922042"/>
                  </a:lnTo>
                </a:path>
                <a:path w="66675" h="1931670">
                  <a:moveTo>
                    <a:pt x="28673" y="1931574"/>
                  </a:moveTo>
                  <a:lnTo>
                    <a:pt x="38168" y="1912510"/>
                  </a:lnTo>
                </a:path>
                <a:path w="66675" h="1931670">
                  <a:moveTo>
                    <a:pt x="38168" y="1902977"/>
                  </a:moveTo>
                  <a:lnTo>
                    <a:pt x="38168" y="1663930"/>
                  </a:lnTo>
                </a:path>
                <a:path w="66675" h="1931670">
                  <a:moveTo>
                    <a:pt x="38168" y="1654398"/>
                  </a:moveTo>
                  <a:lnTo>
                    <a:pt x="47662" y="812805"/>
                  </a:lnTo>
                </a:path>
                <a:path w="66675" h="1931670">
                  <a:moveTo>
                    <a:pt x="47662" y="803273"/>
                  </a:moveTo>
                  <a:lnTo>
                    <a:pt x="66651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5451437" y="1789683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24" y="9537"/>
                  </a:lnTo>
                  <a:lnTo>
                    <a:pt x="1384" y="10922"/>
                  </a:lnTo>
                  <a:lnTo>
                    <a:pt x="0" y="14300"/>
                  </a:lnTo>
                  <a:lnTo>
                    <a:pt x="1384" y="17665"/>
                  </a:lnTo>
                  <a:lnTo>
                    <a:pt x="4749" y="19062"/>
                  </a:lnTo>
                  <a:lnTo>
                    <a:pt x="8102" y="17665"/>
                  </a:lnTo>
                  <a:lnTo>
                    <a:pt x="9499" y="14300"/>
                  </a:lnTo>
                  <a:lnTo>
                    <a:pt x="8102" y="10922"/>
                  </a:lnTo>
                  <a:lnTo>
                    <a:pt x="4762" y="9537"/>
                  </a:lnTo>
                  <a:lnTo>
                    <a:pt x="8102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5456189" y="1803975"/>
              <a:ext cx="38100" cy="1922145"/>
            </a:xfrm>
            <a:custGeom>
              <a:avLst/>
              <a:gdLst/>
              <a:ahLst/>
              <a:cxnLst/>
              <a:rect l="l" t="t" r="r" b="b"/>
              <a:pathLst>
                <a:path w="38100" h="1922145">
                  <a:moveTo>
                    <a:pt x="0" y="0"/>
                  </a:moveTo>
                  <a:lnTo>
                    <a:pt x="9494" y="162618"/>
                  </a:lnTo>
                </a:path>
                <a:path w="38100" h="1922145">
                  <a:moveTo>
                    <a:pt x="9494" y="172150"/>
                  </a:moveTo>
                  <a:lnTo>
                    <a:pt x="18989" y="659814"/>
                  </a:lnTo>
                </a:path>
                <a:path w="38100" h="1922145">
                  <a:moveTo>
                    <a:pt x="18989" y="669347"/>
                  </a:moveTo>
                  <a:lnTo>
                    <a:pt x="37978" y="1883904"/>
                  </a:lnTo>
                </a:path>
                <a:path w="38100" h="1922145">
                  <a:moveTo>
                    <a:pt x="37978" y="1893436"/>
                  </a:moveTo>
                  <a:lnTo>
                    <a:pt x="37978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5489418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494167" y="1794443"/>
              <a:ext cx="38735" cy="1931670"/>
            </a:xfrm>
            <a:custGeom>
              <a:avLst/>
              <a:gdLst/>
              <a:ahLst/>
              <a:cxnLst/>
              <a:rect l="l" t="t" r="r" b="b"/>
              <a:pathLst>
                <a:path w="38735" h="1931670">
                  <a:moveTo>
                    <a:pt x="0" y="1931574"/>
                  </a:moveTo>
                  <a:lnTo>
                    <a:pt x="9494" y="1835995"/>
                  </a:lnTo>
                </a:path>
                <a:path w="38735" h="1931670">
                  <a:moveTo>
                    <a:pt x="9494" y="1826463"/>
                  </a:moveTo>
                  <a:lnTo>
                    <a:pt x="18989" y="1262341"/>
                  </a:lnTo>
                </a:path>
                <a:path w="38735" h="1931670">
                  <a:moveTo>
                    <a:pt x="18989" y="1252809"/>
                  </a:moveTo>
                  <a:lnTo>
                    <a:pt x="38262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527681" y="177995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532430" y="1784720"/>
              <a:ext cx="38100" cy="1922780"/>
            </a:xfrm>
            <a:custGeom>
              <a:avLst/>
              <a:gdLst/>
              <a:ahLst/>
              <a:cxnLst/>
              <a:rect l="l" t="t" r="r" b="b"/>
              <a:pathLst>
                <a:path w="38100" h="1922779">
                  <a:moveTo>
                    <a:pt x="0" y="0"/>
                  </a:moveTo>
                  <a:lnTo>
                    <a:pt x="0" y="19254"/>
                  </a:lnTo>
                </a:path>
                <a:path w="38100" h="1922779">
                  <a:moveTo>
                    <a:pt x="0" y="28787"/>
                  </a:moveTo>
                  <a:lnTo>
                    <a:pt x="9494" y="296449"/>
                  </a:lnTo>
                </a:path>
                <a:path w="38100" h="1922779">
                  <a:moveTo>
                    <a:pt x="9494" y="305981"/>
                  </a:moveTo>
                  <a:lnTo>
                    <a:pt x="28483" y="1348512"/>
                  </a:lnTo>
                </a:path>
                <a:path w="38100" h="1922779">
                  <a:moveTo>
                    <a:pt x="28483" y="1358044"/>
                  </a:moveTo>
                  <a:lnTo>
                    <a:pt x="37978" y="1922223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565648" y="3711727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24" y="9537"/>
                  </a:lnTo>
                  <a:lnTo>
                    <a:pt x="1397" y="10922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15" y="17665"/>
                  </a:lnTo>
                  <a:lnTo>
                    <a:pt x="9499" y="14300"/>
                  </a:lnTo>
                  <a:lnTo>
                    <a:pt x="8115" y="10922"/>
                  </a:lnTo>
                  <a:lnTo>
                    <a:pt x="4762" y="9537"/>
                  </a:lnTo>
                  <a:lnTo>
                    <a:pt x="8115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570408" y="1794443"/>
              <a:ext cx="66675" cy="1922145"/>
            </a:xfrm>
            <a:custGeom>
              <a:avLst/>
              <a:gdLst/>
              <a:ahLst/>
              <a:cxnLst/>
              <a:rect l="l" t="t" r="r" b="b"/>
              <a:pathLst>
                <a:path w="66675" h="1922145">
                  <a:moveTo>
                    <a:pt x="0" y="1922042"/>
                  </a:moveTo>
                  <a:lnTo>
                    <a:pt x="9494" y="1855059"/>
                  </a:lnTo>
                </a:path>
                <a:path w="66675" h="1922145">
                  <a:moveTo>
                    <a:pt x="9494" y="1845527"/>
                  </a:moveTo>
                  <a:lnTo>
                    <a:pt x="9494" y="1501312"/>
                  </a:lnTo>
                </a:path>
                <a:path w="66675" h="1922145">
                  <a:moveTo>
                    <a:pt x="9494" y="1491780"/>
                  </a:moveTo>
                  <a:lnTo>
                    <a:pt x="37978" y="9532"/>
                  </a:lnTo>
                </a:path>
                <a:path w="66675" h="1922145">
                  <a:moveTo>
                    <a:pt x="37978" y="0"/>
                  </a:moveTo>
                  <a:lnTo>
                    <a:pt x="37978" y="9532"/>
                  </a:lnTo>
                </a:path>
                <a:path w="66675" h="1922145">
                  <a:moveTo>
                    <a:pt x="37978" y="19064"/>
                  </a:moveTo>
                  <a:lnTo>
                    <a:pt x="47472" y="210279"/>
                  </a:lnTo>
                </a:path>
                <a:path w="66675" h="1922145">
                  <a:moveTo>
                    <a:pt x="47472" y="219811"/>
                  </a:moveTo>
                  <a:lnTo>
                    <a:pt x="56967" y="1051871"/>
                  </a:lnTo>
                </a:path>
                <a:path w="66675" h="1922145">
                  <a:moveTo>
                    <a:pt x="56967" y="1061404"/>
                  </a:moveTo>
                  <a:lnTo>
                    <a:pt x="66461" y="191250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5632119" y="371172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9486" y="4762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62"/>
                  </a:lnTo>
                  <a:lnTo>
                    <a:pt x="1384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86" y="4762"/>
                  </a:lnTo>
                  <a:close/>
                </a:path>
                <a:path w="19685" h="19685">
                  <a:moveTo>
                    <a:pt x="19177" y="14300"/>
                  </a:moveTo>
                  <a:lnTo>
                    <a:pt x="17780" y="10922"/>
                  </a:lnTo>
                  <a:lnTo>
                    <a:pt x="14427" y="9525"/>
                  </a:lnTo>
                  <a:lnTo>
                    <a:pt x="11074" y="10922"/>
                  </a:lnTo>
                  <a:lnTo>
                    <a:pt x="9677" y="14300"/>
                  </a:lnTo>
                  <a:lnTo>
                    <a:pt x="11074" y="17665"/>
                  </a:lnTo>
                  <a:lnTo>
                    <a:pt x="14427" y="19062"/>
                  </a:lnTo>
                  <a:lnTo>
                    <a:pt x="17780" y="17665"/>
                  </a:lnTo>
                  <a:lnTo>
                    <a:pt x="19177" y="143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5646554" y="1794443"/>
              <a:ext cx="66675" cy="1931670"/>
            </a:xfrm>
            <a:custGeom>
              <a:avLst/>
              <a:gdLst/>
              <a:ahLst/>
              <a:cxnLst/>
              <a:rect l="l" t="t" r="r" b="b"/>
              <a:pathLst>
                <a:path w="66675" h="1931670">
                  <a:moveTo>
                    <a:pt x="0" y="1931574"/>
                  </a:moveTo>
                  <a:lnTo>
                    <a:pt x="0" y="1883904"/>
                  </a:lnTo>
                </a:path>
                <a:path w="66675" h="1931670">
                  <a:moveTo>
                    <a:pt x="0" y="1874133"/>
                  </a:moveTo>
                  <a:lnTo>
                    <a:pt x="9494" y="1654398"/>
                  </a:lnTo>
                </a:path>
                <a:path w="66675" h="1931670">
                  <a:moveTo>
                    <a:pt x="9494" y="1644580"/>
                  </a:moveTo>
                  <a:lnTo>
                    <a:pt x="38073" y="9532"/>
                  </a:lnTo>
                </a:path>
                <a:path w="66675" h="1931670">
                  <a:moveTo>
                    <a:pt x="38073" y="0"/>
                  </a:moveTo>
                  <a:lnTo>
                    <a:pt x="38073" y="9532"/>
                  </a:lnTo>
                </a:path>
                <a:path w="66675" h="1931670">
                  <a:moveTo>
                    <a:pt x="38073" y="19064"/>
                  </a:moveTo>
                  <a:lnTo>
                    <a:pt x="38073" y="172150"/>
                  </a:lnTo>
                </a:path>
                <a:path w="66675" h="1931670">
                  <a:moveTo>
                    <a:pt x="38073" y="181682"/>
                  </a:moveTo>
                  <a:lnTo>
                    <a:pt x="57062" y="1214394"/>
                  </a:lnTo>
                </a:path>
                <a:path w="66675" h="1931670">
                  <a:moveTo>
                    <a:pt x="57062" y="1223927"/>
                  </a:moveTo>
                  <a:lnTo>
                    <a:pt x="66556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5708358" y="372125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9499" y="4775"/>
                  </a:moveTo>
                  <a:lnTo>
                    <a:pt x="8102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75"/>
                  </a:lnTo>
                  <a:lnTo>
                    <a:pt x="1384" y="8140"/>
                  </a:lnTo>
                  <a:lnTo>
                    <a:pt x="4749" y="9537"/>
                  </a:lnTo>
                  <a:lnTo>
                    <a:pt x="8102" y="8140"/>
                  </a:lnTo>
                  <a:lnTo>
                    <a:pt x="9499" y="4775"/>
                  </a:lnTo>
                  <a:close/>
                </a:path>
                <a:path w="19050" h="19685">
                  <a:moveTo>
                    <a:pt x="18986" y="14300"/>
                  </a:moveTo>
                  <a:lnTo>
                    <a:pt x="17602" y="10934"/>
                  </a:lnTo>
                  <a:lnTo>
                    <a:pt x="14236" y="9537"/>
                  </a:lnTo>
                  <a:lnTo>
                    <a:pt x="10883" y="10934"/>
                  </a:lnTo>
                  <a:lnTo>
                    <a:pt x="9486" y="14300"/>
                  </a:lnTo>
                  <a:lnTo>
                    <a:pt x="10883" y="17678"/>
                  </a:lnTo>
                  <a:lnTo>
                    <a:pt x="14236" y="19075"/>
                  </a:lnTo>
                  <a:lnTo>
                    <a:pt x="17602" y="17678"/>
                  </a:lnTo>
                  <a:lnTo>
                    <a:pt x="18986" y="143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5722605" y="1813508"/>
              <a:ext cx="38100" cy="1912620"/>
            </a:xfrm>
            <a:custGeom>
              <a:avLst/>
              <a:gdLst/>
              <a:ahLst/>
              <a:cxnLst/>
              <a:rect l="l" t="t" r="r" b="b"/>
              <a:pathLst>
                <a:path w="38100" h="1912620">
                  <a:moveTo>
                    <a:pt x="0" y="1912510"/>
                  </a:moveTo>
                  <a:lnTo>
                    <a:pt x="0" y="1816931"/>
                  </a:lnTo>
                </a:path>
                <a:path w="38100" h="1912620">
                  <a:moveTo>
                    <a:pt x="0" y="1807399"/>
                  </a:moveTo>
                  <a:lnTo>
                    <a:pt x="9494" y="1348321"/>
                  </a:lnTo>
                </a:path>
                <a:path w="38100" h="1912620">
                  <a:moveTo>
                    <a:pt x="9494" y="1338789"/>
                  </a:moveTo>
                  <a:lnTo>
                    <a:pt x="28483" y="19064"/>
                  </a:lnTo>
                </a:path>
                <a:path w="38100" h="1912620">
                  <a:moveTo>
                    <a:pt x="28483" y="9532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755835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5760583" y="1803975"/>
              <a:ext cx="66675" cy="1941195"/>
            </a:xfrm>
            <a:custGeom>
              <a:avLst/>
              <a:gdLst/>
              <a:ahLst/>
              <a:cxnLst/>
              <a:rect l="l" t="t" r="r" b="b"/>
              <a:pathLst>
                <a:path w="66675" h="1941195">
                  <a:moveTo>
                    <a:pt x="0" y="0"/>
                  </a:moveTo>
                  <a:lnTo>
                    <a:pt x="0" y="86075"/>
                  </a:lnTo>
                </a:path>
                <a:path w="66675" h="1941195">
                  <a:moveTo>
                    <a:pt x="0" y="95607"/>
                  </a:moveTo>
                  <a:lnTo>
                    <a:pt x="9684" y="726730"/>
                  </a:lnTo>
                </a:path>
                <a:path w="66675" h="1941195">
                  <a:moveTo>
                    <a:pt x="9684" y="736262"/>
                  </a:moveTo>
                  <a:lnTo>
                    <a:pt x="28673" y="1912510"/>
                  </a:lnTo>
                </a:path>
                <a:path w="66675" h="1941195">
                  <a:moveTo>
                    <a:pt x="28673" y="1922042"/>
                  </a:moveTo>
                  <a:lnTo>
                    <a:pt x="28673" y="1931574"/>
                  </a:lnTo>
                </a:path>
                <a:path w="66675" h="1941195">
                  <a:moveTo>
                    <a:pt x="28673" y="1941106"/>
                  </a:moveTo>
                  <a:lnTo>
                    <a:pt x="38168" y="1931574"/>
                  </a:lnTo>
                </a:path>
                <a:path w="66675" h="1941195">
                  <a:moveTo>
                    <a:pt x="38168" y="1922042"/>
                  </a:moveTo>
                  <a:lnTo>
                    <a:pt x="38168" y="1730884"/>
                  </a:lnTo>
                </a:path>
                <a:path w="66675" h="1941195">
                  <a:moveTo>
                    <a:pt x="38168" y="1721352"/>
                  </a:moveTo>
                  <a:lnTo>
                    <a:pt x="47662" y="1156916"/>
                  </a:lnTo>
                </a:path>
                <a:path w="66675" h="1941195">
                  <a:moveTo>
                    <a:pt x="47662" y="1147384"/>
                  </a:moveTo>
                  <a:lnTo>
                    <a:pt x="66651" y="38128"/>
                  </a:lnTo>
                </a:path>
                <a:path w="66675" h="1941195">
                  <a:moveTo>
                    <a:pt x="66651" y="28596"/>
                  </a:moveTo>
                  <a:lnTo>
                    <a:pt x="66651" y="953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822487" y="179920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5827235" y="1803975"/>
              <a:ext cx="38100" cy="1931670"/>
            </a:xfrm>
            <a:custGeom>
              <a:avLst/>
              <a:gdLst/>
              <a:ahLst/>
              <a:cxnLst/>
              <a:rect l="l" t="t" r="r" b="b"/>
              <a:pathLst>
                <a:path w="38100" h="1931670">
                  <a:moveTo>
                    <a:pt x="0" y="0"/>
                  </a:moveTo>
                  <a:lnTo>
                    <a:pt x="9494" y="57192"/>
                  </a:lnTo>
                </a:path>
                <a:path w="38100" h="1931670">
                  <a:moveTo>
                    <a:pt x="9494" y="67010"/>
                  </a:moveTo>
                  <a:lnTo>
                    <a:pt x="18989" y="411216"/>
                  </a:lnTo>
                </a:path>
                <a:path w="38100" h="1931670">
                  <a:moveTo>
                    <a:pt x="18989" y="420748"/>
                  </a:moveTo>
                  <a:lnTo>
                    <a:pt x="37978" y="1931574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5860465" y="374031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5865213" y="1803975"/>
              <a:ext cx="38735" cy="1941195"/>
            </a:xfrm>
            <a:custGeom>
              <a:avLst/>
              <a:gdLst/>
              <a:ahLst/>
              <a:cxnLst/>
              <a:rect l="l" t="t" r="r" b="b"/>
              <a:pathLst>
                <a:path w="38735" h="1941195">
                  <a:moveTo>
                    <a:pt x="0" y="1941106"/>
                  </a:moveTo>
                  <a:lnTo>
                    <a:pt x="9494" y="1883904"/>
                  </a:lnTo>
                </a:path>
                <a:path w="38735" h="1941195">
                  <a:moveTo>
                    <a:pt x="9494" y="1874371"/>
                  </a:moveTo>
                  <a:lnTo>
                    <a:pt x="9494" y="1501407"/>
                  </a:lnTo>
                </a:path>
                <a:path w="38735" h="1941195">
                  <a:moveTo>
                    <a:pt x="9494" y="1491780"/>
                  </a:moveTo>
                  <a:lnTo>
                    <a:pt x="38262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5898728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5903476" y="1794443"/>
              <a:ext cx="114300" cy="1941195"/>
            </a:xfrm>
            <a:custGeom>
              <a:avLst/>
              <a:gdLst/>
              <a:ahLst/>
              <a:cxnLst/>
              <a:rect l="l" t="t" r="r" b="b"/>
              <a:pathLst>
                <a:path w="114300" h="1941195">
                  <a:moveTo>
                    <a:pt x="0" y="9532"/>
                  </a:moveTo>
                  <a:lnTo>
                    <a:pt x="9494" y="124203"/>
                  </a:lnTo>
                </a:path>
                <a:path w="114300" h="1941195">
                  <a:moveTo>
                    <a:pt x="9494" y="133735"/>
                  </a:moveTo>
                  <a:lnTo>
                    <a:pt x="18989" y="564207"/>
                  </a:lnTo>
                </a:path>
                <a:path w="114300" h="1941195">
                  <a:moveTo>
                    <a:pt x="18989" y="573739"/>
                  </a:moveTo>
                  <a:lnTo>
                    <a:pt x="37978" y="1912500"/>
                  </a:lnTo>
                </a:path>
                <a:path w="114300" h="1941195">
                  <a:moveTo>
                    <a:pt x="37978" y="1922042"/>
                  </a:moveTo>
                  <a:lnTo>
                    <a:pt x="37978" y="1931574"/>
                  </a:lnTo>
                </a:path>
                <a:path w="114300" h="1941195">
                  <a:moveTo>
                    <a:pt x="37978" y="1941106"/>
                  </a:moveTo>
                  <a:lnTo>
                    <a:pt x="37978" y="1931574"/>
                  </a:lnTo>
                </a:path>
                <a:path w="114300" h="1941195">
                  <a:moveTo>
                    <a:pt x="37978" y="1922042"/>
                  </a:moveTo>
                  <a:lnTo>
                    <a:pt x="47472" y="1797628"/>
                  </a:lnTo>
                </a:path>
                <a:path w="114300" h="1941195">
                  <a:moveTo>
                    <a:pt x="47472" y="1788087"/>
                  </a:moveTo>
                  <a:lnTo>
                    <a:pt x="56967" y="1013457"/>
                  </a:lnTo>
                </a:path>
                <a:path w="114300" h="1941195">
                  <a:moveTo>
                    <a:pt x="56967" y="1003925"/>
                  </a:moveTo>
                  <a:lnTo>
                    <a:pt x="75956" y="38128"/>
                  </a:lnTo>
                </a:path>
                <a:path w="114300" h="1941195">
                  <a:moveTo>
                    <a:pt x="75956" y="28596"/>
                  </a:moveTo>
                  <a:lnTo>
                    <a:pt x="75956" y="9532"/>
                  </a:lnTo>
                </a:path>
                <a:path w="114300" h="1941195">
                  <a:moveTo>
                    <a:pt x="75956" y="0"/>
                  </a:moveTo>
                  <a:lnTo>
                    <a:pt x="75956" y="9532"/>
                  </a:lnTo>
                </a:path>
                <a:path w="114300" h="1941195">
                  <a:moveTo>
                    <a:pt x="75956" y="19064"/>
                  </a:moveTo>
                  <a:lnTo>
                    <a:pt x="85450" y="153086"/>
                  </a:lnTo>
                </a:path>
                <a:path w="114300" h="1941195">
                  <a:moveTo>
                    <a:pt x="85450" y="162618"/>
                  </a:moveTo>
                  <a:lnTo>
                    <a:pt x="95230" y="745794"/>
                  </a:lnTo>
                </a:path>
                <a:path w="114300" h="1941195">
                  <a:moveTo>
                    <a:pt x="95230" y="755326"/>
                  </a:moveTo>
                  <a:lnTo>
                    <a:pt x="114219" y="1902968"/>
                  </a:lnTo>
                </a:path>
                <a:path w="114300" h="1941195">
                  <a:moveTo>
                    <a:pt x="114219" y="1912500"/>
                  </a:moveTo>
                  <a:lnTo>
                    <a:pt x="114219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6012947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6017695" y="1813508"/>
              <a:ext cx="38100" cy="1903095"/>
            </a:xfrm>
            <a:custGeom>
              <a:avLst/>
              <a:gdLst/>
              <a:ahLst/>
              <a:cxnLst/>
              <a:rect l="l" t="t" r="r" b="b"/>
              <a:pathLst>
                <a:path w="38100" h="1903095">
                  <a:moveTo>
                    <a:pt x="0" y="1902977"/>
                  </a:moveTo>
                  <a:lnTo>
                    <a:pt x="0" y="1816931"/>
                  </a:lnTo>
                </a:path>
                <a:path w="38100" h="1903095">
                  <a:moveTo>
                    <a:pt x="0" y="1807399"/>
                  </a:moveTo>
                  <a:lnTo>
                    <a:pt x="18989" y="1204862"/>
                  </a:lnTo>
                </a:path>
                <a:path w="38100" h="1903095">
                  <a:moveTo>
                    <a:pt x="18989" y="1195330"/>
                  </a:moveTo>
                  <a:lnTo>
                    <a:pt x="3797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6050915" y="1789683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24" y="9537"/>
                  </a:lnTo>
                  <a:lnTo>
                    <a:pt x="1397" y="10922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15" y="17665"/>
                  </a:lnTo>
                  <a:lnTo>
                    <a:pt x="9499" y="14300"/>
                  </a:lnTo>
                  <a:lnTo>
                    <a:pt x="8115" y="10922"/>
                  </a:lnTo>
                  <a:lnTo>
                    <a:pt x="4762" y="9537"/>
                  </a:lnTo>
                  <a:lnTo>
                    <a:pt x="8115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6055673" y="1794443"/>
              <a:ext cx="38100" cy="1922145"/>
            </a:xfrm>
            <a:custGeom>
              <a:avLst/>
              <a:gdLst/>
              <a:ahLst/>
              <a:cxnLst/>
              <a:rect l="l" t="t" r="r" b="b"/>
              <a:pathLst>
                <a:path w="38100" h="1922145">
                  <a:moveTo>
                    <a:pt x="0" y="0"/>
                  </a:moveTo>
                  <a:lnTo>
                    <a:pt x="0" y="95607"/>
                  </a:lnTo>
                </a:path>
                <a:path w="38100" h="1922145">
                  <a:moveTo>
                    <a:pt x="0" y="105139"/>
                  </a:moveTo>
                  <a:lnTo>
                    <a:pt x="9494" y="640655"/>
                  </a:lnTo>
                </a:path>
                <a:path w="38100" h="1922145">
                  <a:moveTo>
                    <a:pt x="9494" y="650187"/>
                  </a:moveTo>
                  <a:lnTo>
                    <a:pt x="28483" y="1893436"/>
                  </a:lnTo>
                </a:path>
                <a:path w="38100" h="1922145">
                  <a:moveTo>
                    <a:pt x="28483" y="1902968"/>
                  </a:moveTo>
                  <a:lnTo>
                    <a:pt x="37978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6088903" y="372125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6093652" y="1803975"/>
              <a:ext cx="38735" cy="1912620"/>
            </a:xfrm>
            <a:custGeom>
              <a:avLst/>
              <a:gdLst/>
              <a:ahLst/>
              <a:cxnLst/>
              <a:rect l="l" t="t" r="r" b="b"/>
              <a:pathLst>
                <a:path w="38735" h="1912620">
                  <a:moveTo>
                    <a:pt x="0" y="1912510"/>
                  </a:moveTo>
                  <a:lnTo>
                    <a:pt x="0" y="1864601"/>
                  </a:lnTo>
                </a:path>
                <a:path w="38735" h="1912620">
                  <a:moveTo>
                    <a:pt x="0" y="1855069"/>
                  </a:moveTo>
                  <a:lnTo>
                    <a:pt x="9494" y="1520472"/>
                  </a:lnTo>
                </a:path>
                <a:path w="38735" h="1912620">
                  <a:moveTo>
                    <a:pt x="9494" y="1510939"/>
                  </a:moveTo>
                  <a:lnTo>
                    <a:pt x="38168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6127071" y="1789676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6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6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6131819" y="1803975"/>
              <a:ext cx="28575" cy="1922145"/>
            </a:xfrm>
            <a:custGeom>
              <a:avLst/>
              <a:gdLst/>
              <a:ahLst/>
              <a:cxnLst/>
              <a:rect l="l" t="t" r="r" b="b"/>
              <a:pathLst>
                <a:path w="28575" h="1922145">
                  <a:moveTo>
                    <a:pt x="0" y="0"/>
                  </a:moveTo>
                  <a:lnTo>
                    <a:pt x="0" y="191214"/>
                  </a:lnTo>
                </a:path>
                <a:path w="28575" h="1922145">
                  <a:moveTo>
                    <a:pt x="0" y="200746"/>
                  </a:moveTo>
                  <a:lnTo>
                    <a:pt x="18989" y="937200"/>
                  </a:lnTo>
                </a:path>
                <a:path w="28575" h="1922145">
                  <a:moveTo>
                    <a:pt x="18989" y="946732"/>
                  </a:moveTo>
                  <a:lnTo>
                    <a:pt x="28483" y="1893436"/>
                  </a:lnTo>
                </a:path>
                <a:path w="28575" h="1922145">
                  <a:moveTo>
                    <a:pt x="28483" y="1902968"/>
                  </a:moveTo>
                  <a:lnTo>
                    <a:pt x="28483" y="1922042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6155555" y="37307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0" y="4767"/>
                  </a:moveTo>
                  <a:lnTo>
                    <a:pt x="1390" y="1396"/>
                  </a:lnTo>
                  <a:lnTo>
                    <a:pt x="4748" y="0"/>
                  </a:lnTo>
                  <a:lnTo>
                    <a:pt x="8105" y="1396"/>
                  </a:lnTo>
                  <a:lnTo>
                    <a:pt x="9496" y="4767"/>
                  </a:lnTo>
                  <a:lnTo>
                    <a:pt x="8105" y="8137"/>
                  </a:lnTo>
                  <a:lnTo>
                    <a:pt x="4748" y="9534"/>
                  </a:lnTo>
                  <a:lnTo>
                    <a:pt x="1390" y="8137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6169798" y="1813508"/>
              <a:ext cx="28575" cy="1912620"/>
            </a:xfrm>
            <a:custGeom>
              <a:avLst/>
              <a:gdLst/>
              <a:ahLst/>
              <a:cxnLst/>
              <a:rect l="l" t="t" r="r" b="b"/>
              <a:pathLst>
                <a:path w="28575" h="1912620">
                  <a:moveTo>
                    <a:pt x="0" y="1912510"/>
                  </a:moveTo>
                  <a:lnTo>
                    <a:pt x="0" y="1845537"/>
                  </a:lnTo>
                </a:path>
                <a:path w="28575" h="1912620">
                  <a:moveTo>
                    <a:pt x="0" y="1835995"/>
                  </a:moveTo>
                  <a:lnTo>
                    <a:pt x="9494" y="1472716"/>
                  </a:lnTo>
                </a:path>
                <a:path w="28575" h="1912620">
                  <a:moveTo>
                    <a:pt x="9494" y="1462993"/>
                  </a:moveTo>
                  <a:lnTo>
                    <a:pt x="28483" y="0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6193523" y="1789683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4762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62"/>
                  </a:lnTo>
                  <a:lnTo>
                    <a:pt x="1397" y="8140"/>
                  </a:lnTo>
                  <a:lnTo>
                    <a:pt x="4724" y="9537"/>
                  </a:lnTo>
                  <a:lnTo>
                    <a:pt x="1397" y="10922"/>
                  </a:lnTo>
                  <a:lnTo>
                    <a:pt x="0" y="14300"/>
                  </a:lnTo>
                  <a:lnTo>
                    <a:pt x="1397" y="17665"/>
                  </a:lnTo>
                  <a:lnTo>
                    <a:pt x="4749" y="19062"/>
                  </a:lnTo>
                  <a:lnTo>
                    <a:pt x="8115" y="17665"/>
                  </a:lnTo>
                  <a:lnTo>
                    <a:pt x="9499" y="14300"/>
                  </a:lnTo>
                  <a:lnTo>
                    <a:pt x="8115" y="10922"/>
                  </a:lnTo>
                  <a:lnTo>
                    <a:pt x="4762" y="9537"/>
                  </a:lnTo>
                  <a:lnTo>
                    <a:pt x="8115" y="8140"/>
                  </a:lnTo>
                  <a:lnTo>
                    <a:pt x="9499" y="476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6207776" y="1794443"/>
              <a:ext cx="19685" cy="1453515"/>
            </a:xfrm>
            <a:custGeom>
              <a:avLst/>
              <a:gdLst/>
              <a:ahLst/>
              <a:cxnLst/>
              <a:rect l="l" t="t" r="r" b="b"/>
              <a:pathLst>
                <a:path w="19685" h="1453514">
                  <a:moveTo>
                    <a:pt x="0" y="0"/>
                  </a:moveTo>
                  <a:lnTo>
                    <a:pt x="0" y="47660"/>
                  </a:lnTo>
                </a:path>
                <a:path w="19685" h="1453514">
                  <a:moveTo>
                    <a:pt x="0" y="57192"/>
                  </a:moveTo>
                  <a:lnTo>
                    <a:pt x="9494" y="439813"/>
                  </a:lnTo>
                </a:path>
                <a:path w="19685" h="1453514">
                  <a:moveTo>
                    <a:pt x="9494" y="449345"/>
                  </a:moveTo>
                  <a:lnTo>
                    <a:pt x="19084" y="1415332"/>
                  </a:lnTo>
                </a:path>
                <a:path w="19685" h="1453514">
                  <a:moveTo>
                    <a:pt x="19084" y="1424864"/>
                  </a:moveTo>
                  <a:lnTo>
                    <a:pt x="19084" y="1453461"/>
                  </a:lnTo>
                </a:path>
              </a:pathLst>
            </a:custGeom>
            <a:ln w="951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2" name="object 212" descr=""/>
          <p:cNvSpPr txBox="1"/>
          <p:nvPr/>
        </p:nvSpPr>
        <p:spPr>
          <a:xfrm>
            <a:off x="1042720" y="4186939"/>
            <a:ext cx="5688965" cy="1078865"/>
          </a:xfrm>
          <a:prstGeom prst="rect">
            <a:avLst/>
          </a:prstGeom>
        </p:spPr>
        <p:txBody>
          <a:bodyPr wrap="square" lIns="0" tIns="92710" rIns="0" bIns="0" rtlCol="0" vert="horz">
            <a:spAutoFit/>
          </a:bodyPr>
          <a:lstStyle/>
          <a:p>
            <a:pPr marL="401955">
              <a:lnSpc>
                <a:spcPct val="100000"/>
              </a:lnSpc>
              <a:spcBef>
                <a:spcPts val="730"/>
              </a:spcBef>
            </a:pPr>
            <a:r>
              <a:rPr dirty="0" baseline="-20202" sz="1650">
                <a:latin typeface="Microsoft Sans Serif"/>
                <a:cs typeface="Microsoft Sans Serif"/>
              </a:rPr>
              <a:t>.</a:t>
            </a:r>
            <a:r>
              <a:rPr dirty="0" baseline="-20202" sz="1650" spc="-19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ejemplo4.pl4;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5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v:LB1FA2-</a:t>
            </a:r>
            <a:endParaRPr sz="800">
              <a:latin typeface="Microsoft Sans Serif"/>
              <a:cs typeface="Microsoft Sans Serif"/>
            </a:endParaRPr>
          </a:p>
          <a:p>
            <a:pPr marL="2124710" marR="63500" indent="-2053589">
              <a:lnSpc>
                <a:spcPts val="1260"/>
              </a:lnSpc>
              <a:spcBef>
                <a:spcPts val="7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25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C2.</a:t>
            </a:r>
            <a:endParaRPr sz="1100">
              <a:latin typeface="Microsoft Sans Serif"/>
              <a:cs typeface="Microsoft Sans Serif"/>
            </a:endParaRPr>
          </a:p>
          <a:p>
            <a:pPr marL="38100" marR="30480">
              <a:lnSpc>
                <a:spcPts val="126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comparar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distintas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sincronizada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disturbio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C1,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sistema.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13" name="object 213" descr=""/>
          <p:cNvSpPr txBox="1"/>
          <p:nvPr/>
        </p:nvSpPr>
        <p:spPr>
          <a:xfrm>
            <a:off x="3802074" y="1260554"/>
            <a:ext cx="378460" cy="1517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10">
                <a:latin typeface="Microsoft Sans Serif"/>
                <a:cs typeface="Microsoft Sans Serif"/>
              </a:rPr>
              <a:t>Voltage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4" name="object 214" descr=""/>
          <p:cNvSpPr txBox="1"/>
          <p:nvPr/>
        </p:nvSpPr>
        <p:spPr>
          <a:xfrm>
            <a:off x="1068120" y="5351870"/>
            <a:ext cx="5639435" cy="1255395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915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7.4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Energización</a:t>
            </a:r>
            <a:r>
              <a:rPr dirty="0" sz="16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0" b="1">
                <a:solidFill>
                  <a:srgbClr val="336699"/>
                </a:solidFill>
                <a:latin typeface="Arial"/>
                <a:cs typeface="Arial"/>
              </a:rPr>
              <a:t>TCSC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un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415" b="1">
                <a:solidFill>
                  <a:srgbClr val="336699"/>
                </a:solidFill>
                <a:latin typeface="Arial"/>
                <a:cs typeface="Arial"/>
              </a:rPr>
              <a:t>SVC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7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“Static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Compensators”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(SVC)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condensadores,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son </a:t>
            </a:r>
            <a:r>
              <a:rPr dirty="0" sz="1100">
                <a:latin typeface="Microsoft Sans Serif"/>
                <a:cs typeface="Microsoft Sans Serif"/>
              </a:rPr>
              <a:t>condensadores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convencionales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otros</a:t>
            </a:r>
            <a:r>
              <a:rPr dirty="0" sz="1100" spc="20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“Thyristor-</a:t>
            </a:r>
            <a:r>
              <a:rPr dirty="0" sz="1100">
                <a:latin typeface="Microsoft Sans Serif"/>
                <a:cs typeface="Microsoft Sans Serif"/>
              </a:rPr>
              <a:t>Controlled</a:t>
            </a:r>
            <a:r>
              <a:rPr dirty="0" sz="1100" spc="21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Series </a:t>
            </a:r>
            <a:r>
              <a:rPr dirty="0" sz="1100">
                <a:latin typeface="Microsoft Sans Serif"/>
                <a:cs typeface="Microsoft Sans Serif"/>
              </a:rPr>
              <a:t>Capacitors”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(TCSC);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interesante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conmutados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tiristores,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tanto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t1)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controlable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manera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precisa,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buscando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coincida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capacitor: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15" name="object 2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29060" y="6737946"/>
            <a:ext cx="2595673" cy="2112071"/>
          </a:xfrm>
          <a:prstGeom prst="rect">
            <a:avLst/>
          </a:prstGeom>
        </p:spPr>
      </p:pic>
      <p:sp>
        <p:nvSpPr>
          <p:cNvPr id="216" name="object 216" descr=""/>
          <p:cNvSpPr txBox="1"/>
          <p:nvPr/>
        </p:nvSpPr>
        <p:spPr>
          <a:xfrm>
            <a:off x="1843785" y="8945067"/>
            <a:ext cx="408686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26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 (condensador) de 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SVC.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17" name="object 2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18" name="object 2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56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83913" y="2551429"/>
            <a:ext cx="216408" cy="172211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13909" y="2551429"/>
            <a:ext cx="216408" cy="172211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18378" y="2551429"/>
            <a:ext cx="158496" cy="17221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09369" y="3431159"/>
            <a:ext cx="128015" cy="17221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09369" y="3838066"/>
            <a:ext cx="128015" cy="17221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068120" y="891032"/>
            <a:ext cx="5640070" cy="34499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715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SVC,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asegura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uc(0-)=uc(0+).</a:t>
            </a:r>
            <a:r>
              <a:rPr dirty="0" sz="1100" spc="400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E</a:t>
            </a:r>
            <a:r>
              <a:rPr dirty="0" sz="1100">
                <a:latin typeface="Microsoft Sans Serif"/>
                <a:cs typeface="Microsoft Sans Serif"/>
              </a:rPr>
              <a:t>l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energizar </a:t>
            </a:r>
            <a:r>
              <a:rPr dirty="0" sz="1100">
                <a:latin typeface="Microsoft Sans Serif"/>
                <a:cs typeface="Microsoft Sans Serif"/>
              </a:rPr>
              <a:t>esperando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(16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ms),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minutos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convencional.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7.4: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9100"/>
              </a:lnSpc>
              <a:spcBef>
                <a:spcPts val="56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emulara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convencional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realizad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tiristor);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L=0,753</a:t>
            </a:r>
            <a:r>
              <a:rPr dirty="0" sz="1100" spc="3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R=0,15</a:t>
            </a:r>
            <a:r>
              <a:rPr dirty="0" sz="1100" spc="3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C=66,8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F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(TCSC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30 </a:t>
            </a:r>
            <a:r>
              <a:rPr dirty="0" sz="1100" spc="-10">
                <a:latin typeface="Microsoft Sans Serif"/>
                <a:cs typeface="Microsoft Sans Serif"/>
              </a:rPr>
              <a:t>Mvar):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maniobras: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6985" indent="-97790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cargado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Uc(0)=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sin </a:t>
            </a:r>
            <a:r>
              <a:rPr dirty="0" sz="1100">
                <a:latin typeface="Microsoft Sans Serif"/>
                <a:cs typeface="Microsoft Sans Serif"/>
              </a:rPr>
              <a:t>transitorio.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TCSC.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 indent="-97790">
              <a:lnSpc>
                <a:spcPct val="9590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Producto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quedo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Uc(0)=-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energizará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positiva </a:t>
            </a:r>
            <a:r>
              <a:rPr dirty="0" sz="1100">
                <a:latin typeface="Microsoft Sans Serif"/>
                <a:cs typeface="Microsoft Sans Serif"/>
              </a:rPr>
              <a:t>(pero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situación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nunca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haría el control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</a:t>
            </a:r>
            <a:r>
              <a:rPr dirty="0" sz="1100" spc="-10">
                <a:latin typeface="Microsoft Sans Serif"/>
                <a:cs typeface="Microsoft Sans Serif"/>
              </a:rPr>
              <a:t>SVC).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338686" y="4758226"/>
            <a:ext cx="3104549" cy="2096519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068120" y="7071741"/>
            <a:ext cx="5640070" cy="911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022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emular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SVC.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busca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instante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t=0,0166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s;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t=0,089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ilustran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continuación: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57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709452" y="1411974"/>
            <a:ext cx="4492625" cy="2797810"/>
            <a:chOff x="1709452" y="1411974"/>
            <a:chExt cx="4492625" cy="2797810"/>
          </a:xfrm>
        </p:grpSpPr>
        <p:sp>
          <p:nvSpPr>
            <p:cNvPr id="4" name="object 4" descr=""/>
            <p:cNvSpPr/>
            <p:nvPr/>
          </p:nvSpPr>
          <p:spPr>
            <a:xfrm>
              <a:off x="1714214" y="1416736"/>
              <a:ext cx="4478655" cy="2745740"/>
            </a:xfrm>
            <a:custGeom>
              <a:avLst/>
              <a:gdLst/>
              <a:ahLst/>
              <a:cxnLst/>
              <a:rect l="l" t="t" r="r" b="b"/>
              <a:pathLst>
                <a:path w="4478655" h="2745740">
                  <a:moveTo>
                    <a:pt x="0" y="2745532"/>
                  </a:moveTo>
                  <a:lnTo>
                    <a:pt x="4478041" y="2745532"/>
                  </a:lnTo>
                  <a:lnTo>
                    <a:pt x="4478041" y="0"/>
                  </a:lnTo>
                  <a:lnTo>
                    <a:pt x="0" y="0"/>
                  </a:lnTo>
                  <a:lnTo>
                    <a:pt x="0" y="2745532"/>
                  </a:lnTo>
                  <a:close/>
                </a:path>
              </a:pathLst>
            </a:custGeom>
            <a:ln w="94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18940" y="4166989"/>
              <a:ext cx="4478655" cy="38100"/>
            </a:xfrm>
            <a:custGeom>
              <a:avLst/>
              <a:gdLst/>
              <a:ahLst/>
              <a:cxnLst/>
              <a:rect l="l" t="t" r="r" b="b"/>
              <a:pathLst>
                <a:path w="4478655" h="38100">
                  <a:moveTo>
                    <a:pt x="0" y="0"/>
                  </a:moveTo>
                  <a:lnTo>
                    <a:pt x="0" y="37767"/>
                  </a:lnTo>
                </a:path>
                <a:path w="4478655" h="38100">
                  <a:moveTo>
                    <a:pt x="444892" y="0"/>
                  </a:moveTo>
                  <a:lnTo>
                    <a:pt x="444892" y="37767"/>
                  </a:lnTo>
                </a:path>
                <a:path w="4478655" h="38100">
                  <a:moveTo>
                    <a:pt x="899523" y="0"/>
                  </a:moveTo>
                  <a:lnTo>
                    <a:pt x="899523" y="37767"/>
                  </a:lnTo>
                </a:path>
                <a:path w="4478655" h="38100">
                  <a:moveTo>
                    <a:pt x="1344329" y="0"/>
                  </a:moveTo>
                  <a:lnTo>
                    <a:pt x="1344329" y="37767"/>
                  </a:lnTo>
                </a:path>
                <a:path w="4478655" h="38100">
                  <a:moveTo>
                    <a:pt x="1789243" y="0"/>
                  </a:moveTo>
                  <a:lnTo>
                    <a:pt x="1789243" y="37767"/>
                  </a:lnTo>
                </a:path>
                <a:path w="4478655" h="38100">
                  <a:moveTo>
                    <a:pt x="2234370" y="0"/>
                  </a:moveTo>
                  <a:lnTo>
                    <a:pt x="2234370" y="37767"/>
                  </a:lnTo>
                </a:path>
                <a:path w="4478655" h="38100">
                  <a:moveTo>
                    <a:pt x="2688777" y="0"/>
                  </a:moveTo>
                  <a:lnTo>
                    <a:pt x="2688777" y="37767"/>
                  </a:lnTo>
                </a:path>
                <a:path w="4478655" h="38100">
                  <a:moveTo>
                    <a:pt x="3133690" y="0"/>
                  </a:moveTo>
                  <a:lnTo>
                    <a:pt x="3133690" y="37767"/>
                  </a:lnTo>
                </a:path>
                <a:path w="4478655" h="38100">
                  <a:moveTo>
                    <a:pt x="3578817" y="0"/>
                  </a:moveTo>
                  <a:lnTo>
                    <a:pt x="3578817" y="37767"/>
                  </a:lnTo>
                </a:path>
                <a:path w="4478655" h="38100">
                  <a:moveTo>
                    <a:pt x="4033117" y="0"/>
                  </a:moveTo>
                  <a:lnTo>
                    <a:pt x="4033117" y="37767"/>
                  </a:lnTo>
                </a:path>
                <a:path w="4478655" h="38100">
                  <a:moveTo>
                    <a:pt x="4478031" y="0"/>
                  </a:moveTo>
                  <a:lnTo>
                    <a:pt x="4478031" y="37767"/>
                  </a:lnTo>
                </a:path>
              </a:pathLst>
            </a:custGeom>
            <a:ln w="9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791305" y="4225349"/>
            <a:ext cx="151765" cy="161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1666934" y="1412038"/>
            <a:ext cx="4085590" cy="2759710"/>
            <a:chOff x="1666934" y="1412038"/>
            <a:chExt cx="4085590" cy="2759710"/>
          </a:xfrm>
        </p:grpSpPr>
        <p:sp>
          <p:nvSpPr>
            <p:cNvPr id="8" name="object 8" descr=""/>
            <p:cNvSpPr/>
            <p:nvPr/>
          </p:nvSpPr>
          <p:spPr>
            <a:xfrm>
              <a:off x="2159106" y="1416800"/>
              <a:ext cx="3588385" cy="2745740"/>
            </a:xfrm>
            <a:custGeom>
              <a:avLst/>
              <a:gdLst/>
              <a:ahLst/>
              <a:cxnLst/>
              <a:rect l="l" t="t" r="r" b="b"/>
              <a:pathLst>
                <a:path w="3588385" h="2745740">
                  <a:moveTo>
                    <a:pt x="0" y="0"/>
                  </a:moveTo>
                  <a:lnTo>
                    <a:pt x="0" y="2745468"/>
                  </a:lnTo>
                </a:path>
                <a:path w="3588385" h="2745740">
                  <a:moveTo>
                    <a:pt x="454556" y="0"/>
                  </a:moveTo>
                  <a:lnTo>
                    <a:pt x="454556" y="2745468"/>
                  </a:lnTo>
                </a:path>
                <a:path w="3588385" h="2745740">
                  <a:moveTo>
                    <a:pt x="899469" y="0"/>
                  </a:moveTo>
                  <a:lnTo>
                    <a:pt x="899469" y="2745468"/>
                  </a:lnTo>
                </a:path>
                <a:path w="3588385" h="2745740">
                  <a:moveTo>
                    <a:pt x="1344383" y="0"/>
                  </a:moveTo>
                  <a:lnTo>
                    <a:pt x="1344383" y="2745468"/>
                  </a:lnTo>
                </a:path>
                <a:path w="3588385" h="2745740">
                  <a:moveTo>
                    <a:pt x="1789510" y="0"/>
                  </a:moveTo>
                  <a:lnTo>
                    <a:pt x="1789510" y="2745468"/>
                  </a:lnTo>
                </a:path>
                <a:path w="3588385" h="2745740">
                  <a:moveTo>
                    <a:pt x="2243917" y="0"/>
                  </a:moveTo>
                  <a:lnTo>
                    <a:pt x="2243917" y="2745468"/>
                  </a:lnTo>
                </a:path>
                <a:path w="3588385" h="2745740">
                  <a:moveTo>
                    <a:pt x="2688723" y="0"/>
                  </a:moveTo>
                  <a:lnTo>
                    <a:pt x="2688723" y="2745468"/>
                  </a:lnTo>
                </a:path>
                <a:path w="3588385" h="2745740">
                  <a:moveTo>
                    <a:pt x="3133957" y="0"/>
                  </a:moveTo>
                  <a:lnTo>
                    <a:pt x="3133957" y="2745468"/>
                  </a:lnTo>
                </a:path>
                <a:path w="3588385" h="2745740">
                  <a:moveTo>
                    <a:pt x="3588257" y="0"/>
                  </a:moveTo>
                  <a:lnTo>
                    <a:pt x="3588257" y="2745468"/>
                  </a:lnTo>
                </a:path>
              </a:pathLst>
            </a:custGeom>
            <a:ln w="944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671696" y="416698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792" y="0"/>
                  </a:moveTo>
                  <a:lnTo>
                    <a:pt x="0" y="0"/>
                  </a:lnTo>
                </a:path>
              </a:pathLst>
            </a:custGeom>
            <a:ln w="94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464767" y="4073787"/>
            <a:ext cx="4850130" cy="285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025"/>
              </a:lnSpc>
              <a:spcBef>
                <a:spcPts val="95"/>
              </a:spcBef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40</a:t>
            </a:r>
            <a:endParaRPr sz="900">
              <a:latin typeface="Microsoft Sans Serif"/>
              <a:cs typeface="Microsoft Sans Serif"/>
            </a:endParaRPr>
          </a:p>
          <a:p>
            <a:pPr marL="135255">
              <a:lnSpc>
                <a:spcPts val="1025"/>
              </a:lnSpc>
              <a:tabLst>
                <a:tab pos="1035050" algn="l"/>
                <a:tab pos="1924685" algn="l"/>
                <a:tab pos="2824480" algn="l"/>
                <a:tab pos="3714115" algn="l"/>
                <a:tab pos="461327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671696" y="1421489"/>
            <a:ext cx="38100" cy="2404745"/>
          </a:xfrm>
          <a:custGeom>
            <a:avLst/>
            <a:gdLst/>
            <a:ahLst/>
            <a:cxnLst/>
            <a:rect l="l" t="t" r="r" b="b"/>
            <a:pathLst>
              <a:path w="38100" h="2404745">
                <a:moveTo>
                  <a:pt x="37792" y="2404607"/>
                </a:moveTo>
                <a:lnTo>
                  <a:pt x="0" y="2404607"/>
                </a:lnTo>
              </a:path>
              <a:path w="38100" h="2404745">
                <a:moveTo>
                  <a:pt x="37792" y="2063715"/>
                </a:moveTo>
                <a:lnTo>
                  <a:pt x="0" y="2063715"/>
                </a:lnTo>
              </a:path>
              <a:path w="38100" h="2404745">
                <a:moveTo>
                  <a:pt x="37792" y="1713626"/>
                </a:moveTo>
                <a:lnTo>
                  <a:pt x="0" y="1713626"/>
                </a:lnTo>
              </a:path>
              <a:path w="38100" h="2404745">
                <a:moveTo>
                  <a:pt x="37792" y="1372712"/>
                </a:moveTo>
                <a:lnTo>
                  <a:pt x="0" y="1372712"/>
                </a:lnTo>
              </a:path>
              <a:path w="38100" h="2404745">
                <a:moveTo>
                  <a:pt x="37792" y="1031905"/>
                </a:moveTo>
                <a:lnTo>
                  <a:pt x="0" y="1031905"/>
                </a:lnTo>
              </a:path>
              <a:path w="38100" h="2404745">
                <a:moveTo>
                  <a:pt x="37792" y="690992"/>
                </a:moveTo>
                <a:lnTo>
                  <a:pt x="0" y="690992"/>
                </a:lnTo>
              </a:path>
              <a:path w="38100" h="2404745">
                <a:moveTo>
                  <a:pt x="37792" y="340593"/>
                </a:moveTo>
                <a:lnTo>
                  <a:pt x="0" y="340593"/>
                </a:lnTo>
              </a:path>
              <a:path w="38100" h="2404745">
                <a:moveTo>
                  <a:pt x="37792" y="0"/>
                </a:moveTo>
                <a:lnTo>
                  <a:pt x="0" y="0"/>
                </a:lnTo>
              </a:path>
            </a:pathLst>
          </a:custGeom>
          <a:ln w="94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074216" y="891032"/>
            <a:ext cx="5437505" cy="3004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800">
              <a:latin typeface="Times New Roman"/>
              <a:cs typeface="Times New Roman"/>
            </a:endParaRPr>
          </a:p>
          <a:p>
            <a:pPr marL="431165" marR="4815205" indent="9525">
              <a:lnSpc>
                <a:spcPct val="1243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40 </a:t>
            </a:r>
            <a:r>
              <a:rPr dirty="0" sz="900" spc="-45">
                <a:latin typeface="Microsoft Sans Serif"/>
                <a:cs typeface="Microsoft Sans Serif"/>
              </a:rPr>
              <a:t>[kV]</a:t>
            </a:r>
            <a:r>
              <a:rPr dirty="0" sz="900" spc="-25">
                <a:latin typeface="Microsoft Sans Serif"/>
                <a:cs typeface="Microsoft Sans Serif"/>
              </a:rPr>
              <a:t> 30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5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5845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584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9020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902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6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902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59020">
              <a:lnSpc>
                <a:spcPct val="100000"/>
              </a:lnSpc>
              <a:spcBef>
                <a:spcPts val="5"/>
              </a:spcBef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714214" y="1629724"/>
            <a:ext cx="4473575" cy="2286635"/>
            <a:chOff x="1714214" y="1629724"/>
            <a:chExt cx="4473575" cy="2286635"/>
          </a:xfrm>
        </p:grpSpPr>
        <p:sp>
          <p:nvSpPr>
            <p:cNvPr id="14" name="object 14" descr=""/>
            <p:cNvSpPr/>
            <p:nvPr/>
          </p:nvSpPr>
          <p:spPr>
            <a:xfrm>
              <a:off x="1714214" y="1757394"/>
              <a:ext cx="4459605" cy="2064385"/>
            </a:xfrm>
            <a:custGeom>
              <a:avLst/>
              <a:gdLst/>
              <a:ahLst/>
              <a:cxnLst/>
              <a:rect l="l" t="t" r="r" b="b"/>
              <a:pathLst>
                <a:path w="4459605" h="2064385">
                  <a:moveTo>
                    <a:pt x="0" y="2063981"/>
                  </a:moveTo>
                  <a:lnTo>
                    <a:pt x="4459076" y="2063981"/>
                  </a:lnTo>
                </a:path>
                <a:path w="4459605" h="2064385">
                  <a:moveTo>
                    <a:pt x="0" y="1723089"/>
                  </a:moveTo>
                  <a:lnTo>
                    <a:pt x="4459076" y="1723089"/>
                  </a:lnTo>
                </a:path>
                <a:path w="4459605" h="2064385">
                  <a:moveTo>
                    <a:pt x="0" y="1373032"/>
                  </a:moveTo>
                  <a:lnTo>
                    <a:pt x="4459076" y="1373032"/>
                  </a:lnTo>
                </a:path>
                <a:path w="4459605" h="2064385">
                  <a:moveTo>
                    <a:pt x="0" y="1032118"/>
                  </a:moveTo>
                  <a:lnTo>
                    <a:pt x="4459076" y="1032118"/>
                  </a:lnTo>
                </a:path>
                <a:path w="4459605" h="2064385">
                  <a:moveTo>
                    <a:pt x="0" y="691205"/>
                  </a:moveTo>
                  <a:lnTo>
                    <a:pt x="4459076" y="691205"/>
                  </a:lnTo>
                </a:path>
                <a:path w="4459605" h="2064385">
                  <a:moveTo>
                    <a:pt x="0" y="350291"/>
                  </a:moveTo>
                  <a:lnTo>
                    <a:pt x="4459076" y="350291"/>
                  </a:lnTo>
                </a:path>
                <a:path w="4459605" h="2064385">
                  <a:moveTo>
                    <a:pt x="0" y="0"/>
                  </a:moveTo>
                  <a:lnTo>
                    <a:pt x="4459076" y="0"/>
                  </a:lnTo>
                </a:path>
              </a:pathLst>
            </a:custGeom>
            <a:ln w="944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14208" y="18614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48" y="4711"/>
                  </a:moveTo>
                  <a:lnTo>
                    <a:pt x="8064" y="1384"/>
                  </a:lnTo>
                  <a:lnTo>
                    <a:pt x="4724" y="0"/>
                  </a:lnTo>
                  <a:lnTo>
                    <a:pt x="1384" y="1384"/>
                  </a:lnTo>
                  <a:lnTo>
                    <a:pt x="0" y="4711"/>
                  </a:lnTo>
                  <a:lnTo>
                    <a:pt x="1384" y="8051"/>
                  </a:lnTo>
                  <a:lnTo>
                    <a:pt x="4724" y="9436"/>
                  </a:lnTo>
                  <a:lnTo>
                    <a:pt x="8064" y="8051"/>
                  </a:lnTo>
                  <a:lnTo>
                    <a:pt x="9448" y="471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28391" y="1629724"/>
              <a:ext cx="407670" cy="681990"/>
            </a:xfrm>
            <a:custGeom>
              <a:avLst/>
              <a:gdLst/>
              <a:ahLst/>
              <a:cxnLst/>
              <a:rect l="l" t="t" r="r" b="b"/>
              <a:pathLst>
                <a:path w="407669" h="681989">
                  <a:moveTo>
                    <a:pt x="0" y="236476"/>
                  </a:moveTo>
                  <a:lnTo>
                    <a:pt x="350394" y="236476"/>
                  </a:lnTo>
                </a:path>
                <a:path w="407669" h="681989">
                  <a:moveTo>
                    <a:pt x="359845" y="236476"/>
                  </a:moveTo>
                  <a:lnTo>
                    <a:pt x="378747" y="9378"/>
                  </a:lnTo>
                </a:path>
                <a:path w="407669" h="681989">
                  <a:moveTo>
                    <a:pt x="378747" y="0"/>
                  </a:moveTo>
                  <a:lnTo>
                    <a:pt x="378747" y="28240"/>
                  </a:lnTo>
                </a:path>
                <a:path w="407669" h="681989">
                  <a:moveTo>
                    <a:pt x="378747" y="37725"/>
                  </a:moveTo>
                  <a:lnTo>
                    <a:pt x="388197" y="293383"/>
                  </a:lnTo>
                </a:path>
                <a:path w="407669" h="681989">
                  <a:moveTo>
                    <a:pt x="388197" y="302868"/>
                  </a:moveTo>
                  <a:lnTo>
                    <a:pt x="407088" y="662644"/>
                  </a:lnTo>
                </a:path>
                <a:path w="407669" h="681989">
                  <a:moveTo>
                    <a:pt x="407088" y="672022"/>
                  </a:moveTo>
                  <a:lnTo>
                    <a:pt x="407088" y="681507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130755" y="2316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35480" y="2131344"/>
              <a:ext cx="47625" cy="890269"/>
            </a:xfrm>
            <a:custGeom>
              <a:avLst/>
              <a:gdLst/>
              <a:ahLst/>
              <a:cxnLst/>
              <a:rect l="l" t="t" r="r" b="b"/>
              <a:pathLst>
                <a:path w="47625" h="890269">
                  <a:moveTo>
                    <a:pt x="0" y="189585"/>
                  </a:moveTo>
                  <a:lnTo>
                    <a:pt x="9450" y="123193"/>
                  </a:lnTo>
                </a:path>
                <a:path w="47625" h="890269">
                  <a:moveTo>
                    <a:pt x="9450" y="113815"/>
                  </a:moveTo>
                  <a:lnTo>
                    <a:pt x="18901" y="9697"/>
                  </a:lnTo>
                </a:path>
                <a:path w="47625" h="890269">
                  <a:moveTo>
                    <a:pt x="18901" y="0"/>
                  </a:moveTo>
                  <a:lnTo>
                    <a:pt x="28352" y="28560"/>
                  </a:lnTo>
                </a:path>
                <a:path w="47625" h="890269">
                  <a:moveTo>
                    <a:pt x="28352" y="38045"/>
                  </a:moveTo>
                  <a:lnTo>
                    <a:pt x="37803" y="312566"/>
                  </a:lnTo>
                </a:path>
                <a:path w="47625" h="890269">
                  <a:moveTo>
                    <a:pt x="37803" y="322050"/>
                  </a:moveTo>
                  <a:lnTo>
                    <a:pt x="47243" y="889956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177998" y="30260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192440" y="2945529"/>
              <a:ext cx="9525" cy="95250"/>
            </a:xfrm>
            <a:custGeom>
              <a:avLst/>
              <a:gdLst/>
              <a:ahLst/>
              <a:cxnLst/>
              <a:rect l="l" t="t" r="r" b="b"/>
              <a:pathLst>
                <a:path w="9525" h="95250">
                  <a:moveTo>
                    <a:pt x="0" y="94633"/>
                  </a:moveTo>
                  <a:lnTo>
                    <a:pt x="9450" y="47423"/>
                  </a:lnTo>
                </a:path>
                <a:path w="9525" h="95250">
                  <a:moveTo>
                    <a:pt x="9450" y="38045"/>
                  </a:moveTo>
                  <a:lnTo>
                    <a:pt x="9450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197167" y="2931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211342" y="2936151"/>
              <a:ext cx="28575" cy="757555"/>
            </a:xfrm>
            <a:custGeom>
              <a:avLst/>
              <a:gdLst/>
              <a:ahLst/>
              <a:cxnLst/>
              <a:rect l="l" t="t" r="r" b="b"/>
              <a:pathLst>
                <a:path w="28575" h="757554">
                  <a:moveTo>
                    <a:pt x="0" y="0"/>
                  </a:moveTo>
                  <a:lnTo>
                    <a:pt x="0" y="37938"/>
                  </a:lnTo>
                </a:path>
                <a:path w="28575" h="757554">
                  <a:moveTo>
                    <a:pt x="0" y="47423"/>
                  </a:moveTo>
                  <a:lnTo>
                    <a:pt x="9440" y="293597"/>
                  </a:lnTo>
                </a:path>
                <a:path w="28575" h="757554">
                  <a:moveTo>
                    <a:pt x="9440" y="303081"/>
                  </a:moveTo>
                  <a:lnTo>
                    <a:pt x="28341" y="757523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34959" y="3499621"/>
              <a:ext cx="66143" cy="416422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2296378" y="2690084"/>
              <a:ext cx="76200" cy="994410"/>
            </a:xfrm>
            <a:custGeom>
              <a:avLst/>
              <a:gdLst/>
              <a:ahLst/>
              <a:cxnLst/>
              <a:rect l="l" t="t" r="r" b="b"/>
              <a:pathLst>
                <a:path w="76200" h="994410">
                  <a:moveTo>
                    <a:pt x="0" y="994148"/>
                  </a:moveTo>
                  <a:lnTo>
                    <a:pt x="18901" y="719552"/>
                  </a:lnTo>
                </a:path>
                <a:path w="76200" h="994410">
                  <a:moveTo>
                    <a:pt x="18901" y="709854"/>
                  </a:moveTo>
                  <a:lnTo>
                    <a:pt x="18901" y="700476"/>
                  </a:lnTo>
                </a:path>
                <a:path w="76200" h="994410">
                  <a:moveTo>
                    <a:pt x="18901" y="690992"/>
                  </a:moveTo>
                  <a:lnTo>
                    <a:pt x="28608" y="709854"/>
                  </a:lnTo>
                </a:path>
                <a:path w="76200" h="994410">
                  <a:moveTo>
                    <a:pt x="28608" y="719552"/>
                  </a:moveTo>
                  <a:lnTo>
                    <a:pt x="38059" y="785678"/>
                  </a:lnTo>
                </a:path>
                <a:path w="76200" h="994410">
                  <a:moveTo>
                    <a:pt x="38059" y="795120"/>
                  </a:moveTo>
                  <a:lnTo>
                    <a:pt x="47510" y="785678"/>
                  </a:lnTo>
                </a:path>
                <a:path w="76200" h="994410">
                  <a:moveTo>
                    <a:pt x="47510" y="776236"/>
                  </a:moveTo>
                  <a:lnTo>
                    <a:pt x="47510" y="653266"/>
                  </a:lnTo>
                </a:path>
                <a:path w="76200" h="994410">
                  <a:moveTo>
                    <a:pt x="47510" y="643782"/>
                  </a:moveTo>
                  <a:lnTo>
                    <a:pt x="75851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67505" y="2675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372230" y="2671008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0" y="0"/>
                  </a:moveTo>
                  <a:lnTo>
                    <a:pt x="9450" y="19075"/>
                  </a:lnTo>
                </a:path>
              </a:pathLst>
            </a:custGeom>
            <a:ln w="944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76956" y="26948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381681" y="1980016"/>
              <a:ext cx="38100" cy="720090"/>
            </a:xfrm>
            <a:custGeom>
              <a:avLst/>
              <a:gdLst/>
              <a:ahLst/>
              <a:cxnLst/>
              <a:rect l="l" t="t" r="r" b="b"/>
              <a:pathLst>
                <a:path w="38100" h="720089">
                  <a:moveTo>
                    <a:pt x="0" y="719552"/>
                  </a:moveTo>
                  <a:lnTo>
                    <a:pt x="9450" y="690992"/>
                  </a:lnTo>
                </a:path>
                <a:path w="38100" h="720089">
                  <a:moveTo>
                    <a:pt x="9450" y="681507"/>
                  </a:moveTo>
                  <a:lnTo>
                    <a:pt x="18901" y="492241"/>
                  </a:lnTo>
                </a:path>
                <a:path w="38100" h="720089">
                  <a:moveTo>
                    <a:pt x="18901" y="482756"/>
                  </a:moveTo>
                  <a:lnTo>
                    <a:pt x="37792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414740" y="195643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48" y="4724"/>
                  </a:moveTo>
                  <a:lnTo>
                    <a:pt x="8064" y="1384"/>
                  </a:lnTo>
                  <a:lnTo>
                    <a:pt x="4724" y="0"/>
                  </a:lnTo>
                  <a:lnTo>
                    <a:pt x="1384" y="1384"/>
                  </a:lnTo>
                  <a:lnTo>
                    <a:pt x="0" y="4724"/>
                  </a:lnTo>
                  <a:lnTo>
                    <a:pt x="1384" y="8064"/>
                  </a:lnTo>
                  <a:lnTo>
                    <a:pt x="4635" y="9423"/>
                  </a:lnTo>
                  <a:lnTo>
                    <a:pt x="1384" y="10769"/>
                  </a:lnTo>
                  <a:lnTo>
                    <a:pt x="0" y="14109"/>
                  </a:lnTo>
                  <a:lnTo>
                    <a:pt x="1384" y="17437"/>
                  </a:lnTo>
                  <a:lnTo>
                    <a:pt x="4724" y="18821"/>
                  </a:lnTo>
                  <a:lnTo>
                    <a:pt x="8064" y="17437"/>
                  </a:lnTo>
                  <a:lnTo>
                    <a:pt x="9448" y="14109"/>
                  </a:lnTo>
                  <a:lnTo>
                    <a:pt x="8064" y="10769"/>
                  </a:lnTo>
                  <a:lnTo>
                    <a:pt x="4800" y="9423"/>
                  </a:lnTo>
                  <a:lnTo>
                    <a:pt x="8064" y="8064"/>
                  </a:lnTo>
                  <a:lnTo>
                    <a:pt x="9448" y="472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419473" y="1961153"/>
              <a:ext cx="19050" cy="95250"/>
            </a:xfrm>
            <a:custGeom>
              <a:avLst/>
              <a:gdLst/>
              <a:ahLst/>
              <a:cxnLst/>
              <a:rect l="l" t="t" r="r" b="b"/>
              <a:pathLst>
                <a:path w="19050" h="95250">
                  <a:moveTo>
                    <a:pt x="0" y="0"/>
                  </a:moveTo>
                  <a:lnTo>
                    <a:pt x="9450" y="37725"/>
                  </a:lnTo>
                </a:path>
                <a:path w="19050" h="95250">
                  <a:moveTo>
                    <a:pt x="9450" y="47209"/>
                  </a:moveTo>
                  <a:lnTo>
                    <a:pt x="18901" y="94633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433650" y="20605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438375" y="1714873"/>
              <a:ext cx="57150" cy="379095"/>
            </a:xfrm>
            <a:custGeom>
              <a:avLst/>
              <a:gdLst/>
              <a:ahLst/>
              <a:cxnLst/>
              <a:rect l="l" t="t" r="r" b="b"/>
              <a:pathLst>
                <a:path w="57150" h="379094">
                  <a:moveTo>
                    <a:pt x="0" y="350398"/>
                  </a:moveTo>
                  <a:lnTo>
                    <a:pt x="9450" y="321837"/>
                  </a:lnTo>
                </a:path>
                <a:path w="57150" h="379094">
                  <a:moveTo>
                    <a:pt x="9450" y="312353"/>
                  </a:moveTo>
                  <a:lnTo>
                    <a:pt x="28608" y="9484"/>
                  </a:lnTo>
                </a:path>
                <a:path w="57150" h="379094">
                  <a:moveTo>
                    <a:pt x="28608" y="0"/>
                  </a:moveTo>
                  <a:lnTo>
                    <a:pt x="38059" y="9484"/>
                  </a:lnTo>
                </a:path>
                <a:path w="57150" h="379094">
                  <a:moveTo>
                    <a:pt x="38059" y="18969"/>
                  </a:moveTo>
                  <a:lnTo>
                    <a:pt x="47510" y="161025"/>
                  </a:lnTo>
                </a:path>
                <a:path w="57150" h="379094">
                  <a:moveTo>
                    <a:pt x="47510" y="170510"/>
                  </a:moveTo>
                  <a:lnTo>
                    <a:pt x="56960" y="378745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90609" y="209828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48" y="4724"/>
                  </a:moveTo>
                  <a:lnTo>
                    <a:pt x="8064" y="1384"/>
                  </a:lnTo>
                  <a:lnTo>
                    <a:pt x="4724" y="0"/>
                  </a:lnTo>
                  <a:lnTo>
                    <a:pt x="1384" y="1384"/>
                  </a:lnTo>
                  <a:lnTo>
                    <a:pt x="0" y="4724"/>
                  </a:lnTo>
                  <a:lnTo>
                    <a:pt x="1384" y="8064"/>
                  </a:lnTo>
                  <a:lnTo>
                    <a:pt x="4724" y="9436"/>
                  </a:lnTo>
                  <a:lnTo>
                    <a:pt x="8064" y="8064"/>
                  </a:lnTo>
                  <a:lnTo>
                    <a:pt x="9448" y="4724"/>
                  </a:lnTo>
                  <a:close/>
                </a:path>
                <a:path w="19050" h="19050">
                  <a:moveTo>
                    <a:pt x="18884" y="14211"/>
                  </a:moveTo>
                  <a:lnTo>
                    <a:pt x="17500" y="10871"/>
                  </a:lnTo>
                  <a:lnTo>
                    <a:pt x="14160" y="9486"/>
                  </a:lnTo>
                  <a:lnTo>
                    <a:pt x="10820" y="10871"/>
                  </a:lnTo>
                  <a:lnTo>
                    <a:pt x="9436" y="14211"/>
                  </a:lnTo>
                  <a:lnTo>
                    <a:pt x="10820" y="17538"/>
                  </a:lnTo>
                  <a:lnTo>
                    <a:pt x="14160" y="18923"/>
                  </a:lnTo>
                  <a:lnTo>
                    <a:pt x="17500" y="17538"/>
                  </a:lnTo>
                  <a:lnTo>
                    <a:pt x="18884" y="1421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504776" y="2074649"/>
              <a:ext cx="9525" cy="28575"/>
            </a:xfrm>
            <a:custGeom>
              <a:avLst/>
              <a:gdLst/>
              <a:ahLst/>
              <a:cxnLst/>
              <a:rect l="l" t="t" r="r" b="b"/>
              <a:pathLst>
                <a:path w="9525" h="28575">
                  <a:moveTo>
                    <a:pt x="0" y="28347"/>
                  </a:moveTo>
                  <a:lnTo>
                    <a:pt x="9472" y="0"/>
                  </a:lnTo>
                </a:path>
              </a:pathLst>
            </a:custGeom>
            <a:ln w="944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509524" y="20605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514248" y="2065271"/>
              <a:ext cx="47625" cy="738505"/>
            </a:xfrm>
            <a:custGeom>
              <a:avLst/>
              <a:gdLst/>
              <a:ahLst/>
              <a:cxnLst/>
              <a:rect l="l" t="t" r="r" b="b"/>
              <a:pathLst>
                <a:path w="47625" h="738505">
                  <a:moveTo>
                    <a:pt x="0" y="0"/>
                  </a:moveTo>
                  <a:lnTo>
                    <a:pt x="9386" y="28347"/>
                  </a:lnTo>
                </a:path>
                <a:path w="47625" h="738505">
                  <a:moveTo>
                    <a:pt x="9386" y="37725"/>
                  </a:moveTo>
                  <a:lnTo>
                    <a:pt x="18880" y="208235"/>
                  </a:lnTo>
                </a:path>
                <a:path w="47625" h="738505">
                  <a:moveTo>
                    <a:pt x="18880" y="217613"/>
                  </a:moveTo>
                  <a:lnTo>
                    <a:pt x="37760" y="710067"/>
                  </a:lnTo>
                </a:path>
                <a:path w="47625" h="738505">
                  <a:moveTo>
                    <a:pt x="37760" y="719552"/>
                  </a:moveTo>
                  <a:lnTo>
                    <a:pt x="47254" y="738415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556778" y="280834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561502" y="2822549"/>
              <a:ext cx="57150" cy="720090"/>
            </a:xfrm>
            <a:custGeom>
              <a:avLst/>
              <a:gdLst/>
              <a:ahLst/>
              <a:cxnLst/>
              <a:rect l="l" t="t" r="r" b="b"/>
              <a:pathLst>
                <a:path w="57150" h="720089">
                  <a:moveTo>
                    <a:pt x="0" y="0"/>
                  </a:moveTo>
                  <a:lnTo>
                    <a:pt x="9386" y="56907"/>
                  </a:lnTo>
                </a:path>
                <a:path w="57150" h="720089">
                  <a:moveTo>
                    <a:pt x="9386" y="66392"/>
                  </a:moveTo>
                  <a:lnTo>
                    <a:pt x="18880" y="302868"/>
                  </a:lnTo>
                </a:path>
                <a:path w="57150" h="720089">
                  <a:moveTo>
                    <a:pt x="18880" y="312566"/>
                  </a:moveTo>
                  <a:lnTo>
                    <a:pt x="38080" y="681795"/>
                  </a:lnTo>
                </a:path>
                <a:path w="57150" h="720089">
                  <a:moveTo>
                    <a:pt x="38080" y="691237"/>
                  </a:moveTo>
                  <a:lnTo>
                    <a:pt x="47467" y="710121"/>
                  </a:lnTo>
                </a:path>
                <a:path w="57150" h="720089">
                  <a:moveTo>
                    <a:pt x="47467" y="719552"/>
                  </a:moveTo>
                  <a:lnTo>
                    <a:pt x="56960" y="700679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613738" y="35090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627850" y="3523228"/>
              <a:ext cx="19050" cy="312420"/>
            </a:xfrm>
            <a:custGeom>
              <a:avLst/>
              <a:gdLst/>
              <a:ahLst/>
              <a:cxnLst/>
              <a:rect l="l" t="t" r="r" b="b"/>
              <a:pathLst>
                <a:path w="19050" h="312420">
                  <a:moveTo>
                    <a:pt x="0" y="0"/>
                  </a:moveTo>
                  <a:lnTo>
                    <a:pt x="0" y="56641"/>
                  </a:lnTo>
                </a:path>
                <a:path w="19050" h="312420">
                  <a:moveTo>
                    <a:pt x="0" y="66339"/>
                  </a:moveTo>
                  <a:lnTo>
                    <a:pt x="18880" y="31231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008" y="3489922"/>
              <a:ext cx="66194" cy="359780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2703478" y="2131344"/>
              <a:ext cx="85725" cy="1354455"/>
            </a:xfrm>
            <a:custGeom>
              <a:avLst/>
              <a:gdLst/>
              <a:ahLst/>
              <a:cxnLst/>
              <a:rect l="l" t="t" r="r" b="b"/>
              <a:pathLst>
                <a:path w="85725" h="1354454">
                  <a:moveTo>
                    <a:pt x="0" y="1353860"/>
                  </a:moveTo>
                  <a:lnTo>
                    <a:pt x="9493" y="1069844"/>
                  </a:lnTo>
                </a:path>
                <a:path w="85725" h="1354454">
                  <a:moveTo>
                    <a:pt x="9493" y="1060466"/>
                  </a:moveTo>
                  <a:lnTo>
                    <a:pt x="28587" y="795322"/>
                  </a:lnTo>
                </a:path>
                <a:path w="85725" h="1354454">
                  <a:moveTo>
                    <a:pt x="28587" y="785838"/>
                  </a:moveTo>
                  <a:lnTo>
                    <a:pt x="47467" y="596572"/>
                  </a:lnTo>
                </a:path>
                <a:path w="85725" h="1354454">
                  <a:moveTo>
                    <a:pt x="47467" y="587087"/>
                  </a:moveTo>
                  <a:lnTo>
                    <a:pt x="85334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84089" y="1776545"/>
              <a:ext cx="104169" cy="350037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2883534" y="2065271"/>
              <a:ext cx="113664" cy="1581150"/>
            </a:xfrm>
            <a:custGeom>
              <a:avLst/>
              <a:gdLst/>
              <a:ahLst/>
              <a:cxnLst/>
              <a:rect l="l" t="t" r="r" b="b"/>
              <a:pathLst>
                <a:path w="113664" h="1581150">
                  <a:moveTo>
                    <a:pt x="0" y="0"/>
                  </a:moveTo>
                  <a:lnTo>
                    <a:pt x="18880" y="293383"/>
                  </a:lnTo>
                </a:path>
                <a:path w="113664" h="1581150">
                  <a:moveTo>
                    <a:pt x="18880" y="302868"/>
                  </a:moveTo>
                  <a:lnTo>
                    <a:pt x="37760" y="520482"/>
                  </a:lnTo>
                </a:path>
                <a:path w="113664" h="1581150">
                  <a:moveTo>
                    <a:pt x="37760" y="530179"/>
                  </a:moveTo>
                  <a:lnTo>
                    <a:pt x="47254" y="700370"/>
                  </a:lnTo>
                </a:path>
                <a:path w="113664" h="1581150">
                  <a:moveTo>
                    <a:pt x="47254" y="710067"/>
                  </a:moveTo>
                  <a:lnTo>
                    <a:pt x="66134" y="1079328"/>
                  </a:lnTo>
                </a:path>
                <a:path w="113664" h="1581150">
                  <a:moveTo>
                    <a:pt x="66134" y="1088706"/>
                  </a:moveTo>
                  <a:lnTo>
                    <a:pt x="85014" y="1278079"/>
                  </a:lnTo>
                </a:path>
                <a:path w="113664" h="1581150">
                  <a:moveTo>
                    <a:pt x="85014" y="1287457"/>
                  </a:moveTo>
                  <a:lnTo>
                    <a:pt x="113601" y="1580937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92411" y="3509062"/>
              <a:ext cx="85076" cy="274555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3072763" y="2264022"/>
              <a:ext cx="85725" cy="1240790"/>
            </a:xfrm>
            <a:custGeom>
              <a:avLst/>
              <a:gdLst/>
              <a:ahLst/>
              <a:cxnLst/>
              <a:rect l="l" t="t" r="r" b="b"/>
              <a:pathLst>
                <a:path w="85725" h="1240789">
                  <a:moveTo>
                    <a:pt x="0" y="1240322"/>
                  </a:moveTo>
                  <a:lnTo>
                    <a:pt x="28373" y="766762"/>
                  </a:lnTo>
                </a:path>
                <a:path w="85725" h="1240789">
                  <a:moveTo>
                    <a:pt x="28373" y="757277"/>
                  </a:moveTo>
                  <a:lnTo>
                    <a:pt x="47254" y="586874"/>
                  </a:lnTo>
                </a:path>
                <a:path w="85725" h="1240789">
                  <a:moveTo>
                    <a:pt x="47254" y="577389"/>
                  </a:moveTo>
                  <a:lnTo>
                    <a:pt x="85334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53373" y="1833133"/>
              <a:ext cx="103957" cy="426128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3252606" y="2008363"/>
              <a:ext cx="132715" cy="1704339"/>
            </a:xfrm>
            <a:custGeom>
              <a:avLst/>
              <a:gdLst/>
              <a:ahLst/>
              <a:cxnLst/>
              <a:rect l="l" t="t" r="r" b="b"/>
              <a:pathLst>
                <a:path w="132714" h="1704339">
                  <a:moveTo>
                    <a:pt x="0" y="0"/>
                  </a:moveTo>
                  <a:lnTo>
                    <a:pt x="56960" y="785838"/>
                  </a:lnTo>
                </a:path>
                <a:path w="132714" h="1704339">
                  <a:moveTo>
                    <a:pt x="56960" y="795322"/>
                  </a:moveTo>
                  <a:lnTo>
                    <a:pt x="75841" y="1192824"/>
                  </a:lnTo>
                </a:path>
                <a:path w="132714" h="1704339">
                  <a:moveTo>
                    <a:pt x="75841" y="1202309"/>
                  </a:moveTo>
                  <a:lnTo>
                    <a:pt x="132482" y="1704195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380364" y="37172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385088" y="37125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31"/>
                  </a:moveTo>
                  <a:lnTo>
                    <a:pt x="9493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399564" y="37078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413675" y="1998879"/>
              <a:ext cx="132715" cy="1704339"/>
            </a:xfrm>
            <a:custGeom>
              <a:avLst/>
              <a:gdLst/>
              <a:ahLst/>
              <a:cxnLst/>
              <a:rect l="l" t="t" r="r" b="b"/>
              <a:pathLst>
                <a:path w="132714" h="1704339">
                  <a:moveTo>
                    <a:pt x="0" y="1704237"/>
                  </a:moveTo>
                  <a:lnTo>
                    <a:pt x="9493" y="1694795"/>
                  </a:lnTo>
                </a:path>
                <a:path w="132714" h="1704339">
                  <a:moveTo>
                    <a:pt x="9493" y="1685353"/>
                  </a:moveTo>
                  <a:lnTo>
                    <a:pt x="18986" y="1628456"/>
                  </a:lnTo>
                </a:path>
                <a:path w="132714" h="1704339">
                  <a:moveTo>
                    <a:pt x="18986" y="1619014"/>
                  </a:moveTo>
                  <a:lnTo>
                    <a:pt x="66134" y="1069950"/>
                  </a:lnTo>
                </a:path>
                <a:path w="132714" h="1704339">
                  <a:moveTo>
                    <a:pt x="66134" y="1060466"/>
                  </a:moveTo>
                  <a:lnTo>
                    <a:pt x="132588" y="0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41540" y="1861478"/>
              <a:ext cx="75583" cy="132746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3612398" y="1941971"/>
              <a:ext cx="161290" cy="1780539"/>
            </a:xfrm>
            <a:custGeom>
              <a:avLst/>
              <a:gdLst/>
              <a:ahLst/>
              <a:cxnLst/>
              <a:rect l="l" t="t" r="r" b="b"/>
              <a:pathLst>
                <a:path w="161289" h="1780539">
                  <a:moveTo>
                    <a:pt x="0" y="0"/>
                  </a:moveTo>
                  <a:lnTo>
                    <a:pt x="28373" y="265143"/>
                  </a:lnTo>
                </a:path>
                <a:path w="161289" h="1780539">
                  <a:moveTo>
                    <a:pt x="28373" y="274627"/>
                  </a:moveTo>
                  <a:lnTo>
                    <a:pt x="47254" y="577709"/>
                  </a:lnTo>
                </a:path>
                <a:path w="161289" h="1780539">
                  <a:moveTo>
                    <a:pt x="47254" y="587194"/>
                  </a:moveTo>
                  <a:lnTo>
                    <a:pt x="104214" y="1363334"/>
                  </a:lnTo>
                </a:path>
                <a:path w="161289" h="1780539">
                  <a:moveTo>
                    <a:pt x="104214" y="1373032"/>
                  </a:moveTo>
                  <a:lnTo>
                    <a:pt x="132588" y="1675922"/>
                  </a:lnTo>
                </a:path>
                <a:path w="161289" h="1780539">
                  <a:moveTo>
                    <a:pt x="132588" y="1685364"/>
                  </a:moveTo>
                  <a:lnTo>
                    <a:pt x="141975" y="1742261"/>
                  </a:lnTo>
                </a:path>
                <a:path w="161289" h="1780539">
                  <a:moveTo>
                    <a:pt x="141975" y="1751703"/>
                  </a:moveTo>
                  <a:lnTo>
                    <a:pt x="160855" y="1780018"/>
                  </a:lnTo>
                </a:path>
              </a:pathLst>
            </a:custGeom>
            <a:ln w="94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768529" y="37267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20"/>
                  </a:moveTo>
                  <a:lnTo>
                    <a:pt x="1383" y="1382"/>
                  </a:lnTo>
                  <a:lnTo>
                    <a:pt x="4724" y="0"/>
                  </a:lnTo>
                  <a:lnTo>
                    <a:pt x="8065" y="1382"/>
                  </a:lnTo>
                  <a:lnTo>
                    <a:pt x="9449" y="4720"/>
                  </a:lnTo>
                  <a:lnTo>
                    <a:pt x="8065" y="8057"/>
                  </a:lnTo>
                  <a:lnTo>
                    <a:pt x="4724" y="9440"/>
                  </a:lnTo>
                  <a:lnTo>
                    <a:pt x="1383" y="8057"/>
                  </a:lnTo>
                  <a:lnTo>
                    <a:pt x="0" y="472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782747" y="3740874"/>
              <a:ext cx="2404745" cy="0"/>
            </a:xfrm>
            <a:custGeom>
              <a:avLst/>
              <a:gdLst/>
              <a:ahLst/>
              <a:cxnLst/>
              <a:rect l="l" t="t" r="r" b="b"/>
              <a:pathLst>
                <a:path w="2404745" h="0">
                  <a:moveTo>
                    <a:pt x="0" y="0"/>
                  </a:moveTo>
                  <a:lnTo>
                    <a:pt x="2404730" y="0"/>
                  </a:lnTo>
                </a:path>
              </a:pathLst>
            </a:custGeom>
            <a:ln w="94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1267713" y="4298781"/>
            <a:ext cx="5238115" cy="47942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905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10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Pag57-</a:t>
            </a:r>
            <a:r>
              <a:rPr dirty="0" sz="800" spc="-20">
                <a:latin typeface="Microsoft Sans Serif"/>
                <a:cs typeface="Microsoft Sans Serif"/>
              </a:rPr>
              <a:t>Ejemplo7.4_Emulación_de_energización_de_un_TCSC_maniobra1.pl4;</a:t>
            </a:r>
            <a:r>
              <a:rPr dirty="0" sz="800" spc="1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5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190">
                <a:latin typeface="Microsoft Sans Serif"/>
                <a:cs typeface="Microsoft Sans Serif"/>
              </a:rPr>
              <a:t> 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v:CONDEN-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7-</a:t>
            </a:r>
            <a:r>
              <a:rPr dirty="0" sz="1100">
                <a:latin typeface="Microsoft Sans Serif"/>
                <a:cs typeface="Microsoft Sans Serif"/>
              </a:rPr>
              <a:t>28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>
                <a:latin typeface="Microsoft Sans Serif"/>
                <a:cs typeface="Microsoft Sans Serif"/>
              </a:rPr>
              <a:t> sin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TCSC.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1832891" y="4945997"/>
            <a:ext cx="4378325" cy="2681605"/>
            <a:chOff x="1832891" y="4945997"/>
            <a:chExt cx="4378325" cy="2681605"/>
          </a:xfrm>
        </p:grpSpPr>
        <p:sp>
          <p:nvSpPr>
            <p:cNvPr id="59" name="object 59" descr=""/>
            <p:cNvSpPr/>
            <p:nvPr/>
          </p:nvSpPr>
          <p:spPr>
            <a:xfrm>
              <a:off x="1837654" y="4950760"/>
              <a:ext cx="4363720" cy="2628900"/>
            </a:xfrm>
            <a:custGeom>
              <a:avLst/>
              <a:gdLst/>
              <a:ahLst/>
              <a:cxnLst/>
              <a:rect l="l" t="t" r="r" b="b"/>
              <a:pathLst>
                <a:path w="4363720" h="2628900">
                  <a:moveTo>
                    <a:pt x="0" y="2628625"/>
                  </a:moveTo>
                  <a:lnTo>
                    <a:pt x="4363475" y="2628625"/>
                  </a:lnTo>
                  <a:lnTo>
                    <a:pt x="4363475" y="0"/>
                  </a:lnTo>
                  <a:lnTo>
                    <a:pt x="0" y="0"/>
                  </a:lnTo>
                  <a:lnTo>
                    <a:pt x="0" y="2628625"/>
                  </a:lnTo>
                  <a:close/>
                </a:path>
              </a:pathLst>
            </a:custGeom>
            <a:ln w="9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842399" y="7584124"/>
              <a:ext cx="4363720" cy="38735"/>
            </a:xfrm>
            <a:custGeom>
              <a:avLst/>
              <a:gdLst/>
              <a:ahLst/>
              <a:cxnLst/>
              <a:rect l="l" t="t" r="r" b="b"/>
              <a:pathLst>
                <a:path w="4363720" h="38734">
                  <a:moveTo>
                    <a:pt x="0" y="0"/>
                  </a:moveTo>
                  <a:lnTo>
                    <a:pt x="0" y="38253"/>
                  </a:lnTo>
                </a:path>
                <a:path w="4363720" h="38734">
                  <a:moveTo>
                    <a:pt x="437247" y="0"/>
                  </a:moveTo>
                  <a:lnTo>
                    <a:pt x="437247" y="38253"/>
                  </a:lnTo>
                </a:path>
                <a:path w="4363720" h="38734">
                  <a:moveTo>
                    <a:pt x="874483" y="0"/>
                  </a:moveTo>
                  <a:lnTo>
                    <a:pt x="874483" y="38253"/>
                  </a:lnTo>
                </a:path>
                <a:path w="4363720" h="38734">
                  <a:moveTo>
                    <a:pt x="1312030" y="0"/>
                  </a:moveTo>
                  <a:lnTo>
                    <a:pt x="1312030" y="38253"/>
                  </a:lnTo>
                </a:path>
                <a:path w="4363720" h="38734">
                  <a:moveTo>
                    <a:pt x="1749256" y="0"/>
                  </a:moveTo>
                  <a:lnTo>
                    <a:pt x="1749256" y="38253"/>
                  </a:lnTo>
                </a:path>
                <a:path w="4363720" h="38734">
                  <a:moveTo>
                    <a:pt x="2177056" y="0"/>
                  </a:moveTo>
                  <a:lnTo>
                    <a:pt x="2177056" y="38253"/>
                  </a:lnTo>
                </a:path>
                <a:path w="4363720" h="38734">
                  <a:moveTo>
                    <a:pt x="2614282" y="0"/>
                  </a:moveTo>
                  <a:lnTo>
                    <a:pt x="2614282" y="38253"/>
                  </a:lnTo>
                </a:path>
                <a:path w="4363720" h="38734">
                  <a:moveTo>
                    <a:pt x="3051722" y="0"/>
                  </a:moveTo>
                  <a:lnTo>
                    <a:pt x="3051722" y="38253"/>
                  </a:lnTo>
                </a:path>
                <a:path w="4363720" h="38734">
                  <a:moveTo>
                    <a:pt x="3489055" y="0"/>
                  </a:moveTo>
                  <a:lnTo>
                    <a:pt x="3489055" y="38253"/>
                  </a:lnTo>
                </a:path>
                <a:path w="4363720" h="38734">
                  <a:moveTo>
                    <a:pt x="3926281" y="0"/>
                  </a:moveTo>
                  <a:lnTo>
                    <a:pt x="3926281" y="38253"/>
                  </a:lnTo>
                </a:path>
                <a:path w="4363720" h="38734">
                  <a:moveTo>
                    <a:pt x="4363507" y="0"/>
                  </a:moveTo>
                  <a:lnTo>
                    <a:pt x="4363507" y="38253"/>
                  </a:lnTo>
                </a:path>
              </a:pathLst>
            </a:custGeom>
            <a:ln w="9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 txBox="1"/>
          <p:nvPr/>
        </p:nvSpPr>
        <p:spPr>
          <a:xfrm>
            <a:off x="6074313" y="7614427"/>
            <a:ext cx="2501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0.20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808143" y="7643181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63" name="object 63" descr=""/>
          <p:cNvGrpSpPr/>
          <p:nvPr/>
        </p:nvGrpSpPr>
        <p:grpSpPr>
          <a:xfrm>
            <a:off x="1790197" y="4946062"/>
            <a:ext cx="3978910" cy="2642870"/>
            <a:chOff x="1790197" y="4946062"/>
            <a:chExt cx="3978910" cy="2642870"/>
          </a:xfrm>
        </p:grpSpPr>
        <p:sp>
          <p:nvSpPr>
            <p:cNvPr id="64" name="object 64" descr=""/>
            <p:cNvSpPr/>
            <p:nvPr/>
          </p:nvSpPr>
          <p:spPr>
            <a:xfrm>
              <a:off x="2274901" y="4950824"/>
              <a:ext cx="3489325" cy="2628900"/>
            </a:xfrm>
            <a:custGeom>
              <a:avLst/>
              <a:gdLst/>
              <a:ahLst/>
              <a:cxnLst/>
              <a:rect l="l" t="t" r="r" b="b"/>
              <a:pathLst>
                <a:path w="3489325" h="2628900">
                  <a:moveTo>
                    <a:pt x="0" y="0"/>
                  </a:moveTo>
                  <a:lnTo>
                    <a:pt x="0" y="2628561"/>
                  </a:lnTo>
                </a:path>
                <a:path w="3489325" h="2628900">
                  <a:moveTo>
                    <a:pt x="437268" y="0"/>
                  </a:moveTo>
                  <a:lnTo>
                    <a:pt x="437268" y="2628561"/>
                  </a:lnTo>
                </a:path>
                <a:path w="3489325" h="2628900">
                  <a:moveTo>
                    <a:pt x="874708" y="0"/>
                  </a:moveTo>
                  <a:lnTo>
                    <a:pt x="874708" y="2628561"/>
                  </a:lnTo>
                </a:path>
                <a:path w="3489325" h="2628900">
                  <a:moveTo>
                    <a:pt x="1312041" y="0"/>
                  </a:moveTo>
                  <a:lnTo>
                    <a:pt x="1312041" y="2628561"/>
                  </a:lnTo>
                </a:path>
                <a:path w="3489325" h="2628900">
                  <a:moveTo>
                    <a:pt x="1739734" y="0"/>
                  </a:moveTo>
                  <a:lnTo>
                    <a:pt x="1739734" y="2628561"/>
                  </a:lnTo>
                </a:path>
                <a:path w="3489325" h="2628900">
                  <a:moveTo>
                    <a:pt x="2176960" y="0"/>
                  </a:moveTo>
                  <a:lnTo>
                    <a:pt x="2176960" y="2628561"/>
                  </a:lnTo>
                </a:path>
                <a:path w="3489325" h="2628900">
                  <a:moveTo>
                    <a:pt x="2614507" y="0"/>
                  </a:moveTo>
                  <a:lnTo>
                    <a:pt x="2614507" y="2628561"/>
                  </a:lnTo>
                </a:path>
                <a:path w="3489325" h="2628900">
                  <a:moveTo>
                    <a:pt x="3051733" y="0"/>
                  </a:moveTo>
                  <a:lnTo>
                    <a:pt x="3051733" y="2628561"/>
                  </a:lnTo>
                </a:path>
                <a:path w="3489325" h="2628900">
                  <a:moveTo>
                    <a:pt x="3488959" y="0"/>
                  </a:moveTo>
                  <a:lnTo>
                    <a:pt x="3488959" y="2628561"/>
                  </a:lnTo>
                </a:path>
              </a:pathLst>
            </a:custGeom>
            <a:ln w="949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794959" y="758412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7949" y="0"/>
                  </a:moveTo>
                  <a:lnTo>
                    <a:pt x="0" y="0"/>
                  </a:lnTo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 descr=""/>
          <p:cNvSpPr txBox="1"/>
          <p:nvPr/>
        </p:nvSpPr>
        <p:spPr>
          <a:xfrm>
            <a:off x="1435153" y="7490693"/>
            <a:ext cx="4101465" cy="579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115">
              <a:lnSpc>
                <a:spcPts val="1025"/>
              </a:lnSpc>
              <a:spcBef>
                <a:spcPts val="100"/>
              </a:spcBef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2000</a:t>
            </a:r>
            <a:endParaRPr sz="900">
              <a:latin typeface="Microsoft Sans Serif"/>
              <a:cs typeface="Microsoft Sans Serif"/>
            </a:endParaRPr>
          </a:p>
          <a:p>
            <a:pPr marL="288290">
              <a:lnSpc>
                <a:spcPts val="1025"/>
              </a:lnSpc>
              <a:tabLst>
                <a:tab pos="1162685" algn="l"/>
                <a:tab pos="2037080" algn="l"/>
                <a:tab pos="2901950" algn="l"/>
                <a:tab pos="3776979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0.16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09300"/>
              </a:lnSpc>
              <a:spcBef>
                <a:spcPts val="204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18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Pag57-Ejemplo7.4_Emulación_de_energización_de_un_TCSC_maniobra1.pl4;</a:t>
            </a:r>
            <a:r>
              <a:rPr dirty="0" sz="800" spc="19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25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t)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45">
                <a:solidFill>
                  <a:srgbClr val="FF0000"/>
                </a:solidFill>
                <a:latin typeface="Microsoft Sans Serif"/>
                <a:cs typeface="Microsoft Sans Serif"/>
              </a:rPr>
              <a:t>c:FUENTE-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FATCSC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1794959" y="4955541"/>
            <a:ext cx="38100" cy="2305050"/>
          </a:xfrm>
          <a:custGeom>
            <a:avLst/>
            <a:gdLst/>
            <a:ahLst/>
            <a:cxnLst/>
            <a:rect l="l" t="t" r="r" b="b"/>
            <a:pathLst>
              <a:path w="38100" h="2305050">
                <a:moveTo>
                  <a:pt x="37949" y="2304899"/>
                </a:moveTo>
                <a:lnTo>
                  <a:pt x="0" y="2304899"/>
                </a:lnTo>
              </a:path>
              <a:path w="38100" h="2305050">
                <a:moveTo>
                  <a:pt x="37949" y="1971415"/>
                </a:moveTo>
                <a:lnTo>
                  <a:pt x="0" y="1971415"/>
                </a:lnTo>
              </a:path>
              <a:path w="38100" h="2305050">
                <a:moveTo>
                  <a:pt x="37949" y="1647742"/>
                </a:moveTo>
                <a:lnTo>
                  <a:pt x="0" y="1647742"/>
                </a:lnTo>
              </a:path>
              <a:path w="38100" h="2305050">
                <a:moveTo>
                  <a:pt x="37949" y="1314312"/>
                </a:moveTo>
                <a:lnTo>
                  <a:pt x="0" y="1314312"/>
                </a:lnTo>
              </a:path>
              <a:path w="38100" h="2305050">
                <a:moveTo>
                  <a:pt x="37949" y="990318"/>
                </a:moveTo>
                <a:lnTo>
                  <a:pt x="0" y="990318"/>
                </a:lnTo>
              </a:path>
              <a:path w="38100" h="2305050">
                <a:moveTo>
                  <a:pt x="37949" y="657102"/>
                </a:moveTo>
                <a:lnTo>
                  <a:pt x="0" y="657102"/>
                </a:lnTo>
              </a:path>
              <a:path w="38100" h="2305050">
                <a:moveTo>
                  <a:pt x="37949" y="333215"/>
                </a:moveTo>
                <a:lnTo>
                  <a:pt x="0" y="333215"/>
                </a:lnTo>
              </a:path>
              <a:path w="38100" h="2305050">
                <a:moveTo>
                  <a:pt x="37949" y="0"/>
                </a:moveTo>
                <a:lnTo>
                  <a:pt x="0" y="0"/>
                </a:lnTo>
              </a:path>
            </a:pathLst>
          </a:custGeom>
          <a:ln w="94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1454129" y="4836927"/>
            <a:ext cx="370840" cy="2492375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algn="r" marR="46355">
              <a:lnSpc>
                <a:spcPct val="100000"/>
              </a:lnSpc>
              <a:spcBef>
                <a:spcPts val="295"/>
              </a:spcBef>
            </a:pPr>
            <a:r>
              <a:rPr dirty="0" sz="900" spc="-20">
                <a:latin typeface="Microsoft Sans Serif"/>
                <a:cs typeface="Microsoft Sans Serif"/>
              </a:rPr>
              <a:t>2000</a:t>
            </a:r>
            <a:endParaRPr sz="900">
              <a:latin typeface="Microsoft Sans Serif"/>
              <a:cs typeface="Microsoft Sans Serif"/>
            </a:endParaRPr>
          </a:p>
          <a:p>
            <a:pPr marL="50800" marR="5080" indent="180340">
              <a:lnSpc>
                <a:spcPts val="1350"/>
              </a:lnSpc>
              <a:spcBef>
                <a:spcPts val="15"/>
              </a:spcBef>
            </a:pPr>
            <a:r>
              <a:rPr dirty="0" sz="900" spc="-55">
                <a:latin typeface="Microsoft Sans Serif"/>
                <a:cs typeface="Microsoft Sans Serif"/>
              </a:rPr>
              <a:t>[A]</a:t>
            </a:r>
            <a:r>
              <a:rPr dirty="0" sz="900" spc="-20">
                <a:latin typeface="Microsoft Sans Serif"/>
                <a:cs typeface="Microsoft Sans Serif"/>
              </a:rPr>
              <a:t> 1500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1000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1000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 spc="-1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1500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69" name="object 69" descr=""/>
          <p:cNvGrpSpPr/>
          <p:nvPr/>
        </p:nvGrpSpPr>
        <p:grpSpPr>
          <a:xfrm>
            <a:off x="1837654" y="5255490"/>
            <a:ext cx="4359275" cy="2248535"/>
            <a:chOff x="1837654" y="5255490"/>
            <a:chExt cx="4359275" cy="2248535"/>
          </a:xfrm>
        </p:grpSpPr>
        <p:sp>
          <p:nvSpPr>
            <p:cNvPr id="70" name="object 70" descr=""/>
            <p:cNvSpPr/>
            <p:nvPr/>
          </p:nvSpPr>
          <p:spPr>
            <a:xfrm>
              <a:off x="1837654" y="5283932"/>
              <a:ext cx="4344670" cy="1972310"/>
            </a:xfrm>
            <a:custGeom>
              <a:avLst/>
              <a:gdLst/>
              <a:ahLst/>
              <a:cxnLst/>
              <a:rect l="l" t="t" r="r" b="b"/>
              <a:pathLst>
                <a:path w="4344670" h="1972309">
                  <a:moveTo>
                    <a:pt x="0" y="1971758"/>
                  </a:moveTo>
                  <a:lnTo>
                    <a:pt x="4344473" y="1971758"/>
                  </a:lnTo>
                </a:path>
                <a:path w="4344670" h="1972309">
                  <a:moveTo>
                    <a:pt x="0" y="1638307"/>
                  </a:moveTo>
                  <a:lnTo>
                    <a:pt x="4344473" y="1638307"/>
                  </a:lnTo>
                </a:path>
                <a:path w="4344670" h="1972309">
                  <a:moveTo>
                    <a:pt x="0" y="1314634"/>
                  </a:moveTo>
                  <a:lnTo>
                    <a:pt x="4344473" y="1314634"/>
                  </a:lnTo>
                </a:path>
                <a:path w="4344670" h="1972309">
                  <a:moveTo>
                    <a:pt x="0" y="981097"/>
                  </a:moveTo>
                  <a:lnTo>
                    <a:pt x="4344473" y="981097"/>
                  </a:lnTo>
                </a:path>
                <a:path w="4344670" h="1972309">
                  <a:moveTo>
                    <a:pt x="0" y="657210"/>
                  </a:moveTo>
                  <a:lnTo>
                    <a:pt x="4344473" y="657210"/>
                  </a:lnTo>
                </a:path>
                <a:path w="4344670" h="1972309">
                  <a:moveTo>
                    <a:pt x="0" y="323994"/>
                  </a:moveTo>
                  <a:lnTo>
                    <a:pt x="4344473" y="323994"/>
                  </a:lnTo>
                </a:path>
                <a:path w="4344670" h="1972309">
                  <a:moveTo>
                    <a:pt x="0" y="0"/>
                  </a:moveTo>
                  <a:lnTo>
                    <a:pt x="4344473" y="0"/>
                  </a:lnTo>
                </a:path>
              </a:pathLst>
            </a:custGeom>
            <a:ln w="949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837652" y="62651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851889" y="5402937"/>
              <a:ext cx="380365" cy="1915160"/>
            </a:xfrm>
            <a:custGeom>
              <a:avLst/>
              <a:gdLst/>
              <a:ahLst/>
              <a:cxnLst/>
              <a:rect l="l" t="t" r="r" b="b"/>
              <a:pathLst>
                <a:path w="380364" h="1915159">
                  <a:moveTo>
                    <a:pt x="0" y="866916"/>
                  </a:moveTo>
                  <a:lnTo>
                    <a:pt x="342368" y="866916"/>
                  </a:lnTo>
                </a:path>
                <a:path w="380364" h="1915159">
                  <a:moveTo>
                    <a:pt x="351858" y="866916"/>
                  </a:moveTo>
                  <a:lnTo>
                    <a:pt x="361337" y="9756"/>
                  </a:lnTo>
                </a:path>
                <a:path w="380364" h="1915159">
                  <a:moveTo>
                    <a:pt x="361337" y="0"/>
                  </a:moveTo>
                  <a:lnTo>
                    <a:pt x="361337" y="190730"/>
                  </a:lnTo>
                </a:path>
                <a:path w="380364" h="1915159">
                  <a:moveTo>
                    <a:pt x="361337" y="200272"/>
                  </a:moveTo>
                  <a:lnTo>
                    <a:pt x="380317" y="1914743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227463" y="7322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232207" y="5812702"/>
              <a:ext cx="47625" cy="1676400"/>
            </a:xfrm>
            <a:custGeom>
              <a:avLst/>
              <a:gdLst/>
              <a:ahLst/>
              <a:cxnLst/>
              <a:rect l="l" t="t" r="r" b="b"/>
              <a:pathLst>
                <a:path w="47625" h="1676400">
                  <a:moveTo>
                    <a:pt x="0" y="1514477"/>
                  </a:moveTo>
                  <a:lnTo>
                    <a:pt x="9490" y="1333503"/>
                  </a:lnTo>
                </a:path>
                <a:path w="47625" h="1676400">
                  <a:moveTo>
                    <a:pt x="9490" y="1324004"/>
                  </a:moveTo>
                  <a:lnTo>
                    <a:pt x="28459" y="9434"/>
                  </a:lnTo>
                </a:path>
                <a:path w="47625" h="1676400">
                  <a:moveTo>
                    <a:pt x="28459" y="0"/>
                  </a:moveTo>
                  <a:lnTo>
                    <a:pt x="28459" y="152455"/>
                  </a:lnTo>
                </a:path>
                <a:path w="47625" h="1676400">
                  <a:moveTo>
                    <a:pt x="28459" y="161890"/>
                  </a:moveTo>
                  <a:lnTo>
                    <a:pt x="47439" y="1676196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274902" y="74939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289136" y="5965158"/>
              <a:ext cx="48260" cy="1524000"/>
            </a:xfrm>
            <a:custGeom>
              <a:avLst/>
              <a:gdLst/>
              <a:ahLst/>
              <a:cxnLst/>
              <a:rect l="l" t="t" r="r" b="b"/>
              <a:pathLst>
                <a:path w="48260" h="1524000">
                  <a:moveTo>
                    <a:pt x="0" y="1523741"/>
                  </a:moveTo>
                  <a:lnTo>
                    <a:pt x="0" y="1352523"/>
                  </a:lnTo>
                </a:path>
                <a:path w="48260" h="1524000">
                  <a:moveTo>
                    <a:pt x="0" y="1342767"/>
                  </a:moveTo>
                  <a:lnTo>
                    <a:pt x="18980" y="9434"/>
                  </a:lnTo>
                </a:path>
                <a:path w="48260" h="1524000">
                  <a:moveTo>
                    <a:pt x="18980" y="0"/>
                  </a:moveTo>
                  <a:lnTo>
                    <a:pt x="28727" y="104746"/>
                  </a:lnTo>
                </a:path>
                <a:path w="48260" h="1524000">
                  <a:moveTo>
                    <a:pt x="28727" y="114180"/>
                  </a:moveTo>
                  <a:lnTo>
                    <a:pt x="47707" y="138102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332099" y="73509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336843" y="5803160"/>
              <a:ext cx="19050" cy="1543050"/>
            </a:xfrm>
            <a:custGeom>
              <a:avLst/>
              <a:gdLst/>
              <a:ahLst/>
              <a:cxnLst/>
              <a:rect l="l" t="t" r="r" b="b"/>
              <a:pathLst>
                <a:path w="19050" h="1543050">
                  <a:moveTo>
                    <a:pt x="0" y="1543017"/>
                  </a:moveTo>
                  <a:lnTo>
                    <a:pt x="9490" y="1209556"/>
                  </a:lnTo>
                </a:path>
                <a:path w="19050" h="1543050">
                  <a:moveTo>
                    <a:pt x="9490" y="1200024"/>
                  </a:moveTo>
                  <a:lnTo>
                    <a:pt x="18969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351068" y="57888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365302" y="5479165"/>
              <a:ext cx="47625" cy="1486535"/>
            </a:xfrm>
            <a:custGeom>
              <a:avLst/>
              <a:gdLst/>
              <a:ahLst/>
              <a:cxnLst/>
              <a:rect l="l" t="t" r="r" b="b"/>
              <a:pathLst>
                <a:path w="47625" h="1486534">
                  <a:moveTo>
                    <a:pt x="0" y="323994"/>
                  </a:moveTo>
                  <a:lnTo>
                    <a:pt x="0" y="619149"/>
                  </a:lnTo>
                </a:path>
                <a:path w="47625" h="1486534">
                  <a:moveTo>
                    <a:pt x="0" y="628691"/>
                  </a:moveTo>
                  <a:lnTo>
                    <a:pt x="18980" y="1476524"/>
                  </a:lnTo>
                </a:path>
                <a:path w="47625" h="1486534">
                  <a:moveTo>
                    <a:pt x="18980" y="1486066"/>
                  </a:moveTo>
                  <a:lnTo>
                    <a:pt x="18980" y="1476524"/>
                  </a:lnTo>
                </a:path>
                <a:path w="47625" h="1486534">
                  <a:moveTo>
                    <a:pt x="18980" y="1466768"/>
                  </a:moveTo>
                  <a:lnTo>
                    <a:pt x="28470" y="1152637"/>
                  </a:lnTo>
                </a:path>
                <a:path w="47625" h="1486534">
                  <a:moveTo>
                    <a:pt x="28470" y="1143095"/>
                  </a:moveTo>
                  <a:lnTo>
                    <a:pt x="47439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407998" y="54649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412742" y="5469731"/>
              <a:ext cx="19050" cy="1066800"/>
            </a:xfrm>
            <a:custGeom>
              <a:avLst/>
              <a:gdLst/>
              <a:ahLst/>
              <a:cxnLst/>
              <a:rect l="l" t="t" r="r" b="b"/>
              <a:pathLst>
                <a:path w="19050" h="1066800">
                  <a:moveTo>
                    <a:pt x="0" y="0"/>
                  </a:moveTo>
                  <a:lnTo>
                    <a:pt x="0" y="133479"/>
                  </a:lnTo>
                </a:path>
                <a:path w="19050" h="1066800">
                  <a:moveTo>
                    <a:pt x="0" y="142913"/>
                  </a:moveTo>
                  <a:lnTo>
                    <a:pt x="18980" y="106676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426978" y="65412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431722" y="5269780"/>
              <a:ext cx="29209" cy="1266825"/>
            </a:xfrm>
            <a:custGeom>
              <a:avLst/>
              <a:gdLst/>
              <a:ahLst/>
              <a:cxnLst/>
              <a:rect l="l" t="t" r="r" b="b"/>
              <a:pathLst>
                <a:path w="29210" h="1266825">
                  <a:moveTo>
                    <a:pt x="0" y="1266710"/>
                  </a:moveTo>
                  <a:lnTo>
                    <a:pt x="9490" y="1133231"/>
                  </a:lnTo>
                </a:path>
                <a:path w="29210" h="1266825">
                  <a:moveTo>
                    <a:pt x="9490" y="1123797"/>
                  </a:moveTo>
                  <a:lnTo>
                    <a:pt x="28727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455705" y="5255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460449" y="5269780"/>
              <a:ext cx="123825" cy="1591310"/>
            </a:xfrm>
            <a:custGeom>
              <a:avLst/>
              <a:gdLst/>
              <a:ahLst/>
              <a:cxnLst/>
              <a:rect l="l" t="t" r="r" b="b"/>
              <a:pathLst>
                <a:path w="123825" h="1591309">
                  <a:moveTo>
                    <a:pt x="0" y="0"/>
                  </a:moveTo>
                  <a:lnTo>
                    <a:pt x="9490" y="247659"/>
                  </a:lnTo>
                </a:path>
                <a:path w="123825" h="1591309">
                  <a:moveTo>
                    <a:pt x="9490" y="257201"/>
                  </a:moveTo>
                  <a:lnTo>
                    <a:pt x="28470" y="1095278"/>
                  </a:lnTo>
                </a:path>
                <a:path w="123825" h="1591309">
                  <a:moveTo>
                    <a:pt x="28470" y="1104820"/>
                  </a:moveTo>
                  <a:lnTo>
                    <a:pt x="28470" y="1019050"/>
                  </a:lnTo>
                </a:path>
                <a:path w="123825" h="1591309">
                  <a:moveTo>
                    <a:pt x="28470" y="1009508"/>
                  </a:moveTo>
                  <a:lnTo>
                    <a:pt x="47460" y="85662"/>
                  </a:lnTo>
                </a:path>
                <a:path w="123825" h="1591309">
                  <a:moveTo>
                    <a:pt x="47460" y="76227"/>
                  </a:moveTo>
                  <a:lnTo>
                    <a:pt x="56886" y="142913"/>
                  </a:lnTo>
                </a:path>
                <a:path w="123825" h="1591309">
                  <a:moveTo>
                    <a:pt x="56886" y="152455"/>
                  </a:moveTo>
                  <a:lnTo>
                    <a:pt x="66419" y="809558"/>
                  </a:lnTo>
                </a:path>
                <a:path w="123825" h="1591309">
                  <a:moveTo>
                    <a:pt x="66419" y="819100"/>
                  </a:moveTo>
                  <a:lnTo>
                    <a:pt x="75952" y="1257276"/>
                  </a:lnTo>
                </a:path>
                <a:path w="123825" h="1591309">
                  <a:moveTo>
                    <a:pt x="75952" y="1266710"/>
                  </a:moveTo>
                  <a:lnTo>
                    <a:pt x="75952" y="1257276"/>
                  </a:lnTo>
                </a:path>
                <a:path w="123825" h="1591309">
                  <a:moveTo>
                    <a:pt x="75952" y="1247734"/>
                  </a:moveTo>
                  <a:lnTo>
                    <a:pt x="85377" y="1028592"/>
                  </a:lnTo>
                </a:path>
                <a:path w="123825" h="1591309">
                  <a:moveTo>
                    <a:pt x="85377" y="1019050"/>
                  </a:moveTo>
                  <a:lnTo>
                    <a:pt x="104336" y="447610"/>
                  </a:lnTo>
                </a:path>
                <a:path w="123825" h="1591309">
                  <a:moveTo>
                    <a:pt x="104336" y="438175"/>
                  </a:moveTo>
                  <a:lnTo>
                    <a:pt x="104336" y="504861"/>
                  </a:lnTo>
                </a:path>
                <a:path w="123825" h="1591309">
                  <a:moveTo>
                    <a:pt x="104336" y="514403"/>
                  </a:moveTo>
                  <a:lnTo>
                    <a:pt x="113869" y="1142988"/>
                  </a:lnTo>
                </a:path>
                <a:path w="123825" h="1591309">
                  <a:moveTo>
                    <a:pt x="113869" y="1152529"/>
                  </a:moveTo>
                  <a:lnTo>
                    <a:pt x="123295" y="1590705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579000" y="686527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583744" y="6117399"/>
              <a:ext cx="57785" cy="990600"/>
            </a:xfrm>
            <a:custGeom>
              <a:avLst/>
              <a:gdLst/>
              <a:ahLst/>
              <a:cxnLst/>
              <a:rect l="l" t="t" r="r" b="b"/>
              <a:pathLst>
                <a:path w="57785" h="990600">
                  <a:moveTo>
                    <a:pt x="0" y="743086"/>
                  </a:moveTo>
                  <a:lnTo>
                    <a:pt x="9854" y="562112"/>
                  </a:lnTo>
                </a:path>
                <a:path w="57785" h="990600">
                  <a:moveTo>
                    <a:pt x="9854" y="552356"/>
                  </a:moveTo>
                  <a:lnTo>
                    <a:pt x="28812" y="9434"/>
                  </a:lnTo>
                </a:path>
                <a:path w="57785" h="990600">
                  <a:moveTo>
                    <a:pt x="28812" y="0"/>
                  </a:moveTo>
                  <a:lnTo>
                    <a:pt x="28812" y="47709"/>
                  </a:lnTo>
                </a:path>
                <a:path w="57785" h="990600">
                  <a:moveTo>
                    <a:pt x="28812" y="57251"/>
                  </a:moveTo>
                  <a:lnTo>
                    <a:pt x="38238" y="476343"/>
                  </a:lnTo>
                </a:path>
                <a:path w="57785" h="990600">
                  <a:moveTo>
                    <a:pt x="38238" y="485885"/>
                  </a:moveTo>
                  <a:lnTo>
                    <a:pt x="57197" y="990553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636197" y="71127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2640941" y="6327106"/>
              <a:ext cx="19685" cy="781050"/>
            </a:xfrm>
            <a:custGeom>
              <a:avLst/>
              <a:gdLst/>
              <a:ahLst/>
              <a:cxnLst/>
              <a:rect l="l" t="t" r="r" b="b"/>
              <a:pathLst>
                <a:path w="19685" h="781050">
                  <a:moveTo>
                    <a:pt x="0" y="780847"/>
                  </a:moveTo>
                  <a:lnTo>
                    <a:pt x="0" y="590416"/>
                  </a:lnTo>
                </a:path>
                <a:path w="19685" h="781050">
                  <a:moveTo>
                    <a:pt x="0" y="580875"/>
                  </a:moveTo>
                  <a:lnTo>
                    <a:pt x="19065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655263" y="631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660007" y="6184085"/>
              <a:ext cx="57150" cy="895985"/>
            </a:xfrm>
            <a:custGeom>
              <a:avLst/>
              <a:gdLst/>
              <a:ahLst/>
              <a:cxnLst/>
              <a:rect l="l" t="t" r="r" b="b"/>
              <a:pathLst>
                <a:path w="57150" h="895984">
                  <a:moveTo>
                    <a:pt x="0" y="133479"/>
                  </a:moveTo>
                  <a:lnTo>
                    <a:pt x="9425" y="199950"/>
                  </a:lnTo>
                </a:path>
                <a:path w="57150" h="895984">
                  <a:moveTo>
                    <a:pt x="9425" y="209492"/>
                  </a:moveTo>
                  <a:lnTo>
                    <a:pt x="28384" y="885882"/>
                  </a:lnTo>
                </a:path>
                <a:path w="57150" h="895984">
                  <a:moveTo>
                    <a:pt x="28384" y="895381"/>
                  </a:moveTo>
                  <a:lnTo>
                    <a:pt x="28384" y="838130"/>
                  </a:lnTo>
                </a:path>
                <a:path w="57150" h="895984">
                  <a:moveTo>
                    <a:pt x="28384" y="828631"/>
                  </a:moveTo>
                  <a:lnTo>
                    <a:pt x="37917" y="323994"/>
                  </a:lnTo>
                </a:path>
                <a:path w="57150" h="895984">
                  <a:moveTo>
                    <a:pt x="37917" y="314453"/>
                  </a:moveTo>
                  <a:lnTo>
                    <a:pt x="56875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2712139" y="61699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2716883" y="6184085"/>
              <a:ext cx="19685" cy="553085"/>
            </a:xfrm>
            <a:custGeom>
              <a:avLst/>
              <a:gdLst/>
              <a:ahLst/>
              <a:cxnLst/>
              <a:rect l="l" t="t" r="r" b="b"/>
              <a:pathLst>
                <a:path w="19685" h="553084">
                  <a:moveTo>
                    <a:pt x="0" y="0"/>
                  </a:moveTo>
                  <a:lnTo>
                    <a:pt x="0" y="161997"/>
                  </a:lnTo>
                </a:path>
                <a:path w="19685" h="553084">
                  <a:moveTo>
                    <a:pt x="0" y="171432"/>
                  </a:moveTo>
                  <a:lnTo>
                    <a:pt x="19279" y="552463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2731418" y="6741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2736163" y="5841113"/>
              <a:ext cx="28575" cy="904875"/>
            </a:xfrm>
            <a:custGeom>
              <a:avLst/>
              <a:gdLst/>
              <a:ahLst/>
              <a:cxnLst/>
              <a:rect l="l" t="t" r="r" b="b"/>
              <a:pathLst>
                <a:path w="28575" h="904875">
                  <a:moveTo>
                    <a:pt x="0" y="904869"/>
                  </a:moveTo>
                  <a:lnTo>
                    <a:pt x="9425" y="838398"/>
                  </a:lnTo>
                </a:path>
                <a:path w="28575" h="904875">
                  <a:moveTo>
                    <a:pt x="9425" y="828642"/>
                  </a:moveTo>
                  <a:lnTo>
                    <a:pt x="18958" y="228790"/>
                  </a:lnTo>
                </a:path>
                <a:path w="28575" h="904875">
                  <a:moveTo>
                    <a:pt x="18958" y="219248"/>
                  </a:moveTo>
                  <a:lnTo>
                    <a:pt x="28384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759803" y="58269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2764547" y="5555393"/>
              <a:ext cx="47625" cy="791210"/>
            </a:xfrm>
            <a:custGeom>
              <a:avLst/>
              <a:gdLst/>
              <a:ahLst/>
              <a:cxnLst/>
              <a:rect l="l" t="t" r="r" b="b"/>
              <a:pathLst>
                <a:path w="47625" h="791210">
                  <a:moveTo>
                    <a:pt x="0" y="276285"/>
                  </a:moveTo>
                  <a:lnTo>
                    <a:pt x="9532" y="409764"/>
                  </a:lnTo>
                </a:path>
                <a:path w="47625" h="791210">
                  <a:moveTo>
                    <a:pt x="9532" y="419199"/>
                  </a:moveTo>
                  <a:lnTo>
                    <a:pt x="19065" y="781147"/>
                  </a:lnTo>
                </a:path>
                <a:path w="47625" h="791210">
                  <a:moveTo>
                    <a:pt x="19065" y="790689"/>
                  </a:moveTo>
                  <a:lnTo>
                    <a:pt x="28491" y="733437"/>
                  </a:lnTo>
                </a:path>
                <a:path w="47625" h="791210">
                  <a:moveTo>
                    <a:pt x="28491" y="723895"/>
                  </a:moveTo>
                  <a:lnTo>
                    <a:pt x="38024" y="295262"/>
                  </a:lnTo>
                </a:path>
                <a:path w="47625" h="791210">
                  <a:moveTo>
                    <a:pt x="38024" y="285720"/>
                  </a:moveTo>
                  <a:lnTo>
                    <a:pt x="47450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807253" y="554121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811997" y="5555393"/>
              <a:ext cx="28575" cy="562610"/>
            </a:xfrm>
            <a:custGeom>
              <a:avLst/>
              <a:gdLst/>
              <a:ahLst/>
              <a:cxnLst/>
              <a:rect l="l" t="t" r="r" b="b"/>
              <a:pathLst>
                <a:path w="28575" h="562610">
                  <a:moveTo>
                    <a:pt x="0" y="0"/>
                  </a:moveTo>
                  <a:lnTo>
                    <a:pt x="9532" y="143020"/>
                  </a:lnTo>
                </a:path>
                <a:path w="28575" h="562610">
                  <a:moveTo>
                    <a:pt x="9532" y="152562"/>
                  </a:moveTo>
                  <a:lnTo>
                    <a:pt x="28491" y="562005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835744" y="6122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840488" y="5545958"/>
              <a:ext cx="67310" cy="695960"/>
            </a:xfrm>
            <a:custGeom>
              <a:avLst/>
              <a:gdLst/>
              <a:ahLst/>
              <a:cxnLst/>
              <a:rect l="l" t="t" r="r" b="b"/>
              <a:pathLst>
                <a:path w="67310" h="695960">
                  <a:moveTo>
                    <a:pt x="0" y="571440"/>
                  </a:moveTo>
                  <a:lnTo>
                    <a:pt x="9532" y="447717"/>
                  </a:lnTo>
                </a:path>
                <a:path w="67310" h="695960">
                  <a:moveTo>
                    <a:pt x="9532" y="438175"/>
                  </a:moveTo>
                  <a:lnTo>
                    <a:pt x="19279" y="9434"/>
                  </a:lnTo>
                </a:path>
                <a:path w="67310" h="695960">
                  <a:moveTo>
                    <a:pt x="19279" y="0"/>
                  </a:moveTo>
                  <a:lnTo>
                    <a:pt x="28705" y="57251"/>
                  </a:lnTo>
                </a:path>
                <a:path w="67310" h="695960">
                  <a:moveTo>
                    <a:pt x="28705" y="66685"/>
                  </a:moveTo>
                  <a:lnTo>
                    <a:pt x="47771" y="685835"/>
                  </a:lnTo>
                </a:path>
                <a:path w="67310" h="695960">
                  <a:moveTo>
                    <a:pt x="47771" y="695377"/>
                  </a:moveTo>
                  <a:lnTo>
                    <a:pt x="57197" y="666644"/>
                  </a:lnTo>
                </a:path>
                <a:path w="67310" h="695960">
                  <a:moveTo>
                    <a:pt x="57197" y="657102"/>
                  </a:moveTo>
                  <a:lnTo>
                    <a:pt x="66729" y="304696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2902474" y="5836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916644" y="5841113"/>
              <a:ext cx="19050" cy="723900"/>
            </a:xfrm>
            <a:custGeom>
              <a:avLst/>
              <a:gdLst/>
              <a:ahLst/>
              <a:cxnLst/>
              <a:rect l="l" t="t" r="r" b="b"/>
              <a:pathLst>
                <a:path w="19050" h="723900">
                  <a:moveTo>
                    <a:pt x="0" y="0"/>
                  </a:moveTo>
                  <a:lnTo>
                    <a:pt x="0" y="133479"/>
                  </a:lnTo>
                </a:path>
                <a:path w="19050" h="723900">
                  <a:moveTo>
                    <a:pt x="0" y="143020"/>
                  </a:moveTo>
                  <a:lnTo>
                    <a:pt x="18958" y="723895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930859" y="65698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945135" y="6250878"/>
              <a:ext cx="19050" cy="323850"/>
            </a:xfrm>
            <a:custGeom>
              <a:avLst/>
              <a:gdLst/>
              <a:ahLst/>
              <a:cxnLst/>
              <a:rect l="l" t="t" r="r" b="b"/>
              <a:pathLst>
                <a:path w="19050" h="323850">
                  <a:moveTo>
                    <a:pt x="0" y="323673"/>
                  </a:moveTo>
                  <a:lnTo>
                    <a:pt x="0" y="237903"/>
                  </a:lnTo>
                </a:path>
                <a:path w="19050" h="323850">
                  <a:moveTo>
                    <a:pt x="0" y="228468"/>
                  </a:moveTo>
                  <a:lnTo>
                    <a:pt x="18958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959350" y="6236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964094" y="6250878"/>
              <a:ext cx="29209" cy="628650"/>
            </a:xfrm>
            <a:custGeom>
              <a:avLst/>
              <a:gdLst/>
              <a:ahLst/>
              <a:cxnLst/>
              <a:rect l="l" t="t" r="r" b="b"/>
              <a:pathLst>
                <a:path w="29210" h="628650">
                  <a:moveTo>
                    <a:pt x="0" y="0"/>
                  </a:moveTo>
                  <a:lnTo>
                    <a:pt x="0" y="47494"/>
                  </a:lnTo>
                </a:path>
                <a:path w="29210" h="628650">
                  <a:moveTo>
                    <a:pt x="0" y="56929"/>
                  </a:moveTo>
                  <a:lnTo>
                    <a:pt x="28705" y="628584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988056" y="68842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992800" y="6488781"/>
              <a:ext cx="47625" cy="429259"/>
            </a:xfrm>
            <a:custGeom>
              <a:avLst/>
              <a:gdLst/>
              <a:ahLst/>
              <a:cxnLst/>
              <a:rect l="l" t="t" r="r" b="b"/>
              <a:pathLst>
                <a:path w="47625" h="429259">
                  <a:moveTo>
                    <a:pt x="0" y="390680"/>
                  </a:moveTo>
                  <a:lnTo>
                    <a:pt x="9532" y="295476"/>
                  </a:lnTo>
                </a:path>
                <a:path w="47625" h="429259">
                  <a:moveTo>
                    <a:pt x="9532" y="285934"/>
                  </a:moveTo>
                  <a:lnTo>
                    <a:pt x="19065" y="9756"/>
                  </a:lnTo>
                </a:path>
                <a:path w="47625" h="429259">
                  <a:moveTo>
                    <a:pt x="19065" y="0"/>
                  </a:moveTo>
                  <a:lnTo>
                    <a:pt x="28491" y="19298"/>
                  </a:lnTo>
                </a:path>
                <a:path w="47625" h="429259">
                  <a:moveTo>
                    <a:pt x="28491" y="28732"/>
                  </a:moveTo>
                  <a:lnTo>
                    <a:pt x="38024" y="285934"/>
                  </a:lnTo>
                </a:path>
                <a:path w="47625" h="429259">
                  <a:moveTo>
                    <a:pt x="38024" y="295476"/>
                  </a:moveTo>
                  <a:lnTo>
                    <a:pt x="47450" y="428741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035506" y="69222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040250" y="6079338"/>
              <a:ext cx="76200" cy="847725"/>
            </a:xfrm>
            <a:custGeom>
              <a:avLst/>
              <a:gdLst/>
              <a:ahLst/>
              <a:cxnLst/>
              <a:rect l="l" t="t" r="r" b="b"/>
              <a:pathLst>
                <a:path w="76200" h="847725">
                  <a:moveTo>
                    <a:pt x="0" y="847618"/>
                  </a:moveTo>
                  <a:lnTo>
                    <a:pt x="0" y="809665"/>
                  </a:lnTo>
                </a:path>
                <a:path w="76200" h="847725">
                  <a:moveTo>
                    <a:pt x="0" y="800123"/>
                  </a:moveTo>
                  <a:lnTo>
                    <a:pt x="28491" y="333429"/>
                  </a:lnTo>
                </a:path>
                <a:path w="76200" h="847725">
                  <a:moveTo>
                    <a:pt x="28491" y="323673"/>
                  </a:moveTo>
                  <a:lnTo>
                    <a:pt x="28491" y="342971"/>
                  </a:lnTo>
                </a:path>
                <a:path w="76200" h="847725">
                  <a:moveTo>
                    <a:pt x="28491" y="352513"/>
                  </a:moveTo>
                  <a:lnTo>
                    <a:pt x="47450" y="580982"/>
                  </a:lnTo>
                </a:path>
                <a:path w="76200" h="847725">
                  <a:moveTo>
                    <a:pt x="47450" y="590416"/>
                  </a:moveTo>
                  <a:lnTo>
                    <a:pt x="56982" y="561898"/>
                  </a:lnTo>
                </a:path>
                <a:path w="76200" h="847725">
                  <a:moveTo>
                    <a:pt x="56982" y="552463"/>
                  </a:moveTo>
                  <a:lnTo>
                    <a:pt x="56982" y="342971"/>
                  </a:lnTo>
                </a:path>
                <a:path w="76200" h="847725">
                  <a:moveTo>
                    <a:pt x="56982" y="333429"/>
                  </a:moveTo>
                  <a:lnTo>
                    <a:pt x="75941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111447" y="606515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116191" y="5745909"/>
              <a:ext cx="48260" cy="524510"/>
            </a:xfrm>
            <a:custGeom>
              <a:avLst/>
              <a:gdLst/>
              <a:ahLst/>
              <a:cxnLst/>
              <a:rect l="l" t="t" r="r" b="b"/>
              <a:pathLst>
                <a:path w="48260" h="524510">
                  <a:moveTo>
                    <a:pt x="0" y="323994"/>
                  </a:moveTo>
                  <a:lnTo>
                    <a:pt x="9532" y="342971"/>
                  </a:lnTo>
                </a:path>
                <a:path w="48260" h="524510">
                  <a:moveTo>
                    <a:pt x="9532" y="352406"/>
                  </a:moveTo>
                  <a:lnTo>
                    <a:pt x="19279" y="514403"/>
                  </a:lnTo>
                </a:path>
                <a:path w="48260" h="524510">
                  <a:moveTo>
                    <a:pt x="19279" y="523945"/>
                  </a:moveTo>
                  <a:lnTo>
                    <a:pt x="28705" y="504968"/>
                  </a:lnTo>
                </a:path>
                <a:path w="48260" h="524510">
                  <a:moveTo>
                    <a:pt x="28705" y="495427"/>
                  </a:moveTo>
                  <a:lnTo>
                    <a:pt x="38238" y="304911"/>
                  </a:lnTo>
                </a:path>
                <a:path w="48260" h="524510">
                  <a:moveTo>
                    <a:pt x="38238" y="295476"/>
                  </a:moveTo>
                  <a:lnTo>
                    <a:pt x="47664" y="18976"/>
                  </a:lnTo>
                </a:path>
                <a:path w="48260" h="524510">
                  <a:moveTo>
                    <a:pt x="47664" y="9541"/>
                  </a:moveTo>
                  <a:lnTo>
                    <a:pt x="47664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159111" y="57316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173388" y="5669681"/>
              <a:ext cx="38100" cy="334010"/>
            </a:xfrm>
            <a:custGeom>
              <a:avLst/>
              <a:gdLst/>
              <a:ahLst/>
              <a:cxnLst/>
              <a:rect l="l" t="t" r="r" b="b"/>
              <a:pathLst>
                <a:path w="38100" h="334010">
                  <a:moveTo>
                    <a:pt x="0" y="76227"/>
                  </a:moveTo>
                  <a:lnTo>
                    <a:pt x="0" y="133479"/>
                  </a:lnTo>
                </a:path>
                <a:path w="38100" h="334010">
                  <a:moveTo>
                    <a:pt x="0" y="143020"/>
                  </a:moveTo>
                  <a:lnTo>
                    <a:pt x="18958" y="323994"/>
                  </a:lnTo>
                </a:path>
                <a:path w="38100" h="334010">
                  <a:moveTo>
                    <a:pt x="18958" y="333429"/>
                  </a:moveTo>
                  <a:lnTo>
                    <a:pt x="18958" y="304911"/>
                  </a:lnTo>
                </a:path>
                <a:path w="38100" h="334010">
                  <a:moveTo>
                    <a:pt x="18958" y="295476"/>
                  </a:moveTo>
                  <a:lnTo>
                    <a:pt x="37917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206562" y="56553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220838" y="5660139"/>
              <a:ext cx="38100" cy="391160"/>
            </a:xfrm>
            <a:custGeom>
              <a:avLst/>
              <a:gdLst/>
              <a:ahLst/>
              <a:cxnLst/>
              <a:rect l="l" t="t" r="r" b="b"/>
              <a:pathLst>
                <a:path w="38100" h="391160">
                  <a:moveTo>
                    <a:pt x="0" y="0"/>
                  </a:moveTo>
                  <a:lnTo>
                    <a:pt x="0" y="28732"/>
                  </a:lnTo>
                </a:path>
                <a:path w="38100" h="391160">
                  <a:moveTo>
                    <a:pt x="0" y="38274"/>
                  </a:moveTo>
                  <a:lnTo>
                    <a:pt x="18958" y="381246"/>
                  </a:lnTo>
                </a:path>
                <a:path w="38100" h="391160">
                  <a:moveTo>
                    <a:pt x="18958" y="390680"/>
                  </a:moveTo>
                  <a:lnTo>
                    <a:pt x="28491" y="381246"/>
                  </a:lnTo>
                </a:path>
                <a:path w="38100" h="391160">
                  <a:moveTo>
                    <a:pt x="28491" y="371489"/>
                  </a:moveTo>
                  <a:lnTo>
                    <a:pt x="37917" y="22879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254012" y="58746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3268503" y="5879388"/>
              <a:ext cx="28575" cy="495300"/>
            </a:xfrm>
            <a:custGeom>
              <a:avLst/>
              <a:gdLst/>
              <a:ahLst/>
              <a:cxnLst/>
              <a:rect l="l" t="t" r="r" b="b"/>
              <a:pathLst>
                <a:path w="28575" h="495300">
                  <a:moveTo>
                    <a:pt x="0" y="0"/>
                  </a:moveTo>
                  <a:lnTo>
                    <a:pt x="0" y="28518"/>
                  </a:lnTo>
                </a:path>
                <a:path w="28575" h="495300">
                  <a:moveTo>
                    <a:pt x="0" y="37953"/>
                  </a:moveTo>
                  <a:lnTo>
                    <a:pt x="9532" y="266743"/>
                  </a:lnTo>
                </a:path>
                <a:path w="28575" h="495300">
                  <a:moveTo>
                    <a:pt x="9532" y="276178"/>
                  </a:moveTo>
                  <a:lnTo>
                    <a:pt x="28491" y="495212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3292250" y="63792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296994" y="6279289"/>
              <a:ext cx="19050" cy="104775"/>
            </a:xfrm>
            <a:custGeom>
              <a:avLst/>
              <a:gdLst/>
              <a:ahLst/>
              <a:cxnLst/>
              <a:rect l="l" t="t" r="r" b="b"/>
              <a:pathLst>
                <a:path w="19050" h="104775">
                  <a:moveTo>
                    <a:pt x="0" y="104746"/>
                  </a:moveTo>
                  <a:lnTo>
                    <a:pt x="0" y="95311"/>
                  </a:lnTo>
                </a:path>
                <a:path w="19050" h="104775">
                  <a:moveTo>
                    <a:pt x="0" y="85769"/>
                  </a:moveTo>
                  <a:lnTo>
                    <a:pt x="18958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3311209" y="626510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315953" y="6269854"/>
              <a:ext cx="28575" cy="447675"/>
            </a:xfrm>
            <a:custGeom>
              <a:avLst/>
              <a:gdLst/>
              <a:ahLst/>
              <a:cxnLst/>
              <a:rect l="l" t="t" r="r" b="b"/>
              <a:pathLst>
                <a:path w="28575" h="447675">
                  <a:moveTo>
                    <a:pt x="0" y="0"/>
                  </a:moveTo>
                  <a:lnTo>
                    <a:pt x="9532" y="66685"/>
                  </a:lnTo>
                </a:path>
                <a:path w="28575" h="447675">
                  <a:moveTo>
                    <a:pt x="9532" y="76227"/>
                  </a:moveTo>
                  <a:lnTo>
                    <a:pt x="28491" y="44761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5" name="object 12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39699" y="6512770"/>
              <a:ext cx="114136" cy="333273"/>
            </a:xfrm>
            <a:prstGeom prst="rect">
              <a:avLst/>
            </a:prstGeom>
          </p:spPr>
        </p:pic>
        <p:sp>
          <p:nvSpPr>
            <p:cNvPr id="126" name="object 126" descr=""/>
            <p:cNvSpPr/>
            <p:nvPr/>
          </p:nvSpPr>
          <p:spPr>
            <a:xfrm>
              <a:off x="3449091" y="6250878"/>
              <a:ext cx="19050" cy="257810"/>
            </a:xfrm>
            <a:custGeom>
              <a:avLst/>
              <a:gdLst/>
              <a:ahLst/>
              <a:cxnLst/>
              <a:rect l="l" t="t" r="r" b="b"/>
              <a:pathLst>
                <a:path w="19050" h="257809">
                  <a:moveTo>
                    <a:pt x="0" y="257201"/>
                  </a:moveTo>
                  <a:lnTo>
                    <a:pt x="18958" y="0"/>
                  </a:lnTo>
                </a:path>
              </a:pathLst>
            </a:custGeom>
            <a:ln w="948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463306" y="62365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477476" y="6231794"/>
              <a:ext cx="10160" cy="28575"/>
            </a:xfrm>
            <a:custGeom>
              <a:avLst/>
              <a:gdLst/>
              <a:ahLst/>
              <a:cxnLst/>
              <a:rect l="l" t="t" r="r" b="b"/>
              <a:pathLst>
                <a:path w="10160" h="28575">
                  <a:moveTo>
                    <a:pt x="0" y="0"/>
                  </a:moveTo>
                  <a:lnTo>
                    <a:pt x="9532" y="28518"/>
                  </a:lnTo>
                </a:path>
              </a:pathLst>
            </a:custGeom>
            <a:ln w="94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482263" y="626511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86" y="4749"/>
                  </a:moveTo>
                  <a:lnTo>
                    <a:pt x="8089" y="1384"/>
                  </a:lnTo>
                  <a:lnTo>
                    <a:pt x="4737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648" y="9474"/>
                  </a:lnTo>
                  <a:lnTo>
                    <a:pt x="1384" y="10820"/>
                  </a:lnTo>
                  <a:lnTo>
                    <a:pt x="0" y="14185"/>
                  </a:lnTo>
                  <a:lnTo>
                    <a:pt x="1384" y="17538"/>
                  </a:lnTo>
                  <a:lnTo>
                    <a:pt x="4737" y="18935"/>
                  </a:lnTo>
                  <a:lnTo>
                    <a:pt x="8089" y="17538"/>
                  </a:lnTo>
                  <a:lnTo>
                    <a:pt x="9486" y="14185"/>
                  </a:lnTo>
                  <a:lnTo>
                    <a:pt x="8089" y="10820"/>
                  </a:lnTo>
                  <a:lnTo>
                    <a:pt x="4813" y="9474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487008" y="5888930"/>
              <a:ext cx="28575" cy="390525"/>
            </a:xfrm>
            <a:custGeom>
              <a:avLst/>
              <a:gdLst/>
              <a:ahLst/>
              <a:cxnLst/>
              <a:rect l="l" t="t" r="r" b="b"/>
              <a:pathLst>
                <a:path w="28575" h="390525">
                  <a:moveTo>
                    <a:pt x="0" y="390359"/>
                  </a:moveTo>
                  <a:lnTo>
                    <a:pt x="9532" y="371382"/>
                  </a:lnTo>
                </a:path>
                <a:path w="28575" h="390525">
                  <a:moveTo>
                    <a:pt x="9532" y="361947"/>
                  </a:moveTo>
                  <a:lnTo>
                    <a:pt x="18958" y="247659"/>
                  </a:lnTo>
                </a:path>
                <a:path w="28575" h="390525">
                  <a:moveTo>
                    <a:pt x="18958" y="237903"/>
                  </a:moveTo>
                  <a:lnTo>
                    <a:pt x="28491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510756" y="58746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524926" y="5736367"/>
              <a:ext cx="48260" cy="219710"/>
            </a:xfrm>
            <a:custGeom>
              <a:avLst/>
              <a:gdLst/>
              <a:ahLst/>
              <a:cxnLst/>
              <a:rect l="l" t="t" r="r" b="b"/>
              <a:pathLst>
                <a:path w="48260" h="219710">
                  <a:moveTo>
                    <a:pt x="0" y="133479"/>
                  </a:moveTo>
                  <a:lnTo>
                    <a:pt x="0" y="143020"/>
                  </a:lnTo>
                </a:path>
                <a:path w="48260" h="219710">
                  <a:moveTo>
                    <a:pt x="0" y="152562"/>
                  </a:moveTo>
                  <a:lnTo>
                    <a:pt x="19279" y="209492"/>
                  </a:lnTo>
                </a:path>
                <a:path w="48260" h="219710">
                  <a:moveTo>
                    <a:pt x="19279" y="219248"/>
                  </a:moveTo>
                  <a:lnTo>
                    <a:pt x="19279" y="209492"/>
                  </a:lnTo>
                </a:path>
                <a:path w="48260" h="219710">
                  <a:moveTo>
                    <a:pt x="19279" y="200057"/>
                  </a:moveTo>
                  <a:lnTo>
                    <a:pt x="28812" y="85769"/>
                  </a:lnTo>
                </a:path>
                <a:path w="48260" h="219710">
                  <a:moveTo>
                    <a:pt x="28812" y="76335"/>
                  </a:moveTo>
                  <a:lnTo>
                    <a:pt x="47771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3567953" y="57221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572697" y="5726932"/>
              <a:ext cx="28575" cy="209550"/>
            </a:xfrm>
            <a:custGeom>
              <a:avLst/>
              <a:gdLst/>
              <a:ahLst/>
              <a:cxnLst/>
              <a:rect l="l" t="t" r="r" b="b"/>
              <a:pathLst>
                <a:path w="28575" h="209550">
                  <a:moveTo>
                    <a:pt x="0" y="0"/>
                  </a:moveTo>
                  <a:lnTo>
                    <a:pt x="0" y="37953"/>
                  </a:lnTo>
                </a:path>
                <a:path w="28575" h="209550">
                  <a:moveTo>
                    <a:pt x="0" y="47709"/>
                  </a:moveTo>
                  <a:lnTo>
                    <a:pt x="28491" y="209492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3596444" y="594111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3601188" y="5879388"/>
              <a:ext cx="9525" cy="57150"/>
            </a:xfrm>
            <a:custGeom>
              <a:avLst/>
              <a:gdLst/>
              <a:ahLst/>
              <a:cxnLst/>
              <a:rect l="l" t="t" r="r" b="b"/>
              <a:pathLst>
                <a:path w="9525" h="57150">
                  <a:moveTo>
                    <a:pt x="0" y="57036"/>
                  </a:moveTo>
                  <a:lnTo>
                    <a:pt x="9425" y="0"/>
                  </a:lnTo>
                </a:path>
              </a:pathLst>
            </a:custGeom>
            <a:ln w="948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3605870" y="58650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3620147" y="5879388"/>
              <a:ext cx="28575" cy="361950"/>
            </a:xfrm>
            <a:custGeom>
              <a:avLst/>
              <a:gdLst/>
              <a:ahLst/>
              <a:cxnLst/>
              <a:rect l="l" t="t" r="r" b="b"/>
              <a:pathLst>
                <a:path w="28575" h="361950">
                  <a:moveTo>
                    <a:pt x="0" y="0"/>
                  </a:moveTo>
                  <a:lnTo>
                    <a:pt x="0" y="9541"/>
                  </a:lnTo>
                </a:path>
                <a:path w="28575" h="361950">
                  <a:moveTo>
                    <a:pt x="0" y="18976"/>
                  </a:moveTo>
                  <a:lnTo>
                    <a:pt x="9425" y="123722"/>
                  </a:lnTo>
                </a:path>
                <a:path w="28575" h="361950">
                  <a:moveTo>
                    <a:pt x="9425" y="133264"/>
                  </a:moveTo>
                  <a:lnTo>
                    <a:pt x="28384" y="342649"/>
                  </a:lnTo>
                </a:path>
                <a:path w="28575" h="361950">
                  <a:moveTo>
                    <a:pt x="28384" y="352406"/>
                  </a:moveTo>
                  <a:lnTo>
                    <a:pt x="28384" y="361947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3643782" y="6227051"/>
              <a:ext cx="19050" cy="29209"/>
            </a:xfrm>
            <a:custGeom>
              <a:avLst/>
              <a:gdLst/>
              <a:ahLst/>
              <a:cxnLst/>
              <a:rect l="l" t="t" r="r" b="b"/>
              <a:pathLst>
                <a:path w="19050" h="29210">
                  <a:moveTo>
                    <a:pt x="9486" y="23837"/>
                  </a:moveTo>
                  <a:lnTo>
                    <a:pt x="8102" y="20472"/>
                  </a:lnTo>
                  <a:lnTo>
                    <a:pt x="4737" y="19088"/>
                  </a:lnTo>
                  <a:lnTo>
                    <a:pt x="1384" y="20472"/>
                  </a:lnTo>
                  <a:lnTo>
                    <a:pt x="0" y="23837"/>
                  </a:lnTo>
                  <a:lnTo>
                    <a:pt x="1384" y="27190"/>
                  </a:lnTo>
                  <a:lnTo>
                    <a:pt x="4737" y="28587"/>
                  </a:lnTo>
                  <a:lnTo>
                    <a:pt x="8102" y="27190"/>
                  </a:lnTo>
                  <a:lnTo>
                    <a:pt x="9486" y="23837"/>
                  </a:lnTo>
                  <a:close/>
                </a:path>
                <a:path w="19050" h="29210">
                  <a:moveTo>
                    <a:pt x="19024" y="14287"/>
                  </a:moveTo>
                  <a:lnTo>
                    <a:pt x="17627" y="10934"/>
                  </a:lnTo>
                  <a:lnTo>
                    <a:pt x="14274" y="9537"/>
                  </a:lnTo>
                  <a:lnTo>
                    <a:pt x="10922" y="10934"/>
                  </a:lnTo>
                  <a:lnTo>
                    <a:pt x="9537" y="14287"/>
                  </a:lnTo>
                  <a:lnTo>
                    <a:pt x="10922" y="17653"/>
                  </a:lnTo>
                  <a:lnTo>
                    <a:pt x="14274" y="19037"/>
                  </a:lnTo>
                  <a:lnTo>
                    <a:pt x="17627" y="17653"/>
                  </a:lnTo>
                  <a:lnTo>
                    <a:pt x="19024" y="14287"/>
                  </a:lnTo>
                  <a:close/>
                </a:path>
                <a:path w="19050" h="29210">
                  <a:moveTo>
                    <a:pt x="19024" y="4749"/>
                  </a:moveTo>
                  <a:lnTo>
                    <a:pt x="17627" y="1397"/>
                  </a:lnTo>
                  <a:lnTo>
                    <a:pt x="14274" y="0"/>
                  </a:lnTo>
                  <a:lnTo>
                    <a:pt x="10922" y="1397"/>
                  </a:lnTo>
                  <a:lnTo>
                    <a:pt x="9537" y="4749"/>
                  </a:lnTo>
                  <a:lnTo>
                    <a:pt x="10922" y="8102"/>
                  </a:lnTo>
                  <a:lnTo>
                    <a:pt x="14274" y="9499"/>
                  </a:lnTo>
                  <a:lnTo>
                    <a:pt x="17627" y="8102"/>
                  </a:lnTo>
                  <a:lnTo>
                    <a:pt x="19024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667597" y="6241336"/>
              <a:ext cx="38735" cy="372110"/>
            </a:xfrm>
            <a:custGeom>
              <a:avLst/>
              <a:gdLst/>
              <a:ahLst/>
              <a:cxnLst/>
              <a:rect l="l" t="t" r="r" b="b"/>
              <a:pathLst>
                <a:path w="38735" h="372109">
                  <a:moveTo>
                    <a:pt x="0" y="0"/>
                  </a:moveTo>
                  <a:lnTo>
                    <a:pt x="9747" y="47494"/>
                  </a:lnTo>
                </a:path>
                <a:path w="38735" h="372109">
                  <a:moveTo>
                    <a:pt x="9747" y="57036"/>
                  </a:moveTo>
                  <a:lnTo>
                    <a:pt x="38131" y="361947"/>
                  </a:lnTo>
                </a:path>
                <a:path w="38735" h="372109">
                  <a:moveTo>
                    <a:pt x="38131" y="371489"/>
                  </a:moveTo>
                  <a:lnTo>
                    <a:pt x="38131" y="361947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3700983" y="657924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4">
                  <a:moveTo>
                    <a:pt x="9486" y="14503"/>
                  </a:moveTo>
                  <a:lnTo>
                    <a:pt x="8089" y="11137"/>
                  </a:lnTo>
                  <a:lnTo>
                    <a:pt x="4737" y="9753"/>
                  </a:lnTo>
                  <a:lnTo>
                    <a:pt x="1384" y="11137"/>
                  </a:lnTo>
                  <a:lnTo>
                    <a:pt x="0" y="14503"/>
                  </a:lnTo>
                  <a:lnTo>
                    <a:pt x="1384" y="17856"/>
                  </a:lnTo>
                  <a:lnTo>
                    <a:pt x="4737" y="19253"/>
                  </a:lnTo>
                  <a:lnTo>
                    <a:pt x="8089" y="17856"/>
                  </a:lnTo>
                  <a:lnTo>
                    <a:pt x="9486" y="14503"/>
                  </a:lnTo>
                  <a:close/>
                </a:path>
                <a:path w="19050" h="19684">
                  <a:moveTo>
                    <a:pt x="19011" y="4749"/>
                  </a:moveTo>
                  <a:lnTo>
                    <a:pt x="17627" y="1384"/>
                  </a:lnTo>
                  <a:lnTo>
                    <a:pt x="14274" y="0"/>
                  </a:lnTo>
                  <a:lnTo>
                    <a:pt x="10922" y="1384"/>
                  </a:lnTo>
                  <a:lnTo>
                    <a:pt x="9525" y="4749"/>
                  </a:lnTo>
                  <a:lnTo>
                    <a:pt x="10922" y="8102"/>
                  </a:lnTo>
                  <a:lnTo>
                    <a:pt x="14274" y="9499"/>
                  </a:lnTo>
                  <a:lnTo>
                    <a:pt x="17627" y="8102"/>
                  </a:lnTo>
                  <a:lnTo>
                    <a:pt x="1901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3724794" y="6593742"/>
              <a:ext cx="19050" cy="180975"/>
            </a:xfrm>
            <a:custGeom>
              <a:avLst/>
              <a:gdLst/>
              <a:ahLst/>
              <a:cxnLst/>
              <a:rect l="l" t="t" r="r" b="b"/>
              <a:pathLst>
                <a:path w="19050" h="180975">
                  <a:moveTo>
                    <a:pt x="0" y="0"/>
                  </a:moveTo>
                  <a:lnTo>
                    <a:pt x="9425" y="66578"/>
                  </a:lnTo>
                </a:path>
                <a:path w="19050" h="180975">
                  <a:moveTo>
                    <a:pt x="9425" y="76013"/>
                  </a:moveTo>
                  <a:lnTo>
                    <a:pt x="18958" y="180973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3739007" y="67795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86" y="4749"/>
                  </a:moveTo>
                  <a:lnTo>
                    <a:pt x="8089" y="1397"/>
                  </a:lnTo>
                  <a:lnTo>
                    <a:pt x="4737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37" y="9499"/>
                  </a:lnTo>
                  <a:lnTo>
                    <a:pt x="8089" y="8102"/>
                  </a:lnTo>
                  <a:lnTo>
                    <a:pt x="9486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3753179" y="6641237"/>
              <a:ext cx="19050" cy="133985"/>
            </a:xfrm>
            <a:custGeom>
              <a:avLst/>
              <a:gdLst/>
              <a:ahLst/>
              <a:cxnLst/>
              <a:rect l="l" t="t" r="r" b="b"/>
              <a:pathLst>
                <a:path w="19050" h="133984">
                  <a:moveTo>
                    <a:pt x="0" y="133479"/>
                  </a:moveTo>
                  <a:lnTo>
                    <a:pt x="18958" y="0"/>
                  </a:lnTo>
                </a:path>
              </a:pathLst>
            </a:custGeom>
            <a:ln w="948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3767393" y="662705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3781670" y="6365059"/>
              <a:ext cx="48260" cy="314960"/>
            </a:xfrm>
            <a:custGeom>
              <a:avLst/>
              <a:gdLst/>
              <a:ahLst/>
              <a:cxnLst/>
              <a:rect l="l" t="t" r="r" b="b"/>
              <a:pathLst>
                <a:path w="48260" h="314959">
                  <a:moveTo>
                    <a:pt x="0" y="276178"/>
                  </a:moveTo>
                  <a:lnTo>
                    <a:pt x="9532" y="304696"/>
                  </a:lnTo>
                </a:path>
                <a:path w="48260" h="314959">
                  <a:moveTo>
                    <a:pt x="9532" y="314453"/>
                  </a:moveTo>
                  <a:lnTo>
                    <a:pt x="9532" y="304696"/>
                  </a:lnTo>
                </a:path>
                <a:path w="48260" h="314959">
                  <a:moveTo>
                    <a:pt x="9532" y="295262"/>
                  </a:moveTo>
                  <a:lnTo>
                    <a:pt x="18958" y="228683"/>
                  </a:lnTo>
                </a:path>
                <a:path w="48260" h="314959">
                  <a:moveTo>
                    <a:pt x="18958" y="218927"/>
                  </a:moveTo>
                  <a:lnTo>
                    <a:pt x="47664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3824590" y="63507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89" y="1390"/>
                  </a:lnTo>
                  <a:lnTo>
                    <a:pt x="4744" y="0"/>
                  </a:lnTo>
                  <a:lnTo>
                    <a:pt x="8098" y="1390"/>
                  </a:lnTo>
                  <a:lnTo>
                    <a:pt x="9488" y="4748"/>
                  </a:lnTo>
                  <a:lnTo>
                    <a:pt x="8098" y="8106"/>
                  </a:lnTo>
                  <a:lnTo>
                    <a:pt x="4744" y="9497"/>
                  </a:lnTo>
                  <a:lnTo>
                    <a:pt x="1389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3838867" y="6269854"/>
              <a:ext cx="2357755" cy="76835"/>
            </a:xfrm>
            <a:custGeom>
              <a:avLst/>
              <a:gdLst/>
              <a:ahLst/>
              <a:cxnLst/>
              <a:rect l="l" t="t" r="r" b="b"/>
              <a:pathLst>
                <a:path w="2357754" h="76835">
                  <a:moveTo>
                    <a:pt x="0" y="76227"/>
                  </a:moveTo>
                  <a:lnTo>
                    <a:pt x="0" y="66685"/>
                  </a:lnTo>
                </a:path>
                <a:path w="2357754" h="76835">
                  <a:moveTo>
                    <a:pt x="0" y="57251"/>
                  </a:moveTo>
                  <a:lnTo>
                    <a:pt x="18958" y="9434"/>
                  </a:lnTo>
                </a:path>
                <a:path w="2357754" h="76835">
                  <a:moveTo>
                    <a:pt x="18958" y="0"/>
                  </a:moveTo>
                  <a:lnTo>
                    <a:pt x="2357506" y="0"/>
                  </a:lnTo>
                </a:path>
              </a:pathLst>
            </a:custGeom>
            <a:ln w="949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 descr=""/>
          <p:cNvSpPr txBox="1"/>
          <p:nvPr/>
        </p:nvSpPr>
        <p:spPr>
          <a:xfrm>
            <a:off x="1068120" y="8107527"/>
            <a:ext cx="5635625" cy="105600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791210">
              <a:lnSpc>
                <a:spcPct val="100000"/>
              </a:lnSpc>
              <a:spcBef>
                <a:spcPts val="3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29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 </a:t>
            </a:r>
            <a:r>
              <a:rPr dirty="0" sz="1100" spc="-10">
                <a:latin typeface="Microsoft Sans Serif"/>
                <a:cs typeface="Microsoft Sans Serif"/>
              </a:rPr>
              <a:t>transitorio.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330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poco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quedó </a:t>
            </a:r>
            <a:r>
              <a:rPr dirty="0" sz="1100">
                <a:latin typeface="Microsoft Sans Serif"/>
                <a:cs typeface="Microsoft Sans Serif"/>
              </a:rPr>
              <a:t>cargado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negativa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Uc</a:t>
            </a:r>
            <a:r>
              <a:rPr dirty="0" sz="1100" spc="-10">
                <a:latin typeface="Microsoft Sans Serif"/>
                <a:cs typeface="Microsoft Sans Serif"/>
              </a:rPr>
              <a:t>=-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100">
                <a:latin typeface="Microsoft Sans Serif"/>
                <a:cs typeface="Microsoft Sans Serif"/>
              </a:rPr>
              <a:t>Ahora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nuevamente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 spc="-10" i="1">
                <a:latin typeface="Arial"/>
                <a:cs typeface="Arial"/>
              </a:rPr>
              <a:t>Uc</a:t>
            </a:r>
            <a:r>
              <a:rPr dirty="0" sz="1100" spc="-10">
                <a:latin typeface="Microsoft Sans Serif"/>
                <a:cs typeface="Microsoft Sans Serif"/>
              </a:rPr>
              <a:t>=-27kV: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0" name="object 15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1" name="object 15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58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785837" y="1406396"/>
            <a:ext cx="4352925" cy="2713990"/>
            <a:chOff x="1785837" y="1406396"/>
            <a:chExt cx="4352925" cy="2713990"/>
          </a:xfrm>
        </p:grpSpPr>
        <p:sp>
          <p:nvSpPr>
            <p:cNvPr id="4" name="object 4" descr=""/>
            <p:cNvSpPr/>
            <p:nvPr/>
          </p:nvSpPr>
          <p:spPr>
            <a:xfrm>
              <a:off x="1790599" y="1411159"/>
              <a:ext cx="4338955" cy="2663190"/>
            </a:xfrm>
            <a:custGeom>
              <a:avLst/>
              <a:gdLst/>
              <a:ahLst/>
              <a:cxnLst/>
              <a:rect l="l" t="t" r="r" b="b"/>
              <a:pathLst>
                <a:path w="4338955" h="2663190">
                  <a:moveTo>
                    <a:pt x="0" y="2663130"/>
                  </a:moveTo>
                  <a:lnTo>
                    <a:pt x="4338785" y="2663130"/>
                  </a:lnTo>
                  <a:lnTo>
                    <a:pt x="4338785" y="0"/>
                  </a:lnTo>
                  <a:lnTo>
                    <a:pt x="0" y="0"/>
                  </a:lnTo>
                  <a:lnTo>
                    <a:pt x="0" y="2663130"/>
                  </a:lnTo>
                  <a:close/>
                </a:path>
              </a:pathLst>
            </a:custGeom>
            <a:ln w="91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5197" y="4078869"/>
              <a:ext cx="4338955" cy="36830"/>
            </a:xfrm>
            <a:custGeom>
              <a:avLst/>
              <a:gdLst/>
              <a:ahLst/>
              <a:cxnLst/>
              <a:rect l="l" t="t" r="r" b="b"/>
              <a:pathLst>
                <a:path w="4338955" h="36829">
                  <a:moveTo>
                    <a:pt x="0" y="0"/>
                  </a:moveTo>
                  <a:lnTo>
                    <a:pt x="0" y="36634"/>
                  </a:lnTo>
                </a:path>
                <a:path w="4338955" h="36829">
                  <a:moveTo>
                    <a:pt x="432871" y="0"/>
                  </a:moveTo>
                  <a:lnTo>
                    <a:pt x="432871" y="36634"/>
                  </a:lnTo>
                </a:path>
                <a:path w="4338955" h="36829">
                  <a:moveTo>
                    <a:pt x="865982" y="0"/>
                  </a:moveTo>
                  <a:lnTo>
                    <a:pt x="865982" y="36634"/>
                  </a:lnTo>
                </a:path>
                <a:path w="4338955" h="36829">
                  <a:moveTo>
                    <a:pt x="1298885" y="0"/>
                  </a:moveTo>
                  <a:lnTo>
                    <a:pt x="1298885" y="36634"/>
                  </a:lnTo>
                </a:path>
                <a:path w="4338955" h="36829">
                  <a:moveTo>
                    <a:pt x="1731788" y="0"/>
                  </a:moveTo>
                  <a:lnTo>
                    <a:pt x="1731788" y="36634"/>
                  </a:lnTo>
                </a:path>
                <a:path w="4338955" h="36829">
                  <a:moveTo>
                    <a:pt x="2164898" y="0"/>
                  </a:moveTo>
                  <a:lnTo>
                    <a:pt x="2164898" y="36634"/>
                  </a:lnTo>
                </a:path>
                <a:path w="4338955" h="36829">
                  <a:moveTo>
                    <a:pt x="2606934" y="0"/>
                  </a:moveTo>
                  <a:lnTo>
                    <a:pt x="2606934" y="36634"/>
                  </a:lnTo>
                </a:path>
                <a:path w="4338955" h="36829">
                  <a:moveTo>
                    <a:pt x="3039837" y="0"/>
                  </a:moveTo>
                  <a:lnTo>
                    <a:pt x="3039837" y="36634"/>
                  </a:lnTo>
                </a:path>
                <a:path w="4338955" h="36829">
                  <a:moveTo>
                    <a:pt x="3472948" y="0"/>
                  </a:moveTo>
                  <a:lnTo>
                    <a:pt x="3472948" y="36634"/>
                  </a:lnTo>
                </a:path>
                <a:path w="4338955" h="36829">
                  <a:moveTo>
                    <a:pt x="3905851" y="0"/>
                  </a:moveTo>
                  <a:lnTo>
                    <a:pt x="3905851" y="36634"/>
                  </a:lnTo>
                </a:path>
                <a:path w="4338955" h="36829">
                  <a:moveTo>
                    <a:pt x="4338754" y="0"/>
                  </a:moveTo>
                  <a:lnTo>
                    <a:pt x="4338754" y="36634"/>
                  </a:lnTo>
                </a:path>
              </a:pathLst>
            </a:custGeom>
            <a:ln w="9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738894" y="4135096"/>
            <a:ext cx="147955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-25">
                <a:latin typeface="Microsoft Sans Serif"/>
                <a:cs typeface="Microsoft Sans Serif"/>
              </a:rPr>
              <a:t>[s]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1744467" y="1406458"/>
            <a:ext cx="3957320" cy="2677795"/>
            <a:chOff x="1744467" y="1406458"/>
            <a:chExt cx="3957320" cy="2677795"/>
          </a:xfrm>
        </p:grpSpPr>
        <p:sp>
          <p:nvSpPr>
            <p:cNvPr id="8" name="object 8" descr=""/>
            <p:cNvSpPr/>
            <p:nvPr/>
          </p:nvSpPr>
          <p:spPr>
            <a:xfrm>
              <a:off x="2223482" y="1411221"/>
              <a:ext cx="3473450" cy="2663190"/>
            </a:xfrm>
            <a:custGeom>
              <a:avLst/>
              <a:gdLst/>
              <a:ahLst/>
              <a:cxnLst/>
              <a:rect l="l" t="t" r="r" b="b"/>
              <a:pathLst>
                <a:path w="3473450" h="2663190">
                  <a:moveTo>
                    <a:pt x="0" y="0"/>
                  </a:moveTo>
                  <a:lnTo>
                    <a:pt x="0" y="2663068"/>
                  </a:lnTo>
                </a:path>
                <a:path w="3473450" h="2663190">
                  <a:moveTo>
                    <a:pt x="433131" y="0"/>
                  </a:moveTo>
                  <a:lnTo>
                    <a:pt x="433131" y="2663068"/>
                  </a:lnTo>
                </a:path>
                <a:path w="3473450" h="2663190">
                  <a:moveTo>
                    <a:pt x="866034" y="0"/>
                  </a:moveTo>
                  <a:lnTo>
                    <a:pt x="866034" y="2663068"/>
                  </a:lnTo>
                </a:path>
                <a:path w="3473450" h="2663190">
                  <a:moveTo>
                    <a:pt x="1298937" y="0"/>
                  </a:moveTo>
                  <a:lnTo>
                    <a:pt x="1298937" y="2663068"/>
                  </a:lnTo>
                </a:path>
                <a:path w="3473450" h="2663190">
                  <a:moveTo>
                    <a:pt x="1732047" y="0"/>
                  </a:moveTo>
                  <a:lnTo>
                    <a:pt x="1732047" y="2663068"/>
                  </a:lnTo>
                </a:path>
                <a:path w="3473450" h="2663190">
                  <a:moveTo>
                    <a:pt x="2174083" y="0"/>
                  </a:moveTo>
                  <a:lnTo>
                    <a:pt x="2174083" y="2663068"/>
                  </a:lnTo>
                </a:path>
                <a:path w="3473450" h="2663190">
                  <a:moveTo>
                    <a:pt x="2606986" y="0"/>
                  </a:moveTo>
                  <a:lnTo>
                    <a:pt x="2606986" y="2663068"/>
                  </a:lnTo>
                </a:path>
                <a:path w="3473450" h="2663190">
                  <a:moveTo>
                    <a:pt x="3040097" y="0"/>
                  </a:moveTo>
                  <a:lnTo>
                    <a:pt x="3040097" y="2663068"/>
                  </a:lnTo>
                </a:path>
                <a:path w="3473450" h="2663190">
                  <a:moveTo>
                    <a:pt x="3473000" y="0"/>
                  </a:moveTo>
                  <a:lnTo>
                    <a:pt x="3473000" y="2663068"/>
                  </a:lnTo>
                </a:path>
              </a:pathLst>
            </a:custGeom>
            <a:ln w="9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749229" y="407886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772" y="0"/>
                  </a:moveTo>
                  <a:lnTo>
                    <a:pt x="0" y="0"/>
                  </a:lnTo>
                </a:path>
              </a:pathLst>
            </a:custGeom>
            <a:ln w="9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547540" y="3988083"/>
            <a:ext cx="4701540" cy="277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98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70</a:t>
            </a:r>
            <a:endParaRPr sz="850">
              <a:latin typeface="Microsoft Sans Serif"/>
              <a:cs typeface="Microsoft Sans Serif"/>
            </a:endParaRPr>
          </a:p>
          <a:p>
            <a:pPr marL="132080">
              <a:lnSpc>
                <a:spcPts val="980"/>
              </a:lnSpc>
              <a:tabLst>
                <a:tab pos="998219" algn="l"/>
                <a:tab pos="1864360" algn="l"/>
                <a:tab pos="2739390" algn="l"/>
                <a:tab pos="3604895" algn="l"/>
                <a:tab pos="4471035" algn="l"/>
              </a:tabLst>
            </a:pPr>
            <a:r>
              <a:rPr dirty="0" sz="850" spc="-20">
                <a:latin typeface="Microsoft Sans Serif"/>
                <a:cs typeface="Microsoft Sans Serif"/>
              </a:rPr>
              <a:t>0.00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0.04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0.08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0.12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0.16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0.20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49229" y="1415769"/>
            <a:ext cx="36830" cy="2397125"/>
          </a:xfrm>
          <a:custGeom>
            <a:avLst/>
            <a:gdLst/>
            <a:ahLst/>
            <a:cxnLst/>
            <a:rect l="l" t="t" r="r" b="b"/>
            <a:pathLst>
              <a:path w="36830" h="2397125">
                <a:moveTo>
                  <a:pt x="36772" y="2396786"/>
                </a:moveTo>
                <a:lnTo>
                  <a:pt x="0" y="2396786"/>
                </a:lnTo>
              </a:path>
              <a:path w="36830" h="2397125">
                <a:moveTo>
                  <a:pt x="36772" y="2130483"/>
                </a:moveTo>
                <a:lnTo>
                  <a:pt x="0" y="2130483"/>
                </a:lnTo>
              </a:path>
              <a:path w="36830" h="2397125">
                <a:moveTo>
                  <a:pt x="36772" y="1864181"/>
                </a:moveTo>
                <a:lnTo>
                  <a:pt x="0" y="1864181"/>
                </a:lnTo>
              </a:path>
              <a:path w="36830" h="2397125">
                <a:moveTo>
                  <a:pt x="36772" y="1597899"/>
                </a:moveTo>
                <a:lnTo>
                  <a:pt x="0" y="1597899"/>
                </a:lnTo>
              </a:path>
              <a:path w="36830" h="2397125">
                <a:moveTo>
                  <a:pt x="36772" y="1331513"/>
                </a:moveTo>
                <a:lnTo>
                  <a:pt x="0" y="1331513"/>
                </a:lnTo>
              </a:path>
              <a:path w="36830" h="2397125">
                <a:moveTo>
                  <a:pt x="36772" y="1065231"/>
                </a:moveTo>
                <a:lnTo>
                  <a:pt x="0" y="1065231"/>
                </a:lnTo>
              </a:path>
              <a:path w="36830" h="2397125">
                <a:moveTo>
                  <a:pt x="36772" y="798949"/>
                </a:moveTo>
                <a:lnTo>
                  <a:pt x="0" y="798949"/>
                </a:lnTo>
              </a:path>
              <a:path w="36830" h="2397125">
                <a:moveTo>
                  <a:pt x="36772" y="532564"/>
                </a:moveTo>
                <a:lnTo>
                  <a:pt x="0" y="532564"/>
                </a:lnTo>
              </a:path>
              <a:path w="36830" h="2397125">
                <a:moveTo>
                  <a:pt x="36772" y="266282"/>
                </a:moveTo>
                <a:lnTo>
                  <a:pt x="0" y="266282"/>
                </a:lnTo>
              </a:path>
              <a:path w="36830" h="2397125">
                <a:moveTo>
                  <a:pt x="36772" y="0"/>
                </a:moveTo>
                <a:lnTo>
                  <a:pt x="0" y="0"/>
                </a:lnTo>
              </a:path>
            </a:pathLst>
          </a:custGeom>
          <a:ln w="9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074216" y="891032"/>
            <a:ext cx="5437505" cy="1124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800">
              <a:latin typeface="Times New Roman"/>
              <a:cs typeface="Times New Roman"/>
            </a:endParaRPr>
          </a:p>
          <a:p>
            <a:pPr marL="485775" marR="4765675" indent="36830">
              <a:lnSpc>
                <a:spcPct val="141800"/>
              </a:lnSpc>
            </a:pPr>
            <a:r>
              <a:rPr dirty="0" sz="850" spc="-25">
                <a:latin typeface="Microsoft Sans Serif"/>
                <a:cs typeface="Microsoft Sans Serif"/>
              </a:rPr>
              <a:t>80</a:t>
            </a:r>
            <a:r>
              <a:rPr dirty="0" sz="850" spc="500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[kV]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522605">
              <a:lnSpc>
                <a:spcPct val="100000"/>
              </a:lnSpc>
            </a:pPr>
            <a:r>
              <a:rPr dirty="0" sz="850" spc="-25">
                <a:latin typeface="Microsoft Sans Serif"/>
                <a:cs typeface="Microsoft Sans Serif"/>
              </a:rPr>
              <a:t>50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47540" y="3455457"/>
            <a:ext cx="187960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40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47540" y="2922872"/>
            <a:ext cx="187960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84571" y="2390204"/>
            <a:ext cx="154305" cy="1581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50" spc="-25">
                <a:latin typeface="Microsoft Sans Serif"/>
                <a:cs typeface="Microsoft Sans Serif"/>
              </a:rPr>
              <a:t>20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790599" y="1475280"/>
            <a:ext cx="4334510" cy="2544445"/>
            <a:chOff x="1790599" y="1475280"/>
            <a:chExt cx="4334510" cy="2544445"/>
          </a:xfrm>
        </p:grpSpPr>
        <p:sp>
          <p:nvSpPr>
            <p:cNvPr id="17" name="object 17" descr=""/>
            <p:cNvSpPr/>
            <p:nvPr/>
          </p:nvSpPr>
          <p:spPr>
            <a:xfrm>
              <a:off x="1790599" y="1677503"/>
              <a:ext cx="4320540" cy="2131060"/>
            </a:xfrm>
            <a:custGeom>
              <a:avLst/>
              <a:gdLst/>
              <a:ahLst/>
              <a:cxnLst/>
              <a:rect l="l" t="t" r="r" b="b"/>
              <a:pathLst>
                <a:path w="4320540" h="2131060">
                  <a:moveTo>
                    <a:pt x="0" y="2130483"/>
                  </a:moveTo>
                  <a:lnTo>
                    <a:pt x="4320310" y="2130483"/>
                  </a:lnTo>
                </a:path>
                <a:path w="4320540" h="2131060">
                  <a:moveTo>
                    <a:pt x="0" y="1864170"/>
                  </a:moveTo>
                  <a:lnTo>
                    <a:pt x="4320310" y="1864170"/>
                  </a:lnTo>
                </a:path>
                <a:path w="4320540" h="2131060">
                  <a:moveTo>
                    <a:pt x="0" y="1597899"/>
                  </a:moveTo>
                  <a:lnTo>
                    <a:pt x="4320310" y="1597899"/>
                  </a:lnTo>
                </a:path>
                <a:path w="4320540" h="2131060">
                  <a:moveTo>
                    <a:pt x="0" y="1331513"/>
                  </a:moveTo>
                  <a:lnTo>
                    <a:pt x="4320310" y="1331513"/>
                  </a:lnTo>
                </a:path>
                <a:path w="4320540" h="2131060">
                  <a:moveTo>
                    <a:pt x="0" y="1065231"/>
                  </a:moveTo>
                  <a:lnTo>
                    <a:pt x="4320310" y="1065231"/>
                  </a:lnTo>
                </a:path>
                <a:path w="4320540" h="2131060">
                  <a:moveTo>
                    <a:pt x="0" y="798949"/>
                  </a:moveTo>
                  <a:lnTo>
                    <a:pt x="4320310" y="798949"/>
                  </a:lnTo>
                </a:path>
                <a:path w="4320540" h="2131060">
                  <a:moveTo>
                    <a:pt x="0" y="532564"/>
                  </a:moveTo>
                  <a:lnTo>
                    <a:pt x="4320310" y="532564"/>
                  </a:lnTo>
                </a:path>
                <a:path w="4320540" h="2131060">
                  <a:moveTo>
                    <a:pt x="0" y="266282"/>
                  </a:moveTo>
                  <a:lnTo>
                    <a:pt x="4320310" y="266282"/>
                  </a:lnTo>
                </a:path>
                <a:path w="4320540" h="2131060">
                  <a:moveTo>
                    <a:pt x="0" y="0"/>
                  </a:moveTo>
                  <a:lnTo>
                    <a:pt x="4320310" y="0"/>
                  </a:lnTo>
                </a:path>
              </a:pathLst>
            </a:custGeom>
            <a:ln w="9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790598" y="33119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4584"/>
                  </a:moveTo>
                  <a:lnTo>
                    <a:pt x="7848" y="1346"/>
                  </a:lnTo>
                  <a:lnTo>
                    <a:pt x="4597" y="0"/>
                  </a:lnTo>
                  <a:lnTo>
                    <a:pt x="1346" y="1346"/>
                  </a:lnTo>
                  <a:lnTo>
                    <a:pt x="0" y="4584"/>
                  </a:lnTo>
                  <a:lnTo>
                    <a:pt x="1346" y="7823"/>
                  </a:lnTo>
                  <a:lnTo>
                    <a:pt x="4597" y="9156"/>
                  </a:lnTo>
                  <a:lnTo>
                    <a:pt x="7848" y="7823"/>
                  </a:lnTo>
                  <a:lnTo>
                    <a:pt x="9194" y="45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04393" y="1489059"/>
              <a:ext cx="377825" cy="1827530"/>
            </a:xfrm>
            <a:custGeom>
              <a:avLst/>
              <a:gdLst/>
              <a:ahLst/>
              <a:cxnLst/>
              <a:rect l="l" t="t" r="r" b="b"/>
              <a:pathLst>
                <a:path w="377825" h="1827529">
                  <a:moveTo>
                    <a:pt x="0" y="1827484"/>
                  </a:moveTo>
                  <a:lnTo>
                    <a:pt x="350131" y="1827484"/>
                  </a:lnTo>
                </a:path>
                <a:path w="377825" h="1827529">
                  <a:moveTo>
                    <a:pt x="359327" y="1827484"/>
                  </a:moveTo>
                  <a:lnTo>
                    <a:pt x="359327" y="1699098"/>
                  </a:lnTo>
                </a:path>
                <a:path w="377825" h="1827529">
                  <a:moveTo>
                    <a:pt x="359327" y="1689898"/>
                  </a:moveTo>
                  <a:lnTo>
                    <a:pt x="368512" y="587763"/>
                  </a:lnTo>
                </a:path>
                <a:path w="377825" h="1827529">
                  <a:moveTo>
                    <a:pt x="368512" y="578667"/>
                  </a:moveTo>
                  <a:lnTo>
                    <a:pt x="377708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177504" y="14752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182101" y="1489059"/>
              <a:ext cx="27940" cy="1928495"/>
            </a:xfrm>
            <a:custGeom>
              <a:avLst/>
              <a:gdLst/>
              <a:ahLst/>
              <a:cxnLst/>
              <a:rect l="l" t="t" r="r" b="b"/>
              <a:pathLst>
                <a:path w="27939" h="1928495">
                  <a:moveTo>
                    <a:pt x="0" y="0"/>
                  </a:moveTo>
                  <a:lnTo>
                    <a:pt x="9195" y="202192"/>
                  </a:lnTo>
                </a:path>
                <a:path w="27939" h="1928495">
                  <a:moveTo>
                    <a:pt x="9195" y="211289"/>
                  </a:moveTo>
                  <a:lnTo>
                    <a:pt x="27587" y="1928487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205091" y="342212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209688" y="1893237"/>
              <a:ext cx="27940" cy="1524635"/>
            </a:xfrm>
            <a:custGeom>
              <a:avLst/>
              <a:gdLst/>
              <a:ahLst/>
              <a:cxnLst/>
              <a:rect l="l" t="t" r="r" b="b"/>
              <a:pathLst>
                <a:path w="27939" h="1524635">
                  <a:moveTo>
                    <a:pt x="0" y="1524309"/>
                  </a:moveTo>
                  <a:lnTo>
                    <a:pt x="9195" y="1147824"/>
                  </a:lnTo>
                </a:path>
                <a:path w="27939" h="1524635">
                  <a:moveTo>
                    <a:pt x="9195" y="1138727"/>
                  </a:moveTo>
                  <a:lnTo>
                    <a:pt x="27836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232927" y="18794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237524" y="1893237"/>
              <a:ext cx="18415" cy="1855470"/>
            </a:xfrm>
            <a:custGeom>
              <a:avLst/>
              <a:gdLst/>
              <a:ahLst/>
              <a:cxnLst/>
              <a:rect l="l" t="t" r="r" b="b"/>
              <a:pathLst>
                <a:path w="18414" h="1855470">
                  <a:moveTo>
                    <a:pt x="0" y="0"/>
                  </a:moveTo>
                  <a:lnTo>
                    <a:pt x="0" y="192785"/>
                  </a:lnTo>
                </a:path>
                <a:path w="18414" h="1855470">
                  <a:moveTo>
                    <a:pt x="0" y="201882"/>
                  </a:moveTo>
                  <a:lnTo>
                    <a:pt x="18391" y="185497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251319" y="37527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0"/>
                  </a:lnTo>
                  <a:lnTo>
                    <a:pt x="4596" y="0"/>
                  </a:lnTo>
                  <a:lnTo>
                    <a:pt x="7847" y="1340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265101" y="2361505"/>
              <a:ext cx="18415" cy="1386840"/>
            </a:xfrm>
            <a:custGeom>
              <a:avLst/>
              <a:gdLst/>
              <a:ahLst/>
              <a:cxnLst/>
              <a:rect l="l" t="t" r="r" b="b"/>
              <a:pathLst>
                <a:path w="18414" h="1386839">
                  <a:moveTo>
                    <a:pt x="0" y="1386703"/>
                  </a:moveTo>
                  <a:lnTo>
                    <a:pt x="0" y="1230531"/>
                  </a:lnTo>
                </a:path>
                <a:path w="18414" h="1386839">
                  <a:moveTo>
                    <a:pt x="0" y="1221372"/>
                  </a:moveTo>
                  <a:lnTo>
                    <a:pt x="18391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278895" y="23477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283492" y="2352305"/>
              <a:ext cx="27940" cy="1653539"/>
            </a:xfrm>
            <a:custGeom>
              <a:avLst/>
              <a:gdLst/>
              <a:ahLst/>
              <a:cxnLst/>
              <a:rect l="l" t="t" r="r" b="b"/>
              <a:pathLst>
                <a:path w="27939" h="1653539">
                  <a:moveTo>
                    <a:pt x="0" y="0"/>
                  </a:moveTo>
                  <a:lnTo>
                    <a:pt x="9195" y="165289"/>
                  </a:lnTo>
                </a:path>
                <a:path w="27939" h="1653539">
                  <a:moveTo>
                    <a:pt x="9195" y="174489"/>
                  </a:moveTo>
                  <a:lnTo>
                    <a:pt x="27576" y="1653057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306472" y="40099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0"/>
                  </a:lnTo>
                  <a:lnTo>
                    <a:pt x="4596" y="0"/>
                  </a:lnTo>
                  <a:lnTo>
                    <a:pt x="7847" y="1340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311069" y="2517594"/>
              <a:ext cx="74295" cy="1487805"/>
            </a:xfrm>
            <a:custGeom>
              <a:avLst/>
              <a:gdLst/>
              <a:ahLst/>
              <a:cxnLst/>
              <a:rect l="l" t="t" r="r" b="b"/>
              <a:pathLst>
                <a:path w="74294" h="1487804">
                  <a:moveTo>
                    <a:pt x="0" y="1487768"/>
                  </a:moveTo>
                  <a:lnTo>
                    <a:pt x="9195" y="1331596"/>
                  </a:lnTo>
                </a:path>
                <a:path w="74294" h="1487804">
                  <a:moveTo>
                    <a:pt x="9195" y="1322437"/>
                  </a:moveTo>
                  <a:lnTo>
                    <a:pt x="27587" y="100992"/>
                  </a:lnTo>
                </a:path>
                <a:path w="74294" h="1487804">
                  <a:moveTo>
                    <a:pt x="27587" y="91896"/>
                  </a:moveTo>
                  <a:lnTo>
                    <a:pt x="27587" y="201985"/>
                  </a:lnTo>
                </a:path>
                <a:path w="74294" h="1487804">
                  <a:moveTo>
                    <a:pt x="27587" y="211392"/>
                  </a:moveTo>
                  <a:lnTo>
                    <a:pt x="45978" y="1451144"/>
                  </a:lnTo>
                </a:path>
                <a:path w="74294" h="1487804">
                  <a:moveTo>
                    <a:pt x="45978" y="1460302"/>
                  </a:moveTo>
                  <a:lnTo>
                    <a:pt x="45978" y="1451144"/>
                  </a:lnTo>
                </a:path>
                <a:path w="74294" h="1487804">
                  <a:moveTo>
                    <a:pt x="45978" y="1441985"/>
                  </a:moveTo>
                  <a:lnTo>
                    <a:pt x="55423" y="1129631"/>
                  </a:lnTo>
                </a:path>
                <a:path w="74294" h="1487804">
                  <a:moveTo>
                    <a:pt x="55423" y="1120483"/>
                  </a:moveTo>
                  <a:lnTo>
                    <a:pt x="73814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380286" y="250391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384883" y="2177816"/>
              <a:ext cx="46355" cy="1442085"/>
            </a:xfrm>
            <a:custGeom>
              <a:avLst/>
              <a:gdLst/>
              <a:ahLst/>
              <a:cxnLst/>
              <a:rect l="l" t="t" r="r" b="b"/>
              <a:pathLst>
                <a:path w="46355" h="1442085">
                  <a:moveTo>
                    <a:pt x="0" y="339778"/>
                  </a:moveTo>
                  <a:lnTo>
                    <a:pt x="9195" y="624460"/>
                  </a:lnTo>
                </a:path>
                <a:path w="46355" h="1442085">
                  <a:moveTo>
                    <a:pt x="9195" y="633556"/>
                  </a:moveTo>
                  <a:lnTo>
                    <a:pt x="27576" y="1432785"/>
                  </a:lnTo>
                </a:path>
                <a:path w="46355" h="1442085">
                  <a:moveTo>
                    <a:pt x="27576" y="1441944"/>
                  </a:moveTo>
                  <a:lnTo>
                    <a:pt x="27576" y="1432785"/>
                  </a:lnTo>
                </a:path>
                <a:path w="46355" h="1442085">
                  <a:moveTo>
                    <a:pt x="27576" y="1423378"/>
                  </a:moveTo>
                  <a:lnTo>
                    <a:pt x="36772" y="1120431"/>
                  </a:lnTo>
                </a:path>
                <a:path w="46355" h="1442085">
                  <a:moveTo>
                    <a:pt x="36772" y="1111231"/>
                  </a:moveTo>
                  <a:lnTo>
                    <a:pt x="45968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426255" y="21640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440047" y="2177816"/>
              <a:ext cx="18415" cy="973455"/>
            </a:xfrm>
            <a:custGeom>
              <a:avLst/>
              <a:gdLst/>
              <a:ahLst/>
              <a:cxnLst/>
              <a:rect l="l" t="t" r="r" b="b"/>
              <a:pathLst>
                <a:path w="18414" h="973455">
                  <a:moveTo>
                    <a:pt x="0" y="0"/>
                  </a:moveTo>
                  <a:lnTo>
                    <a:pt x="0" y="119496"/>
                  </a:lnTo>
                </a:path>
                <a:path w="18414" h="973455">
                  <a:moveTo>
                    <a:pt x="0" y="128696"/>
                  </a:moveTo>
                  <a:lnTo>
                    <a:pt x="18380" y="973438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453831" y="3155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458428" y="1884037"/>
              <a:ext cx="27940" cy="1267460"/>
            </a:xfrm>
            <a:custGeom>
              <a:avLst/>
              <a:gdLst/>
              <a:ahLst/>
              <a:cxnLst/>
              <a:rect l="l" t="t" r="r" b="b"/>
              <a:pathLst>
                <a:path w="27939" h="1267460">
                  <a:moveTo>
                    <a:pt x="0" y="1267217"/>
                  </a:moveTo>
                  <a:lnTo>
                    <a:pt x="9195" y="1000935"/>
                  </a:lnTo>
                </a:path>
                <a:path w="27939" h="1267460">
                  <a:moveTo>
                    <a:pt x="9195" y="991735"/>
                  </a:moveTo>
                  <a:lnTo>
                    <a:pt x="27587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481418" y="187025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486015" y="1856540"/>
              <a:ext cx="74295" cy="1092835"/>
            </a:xfrm>
            <a:custGeom>
              <a:avLst/>
              <a:gdLst/>
              <a:ahLst/>
              <a:cxnLst/>
              <a:rect l="l" t="t" r="r" b="b"/>
              <a:pathLst>
                <a:path w="74294" h="1092835">
                  <a:moveTo>
                    <a:pt x="0" y="18296"/>
                  </a:moveTo>
                  <a:lnTo>
                    <a:pt x="9444" y="137585"/>
                  </a:lnTo>
                </a:path>
                <a:path w="74294" h="1092835">
                  <a:moveTo>
                    <a:pt x="9444" y="146785"/>
                  </a:moveTo>
                  <a:lnTo>
                    <a:pt x="27836" y="1019231"/>
                  </a:lnTo>
                </a:path>
                <a:path w="74294" h="1092835">
                  <a:moveTo>
                    <a:pt x="27836" y="1028431"/>
                  </a:moveTo>
                  <a:lnTo>
                    <a:pt x="27836" y="927438"/>
                  </a:lnTo>
                </a:path>
                <a:path w="74294" h="1092835">
                  <a:moveTo>
                    <a:pt x="27836" y="918238"/>
                  </a:moveTo>
                  <a:lnTo>
                    <a:pt x="46227" y="9199"/>
                  </a:lnTo>
                </a:path>
                <a:path w="74294" h="1092835">
                  <a:moveTo>
                    <a:pt x="46227" y="0"/>
                  </a:moveTo>
                  <a:lnTo>
                    <a:pt x="55412" y="9199"/>
                  </a:lnTo>
                </a:path>
                <a:path w="74294" h="1092835">
                  <a:moveTo>
                    <a:pt x="55412" y="18296"/>
                  </a:moveTo>
                  <a:lnTo>
                    <a:pt x="55412" y="266282"/>
                  </a:lnTo>
                </a:path>
                <a:path w="74294" h="1092835">
                  <a:moveTo>
                    <a:pt x="55412" y="275482"/>
                  </a:moveTo>
                  <a:lnTo>
                    <a:pt x="73762" y="1092728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555181" y="29538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559778" y="2168616"/>
              <a:ext cx="55244" cy="1120775"/>
            </a:xfrm>
            <a:custGeom>
              <a:avLst/>
              <a:gdLst/>
              <a:ahLst/>
              <a:cxnLst/>
              <a:rect l="l" t="t" r="r" b="b"/>
              <a:pathLst>
                <a:path w="55244" h="1120775">
                  <a:moveTo>
                    <a:pt x="0" y="780652"/>
                  </a:moveTo>
                  <a:lnTo>
                    <a:pt x="9237" y="569570"/>
                  </a:lnTo>
                </a:path>
                <a:path w="55244" h="1120775">
                  <a:moveTo>
                    <a:pt x="9237" y="560370"/>
                  </a:moveTo>
                  <a:lnTo>
                    <a:pt x="27607" y="9199"/>
                  </a:lnTo>
                </a:path>
                <a:path w="55244" h="1120775">
                  <a:moveTo>
                    <a:pt x="27607" y="0"/>
                  </a:moveTo>
                  <a:lnTo>
                    <a:pt x="27607" y="73599"/>
                  </a:lnTo>
                </a:path>
                <a:path w="55244" h="1120775">
                  <a:moveTo>
                    <a:pt x="27607" y="82696"/>
                  </a:moveTo>
                  <a:lnTo>
                    <a:pt x="36845" y="688860"/>
                  </a:lnTo>
                </a:path>
                <a:path w="55244" h="1120775">
                  <a:moveTo>
                    <a:pt x="36845" y="697956"/>
                  </a:moveTo>
                  <a:lnTo>
                    <a:pt x="55215" y="1120431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610397" y="32936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614993" y="2618587"/>
              <a:ext cx="46355" cy="1001394"/>
            </a:xfrm>
            <a:custGeom>
              <a:avLst/>
              <a:gdLst/>
              <a:ahLst/>
              <a:cxnLst/>
              <a:rect l="l" t="t" r="r" b="b"/>
              <a:pathLst>
                <a:path w="46355" h="1001395">
                  <a:moveTo>
                    <a:pt x="0" y="679660"/>
                  </a:moveTo>
                  <a:lnTo>
                    <a:pt x="0" y="596963"/>
                  </a:lnTo>
                </a:path>
                <a:path w="46355" h="1001395">
                  <a:moveTo>
                    <a:pt x="0" y="587867"/>
                  </a:moveTo>
                  <a:lnTo>
                    <a:pt x="18681" y="9199"/>
                  </a:lnTo>
                </a:path>
                <a:path w="46355" h="1001395">
                  <a:moveTo>
                    <a:pt x="18681" y="0"/>
                  </a:moveTo>
                  <a:lnTo>
                    <a:pt x="27815" y="64399"/>
                  </a:lnTo>
                </a:path>
                <a:path w="46355" h="1001395">
                  <a:moveTo>
                    <a:pt x="27815" y="73496"/>
                  </a:moveTo>
                  <a:lnTo>
                    <a:pt x="37052" y="615363"/>
                  </a:lnTo>
                </a:path>
                <a:path w="46355" h="1001395">
                  <a:moveTo>
                    <a:pt x="37052" y="624460"/>
                  </a:moveTo>
                  <a:lnTo>
                    <a:pt x="46185" y="1001172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656583" y="36243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0"/>
                  </a:lnTo>
                  <a:lnTo>
                    <a:pt x="4596" y="0"/>
                  </a:lnTo>
                  <a:lnTo>
                    <a:pt x="7847" y="1340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661179" y="2921772"/>
              <a:ext cx="27940" cy="707390"/>
            </a:xfrm>
            <a:custGeom>
              <a:avLst/>
              <a:gdLst/>
              <a:ahLst/>
              <a:cxnLst/>
              <a:rect l="l" t="t" r="r" b="b"/>
              <a:pathLst>
                <a:path w="27939" h="707389">
                  <a:moveTo>
                    <a:pt x="0" y="707146"/>
                  </a:moveTo>
                  <a:lnTo>
                    <a:pt x="9237" y="532657"/>
                  </a:lnTo>
                </a:path>
                <a:path w="27939" h="707389">
                  <a:moveTo>
                    <a:pt x="9237" y="523498"/>
                  </a:moveTo>
                  <a:lnTo>
                    <a:pt x="27607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684190" y="290809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688787" y="2535994"/>
              <a:ext cx="101600" cy="1157605"/>
            </a:xfrm>
            <a:custGeom>
              <a:avLst/>
              <a:gdLst/>
              <a:ahLst/>
              <a:cxnLst/>
              <a:rect l="l" t="t" r="r" b="b"/>
              <a:pathLst>
                <a:path w="101600" h="1157604">
                  <a:moveTo>
                    <a:pt x="0" y="385778"/>
                  </a:moveTo>
                  <a:lnTo>
                    <a:pt x="0" y="468474"/>
                  </a:lnTo>
                </a:path>
                <a:path w="101600" h="1157604">
                  <a:moveTo>
                    <a:pt x="0" y="477674"/>
                  </a:moveTo>
                  <a:lnTo>
                    <a:pt x="18370" y="1147865"/>
                  </a:lnTo>
                </a:path>
                <a:path w="101600" h="1157604">
                  <a:moveTo>
                    <a:pt x="18370" y="1157272"/>
                  </a:moveTo>
                  <a:lnTo>
                    <a:pt x="27607" y="1111231"/>
                  </a:lnTo>
                </a:path>
                <a:path w="101600" h="1157604">
                  <a:moveTo>
                    <a:pt x="27607" y="1102083"/>
                  </a:moveTo>
                  <a:lnTo>
                    <a:pt x="36741" y="633763"/>
                  </a:lnTo>
                </a:path>
                <a:path w="101600" h="1157604">
                  <a:moveTo>
                    <a:pt x="36741" y="624356"/>
                  </a:moveTo>
                  <a:lnTo>
                    <a:pt x="45978" y="339778"/>
                  </a:lnTo>
                </a:path>
                <a:path w="101600" h="1157604">
                  <a:moveTo>
                    <a:pt x="45978" y="330578"/>
                  </a:moveTo>
                  <a:lnTo>
                    <a:pt x="55215" y="367481"/>
                  </a:lnTo>
                </a:path>
                <a:path w="101600" h="1157604">
                  <a:moveTo>
                    <a:pt x="55215" y="376681"/>
                  </a:moveTo>
                  <a:lnTo>
                    <a:pt x="73793" y="872394"/>
                  </a:lnTo>
                </a:path>
                <a:path w="101600" h="1157604">
                  <a:moveTo>
                    <a:pt x="73793" y="881552"/>
                  </a:moveTo>
                  <a:lnTo>
                    <a:pt x="73793" y="817452"/>
                  </a:lnTo>
                </a:path>
                <a:path w="101600" h="1157604">
                  <a:moveTo>
                    <a:pt x="73793" y="808252"/>
                  </a:moveTo>
                  <a:lnTo>
                    <a:pt x="92164" y="229585"/>
                  </a:lnTo>
                </a:path>
                <a:path w="101600" h="1157604">
                  <a:moveTo>
                    <a:pt x="92164" y="220488"/>
                  </a:moveTo>
                  <a:lnTo>
                    <a:pt x="101401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785592" y="25222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790189" y="2526794"/>
              <a:ext cx="18415" cy="450215"/>
            </a:xfrm>
            <a:custGeom>
              <a:avLst/>
              <a:gdLst/>
              <a:ahLst/>
              <a:cxnLst/>
              <a:rect l="l" t="t" r="r" b="b"/>
              <a:pathLst>
                <a:path w="18414" h="450214">
                  <a:moveTo>
                    <a:pt x="0" y="0"/>
                  </a:moveTo>
                  <a:lnTo>
                    <a:pt x="0" y="64399"/>
                  </a:lnTo>
                </a:path>
                <a:path w="18414" h="450214">
                  <a:moveTo>
                    <a:pt x="0" y="73496"/>
                  </a:moveTo>
                  <a:lnTo>
                    <a:pt x="18370" y="449971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803963" y="298128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808559" y="2187015"/>
              <a:ext cx="27940" cy="799465"/>
            </a:xfrm>
            <a:custGeom>
              <a:avLst/>
              <a:gdLst/>
              <a:ahLst/>
              <a:cxnLst/>
              <a:rect l="l" t="t" r="r" b="b"/>
              <a:pathLst>
                <a:path w="27939" h="799464">
                  <a:moveTo>
                    <a:pt x="0" y="798846"/>
                  </a:moveTo>
                  <a:lnTo>
                    <a:pt x="9237" y="734756"/>
                  </a:lnTo>
                </a:path>
                <a:path w="27939" h="799464">
                  <a:moveTo>
                    <a:pt x="9237" y="725659"/>
                  </a:moveTo>
                  <a:lnTo>
                    <a:pt x="18370" y="202192"/>
                  </a:lnTo>
                </a:path>
                <a:path w="27939" h="799464">
                  <a:moveTo>
                    <a:pt x="18370" y="192992"/>
                  </a:moveTo>
                  <a:lnTo>
                    <a:pt x="27607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831570" y="21732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836167" y="2067726"/>
              <a:ext cx="101600" cy="624840"/>
            </a:xfrm>
            <a:custGeom>
              <a:avLst/>
              <a:gdLst/>
              <a:ahLst/>
              <a:cxnLst/>
              <a:rect l="l" t="t" r="r" b="b"/>
              <a:pathLst>
                <a:path w="101600" h="624839">
                  <a:moveTo>
                    <a:pt x="0" y="110089"/>
                  </a:moveTo>
                  <a:lnTo>
                    <a:pt x="9133" y="229585"/>
                  </a:lnTo>
                </a:path>
                <a:path w="101600" h="624839">
                  <a:moveTo>
                    <a:pt x="9133" y="238785"/>
                  </a:moveTo>
                  <a:lnTo>
                    <a:pt x="27607" y="587763"/>
                  </a:lnTo>
                </a:path>
                <a:path w="101600" h="624839">
                  <a:moveTo>
                    <a:pt x="27607" y="596963"/>
                  </a:moveTo>
                  <a:lnTo>
                    <a:pt x="27607" y="569157"/>
                  </a:lnTo>
                </a:path>
                <a:path w="101600" h="624839">
                  <a:moveTo>
                    <a:pt x="27607" y="560060"/>
                  </a:moveTo>
                  <a:lnTo>
                    <a:pt x="36741" y="220488"/>
                  </a:lnTo>
                </a:path>
                <a:path w="101600" h="624839">
                  <a:moveTo>
                    <a:pt x="36741" y="211082"/>
                  </a:moveTo>
                  <a:lnTo>
                    <a:pt x="45978" y="9096"/>
                  </a:lnTo>
                </a:path>
                <a:path w="101600" h="624839">
                  <a:moveTo>
                    <a:pt x="45978" y="0"/>
                  </a:moveTo>
                  <a:lnTo>
                    <a:pt x="55423" y="45999"/>
                  </a:lnTo>
                </a:path>
                <a:path w="101600" h="624839">
                  <a:moveTo>
                    <a:pt x="55423" y="55096"/>
                  </a:moveTo>
                  <a:lnTo>
                    <a:pt x="64556" y="468267"/>
                  </a:lnTo>
                </a:path>
                <a:path w="101600" h="624839">
                  <a:moveTo>
                    <a:pt x="64556" y="477364"/>
                  </a:moveTo>
                  <a:lnTo>
                    <a:pt x="73793" y="615260"/>
                  </a:lnTo>
                </a:path>
                <a:path w="101600" h="624839">
                  <a:moveTo>
                    <a:pt x="73793" y="624356"/>
                  </a:moveTo>
                  <a:lnTo>
                    <a:pt x="83031" y="587763"/>
                  </a:lnTo>
                </a:path>
                <a:path w="101600" h="624839">
                  <a:moveTo>
                    <a:pt x="83031" y="578563"/>
                  </a:moveTo>
                  <a:lnTo>
                    <a:pt x="101401" y="238785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932972" y="229273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937569" y="2306512"/>
              <a:ext cx="73660" cy="1075055"/>
            </a:xfrm>
            <a:custGeom>
              <a:avLst/>
              <a:gdLst/>
              <a:ahLst/>
              <a:cxnLst/>
              <a:rect l="l" t="t" r="r" b="b"/>
              <a:pathLst>
                <a:path w="73660" h="1075054">
                  <a:moveTo>
                    <a:pt x="0" y="0"/>
                  </a:moveTo>
                  <a:lnTo>
                    <a:pt x="9133" y="119289"/>
                  </a:lnTo>
                </a:path>
                <a:path w="73660" h="1075054">
                  <a:moveTo>
                    <a:pt x="9133" y="128489"/>
                  </a:moveTo>
                  <a:lnTo>
                    <a:pt x="27504" y="697956"/>
                  </a:lnTo>
                </a:path>
                <a:path w="73660" h="1075054">
                  <a:moveTo>
                    <a:pt x="27504" y="707156"/>
                  </a:moveTo>
                  <a:lnTo>
                    <a:pt x="27504" y="670253"/>
                  </a:lnTo>
                </a:path>
                <a:path w="73660" h="1075054">
                  <a:moveTo>
                    <a:pt x="27504" y="661053"/>
                  </a:moveTo>
                  <a:lnTo>
                    <a:pt x="45978" y="422474"/>
                  </a:lnTo>
                </a:path>
                <a:path w="73660" h="1075054">
                  <a:moveTo>
                    <a:pt x="45978" y="413067"/>
                  </a:moveTo>
                  <a:lnTo>
                    <a:pt x="55111" y="440771"/>
                  </a:lnTo>
                </a:path>
                <a:path w="73660" h="1075054">
                  <a:moveTo>
                    <a:pt x="55111" y="449971"/>
                  </a:moveTo>
                  <a:lnTo>
                    <a:pt x="55111" y="679350"/>
                  </a:lnTo>
                </a:path>
                <a:path w="73660" h="1075054">
                  <a:moveTo>
                    <a:pt x="55111" y="688756"/>
                  </a:moveTo>
                  <a:lnTo>
                    <a:pt x="73482" y="1074431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006454" y="3385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011051" y="2774779"/>
              <a:ext cx="129539" cy="762635"/>
            </a:xfrm>
            <a:custGeom>
              <a:avLst/>
              <a:gdLst/>
              <a:ahLst/>
              <a:cxnLst/>
              <a:rect l="l" t="t" r="r" b="b"/>
              <a:pathLst>
                <a:path w="129539" h="762635">
                  <a:moveTo>
                    <a:pt x="0" y="606163"/>
                  </a:moveTo>
                  <a:lnTo>
                    <a:pt x="9444" y="569467"/>
                  </a:lnTo>
                </a:path>
                <a:path w="129539" h="762635">
                  <a:moveTo>
                    <a:pt x="9444" y="560060"/>
                  </a:moveTo>
                  <a:lnTo>
                    <a:pt x="27919" y="293778"/>
                  </a:lnTo>
                </a:path>
                <a:path w="129539" h="762635">
                  <a:moveTo>
                    <a:pt x="27919" y="284681"/>
                  </a:moveTo>
                  <a:lnTo>
                    <a:pt x="27919" y="321481"/>
                  </a:lnTo>
                </a:path>
                <a:path w="129539" h="762635">
                  <a:moveTo>
                    <a:pt x="27919" y="330681"/>
                  </a:moveTo>
                  <a:lnTo>
                    <a:pt x="46289" y="642767"/>
                  </a:lnTo>
                </a:path>
                <a:path w="129539" h="762635">
                  <a:moveTo>
                    <a:pt x="46289" y="651925"/>
                  </a:moveTo>
                  <a:lnTo>
                    <a:pt x="55423" y="753156"/>
                  </a:lnTo>
                </a:path>
                <a:path w="129539" h="762635">
                  <a:moveTo>
                    <a:pt x="55423" y="762315"/>
                  </a:moveTo>
                  <a:lnTo>
                    <a:pt x="55423" y="725432"/>
                  </a:lnTo>
                </a:path>
                <a:path w="129539" h="762635">
                  <a:moveTo>
                    <a:pt x="55423" y="716273"/>
                  </a:moveTo>
                  <a:lnTo>
                    <a:pt x="73793" y="312385"/>
                  </a:lnTo>
                </a:path>
                <a:path w="129539" h="762635">
                  <a:moveTo>
                    <a:pt x="73793" y="303185"/>
                  </a:moveTo>
                  <a:lnTo>
                    <a:pt x="83031" y="321481"/>
                  </a:lnTo>
                </a:path>
                <a:path w="129539" h="762635">
                  <a:moveTo>
                    <a:pt x="83031" y="330681"/>
                  </a:moveTo>
                  <a:lnTo>
                    <a:pt x="101401" y="560060"/>
                  </a:lnTo>
                </a:path>
                <a:path w="129539" h="762635">
                  <a:moveTo>
                    <a:pt x="101401" y="569467"/>
                  </a:moveTo>
                  <a:lnTo>
                    <a:pt x="101401" y="541764"/>
                  </a:lnTo>
                </a:path>
                <a:path w="129539" h="762635">
                  <a:moveTo>
                    <a:pt x="101401" y="532667"/>
                  </a:moveTo>
                  <a:lnTo>
                    <a:pt x="110638" y="330681"/>
                  </a:lnTo>
                </a:path>
                <a:path w="129539" h="762635">
                  <a:moveTo>
                    <a:pt x="110638" y="321481"/>
                  </a:moveTo>
                  <a:lnTo>
                    <a:pt x="129009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135464" y="27610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140061" y="2765579"/>
              <a:ext cx="19050" cy="165735"/>
            </a:xfrm>
            <a:custGeom>
              <a:avLst/>
              <a:gdLst/>
              <a:ahLst/>
              <a:cxnLst/>
              <a:rect l="l" t="t" r="r" b="b"/>
              <a:pathLst>
                <a:path w="19050" h="165735">
                  <a:moveTo>
                    <a:pt x="0" y="0"/>
                  </a:moveTo>
                  <a:lnTo>
                    <a:pt x="0" y="18399"/>
                  </a:lnTo>
                </a:path>
                <a:path w="19050" h="165735">
                  <a:moveTo>
                    <a:pt x="0" y="27496"/>
                  </a:moveTo>
                  <a:lnTo>
                    <a:pt x="18681" y="165392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154146" y="29354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158743" y="2389208"/>
              <a:ext cx="27940" cy="542290"/>
            </a:xfrm>
            <a:custGeom>
              <a:avLst/>
              <a:gdLst/>
              <a:ahLst/>
              <a:cxnLst/>
              <a:rect l="l" t="t" r="r" b="b"/>
              <a:pathLst>
                <a:path w="27939" h="542289">
                  <a:moveTo>
                    <a:pt x="0" y="541764"/>
                  </a:moveTo>
                  <a:lnTo>
                    <a:pt x="9133" y="514267"/>
                  </a:lnTo>
                </a:path>
                <a:path w="27939" h="542289">
                  <a:moveTo>
                    <a:pt x="9133" y="504860"/>
                  </a:moveTo>
                  <a:lnTo>
                    <a:pt x="18370" y="247675"/>
                  </a:lnTo>
                </a:path>
                <a:path w="27939" h="542289">
                  <a:moveTo>
                    <a:pt x="18370" y="238578"/>
                  </a:moveTo>
                  <a:lnTo>
                    <a:pt x="27504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181650" y="23754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186247" y="2380008"/>
              <a:ext cx="27940" cy="184150"/>
            </a:xfrm>
            <a:custGeom>
              <a:avLst/>
              <a:gdLst/>
              <a:ahLst/>
              <a:cxnLst/>
              <a:rect l="l" t="t" r="r" b="b"/>
              <a:pathLst>
                <a:path w="27939" h="184150">
                  <a:moveTo>
                    <a:pt x="0" y="0"/>
                  </a:moveTo>
                  <a:lnTo>
                    <a:pt x="9237" y="18296"/>
                  </a:lnTo>
                </a:path>
                <a:path w="27939" h="184150">
                  <a:moveTo>
                    <a:pt x="9237" y="27496"/>
                  </a:moveTo>
                  <a:lnTo>
                    <a:pt x="27607" y="183689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209258" y="25682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213855" y="2196112"/>
              <a:ext cx="74295" cy="377190"/>
            </a:xfrm>
            <a:custGeom>
              <a:avLst/>
              <a:gdLst/>
              <a:ahLst/>
              <a:cxnLst/>
              <a:rect l="l" t="t" r="r" b="b"/>
              <a:pathLst>
                <a:path w="74295" h="377189">
                  <a:moveTo>
                    <a:pt x="0" y="376681"/>
                  </a:moveTo>
                  <a:lnTo>
                    <a:pt x="0" y="312385"/>
                  </a:lnTo>
                </a:path>
                <a:path w="74295" h="377189">
                  <a:moveTo>
                    <a:pt x="0" y="303185"/>
                  </a:moveTo>
                  <a:lnTo>
                    <a:pt x="27607" y="9406"/>
                  </a:lnTo>
                </a:path>
                <a:path w="74295" h="377189">
                  <a:moveTo>
                    <a:pt x="27607" y="0"/>
                  </a:moveTo>
                  <a:lnTo>
                    <a:pt x="27607" y="18606"/>
                  </a:lnTo>
                </a:path>
                <a:path w="74295" h="377189">
                  <a:moveTo>
                    <a:pt x="27607" y="27703"/>
                  </a:moveTo>
                  <a:lnTo>
                    <a:pt x="45978" y="321481"/>
                  </a:lnTo>
                </a:path>
                <a:path w="74295" h="377189">
                  <a:moveTo>
                    <a:pt x="45978" y="330681"/>
                  </a:moveTo>
                  <a:lnTo>
                    <a:pt x="55215" y="312385"/>
                  </a:lnTo>
                </a:path>
                <a:path w="74295" h="377189">
                  <a:moveTo>
                    <a:pt x="55215" y="303185"/>
                  </a:moveTo>
                  <a:lnTo>
                    <a:pt x="73793" y="156192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283052" y="23385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287648" y="2343105"/>
              <a:ext cx="27940" cy="468630"/>
            </a:xfrm>
            <a:custGeom>
              <a:avLst/>
              <a:gdLst/>
              <a:ahLst/>
              <a:cxnLst/>
              <a:rect l="l" t="t" r="r" b="b"/>
              <a:pathLst>
                <a:path w="27939" h="468630">
                  <a:moveTo>
                    <a:pt x="0" y="0"/>
                  </a:moveTo>
                  <a:lnTo>
                    <a:pt x="0" y="27496"/>
                  </a:lnTo>
                </a:path>
                <a:path w="27939" h="468630">
                  <a:moveTo>
                    <a:pt x="0" y="36903"/>
                  </a:moveTo>
                  <a:lnTo>
                    <a:pt x="9237" y="248088"/>
                  </a:lnTo>
                </a:path>
                <a:path w="27939" h="468630">
                  <a:moveTo>
                    <a:pt x="9237" y="257185"/>
                  </a:moveTo>
                  <a:lnTo>
                    <a:pt x="27607" y="468267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310659" y="281620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315256" y="2728986"/>
              <a:ext cx="46355" cy="477520"/>
            </a:xfrm>
            <a:custGeom>
              <a:avLst/>
              <a:gdLst/>
              <a:ahLst/>
              <a:cxnLst/>
              <a:rect l="l" t="t" r="r" b="b"/>
              <a:pathLst>
                <a:path w="46354" h="477519">
                  <a:moveTo>
                    <a:pt x="0" y="91792"/>
                  </a:moveTo>
                  <a:lnTo>
                    <a:pt x="9237" y="82386"/>
                  </a:lnTo>
                </a:path>
                <a:path w="46354" h="477519">
                  <a:moveTo>
                    <a:pt x="9237" y="73289"/>
                  </a:moveTo>
                  <a:lnTo>
                    <a:pt x="18370" y="9199"/>
                  </a:lnTo>
                </a:path>
                <a:path w="46354" h="477519">
                  <a:moveTo>
                    <a:pt x="18370" y="0"/>
                  </a:moveTo>
                  <a:lnTo>
                    <a:pt x="18370" y="18296"/>
                  </a:lnTo>
                </a:path>
                <a:path w="46354" h="477519">
                  <a:moveTo>
                    <a:pt x="18370" y="27496"/>
                  </a:moveTo>
                  <a:lnTo>
                    <a:pt x="27607" y="165082"/>
                  </a:lnTo>
                </a:path>
                <a:path w="46354" h="477519">
                  <a:moveTo>
                    <a:pt x="27607" y="174489"/>
                  </a:moveTo>
                  <a:lnTo>
                    <a:pt x="45978" y="477467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56638" y="3105461"/>
              <a:ext cx="119728" cy="330650"/>
            </a:xfrm>
            <a:prstGeom prst="rect">
              <a:avLst/>
            </a:prstGeom>
          </p:spPr>
        </p:pic>
        <p:sp>
          <p:nvSpPr>
            <p:cNvPr id="71" name="object 71" descr=""/>
            <p:cNvSpPr/>
            <p:nvPr/>
          </p:nvSpPr>
          <p:spPr>
            <a:xfrm>
              <a:off x="3471770" y="2940069"/>
              <a:ext cx="18415" cy="248285"/>
            </a:xfrm>
            <a:custGeom>
              <a:avLst/>
              <a:gdLst/>
              <a:ahLst/>
              <a:cxnLst/>
              <a:rect l="l" t="t" r="r" b="b"/>
              <a:pathLst>
                <a:path w="18414" h="248285">
                  <a:moveTo>
                    <a:pt x="0" y="248088"/>
                  </a:moveTo>
                  <a:lnTo>
                    <a:pt x="18370" y="0"/>
                  </a:lnTo>
                </a:path>
              </a:pathLst>
            </a:custGeom>
            <a:ln w="919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485543" y="29263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78"/>
                  </a:moveTo>
                  <a:lnTo>
                    <a:pt x="1346" y="1341"/>
                  </a:lnTo>
                  <a:lnTo>
                    <a:pt x="4596" y="0"/>
                  </a:lnTo>
                  <a:lnTo>
                    <a:pt x="7847" y="1341"/>
                  </a:lnTo>
                  <a:lnTo>
                    <a:pt x="9193" y="4578"/>
                  </a:lnTo>
                  <a:lnTo>
                    <a:pt x="7847" y="7815"/>
                  </a:lnTo>
                  <a:lnTo>
                    <a:pt x="4596" y="9156"/>
                  </a:lnTo>
                  <a:lnTo>
                    <a:pt x="1346" y="7815"/>
                  </a:lnTo>
                  <a:lnTo>
                    <a:pt x="0" y="457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490140" y="2921772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4">
                  <a:moveTo>
                    <a:pt x="0" y="0"/>
                  </a:moveTo>
                  <a:lnTo>
                    <a:pt x="9237" y="18296"/>
                  </a:lnTo>
                </a:path>
              </a:pathLst>
            </a:custGeom>
            <a:ln w="918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494773" y="2944697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9194" y="4572"/>
                  </a:moveTo>
                  <a:lnTo>
                    <a:pt x="7848" y="1333"/>
                  </a:lnTo>
                  <a:lnTo>
                    <a:pt x="4597" y="0"/>
                  </a:lnTo>
                  <a:lnTo>
                    <a:pt x="1346" y="1333"/>
                  </a:lnTo>
                  <a:lnTo>
                    <a:pt x="0" y="4572"/>
                  </a:lnTo>
                  <a:lnTo>
                    <a:pt x="1346" y="7810"/>
                  </a:lnTo>
                  <a:lnTo>
                    <a:pt x="4597" y="9156"/>
                  </a:lnTo>
                  <a:lnTo>
                    <a:pt x="7848" y="7810"/>
                  </a:lnTo>
                  <a:lnTo>
                    <a:pt x="9194" y="4572"/>
                  </a:lnTo>
                  <a:close/>
                </a:path>
                <a:path w="19050" h="18414">
                  <a:moveTo>
                    <a:pt x="18427" y="13779"/>
                  </a:moveTo>
                  <a:lnTo>
                    <a:pt x="17081" y="10541"/>
                  </a:lnTo>
                  <a:lnTo>
                    <a:pt x="13830" y="9194"/>
                  </a:lnTo>
                  <a:lnTo>
                    <a:pt x="10579" y="10541"/>
                  </a:lnTo>
                  <a:lnTo>
                    <a:pt x="9232" y="13779"/>
                  </a:lnTo>
                  <a:lnTo>
                    <a:pt x="10579" y="17018"/>
                  </a:lnTo>
                  <a:lnTo>
                    <a:pt x="13830" y="18351"/>
                  </a:lnTo>
                  <a:lnTo>
                    <a:pt x="17081" y="17018"/>
                  </a:lnTo>
                  <a:lnTo>
                    <a:pt x="18427" y="1377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508615" y="2526794"/>
              <a:ext cx="37465" cy="422909"/>
            </a:xfrm>
            <a:custGeom>
              <a:avLst/>
              <a:gdLst/>
              <a:ahLst/>
              <a:cxnLst/>
              <a:rect l="l" t="t" r="r" b="b"/>
              <a:pathLst>
                <a:path w="37464" h="422910">
                  <a:moveTo>
                    <a:pt x="0" y="422474"/>
                  </a:moveTo>
                  <a:lnTo>
                    <a:pt x="9133" y="358178"/>
                  </a:lnTo>
                </a:path>
                <a:path w="37464" h="422910">
                  <a:moveTo>
                    <a:pt x="9133" y="348978"/>
                  </a:moveTo>
                  <a:lnTo>
                    <a:pt x="36948" y="0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40967" y="2274230"/>
              <a:ext cx="156573" cy="468552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3692943" y="2747283"/>
              <a:ext cx="2432050" cy="349250"/>
            </a:xfrm>
            <a:custGeom>
              <a:avLst/>
              <a:gdLst/>
              <a:ahLst/>
              <a:cxnLst/>
              <a:rect l="l" t="t" r="r" b="b"/>
              <a:pathLst>
                <a:path w="2432050" h="349250">
                  <a:moveTo>
                    <a:pt x="0" y="0"/>
                  </a:moveTo>
                  <a:lnTo>
                    <a:pt x="27607" y="339881"/>
                  </a:lnTo>
                </a:path>
                <a:path w="2432050" h="349250">
                  <a:moveTo>
                    <a:pt x="27607" y="348978"/>
                  </a:moveTo>
                  <a:lnTo>
                    <a:pt x="36845" y="339881"/>
                  </a:lnTo>
                </a:path>
                <a:path w="2432050" h="349250">
                  <a:moveTo>
                    <a:pt x="45978" y="339881"/>
                  </a:moveTo>
                  <a:lnTo>
                    <a:pt x="2431770" y="339881"/>
                  </a:lnTo>
                </a:path>
              </a:pathLst>
            </a:custGeom>
            <a:ln w="91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1500886" y="4205802"/>
            <a:ext cx="4770120" cy="47498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22225">
              <a:lnSpc>
                <a:spcPct val="100000"/>
              </a:lnSpc>
              <a:spcBef>
                <a:spcPts val="62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Pag57-</a:t>
            </a:r>
            <a:r>
              <a:rPr dirty="0" sz="800" spc="-30">
                <a:latin typeface="Microsoft Sans Serif"/>
                <a:cs typeface="Microsoft Sans Serif"/>
              </a:rPr>
              <a:t>Ejemplo7.4_Emulación_de_energización_de_un_TCSC_maniobra1.pl4;</a:t>
            </a:r>
            <a:r>
              <a:rPr dirty="0" sz="800" spc="7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9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47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v:CONDEN-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7-</a:t>
            </a:r>
            <a:r>
              <a:rPr dirty="0" sz="1100">
                <a:latin typeface="Microsoft Sans Serif"/>
                <a:cs typeface="Microsoft Sans Serif"/>
              </a:rPr>
              <a:t>30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 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indebida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TCSC.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1892091" y="5036396"/>
            <a:ext cx="4211955" cy="2556510"/>
            <a:chOff x="1892091" y="5036396"/>
            <a:chExt cx="4211955" cy="2556510"/>
          </a:xfrm>
        </p:grpSpPr>
        <p:sp>
          <p:nvSpPr>
            <p:cNvPr id="80" name="object 80" descr=""/>
            <p:cNvSpPr/>
            <p:nvPr/>
          </p:nvSpPr>
          <p:spPr>
            <a:xfrm>
              <a:off x="1896853" y="5041158"/>
              <a:ext cx="4197985" cy="2505710"/>
            </a:xfrm>
            <a:custGeom>
              <a:avLst/>
              <a:gdLst/>
              <a:ahLst/>
              <a:cxnLst/>
              <a:rect l="l" t="t" r="r" b="b"/>
              <a:pathLst>
                <a:path w="4197985" h="2505709">
                  <a:moveTo>
                    <a:pt x="0" y="2505384"/>
                  </a:moveTo>
                  <a:lnTo>
                    <a:pt x="4197925" y="2505384"/>
                  </a:lnTo>
                  <a:lnTo>
                    <a:pt x="4197925" y="0"/>
                  </a:lnTo>
                  <a:lnTo>
                    <a:pt x="0" y="0"/>
                  </a:lnTo>
                  <a:lnTo>
                    <a:pt x="0" y="2505384"/>
                  </a:lnTo>
                  <a:close/>
                </a:path>
              </a:pathLst>
            </a:custGeom>
            <a:ln w="9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901379" y="7551060"/>
              <a:ext cx="4197985" cy="36830"/>
            </a:xfrm>
            <a:custGeom>
              <a:avLst/>
              <a:gdLst/>
              <a:ahLst/>
              <a:cxnLst/>
              <a:rect l="l" t="t" r="r" b="b"/>
              <a:pathLst>
                <a:path w="4197985" h="36829">
                  <a:moveTo>
                    <a:pt x="0" y="0"/>
                  </a:moveTo>
                  <a:lnTo>
                    <a:pt x="0" y="36459"/>
                  </a:lnTo>
                </a:path>
                <a:path w="4197985" h="36829">
                  <a:moveTo>
                    <a:pt x="417024" y="0"/>
                  </a:moveTo>
                  <a:lnTo>
                    <a:pt x="417024" y="36459"/>
                  </a:lnTo>
                </a:path>
                <a:path w="4197985" h="36829">
                  <a:moveTo>
                    <a:pt x="843058" y="0"/>
                  </a:moveTo>
                  <a:lnTo>
                    <a:pt x="843058" y="36459"/>
                  </a:lnTo>
                </a:path>
                <a:path w="4197985" h="36829">
                  <a:moveTo>
                    <a:pt x="1260164" y="0"/>
                  </a:moveTo>
                  <a:lnTo>
                    <a:pt x="1260164" y="36459"/>
                  </a:lnTo>
                </a:path>
                <a:path w="4197985" h="36829">
                  <a:moveTo>
                    <a:pt x="1677372" y="0"/>
                  </a:moveTo>
                  <a:lnTo>
                    <a:pt x="1677372" y="36459"/>
                  </a:lnTo>
                </a:path>
                <a:path w="4197985" h="36829">
                  <a:moveTo>
                    <a:pt x="2094375" y="0"/>
                  </a:moveTo>
                  <a:lnTo>
                    <a:pt x="2094375" y="36459"/>
                  </a:lnTo>
                </a:path>
                <a:path w="4197985" h="36829">
                  <a:moveTo>
                    <a:pt x="2520471" y="0"/>
                  </a:moveTo>
                  <a:lnTo>
                    <a:pt x="2520471" y="36459"/>
                  </a:lnTo>
                </a:path>
                <a:path w="4197985" h="36829">
                  <a:moveTo>
                    <a:pt x="2937475" y="0"/>
                  </a:moveTo>
                  <a:lnTo>
                    <a:pt x="2937475" y="36459"/>
                  </a:lnTo>
                </a:path>
                <a:path w="4197985" h="36829">
                  <a:moveTo>
                    <a:pt x="3354785" y="0"/>
                  </a:moveTo>
                  <a:lnTo>
                    <a:pt x="3354785" y="36459"/>
                  </a:lnTo>
                </a:path>
                <a:path w="4197985" h="36829">
                  <a:moveTo>
                    <a:pt x="3780880" y="0"/>
                  </a:moveTo>
                  <a:lnTo>
                    <a:pt x="3780880" y="36459"/>
                  </a:lnTo>
                </a:path>
                <a:path w="4197985" h="36829">
                  <a:moveTo>
                    <a:pt x="4197884" y="0"/>
                  </a:moveTo>
                  <a:lnTo>
                    <a:pt x="4197884" y="36459"/>
                  </a:lnTo>
                </a:path>
              </a:pathLst>
            </a:custGeom>
            <a:ln w="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5973169" y="7579347"/>
            <a:ext cx="240029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20">
                <a:latin typeface="Microsoft Sans Serif"/>
                <a:cs typeface="Microsoft Sans Serif"/>
              </a:rPr>
              <a:t>0.20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719310" y="7606753"/>
            <a:ext cx="14605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25">
                <a:latin typeface="Microsoft Sans Serif"/>
                <a:cs typeface="Microsoft Sans Serif"/>
              </a:rPr>
              <a:t>[s]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1851116" y="5036458"/>
            <a:ext cx="3831590" cy="2519680"/>
            <a:chOff x="1851116" y="5036458"/>
            <a:chExt cx="3831590" cy="2519680"/>
          </a:xfrm>
        </p:grpSpPr>
        <p:sp>
          <p:nvSpPr>
            <p:cNvPr id="85" name="object 85" descr=""/>
            <p:cNvSpPr/>
            <p:nvPr/>
          </p:nvSpPr>
          <p:spPr>
            <a:xfrm>
              <a:off x="2313877" y="5041220"/>
              <a:ext cx="3364229" cy="2505710"/>
            </a:xfrm>
            <a:custGeom>
              <a:avLst/>
              <a:gdLst/>
              <a:ahLst/>
              <a:cxnLst/>
              <a:rect l="l" t="t" r="r" b="b"/>
              <a:pathLst>
                <a:path w="3364229" h="2505709">
                  <a:moveTo>
                    <a:pt x="0" y="0"/>
                  </a:moveTo>
                  <a:lnTo>
                    <a:pt x="0" y="2505323"/>
                  </a:lnTo>
                </a:path>
                <a:path w="3364229" h="2505709">
                  <a:moveTo>
                    <a:pt x="426064" y="0"/>
                  </a:moveTo>
                  <a:lnTo>
                    <a:pt x="426064" y="2505323"/>
                  </a:lnTo>
                </a:path>
                <a:path w="3364229" h="2505709">
                  <a:moveTo>
                    <a:pt x="843068" y="0"/>
                  </a:moveTo>
                  <a:lnTo>
                    <a:pt x="843068" y="2505323"/>
                  </a:lnTo>
                </a:path>
                <a:path w="3364229" h="2505709">
                  <a:moveTo>
                    <a:pt x="1260378" y="0"/>
                  </a:moveTo>
                  <a:lnTo>
                    <a:pt x="1260378" y="2505323"/>
                  </a:lnTo>
                </a:path>
                <a:path w="3364229" h="2505709">
                  <a:moveTo>
                    <a:pt x="1677382" y="0"/>
                  </a:moveTo>
                  <a:lnTo>
                    <a:pt x="1677382" y="2505323"/>
                  </a:lnTo>
                </a:path>
                <a:path w="3364229" h="2505709">
                  <a:moveTo>
                    <a:pt x="2103477" y="0"/>
                  </a:moveTo>
                  <a:lnTo>
                    <a:pt x="2103477" y="2505323"/>
                  </a:lnTo>
                </a:path>
                <a:path w="3364229" h="2505709">
                  <a:moveTo>
                    <a:pt x="2520481" y="0"/>
                  </a:moveTo>
                  <a:lnTo>
                    <a:pt x="2520481" y="2505323"/>
                  </a:lnTo>
                </a:path>
                <a:path w="3364229" h="2505709">
                  <a:moveTo>
                    <a:pt x="2937791" y="0"/>
                  </a:moveTo>
                  <a:lnTo>
                    <a:pt x="2937791" y="2505323"/>
                  </a:lnTo>
                </a:path>
                <a:path w="3364229" h="2505709">
                  <a:moveTo>
                    <a:pt x="3363785" y="0"/>
                  </a:moveTo>
                  <a:lnTo>
                    <a:pt x="3363785" y="2505323"/>
                  </a:lnTo>
                </a:path>
              </a:pathLst>
            </a:custGeom>
            <a:ln w="90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855878" y="755106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449" y="0"/>
                  </a:moveTo>
                  <a:lnTo>
                    <a:pt x="0" y="0"/>
                  </a:lnTo>
                </a:path>
              </a:pathLst>
            </a:custGeom>
            <a:ln w="9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1548576" y="7461415"/>
            <a:ext cx="3912870" cy="5537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0480">
              <a:lnSpc>
                <a:spcPts val="975"/>
              </a:lnSpc>
              <a:spcBef>
                <a:spcPts val="105"/>
              </a:spcBef>
            </a:pPr>
            <a:r>
              <a:rPr dirty="0" sz="850" spc="-10">
                <a:latin typeface="Microsoft Sans Serif"/>
                <a:cs typeface="Microsoft Sans Serif"/>
              </a:rPr>
              <a:t>-</a:t>
            </a:r>
            <a:r>
              <a:rPr dirty="0" sz="850" spc="-20">
                <a:latin typeface="Microsoft Sans Serif"/>
                <a:cs typeface="Microsoft Sans Serif"/>
              </a:rPr>
              <a:t>10.0</a:t>
            </a:r>
            <a:endParaRPr sz="850">
              <a:latin typeface="Microsoft Sans Serif"/>
              <a:cs typeface="Microsoft Sans Serif"/>
            </a:endParaRPr>
          </a:p>
          <a:p>
            <a:pPr marL="239395">
              <a:lnSpc>
                <a:spcPts val="975"/>
              </a:lnSpc>
              <a:tabLst>
                <a:tab pos="1082040" algn="l"/>
                <a:tab pos="1916430" algn="l"/>
                <a:tab pos="2759710" algn="l"/>
                <a:tab pos="3594100" algn="l"/>
              </a:tabLst>
            </a:pPr>
            <a:r>
              <a:rPr dirty="0" sz="850" spc="-20">
                <a:latin typeface="Microsoft Sans Serif"/>
                <a:cs typeface="Microsoft Sans Serif"/>
              </a:rPr>
              <a:t>0.00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0.04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0.08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0.12</a:t>
            </a:r>
            <a:r>
              <a:rPr dirty="0" sz="850">
                <a:latin typeface="Microsoft Sans Serif"/>
                <a:cs typeface="Microsoft Sans Serif"/>
              </a:rPr>
              <a:t>	</a:t>
            </a:r>
            <a:r>
              <a:rPr dirty="0" sz="850" spc="-20">
                <a:latin typeface="Microsoft Sans Serif"/>
                <a:cs typeface="Microsoft Sans Serif"/>
              </a:rPr>
              <a:t>0.16</a:t>
            </a:r>
            <a:endParaRPr sz="85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  <a:spcBef>
                <a:spcPts val="195"/>
              </a:spcBef>
            </a:pPr>
            <a:r>
              <a:rPr dirty="0" sz="750">
                <a:latin typeface="Microsoft Sans Serif"/>
                <a:cs typeface="Microsoft Sans Serif"/>
              </a:rPr>
              <a:t>(file</a:t>
            </a:r>
            <a:r>
              <a:rPr dirty="0" sz="750" spc="22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Pag57-Ejemplo7.4_Emulación_de_energización_de_un_TCSC_maniobra1.pl4;</a:t>
            </a:r>
            <a:r>
              <a:rPr dirty="0" sz="750" spc="22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x-var</a:t>
            </a:r>
            <a:r>
              <a:rPr dirty="0" sz="750" spc="28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t)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35">
                <a:solidFill>
                  <a:srgbClr val="FF0000"/>
                </a:solidFill>
                <a:latin typeface="Microsoft Sans Serif"/>
                <a:cs typeface="Microsoft Sans Serif"/>
              </a:rPr>
              <a:t>c:FUENTE-</a:t>
            </a:r>
            <a:r>
              <a:rPr dirty="0" sz="750" spc="-10">
                <a:solidFill>
                  <a:srgbClr val="FF0000"/>
                </a:solidFill>
                <a:latin typeface="Microsoft Sans Serif"/>
                <a:cs typeface="Microsoft Sans Serif"/>
              </a:rPr>
              <a:t>FATCSC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1855878" y="5045716"/>
            <a:ext cx="36830" cy="2197100"/>
          </a:xfrm>
          <a:custGeom>
            <a:avLst/>
            <a:gdLst/>
            <a:ahLst/>
            <a:cxnLst/>
            <a:rect l="l" t="t" r="r" b="b"/>
            <a:pathLst>
              <a:path w="36830" h="2197100">
                <a:moveTo>
                  <a:pt x="36449" y="2196835"/>
                </a:moveTo>
                <a:lnTo>
                  <a:pt x="0" y="2196835"/>
                </a:lnTo>
              </a:path>
              <a:path w="36830" h="2197100">
                <a:moveTo>
                  <a:pt x="36449" y="1878987"/>
                </a:moveTo>
                <a:lnTo>
                  <a:pt x="0" y="1878987"/>
                </a:lnTo>
              </a:path>
              <a:path w="36830" h="2197100">
                <a:moveTo>
                  <a:pt x="36449" y="1570489"/>
                </a:moveTo>
                <a:lnTo>
                  <a:pt x="0" y="1570489"/>
                </a:lnTo>
              </a:path>
              <a:path w="36830" h="2197100">
                <a:moveTo>
                  <a:pt x="36449" y="1252692"/>
                </a:moveTo>
                <a:lnTo>
                  <a:pt x="0" y="1252692"/>
                </a:lnTo>
              </a:path>
              <a:path w="36830" h="2197100">
                <a:moveTo>
                  <a:pt x="36449" y="943887"/>
                </a:moveTo>
                <a:lnTo>
                  <a:pt x="0" y="943887"/>
                </a:lnTo>
              </a:path>
              <a:path w="36830" h="2197100">
                <a:moveTo>
                  <a:pt x="36449" y="626295"/>
                </a:moveTo>
                <a:lnTo>
                  <a:pt x="0" y="626295"/>
                </a:lnTo>
              </a:path>
              <a:path w="36830" h="2197100">
                <a:moveTo>
                  <a:pt x="36449" y="317592"/>
                </a:moveTo>
                <a:lnTo>
                  <a:pt x="0" y="317592"/>
                </a:lnTo>
              </a:path>
              <a:path w="36830" h="2197100">
                <a:moveTo>
                  <a:pt x="36449" y="0"/>
                </a:moveTo>
                <a:lnTo>
                  <a:pt x="0" y="0"/>
                </a:lnTo>
              </a:path>
            </a:pathLst>
          </a:custGeom>
          <a:ln w="90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1603122" y="4932067"/>
            <a:ext cx="281940" cy="237680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75565" marR="5080" indent="-63500">
              <a:lnSpc>
                <a:spcPct val="122700"/>
              </a:lnSpc>
              <a:spcBef>
                <a:spcPts val="60"/>
              </a:spcBef>
            </a:pPr>
            <a:r>
              <a:rPr dirty="0" sz="850" spc="-20">
                <a:latin typeface="Microsoft Sans Serif"/>
                <a:cs typeface="Microsoft Sans Serif"/>
              </a:rPr>
              <a:t>10.0 [kA] </a:t>
            </a:r>
            <a:r>
              <a:rPr dirty="0" sz="850" spc="-25">
                <a:latin typeface="Microsoft Sans Serif"/>
                <a:cs typeface="Microsoft Sans Serif"/>
              </a:rPr>
              <a:t>7.5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75565">
              <a:lnSpc>
                <a:spcPct val="100000"/>
              </a:lnSpc>
              <a:spcBef>
                <a:spcPts val="5"/>
              </a:spcBef>
            </a:pPr>
            <a:r>
              <a:rPr dirty="0" sz="850" spc="-25">
                <a:latin typeface="Microsoft Sans Serif"/>
                <a:cs typeface="Microsoft Sans Serif"/>
              </a:rPr>
              <a:t>5.0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75565">
              <a:lnSpc>
                <a:spcPct val="100000"/>
              </a:lnSpc>
            </a:pPr>
            <a:r>
              <a:rPr dirty="0" sz="850" spc="-25">
                <a:latin typeface="Microsoft Sans Serif"/>
                <a:cs typeface="Microsoft Sans Serif"/>
              </a:rPr>
              <a:t>2.5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75565">
              <a:lnSpc>
                <a:spcPct val="100000"/>
              </a:lnSpc>
            </a:pPr>
            <a:r>
              <a:rPr dirty="0" sz="850" spc="-25">
                <a:latin typeface="Microsoft Sans Serif"/>
                <a:cs typeface="Microsoft Sans Serif"/>
              </a:rPr>
              <a:t>0.0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2.5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5.0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39370">
              <a:lnSpc>
                <a:spcPct val="100000"/>
              </a:lnSpc>
            </a:pPr>
            <a:r>
              <a:rPr dirty="0" sz="850" spc="-10">
                <a:latin typeface="Microsoft Sans Serif"/>
                <a:cs typeface="Microsoft Sans Serif"/>
              </a:rPr>
              <a:t>-</a:t>
            </a:r>
            <a:r>
              <a:rPr dirty="0" sz="850" spc="-25">
                <a:latin typeface="Microsoft Sans Serif"/>
                <a:cs typeface="Microsoft Sans Serif"/>
              </a:rPr>
              <a:t>7.5</a:t>
            </a:r>
            <a:endParaRPr sz="850">
              <a:latin typeface="Microsoft Sans Serif"/>
              <a:cs typeface="Microsoft Sans Serif"/>
            </a:endParaRPr>
          </a:p>
        </p:txBody>
      </p:sp>
      <p:grpSp>
        <p:nvGrpSpPr>
          <p:cNvPr id="90" name="object 90" descr=""/>
          <p:cNvGrpSpPr/>
          <p:nvPr/>
        </p:nvGrpSpPr>
        <p:grpSpPr>
          <a:xfrm>
            <a:off x="1896853" y="5095452"/>
            <a:ext cx="4193540" cy="2428875"/>
            <a:chOff x="1896853" y="5095452"/>
            <a:chExt cx="4193540" cy="2428875"/>
          </a:xfrm>
        </p:grpSpPr>
        <p:sp>
          <p:nvSpPr>
            <p:cNvPr id="91" name="object 91" descr=""/>
            <p:cNvSpPr/>
            <p:nvPr/>
          </p:nvSpPr>
          <p:spPr>
            <a:xfrm>
              <a:off x="1896853" y="5358710"/>
              <a:ext cx="4180204" cy="1879600"/>
            </a:xfrm>
            <a:custGeom>
              <a:avLst/>
              <a:gdLst/>
              <a:ahLst/>
              <a:cxnLst/>
              <a:rect l="l" t="t" r="r" b="b"/>
              <a:pathLst>
                <a:path w="4180204" h="1879600">
                  <a:moveTo>
                    <a:pt x="0" y="1879314"/>
                  </a:moveTo>
                  <a:lnTo>
                    <a:pt x="4179731" y="1879314"/>
                  </a:lnTo>
                </a:path>
                <a:path w="4180204" h="1879600">
                  <a:moveTo>
                    <a:pt x="0" y="1561497"/>
                  </a:moveTo>
                  <a:lnTo>
                    <a:pt x="4179731" y="1561497"/>
                  </a:lnTo>
                </a:path>
                <a:path w="4180204" h="1879600">
                  <a:moveTo>
                    <a:pt x="0" y="1252998"/>
                  </a:moveTo>
                  <a:lnTo>
                    <a:pt x="4179731" y="1252998"/>
                  </a:lnTo>
                </a:path>
                <a:path w="4180204" h="1879600">
                  <a:moveTo>
                    <a:pt x="0" y="935099"/>
                  </a:moveTo>
                  <a:lnTo>
                    <a:pt x="4179731" y="935099"/>
                  </a:lnTo>
                </a:path>
                <a:path w="4180204" h="1879600">
                  <a:moveTo>
                    <a:pt x="0" y="626397"/>
                  </a:moveTo>
                  <a:lnTo>
                    <a:pt x="4179731" y="626397"/>
                  </a:lnTo>
                </a:path>
                <a:path w="4180204" h="1879600">
                  <a:moveTo>
                    <a:pt x="0" y="308804"/>
                  </a:moveTo>
                  <a:lnTo>
                    <a:pt x="4179731" y="308804"/>
                  </a:lnTo>
                </a:path>
                <a:path w="4180204" h="1879600">
                  <a:moveTo>
                    <a:pt x="0" y="0"/>
                  </a:moveTo>
                  <a:lnTo>
                    <a:pt x="4179731" y="0"/>
                  </a:lnTo>
                </a:path>
              </a:pathLst>
            </a:custGeom>
            <a:ln w="90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896846" y="62938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55" y="4521"/>
                  </a:moveTo>
                  <a:lnTo>
                    <a:pt x="7721" y="1320"/>
                  </a:lnTo>
                  <a:lnTo>
                    <a:pt x="4521" y="0"/>
                  </a:lnTo>
                  <a:lnTo>
                    <a:pt x="1320" y="1320"/>
                  </a:lnTo>
                  <a:lnTo>
                    <a:pt x="0" y="4521"/>
                  </a:lnTo>
                  <a:lnTo>
                    <a:pt x="1320" y="7721"/>
                  </a:lnTo>
                  <a:lnTo>
                    <a:pt x="4521" y="9055"/>
                  </a:lnTo>
                  <a:lnTo>
                    <a:pt x="7721" y="7721"/>
                  </a:lnTo>
                  <a:lnTo>
                    <a:pt x="9055" y="452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910430" y="5099977"/>
              <a:ext cx="471805" cy="2424430"/>
            </a:xfrm>
            <a:custGeom>
              <a:avLst/>
              <a:gdLst/>
              <a:ahLst/>
              <a:cxnLst/>
              <a:rect l="l" t="t" r="r" b="b"/>
              <a:pathLst>
                <a:path w="471805" h="2424429">
                  <a:moveTo>
                    <a:pt x="0" y="1198431"/>
                  </a:moveTo>
                  <a:lnTo>
                    <a:pt x="335329" y="1198431"/>
                  </a:lnTo>
                </a:path>
                <a:path w="471805" h="2424429">
                  <a:moveTo>
                    <a:pt x="344370" y="1198431"/>
                  </a:moveTo>
                  <a:lnTo>
                    <a:pt x="353676" y="27487"/>
                  </a:lnTo>
                </a:path>
                <a:path w="471805" h="2424429">
                  <a:moveTo>
                    <a:pt x="353676" y="18189"/>
                  </a:moveTo>
                  <a:lnTo>
                    <a:pt x="353676" y="9094"/>
                  </a:lnTo>
                </a:path>
                <a:path w="471805" h="2424429">
                  <a:moveTo>
                    <a:pt x="353676" y="0"/>
                  </a:moveTo>
                  <a:lnTo>
                    <a:pt x="362727" y="227056"/>
                  </a:lnTo>
                </a:path>
                <a:path w="471805" h="2424429">
                  <a:moveTo>
                    <a:pt x="362727" y="236150"/>
                  </a:moveTo>
                  <a:lnTo>
                    <a:pt x="380819" y="2414879"/>
                  </a:lnTo>
                </a:path>
                <a:path w="471805" h="2424429">
                  <a:moveTo>
                    <a:pt x="380819" y="2423932"/>
                  </a:moveTo>
                  <a:lnTo>
                    <a:pt x="380819" y="2414879"/>
                  </a:lnTo>
                </a:path>
                <a:path w="471805" h="2424429">
                  <a:moveTo>
                    <a:pt x="380819" y="2405825"/>
                  </a:moveTo>
                  <a:lnTo>
                    <a:pt x="389870" y="1888388"/>
                  </a:lnTo>
                </a:path>
                <a:path w="471805" h="2424429">
                  <a:moveTo>
                    <a:pt x="389870" y="1879294"/>
                  </a:moveTo>
                  <a:lnTo>
                    <a:pt x="407972" y="163496"/>
                  </a:lnTo>
                </a:path>
                <a:path w="471805" h="2424429">
                  <a:moveTo>
                    <a:pt x="407972" y="154402"/>
                  </a:moveTo>
                  <a:lnTo>
                    <a:pt x="407972" y="344978"/>
                  </a:lnTo>
                </a:path>
                <a:path w="471805" h="2424429">
                  <a:moveTo>
                    <a:pt x="407972" y="354072"/>
                  </a:moveTo>
                  <a:lnTo>
                    <a:pt x="426064" y="2351268"/>
                  </a:lnTo>
                </a:path>
                <a:path w="471805" h="2424429">
                  <a:moveTo>
                    <a:pt x="426064" y="2360322"/>
                  </a:moveTo>
                  <a:lnTo>
                    <a:pt x="426064" y="2351268"/>
                  </a:lnTo>
                </a:path>
                <a:path w="471805" h="2424429">
                  <a:moveTo>
                    <a:pt x="426064" y="2342215"/>
                  </a:moveTo>
                  <a:lnTo>
                    <a:pt x="435116" y="2106115"/>
                  </a:lnTo>
                </a:path>
                <a:path w="471805" h="2424429">
                  <a:moveTo>
                    <a:pt x="435116" y="2097061"/>
                  </a:moveTo>
                  <a:lnTo>
                    <a:pt x="453218" y="254237"/>
                  </a:lnTo>
                </a:path>
                <a:path w="471805" h="2424429">
                  <a:moveTo>
                    <a:pt x="453218" y="245245"/>
                  </a:moveTo>
                  <a:lnTo>
                    <a:pt x="453218" y="399545"/>
                  </a:lnTo>
                </a:path>
                <a:path w="471805" h="2424429">
                  <a:moveTo>
                    <a:pt x="453218" y="408639"/>
                  </a:moveTo>
                  <a:lnTo>
                    <a:pt x="471320" y="2224292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2377226" y="732878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2391047" y="5372301"/>
              <a:ext cx="45720" cy="1961514"/>
            </a:xfrm>
            <a:custGeom>
              <a:avLst/>
              <a:gdLst/>
              <a:ahLst/>
              <a:cxnLst/>
              <a:rect l="l" t="t" r="r" b="b"/>
              <a:pathLst>
                <a:path w="45719" h="1961515">
                  <a:moveTo>
                    <a:pt x="0" y="1961011"/>
                  </a:moveTo>
                  <a:lnTo>
                    <a:pt x="0" y="1743019"/>
                  </a:lnTo>
                </a:path>
                <a:path w="45719" h="1961515">
                  <a:moveTo>
                    <a:pt x="0" y="1733965"/>
                  </a:moveTo>
                  <a:lnTo>
                    <a:pt x="18102" y="9094"/>
                  </a:lnTo>
                </a:path>
                <a:path w="45719" h="1961515">
                  <a:moveTo>
                    <a:pt x="18102" y="0"/>
                  </a:moveTo>
                  <a:lnTo>
                    <a:pt x="27153" y="127220"/>
                  </a:lnTo>
                </a:path>
                <a:path w="45719" h="1961515">
                  <a:moveTo>
                    <a:pt x="27153" y="136315"/>
                  </a:moveTo>
                  <a:lnTo>
                    <a:pt x="36194" y="1207424"/>
                  </a:lnTo>
                </a:path>
                <a:path w="45719" h="1961515">
                  <a:moveTo>
                    <a:pt x="36194" y="1216518"/>
                  </a:moveTo>
                  <a:lnTo>
                    <a:pt x="45245" y="1797576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2431767" y="71744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436292" y="5381396"/>
              <a:ext cx="45720" cy="1797685"/>
            </a:xfrm>
            <a:custGeom>
              <a:avLst/>
              <a:gdLst/>
              <a:ahLst/>
              <a:cxnLst/>
              <a:rect l="l" t="t" r="r" b="b"/>
              <a:pathLst>
                <a:path w="45719" h="1797684">
                  <a:moveTo>
                    <a:pt x="0" y="1797535"/>
                  </a:moveTo>
                  <a:lnTo>
                    <a:pt x="0" y="1615962"/>
                  </a:lnTo>
                </a:path>
                <a:path w="45719" h="1797684">
                  <a:moveTo>
                    <a:pt x="0" y="1606969"/>
                  </a:moveTo>
                  <a:lnTo>
                    <a:pt x="27153" y="9298"/>
                  </a:lnTo>
                </a:path>
                <a:path w="45719" h="1797684">
                  <a:moveTo>
                    <a:pt x="27153" y="0"/>
                  </a:moveTo>
                  <a:lnTo>
                    <a:pt x="27153" y="9298"/>
                  </a:lnTo>
                </a:path>
                <a:path w="45719" h="1797684">
                  <a:moveTo>
                    <a:pt x="27153" y="18291"/>
                  </a:moveTo>
                  <a:lnTo>
                    <a:pt x="36204" y="417632"/>
                  </a:lnTo>
                </a:path>
                <a:path w="45719" h="1797684">
                  <a:moveTo>
                    <a:pt x="36204" y="426726"/>
                  </a:moveTo>
                  <a:lnTo>
                    <a:pt x="45245" y="1652207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2477012" y="70383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481537" y="5417876"/>
              <a:ext cx="73025" cy="1634489"/>
            </a:xfrm>
            <a:custGeom>
              <a:avLst/>
              <a:gdLst/>
              <a:ahLst/>
              <a:cxnLst/>
              <a:rect l="l" t="t" r="r" b="b"/>
              <a:pathLst>
                <a:path w="73025" h="1634490">
                  <a:moveTo>
                    <a:pt x="0" y="1634079"/>
                  </a:moveTo>
                  <a:lnTo>
                    <a:pt x="9051" y="1479646"/>
                  </a:lnTo>
                </a:path>
                <a:path w="73025" h="1634490">
                  <a:moveTo>
                    <a:pt x="9051" y="1470654"/>
                  </a:moveTo>
                  <a:lnTo>
                    <a:pt x="27153" y="8992"/>
                  </a:lnTo>
                </a:path>
                <a:path w="73025" h="1634490">
                  <a:moveTo>
                    <a:pt x="27153" y="0"/>
                  </a:moveTo>
                  <a:lnTo>
                    <a:pt x="27153" y="8992"/>
                  </a:lnTo>
                </a:path>
                <a:path w="73025" h="1634490">
                  <a:moveTo>
                    <a:pt x="27153" y="18086"/>
                  </a:moveTo>
                  <a:lnTo>
                    <a:pt x="36449" y="372057"/>
                  </a:lnTo>
                </a:path>
                <a:path w="73025" h="1634490">
                  <a:moveTo>
                    <a:pt x="36449" y="381152"/>
                  </a:moveTo>
                  <a:lnTo>
                    <a:pt x="54551" y="1552402"/>
                  </a:lnTo>
                </a:path>
                <a:path w="73025" h="1634490">
                  <a:moveTo>
                    <a:pt x="54551" y="1561394"/>
                  </a:moveTo>
                  <a:lnTo>
                    <a:pt x="54551" y="1434173"/>
                  </a:lnTo>
                </a:path>
                <a:path w="73025" h="1634490">
                  <a:moveTo>
                    <a:pt x="54551" y="1425181"/>
                  </a:moveTo>
                  <a:lnTo>
                    <a:pt x="72653" y="99835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549666" y="5504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554191" y="5517711"/>
              <a:ext cx="54610" cy="1452880"/>
            </a:xfrm>
            <a:custGeom>
              <a:avLst/>
              <a:gdLst/>
              <a:ahLst/>
              <a:cxnLst/>
              <a:rect l="l" t="t" r="r" b="b"/>
              <a:pathLst>
                <a:path w="54610" h="1452879">
                  <a:moveTo>
                    <a:pt x="0" y="0"/>
                  </a:moveTo>
                  <a:lnTo>
                    <a:pt x="9040" y="326789"/>
                  </a:lnTo>
                </a:path>
                <a:path w="54610" h="1452879">
                  <a:moveTo>
                    <a:pt x="9040" y="335883"/>
                  </a:moveTo>
                  <a:lnTo>
                    <a:pt x="27102" y="1443472"/>
                  </a:lnTo>
                </a:path>
                <a:path w="54610" h="1452879">
                  <a:moveTo>
                    <a:pt x="27102" y="1452567"/>
                  </a:moveTo>
                  <a:lnTo>
                    <a:pt x="27102" y="1352732"/>
                  </a:lnTo>
                </a:path>
                <a:path w="54610" h="1452879">
                  <a:moveTo>
                    <a:pt x="27102" y="1343637"/>
                  </a:moveTo>
                  <a:lnTo>
                    <a:pt x="54275" y="126914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603942" y="56311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2608467" y="5644626"/>
              <a:ext cx="45720" cy="1344295"/>
            </a:xfrm>
            <a:custGeom>
              <a:avLst/>
              <a:gdLst/>
              <a:ahLst/>
              <a:cxnLst/>
              <a:rect l="l" t="t" r="r" b="b"/>
              <a:pathLst>
                <a:path w="45719" h="1344295">
                  <a:moveTo>
                    <a:pt x="0" y="0"/>
                  </a:moveTo>
                  <a:lnTo>
                    <a:pt x="0" y="145307"/>
                  </a:lnTo>
                </a:path>
                <a:path w="45719" h="1344295">
                  <a:moveTo>
                    <a:pt x="0" y="154402"/>
                  </a:moveTo>
                  <a:lnTo>
                    <a:pt x="18081" y="1334645"/>
                  </a:lnTo>
                </a:path>
                <a:path w="45719" h="1344295">
                  <a:moveTo>
                    <a:pt x="18081" y="1343739"/>
                  </a:moveTo>
                  <a:lnTo>
                    <a:pt x="27173" y="1252896"/>
                  </a:lnTo>
                </a:path>
                <a:path w="45719" h="1344295">
                  <a:moveTo>
                    <a:pt x="27173" y="1243904"/>
                  </a:moveTo>
                  <a:lnTo>
                    <a:pt x="36163" y="517467"/>
                  </a:lnTo>
                </a:path>
                <a:path w="45719" h="1344295">
                  <a:moveTo>
                    <a:pt x="36163" y="508475"/>
                  </a:moveTo>
                  <a:lnTo>
                    <a:pt x="45561" y="118228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649504" y="57492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654029" y="5753760"/>
              <a:ext cx="45720" cy="1225550"/>
            </a:xfrm>
            <a:custGeom>
              <a:avLst/>
              <a:gdLst/>
              <a:ahLst/>
              <a:cxnLst/>
              <a:rect l="l" t="t" r="r" b="b"/>
              <a:pathLst>
                <a:path w="45719" h="1225550">
                  <a:moveTo>
                    <a:pt x="0" y="0"/>
                  </a:moveTo>
                  <a:lnTo>
                    <a:pt x="8989" y="127016"/>
                  </a:lnTo>
                </a:path>
                <a:path w="45719" h="1225550">
                  <a:moveTo>
                    <a:pt x="8989" y="136008"/>
                  </a:moveTo>
                  <a:lnTo>
                    <a:pt x="27071" y="1216518"/>
                  </a:lnTo>
                </a:path>
                <a:path w="45719" h="1225550">
                  <a:moveTo>
                    <a:pt x="27071" y="1225511"/>
                  </a:moveTo>
                  <a:lnTo>
                    <a:pt x="27071" y="1152857"/>
                  </a:lnTo>
                </a:path>
                <a:path w="45719" h="1225550">
                  <a:moveTo>
                    <a:pt x="27071" y="1143762"/>
                  </a:moveTo>
                  <a:lnTo>
                    <a:pt x="36163" y="462900"/>
                  </a:lnTo>
                </a:path>
                <a:path w="45719" h="1225550">
                  <a:moveTo>
                    <a:pt x="36163" y="453908"/>
                  </a:moveTo>
                  <a:lnTo>
                    <a:pt x="45153" y="81748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694657" y="58218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699182" y="5817115"/>
              <a:ext cx="27305" cy="1080770"/>
            </a:xfrm>
            <a:custGeom>
              <a:avLst/>
              <a:gdLst/>
              <a:ahLst/>
              <a:cxnLst/>
              <a:rect l="l" t="t" r="r" b="b"/>
              <a:pathLst>
                <a:path w="27305" h="1080770">
                  <a:moveTo>
                    <a:pt x="0" y="0"/>
                  </a:moveTo>
                  <a:lnTo>
                    <a:pt x="9091" y="109134"/>
                  </a:lnTo>
                </a:path>
                <a:path w="27305" h="1080770">
                  <a:moveTo>
                    <a:pt x="9091" y="118228"/>
                  </a:moveTo>
                  <a:lnTo>
                    <a:pt x="27173" y="1080407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721831" y="69020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726355" y="5817115"/>
              <a:ext cx="45720" cy="1080770"/>
            </a:xfrm>
            <a:custGeom>
              <a:avLst/>
              <a:gdLst/>
              <a:ahLst/>
              <a:cxnLst/>
              <a:rect l="l" t="t" r="r" b="b"/>
              <a:pathLst>
                <a:path w="45719" h="1080770">
                  <a:moveTo>
                    <a:pt x="0" y="1080407"/>
                  </a:moveTo>
                  <a:lnTo>
                    <a:pt x="9091" y="817177"/>
                  </a:lnTo>
                </a:path>
                <a:path w="45719" h="1080770">
                  <a:moveTo>
                    <a:pt x="9091" y="808185"/>
                  </a:moveTo>
                  <a:lnTo>
                    <a:pt x="27173" y="9298"/>
                  </a:lnTo>
                </a:path>
                <a:path w="45719" h="1080770">
                  <a:moveTo>
                    <a:pt x="27173" y="0"/>
                  </a:moveTo>
                  <a:lnTo>
                    <a:pt x="27173" y="81748"/>
                  </a:lnTo>
                </a:path>
                <a:path w="45719" h="1080770">
                  <a:moveTo>
                    <a:pt x="27173" y="91047"/>
                  </a:moveTo>
                  <a:lnTo>
                    <a:pt x="45255" y="97158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767086" y="67932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780907" y="5780941"/>
              <a:ext cx="45720" cy="1008380"/>
            </a:xfrm>
            <a:custGeom>
              <a:avLst/>
              <a:gdLst/>
              <a:ahLst/>
              <a:cxnLst/>
              <a:rect l="l" t="t" r="r" b="b"/>
              <a:pathLst>
                <a:path w="45719" h="1008379">
                  <a:moveTo>
                    <a:pt x="0" y="1007753"/>
                  </a:moveTo>
                  <a:lnTo>
                    <a:pt x="0" y="771602"/>
                  </a:lnTo>
                </a:path>
                <a:path w="45719" h="1008379">
                  <a:moveTo>
                    <a:pt x="0" y="762610"/>
                  </a:moveTo>
                  <a:lnTo>
                    <a:pt x="18081" y="8992"/>
                  </a:lnTo>
                </a:path>
                <a:path w="45719" h="1008379">
                  <a:moveTo>
                    <a:pt x="18081" y="0"/>
                  </a:moveTo>
                  <a:lnTo>
                    <a:pt x="27173" y="72653"/>
                  </a:lnTo>
                </a:path>
                <a:path w="45719" h="1008379">
                  <a:moveTo>
                    <a:pt x="27173" y="81748"/>
                  </a:moveTo>
                  <a:lnTo>
                    <a:pt x="45255" y="898619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2821638" y="66843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2826163" y="5771847"/>
              <a:ext cx="45720" cy="908050"/>
            </a:xfrm>
            <a:custGeom>
              <a:avLst/>
              <a:gdLst/>
              <a:ahLst/>
              <a:cxnLst/>
              <a:rect l="l" t="t" r="r" b="b"/>
              <a:pathLst>
                <a:path w="45719" h="908050">
                  <a:moveTo>
                    <a:pt x="0" y="907714"/>
                  </a:moveTo>
                  <a:lnTo>
                    <a:pt x="9091" y="708043"/>
                  </a:lnTo>
                </a:path>
                <a:path w="45719" h="908050">
                  <a:moveTo>
                    <a:pt x="9091" y="699051"/>
                  </a:moveTo>
                  <a:lnTo>
                    <a:pt x="18081" y="9094"/>
                  </a:lnTo>
                </a:path>
                <a:path w="45719" h="908050">
                  <a:moveTo>
                    <a:pt x="18081" y="0"/>
                  </a:moveTo>
                  <a:lnTo>
                    <a:pt x="27173" y="63661"/>
                  </a:lnTo>
                </a:path>
                <a:path w="45719" h="908050">
                  <a:moveTo>
                    <a:pt x="27173" y="72653"/>
                  </a:moveTo>
                  <a:lnTo>
                    <a:pt x="45255" y="853453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866893" y="66297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871418" y="5826414"/>
              <a:ext cx="172720" cy="880744"/>
            </a:xfrm>
            <a:custGeom>
              <a:avLst/>
              <a:gdLst/>
              <a:ahLst/>
              <a:cxnLst/>
              <a:rect l="l" t="t" r="r" b="b"/>
              <a:pathLst>
                <a:path w="172719" h="880745">
                  <a:moveTo>
                    <a:pt x="0" y="798886"/>
                  </a:moveTo>
                  <a:lnTo>
                    <a:pt x="9091" y="717138"/>
                  </a:lnTo>
                </a:path>
                <a:path w="172719" h="880745">
                  <a:moveTo>
                    <a:pt x="9091" y="708043"/>
                  </a:moveTo>
                  <a:lnTo>
                    <a:pt x="27173" y="9094"/>
                  </a:lnTo>
                </a:path>
                <a:path w="172719" h="880745">
                  <a:moveTo>
                    <a:pt x="27173" y="0"/>
                  </a:moveTo>
                  <a:lnTo>
                    <a:pt x="27173" y="54362"/>
                  </a:lnTo>
                </a:path>
                <a:path w="172719" h="880745">
                  <a:moveTo>
                    <a:pt x="27173" y="63355"/>
                  </a:moveTo>
                  <a:lnTo>
                    <a:pt x="45459" y="635389"/>
                  </a:lnTo>
                </a:path>
                <a:path w="172719" h="880745">
                  <a:moveTo>
                    <a:pt x="45459" y="644484"/>
                  </a:moveTo>
                  <a:lnTo>
                    <a:pt x="54551" y="798886"/>
                  </a:lnTo>
                </a:path>
                <a:path w="172719" h="880745">
                  <a:moveTo>
                    <a:pt x="54551" y="807878"/>
                  </a:moveTo>
                  <a:lnTo>
                    <a:pt x="54551" y="744319"/>
                  </a:lnTo>
                </a:path>
                <a:path w="172719" h="880745">
                  <a:moveTo>
                    <a:pt x="54551" y="735224"/>
                  </a:moveTo>
                  <a:lnTo>
                    <a:pt x="72633" y="99835"/>
                  </a:lnTo>
                </a:path>
                <a:path w="172719" h="880745">
                  <a:moveTo>
                    <a:pt x="72633" y="90740"/>
                  </a:moveTo>
                  <a:lnTo>
                    <a:pt x="81725" y="136008"/>
                  </a:lnTo>
                </a:path>
                <a:path w="172719" h="880745">
                  <a:moveTo>
                    <a:pt x="81725" y="145103"/>
                  </a:moveTo>
                  <a:lnTo>
                    <a:pt x="90715" y="580822"/>
                  </a:lnTo>
                </a:path>
                <a:path w="172719" h="880745">
                  <a:moveTo>
                    <a:pt x="90715" y="589917"/>
                  </a:moveTo>
                  <a:lnTo>
                    <a:pt x="99807" y="844154"/>
                  </a:lnTo>
                </a:path>
                <a:path w="172719" h="880745">
                  <a:moveTo>
                    <a:pt x="99807" y="853147"/>
                  </a:moveTo>
                  <a:lnTo>
                    <a:pt x="99807" y="798886"/>
                  </a:lnTo>
                </a:path>
                <a:path w="172719" h="880745">
                  <a:moveTo>
                    <a:pt x="99807" y="789791"/>
                  </a:moveTo>
                  <a:lnTo>
                    <a:pt x="117888" y="199670"/>
                  </a:lnTo>
                </a:path>
                <a:path w="172719" h="880745">
                  <a:moveTo>
                    <a:pt x="117888" y="190576"/>
                  </a:moveTo>
                  <a:lnTo>
                    <a:pt x="126980" y="226851"/>
                  </a:lnTo>
                </a:path>
                <a:path w="172719" h="880745">
                  <a:moveTo>
                    <a:pt x="126980" y="235844"/>
                  </a:moveTo>
                  <a:lnTo>
                    <a:pt x="135970" y="626397"/>
                  </a:lnTo>
                </a:path>
                <a:path w="172719" h="880745">
                  <a:moveTo>
                    <a:pt x="135970" y="635389"/>
                  </a:moveTo>
                  <a:lnTo>
                    <a:pt x="145062" y="871540"/>
                  </a:lnTo>
                </a:path>
                <a:path w="172719" h="880745">
                  <a:moveTo>
                    <a:pt x="145062" y="880532"/>
                  </a:moveTo>
                  <a:lnTo>
                    <a:pt x="154052" y="825965"/>
                  </a:lnTo>
                </a:path>
                <a:path w="172719" h="880745">
                  <a:moveTo>
                    <a:pt x="154052" y="816973"/>
                  </a:moveTo>
                  <a:lnTo>
                    <a:pt x="172440" y="254237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039334" y="60668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043858" y="6071352"/>
              <a:ext cx="45720" cy="599440"/>
            </a:xfrm>
            <a:custGeom>
              <a:avLst/>
              <a:gdLst/>
              <a:ahLst/>
              <a:cxnLst/>
              <a:rect l="l" t="t" r="r" b="b"/>
              <a:pathLst>
                <a:path w="45719" h="599440">
                  <a:moveTo>
                    <a:pt x="0" y="9298"/>
                  </a:moveTo>
                  <a:lnTo>
                    <a:pt x="9091" y="136315"/>
                  </a:lnTo>
                </a:path>
                <a:path w="45719" h="599440">
                  <a:moveTo>
                    <a:pt x="9091" y="145307"/>
                  </a:moveTo>
                  <a:lnTo>
                    <a:pt x="18081" y="590121"/>
                  </a:lnTo>
                </a:path>
                <a:path w="45719" h="599440">
                  <a:moveTo>
                    <a:pt x="18081" y="599215"/>
                  </a:moveTo>
                  <a:lnTo>
                    <a:pt x="27173" y="553947"/>
                  </a:lnTo>
                </a:path>
                <a:path w="45719" h="599440">
                  <a:moveTo>
                    <a:pt x="27173" y="544853"/>
                  </a:moveTo>
                  <a:lnTo>
                    <a:pt x="45255" y="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084589" y="60577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089114" y="5980612"/>
              <a:ext cx="145415" cy="608330"/>
            </a:xfrm>
            <a:custGeom>
              <a:avLst/>
              <a:gdLst/>
              <a:ahLst/>
              <a:cxnLst/>
              <a:rect l="l" t="t" r="r" b="b"/>
              <a:pathLst>
                <a:path w="145414" h="608329">
                  <a:moveTo>
                    <a:pt x="0" y="81646"/>
                  </a:moveTo>
                  <a:lnTo>
                    <a:pt x="8989" y="136213"/>
                  </a:lnTo>
                </a:path>
                <a:path w="145414" h="608329">
                  <a:moveTo>
                    <a:pt x="8989" y="145307"/>
                  </a:moveTo>
                  <a:lnTo>
                    <a:pt x="27173" y="599113"/>
                  </a:lnTo>
                </a:path>
                <a:path w="145414" h="608329">
                  <a:moveTo>
                    <a:pt x="27173" y="608208"/>
                  </a:moveTo>
                  <a:lnTo>
                    <a:pt x="27173" y="571932"/>
                  </a:lnTo>
                </a:path>
                <a:path w="145414" h="608329">
                  <a:moveTo>
                    <a:pt x="27173" y="562940"/>
                  </a:moveTo>
                  <a:lnTo>
                    <a:pt x="54245" y="45472"/>
                  </a:lnTo>
                </a:path>
                <a:path w="145414" h="608329">
                  <a:moveTo>
                    <a:pt x="54245" y="36378"/>
                  </a:moveTo>
                  <a:lnTo>
                    <a:pt x="54245" y="81646"/>
                  </a:lnTo>
                </a:path>
                <a:path w="145414" h="608329">
                  <a:moveTo>
                    <a:pt x="54245" y="90740"/>
                  </a:moveTo>
                  <a:lnTo>
                    <a:pt x="72429" y="508373"/>
                  </a:lnTo>
                </a:path>
                <a:path w="145414" h="608329">
                  <a:moveTo>
                    <a:pt x="72429" y="517467"/>
                  </a:moveTo>
                  <a:lnTo>
                    <a:pt x="81725" y="481191"/>
                  </a:lnTo>
                </a:path>
                <a:path w="145414" h="608329">
                  <a:moveTo>
                    <a:pt x="81725" y="472199"/>
                  </a:moveTo>
                  <a:lnTo>
                    <a:pt x="90715" y="118126"/>
                  </a:lnTo>
                </a:path>
                <a:path w="145414" h="608329">
                  <a:moveTo>
                    <a:pt x="90715" y="109031"/>
                  </a:moveTo>
                  <a:lnTo>
                    <a:pt x="99807" y="8992"/>
                  </a:lnTo>
                </a:path>
                <a:path w="145414" h="608329">
                  <a:moveTo>
                    <a:pt x="99807" y="0"/>
                  </a:moveTo>
                  <a:lnTo>
                    <a:pt x="99807" y="36378"/>
                  </a:lnTo>
                </a:path>
                <a:path w="145414" h="608329">
                  <a:moveTo>
                    <a:pt x="99807" y="45472"/>
                  </a:moveTo>
                  <a:lnTo>
                    <a:pt x="117888" y="454010"/>
                  </a:lnTo>
                </a:path>
                <a:path w="145414" h="608329">
                  <a:moveTo>
                    <a:pt x="117888" y="463104"/>
                  </a:moveTo>
                  <a:lnTo>
                    <a:pt x="126878" y="444711"/>
                  </a:lnTo>
                </a:path>
                <a:path w="145414" h="608329">
                  <a:moveTo>
                    <a:pt x="126878" y="435719"/>
                  </a:moveTo>
                  <a:lnTo>
                    <a:pt x="135970" y="172489"/>
                  </a:lnTo>
                </a:path>
                <a:path w="145414" h="608329">
                  <a:moveTo>
                    <a:pt x="135970" y="163394"/>
                  </a:moveTo>
                  <a:lnTo>
                    <a:pt x="145062" y="27385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3229652" y="59943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3234176" y="5998903"/>
              <a:ext cx="27305" cy="445134"/>
            </a:xfrm>
            <a:custGeom>
              <a:avLst/>
              <a:gdLst/>
              <a:ahLst/>
              <a:cxnLst/>
              <a:rect l="l" t="t" r="r" b="b"/>
              <a:pathLst>
                <a:path w="27304" h="445135">
                  <a:moveTo>
                    <a:pt x="0" y="0"/>
                  </a:moveTo>
                  <a:lnTo>
                    <a:pt x="8989" y="36275"/>
                  </a:lnTo>
                </a:path>
                <a:path w="27304" h="445135">
                  <a:moveTo>
                    <a:pt x="8989" y="45268"/>
                  </a:moveTo>
                  <a:lnTo>
                    <a:pt x="27071" y="444813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256723" y="64482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3261248" y="6080651"/>
              <a:ext cx="18415" cy="372745"/>
            </a:xfrm>
            <a:custGeom>
              <a:avLst/>
              <a:gdLst/>
              <a:ahLst/>
              <a:cxnLst/>
              <a:rect l="l" t="t" r="r" b="b"/>
              <a:pathLst>
                <a:path w="18414" h="372745">
                  <a:moveTo>
                    <a:pt x="0" y="372159"/>
                  </a:moveTo>
                  <a:lnTo>
                    <a:pt x="9091" y="290411"/>
                  </a:lnTo>
                </a:path>
                <a:path w="18414" h="372745">
                  <a:moveTo>
                    <a:pt x="9091" y="281316"/>
                  </a:moveTo>
                  <a:lnTo>
                    <a:pt x="18183" y="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274907" y="60668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288422" y="6071352"/>
              <a:ext cx="118110" cy="481330"/>
            </a:xfrm>
            <a:custGeom>
              <a:avLst/>
              <a:gdLst/>
              <a:ahLst/>
              <a:cxnLst/>
              <a:rect l="l" t="t" r="r" b="b"/>
              <a:pathLst>
                <a:path w="118110" h="481329">
                  <a:moveTo>
                    <a:pt x="0" y="0"/>
                  </a:moveTo>
                  <a:lnTo>
                    <a:pt x="0" y="36480"/>
                  </a:lnTo>
                </a:path>
                <a:path w="118110" h="481329">
                  <a:moveTo>
                    <a:pt x="0" y="45472"/>
                  </a:moveTo>
                  <a:lnTo>
                    <a:pt x="18388" y="426726"/>
                  </a:lnTo>
                </a:path>
                <a:path w="118110" h="481329">
                  <a:moveTo>
                    <a:pt x="18388" y="435719"/>
                  </a:moveTo>
                  <a:lnTo>
                    <a:pt x="27377" y="399545"/>
                  </a:lnTo>
                </a:path>
                <a:path w="118110" h="481329">
                  <a:moveTo>
                    <a:pt x="27377" y="390450"/>
                  </a:moveTo>
                  <a:lnTo>
                    <a:pt x="45561" y="100039"/>
                  </a:lnTo>
                </a:path>
                <a:path w="118110" h="481329">
                  <a:moveTo>
                    <a:pt x="45561" y="90740"/>
                  </a:moveTo>
                  <a:lnTo>
                    <a:pt x="45561" y="118126"/>
                  </a:lnTo>
                </a:path>
                <a:path w="118110" h="481329">
                  <a:moveTo>
                    <a:pt x="45561" y="127220"/>
                  </a:moveTo>
                  <a:lnTo>
                    <a:pt x="72633" y="472199"/>
                  </a:lnTo>
                </a:path>
                <a:path w="118110" h="481329">
                  <a:moveTo>
                    <a:pt x="72633" y="481191"/>
                  </a:moveTo>
                  <a:lnTo>
                    <a:pt x="72633" y="454112"/>
                  </a:lnTo>
                </a:path>
                <a:path w="118110" h="481329">
                  <a:moveTo>
                    <a:pt x="72633" y="445017"/>
                  </a:moveTo>
                  <a:lnTo>
                    <a:pt x="90715" y="145307"/>
                  </a:lnTo>
                </a:path>
                <a:path w="118110" h="481329">
                  <a:moveTo>
                    <a:pt x="90715" y="136315"/>
                  </a:moveTo>
                  <a:lnTo>
                    <a:pt x="99807" y="163394"/>
                  </a:lnTo>
                </a:path>
                <a:path w="118110" h="481329">
                  <a:moveTo>
                    <a:pt x="99807" y="172489"/>
                  </a:moveTo>
                  <a:lnTo>
                    <a:pt x="117888" y="463104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401786" y="6539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406310" y="6216660"/>
              <a:ext cx="27940" cy="327025"/>
            </a:xfrm>
            <a:custGeom>
              <a:avLst/>
              <a:gdLst/>
              <a:ahLst/>
              <a:cxnLst/>
              <a:rect l="l" t="t" r="r" b="b"/>
              <a:pathLst>
                <a:path w="27939" h="327025">
                  <a:moveTo>
                    <a:pt x="0" y="326891"/>
                  </a:moveTo>
                  <a:lnTo>
                    <a:pt x="0" y="299710"/>
                  </a:lnTo>
                </a:path>
                <a:path w="27939" h="327025">
                  <a:moveTo>
                    <a:pt x="0" y="290411"/>
                  </a:moveTo>
                  <a:lnTo>
                    <a:pt x="27377" y="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429164" y="62031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433688" y="6207668"/>
              <a:ext cx="18415" cy="263525"/>
            </a:xfrm>
            <a:custGeom>
              <a:avLst/>
              <a:gdLst/>
              <a:ahLst/>
              <a:cxnLst/>
              <a:rect l="l" t="t" r="r" b="b"/>
              <a:pathLst>
                <a:path w="18414" h="263525">
                  <a:moveTo>
                    <a:pt x="0" y="0"/>
                  </a:moveTo>
                  <a:lnTo>
                    <a:pt x="0" y="63559"/>
                  </a:lnTo>
                </a:path>
                <a:path w="18414" h="263525">
                  <a:moveTo>
                    <a:pt x="0" y="72653"/>
                  </a:moveTo>
                  <a:lnTo>
                    <a:pt x="18183" y="263229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447348" y="6475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451872" y="6162093"/>
              <a:ext cx="27305" cy="318135"/>
            </a:xfrm>
            <a:custGeom>
              <a:avLst/>
              <a:gdLst/>
              <a:ahLst/>
              <a:cxnLst/>
              <a:rect l="l" t="t" r="r" b="b"/>
              <a:pathLst>
                <a:path w="27304" h="318135">
                  <a:moveTo>
                    <a:pt x="0" y="317797"/>
                  </a:moveTo>
                  <a:lnTo>
                    <a:pt x="8989" y="254237"/>
                  </a:lnTo>
                </a:path>
                <a:path w="27304" h="318135">
                  <a:moveTo>
                    <a:pt x="8989" y="245143"/>
                  </a:moveTo>
                  <a:lnTo>
                    <a:pt x="27071" y="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474419" y="614857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6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6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3478944" y="6153101"/>
              <a:ext cx="18415" cy="236220"/>
            </a:xfrm>
            <a:custGeom>
              <a:avLst/>
              <a:gdLst/>
              <a:ahLst/>
              <a:cxnLst/>
              <a:rect l="l" t="t" r="r" b="b"/>
              <a:pathLst>
                <a:path w="18414" h="236220">
                  <a:moveTo>
                    <a:pt x="0" y="0"/>
                  </a:moveTo>
                  <a:lnTo>
                    <a:pt x="9091" y="18291"/>
                  </a:lnTo>
                </a:path>
                <a:path w="18414" h="236220">
                  <a:moveTo>
                    <a:pt x="9091" y="27385"/>
                  </a:moveTo>
                  <a:lnTo>
                    <a:pt x="18081" y="236048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492501" y="63937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525"/>
                  </a:moveTo>
                  <a:lnTo>
                    <a:pt x="1325" y="1325"/>
                  </a:lnTo>
                  <a:lnTo>
                    <a:pt x="4524" y="0"/>
                  </a:lnTo>
                  <a:lnTo>
                    <a:pt x="7724" y="1325"/>
                  </a:lnTo>
                  <a:lnTo>
                    <a:pt x="9049" y="4525"/>
                  </a:lnTo>
                  <a:lnTo>
                    <a:pt x="7724" y="7726"/>
                  </a:lnTo>
                  <a:lnTo>
                    <a:pt x="4524" y="9051"/>
                  </a:lnTo>
                  <a:lnTo>
                    <a:pt x="1325" y="7726"/>
                  </a:lnTo>
                  <a:lnTo>
                    <a:pt x="0" y="45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3506118" y="6107833"/>
              <a:ext cx="18415" cy="290830"/>
            </a:xfrm>
            <a:custGeom>
              <a:avLst/>
              <a:gdLst/>
              <a:ahLst/>
              <a:cxnLst/>
              <a:rect l="l" t="t" r="r" b="b"/>
              <a:pathLst>
                <a:path w="18414" h="290829">
                  <a:moveTo>
                    <a:pt x="0" y="290411"/>
                  </a:moveTo>
                  <a:lnTo>
                    <a:pt x="0" y="263229"/>
                  </a:lnTo>
                </a:path>
                <a:path w="18414" h="290829">
                  <a:moveTo>
                    <a:pt x="0" y="254135"/>
                  </a:moveTo>
                  <a:lnTo>
                    <a:pt x="18081" y="0"/>
                  </a:lnTo>
                </a:path>
              </a:pathLst>
            </a:custGeom>
            <a:ln w="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19674" y="6085118"/>
              <a:ext cx="253919" cy="399297"/>
            </a:xfrm>
            <a:prstGeom prst="rect">
              <a:avLst/>
            </a:prstGeom>
          </p:spPr>
        </p:pic>
        <p:sp>
          <p:nvSpPr>
            <p:cNvPr id="137" name="object 137" descr=""/>
            <p:cNvSpPr/>
            <p:nvPr/>
          </p:nvSpPr>
          <p:spPr>
            <a:xfrm>
              <a:off x="3778059" y="6298409"/>
              <a:ext cx="2312670" cy="0"/>
            </a:xfrm>
            <a:custGeom>
              <a:avLst/>
              <a:gdLst/>
              <a:ahLst/>
              <a:cxnLst/>
              <a:rect l="l" t="t" r="r" b="b"/>
              <a:pathLst>
                <a:path w="2312670" h="0">
                  <a:moveTo>
                    <a:pt x="0" y="0"/>
                  </a:moveTo>
                  <a:lnTo>
                    <a:pt x="2312112" y="0"/>
                  </a:lnTo>
                </a:path>
              </a:pathLst>
            </a:custGeom>
            <a:ln w="905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" name="object 138" descr=""/>
          <p:cNvSpPr txBox="1"/>
          <p:nvPr/>
        </p:nvSpPr>
        <p:spPr>
          <a:xfrm>
            <a:off x="1068120" y="8082533"/>
            <a:ext cx="5638800" cy="1073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7-31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indebida.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</a:pP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comparación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figuras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anteriores,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deducir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bondad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energizar 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condensador 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momento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preciso,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condensador </a:t>
            </a:r>
            <a:r>
              <a:rPr dirty="0" sz="1100" spc="-10">
                <a:latin typeface="Microsoft Sans Serif"/>
                <a:cs typeface="Microsoft Sans Serif"/>
              </a:rPr>
              <a:t>convencional </a:t>
            </a:r>
            <a:r>
              <a:rPr dirty="0" sz="1100">
                <a:latin typeface="Microsoft Sans Serif"/>
                <a:cs typeface="Microsoft Sans Serif"/>
              </a:rPr>
              <a:t>(con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mecánicos)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sincronizado,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TCSC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uso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tiristores.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9" name="object 1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40" name="object 1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59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068120" y="1490218"/>
            <a:ext cx="5640705" cy="7472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77010">
              <a:lnSpc>
                <a:spcPct val="100000"/>
              </a:lnSpc>
              <a:spcBef>
                <a:spcPts val="100"/>
              </a:spcBef>
              <a:tabLst>
                <a:tab pos="1837055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8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INTERRUPTORES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10" b="1">
                <a:solidFill>
                  <a:srgbClr val="336699"/>
                </a:solidFill>
                <a:latin typeface="Arial"/>
                <a:cs typeface="Arial"/>
              </a:rPr>
              <a:t>ESTADÍSTICOS</a:t>
            </a:r>
            <a:r>
              <a:rPr dirty="0" sz="1800" spc="-8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10" b="1">
                <a:solidFill>
                  <a:srgbClr val="336699"/>
                </a:solidFill>
                <a:latin typeface="Arial"/>
                <a:cs typeface="Arial"/>
              </a:rPr>
              <a:t>TRIFÁSICOS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8.1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Problema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12700" marR="7620">
              <a:lnSpc>
                <a:spcPct val="957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debidas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naturaleza </a:t>
            </a:r>
            <a:r>
              <a:rPr dirty="0" sz="1100">
                <a:latin typeface="Microsoft Sans Serif"/>
                <a:cs typeface="Microsoft Sans Serif"/>
              </a:rPr>
              <a:t>probabilística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valores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sobretensión.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sobretensión depende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 de 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tensión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 contactos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discrepancia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interruptor, </a:t>
            </a:r>
            <a:r>
              <a:rPr dirty="0" sz="1100">
                <a:latin typeface="Microsoft Sans Serif"/>
                <a:cs typeface="Microsoft Sans Serif"/>
              </a:rPr>
              <a:t>factores 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varían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otra.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8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sobretensiones </a:t>
            </a:r>
            <a:r>
              <a:rPr dirty="0" sz="1100">
                <a:latin typeface="Microsoft Sans Serif"/>
                <a:cs typeface="Microsoft Sans Serif"/>
              </a:rPr>
              <a:t>por maniobras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necesario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 múltiples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simulaciones </a:t>
            </a:r>
            <a:r>
              <a:rPr dirty="0" sz="1100">
                <a:latin typeface="Microsoft Sans Serif"/>
                <a:cs typeface="Microsoft Sans Serif"/>
              </a:rPr>
              <a:t>(en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capítulo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realizaron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mano,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una),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considerando </a:t>
            </a:r>
            <a:r>
              <a:rPr dirty="0" sz="1100">
                <a:latin typeface="Microsoft Sans Serif"/>
                <a:cs typeface="Microsoft Sans Serif"/>
              </a:rPr>
              <a:t>distintos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tiempos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actuación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cubriendo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ciclo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tensión.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 permite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número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mismo </a:t>
            </a:r>
            <a:r>
              <a:rPr dirty="0" sz="1100" spc="-10">
                <a:latin typeface="Microsoft Sans Serif"/>
                <a:cs typeface="Microsoft Sans Serif"/>
              </a:rPr>
              <a:t>archivo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aleatorios,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promedio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distribución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uniforme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dada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 </a:t>
            </a:r>
            <a:r>
              <a:rPr dirty="0" sz="1100">
                <a:latin typeface="Microsoft Sans Serif"/>
                <a:cs typeface="Microsoft Sans Serif"/>
              </a:rPr>
              <a:t>referente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actuación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discordancia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polos,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real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proceso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(arco).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6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tres </a:t>
            </a:r>
            <a:r>
              <a:rPr dirty="0" sz="1100">
                <a:latin typeface="Microsoft Sans Serif"/>
                <a:cs typeface="Microsoft Sans Serif"/>
              </a:rPr>
              <a:t>polos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independientes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dependientes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maestro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 como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esclavos.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Siempre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 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abierta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cierre 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aleatorio.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9580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 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magnitudes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sobretensiones,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buscar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peor caso;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 tomar estos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reproducir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*.pl4.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8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encontradas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análisis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rangos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p.u.,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cada </a:t>
            </a:r>
            <a:r>
              <a:rPr dirty="0" sz="1100">
                <a:latin typeface="Microsoft Sans Serif"/>
                <a:cs typeface="Microsoft Sans Serif"/>
              </a:rPr>
              <a:t>rango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acumulado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probabilidad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rango </a:t>
            </a:r>
            <a:r>
              <a:rPr dirty="0" sz="1100">
                <a:latin typeface="Microsoft Sans Serif"/>
                <a:cs typeface="Microsoft Sans Serif"/>
              </a:rPr>
              <a:t>determinado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energización.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análisis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pueden </a:t>
            </a:r>
            <a:r>
              <a:rPr dirty="0" sz="1100">
                <a:latin typeface="Microsoft Sans Serif"/>
                <a:cs typeface="Microsoft Sans Serif"/>
              </a:rPr>
              <a:t>presentar,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sirve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recomendaciones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respecto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diseño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otros.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3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8.1:</a:t>
            </a:r>
            <a:endParaRPr sz="1100">
              <a:latin typeface="Arial"/>
              <a:cs typeface="Arial"/>
            </a:endParaRPr>
          </a:p>
          <a:p>
            <a:pPr algn="just" marL="12700" marR="6985">
              <a:lnSpc>
                <a:spcPct val="9580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proyecto Bosque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comprende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construcción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encapsulada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reconfiguración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Bolívar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285">
                <a:latin typeface="Microsoft Sans Serif"/>
                <a:cs typeface="Microsoft Sans Serif"/>
              </a:rPr>
              <a:t>–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Ternera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 para formar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circuitos </a:t>
            </a:r>
            <a:r>
              <a:rPr dirty="0" sz="1100">
                <a:latin typeface="Microsoft Sans Serif"/>
                <a:cs typeface="Microsoft Sans Serif"/>
              </a:rPr>
              <a:t>Bolívar–Bosque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Bosque–Ternera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expansión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requerida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área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Cartagena.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Convocatoria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Pública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UPME-02-</a:t>
            </a:r>
            <a:r>
              <a:rPr dirty="0" sz="1100" spc="-20">
                <a:latin typeface="Microsoft Sans Serif"/>
                <a:cs typeface="Microsoft Sans Serif"/>
              </a:rPr>
              <a:t>2008.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ATP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modelaron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Bosque-</a:t>
            </a:r>
            <a:r>
              <a:rPr dirty="0" sz="1100">
                <a:latin typeface="Microsoft Sans Serif"/>
                <a:cs typeface="Microsoft Sans Serif"/>
              </a:rPr>
              <a:t>Ternera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Bolívar-Ternera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kV, </a:t>
            </a:r>
            <a:r>
              <a:rPr dirty="0" sz="1100">
                <a:latin typeface="Microsoft Sans Serif"/>
                <a:cs typeface="Microsoft Sans Serif"/>
              </a:rPr>
              <a:t>conformadas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tramo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aéreo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saliendo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subestaciones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Ternera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Bolívar, 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subterráneo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llegando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60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1237" y="1307588"/>
            <a:ext cx="5054882" cy="4021842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313654"/>
            <a:ext cx="5640705" cy="130111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38557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8-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Bosque-Ternera.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ocurrir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maniobras,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inyectan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Hz,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cuales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(ítem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9.3);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ondas </a:t>
            </a:r>
            <a:r>
              <a:rPr dirty="0" sz="1100">
                <a:latin typeface="Microsoft Sans Serif"/>
                <a:cs typeface="Microsoft Sans Serif"/>
              </a:rPr>
              <a:t>viajeras,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reflexión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discontinuidad,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frontera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(línea-transformador,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aérea-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subterráneo,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evaluar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frontera,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sobretensión.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85852" y="6714901"/>
            <a:ext cx="4679880" cy="2166356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924557" y="8957259"/>
            <a:ext cx="392366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8-2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Cartagena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aérea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subterráneo.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61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87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seleccionaron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estadísticos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 Gaussiano, 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cierre </a:t>
            </a:r>
            <a:r>
              <a:rPr dirty="0" sz="1100">
                <a:latin typeface="Microsoft Sans Serif"/>
                <a:cs typeface="Microsoft Sans Serif"/>
              </a:rPr>
              <a:t>35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desviaciones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estándar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dispersión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polos;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datos </a:t>
            </a:r>
            <a:r>
              <a:rPr dirty="0" sz="1100">
                <a:latin typeface="Microsoft Sans Serif"/>
                <a:cs typeface="Microsoft Sans Serif"/>
              </a:rPr>
              <a:t>típicos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interruptor: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095" y="2030095"/>
            <a:ext cx="4474209" cy="368617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733669"/>
            <a:ext cx="4360545" cy="6661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43637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8-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maestro.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Distribución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Gaussiana,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correspondiente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Densidad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f(x)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89604" y="6523355"/>
            <a:ext cx="1705610" cy="44767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7024496"/>
            <a:ext cx="394970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representación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función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campana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Gauss,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80004" y="7375811"/>
            <a:ext cx="2527799" cy="1567175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756917" y="8972499"/>
            <a:ext cx="425958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8-</a:t>
            </a:r>
            <a:r>
              <a:rPr dirty="0" sz="1100">
                <a:latin typeface="Microsoft Sans Serif"/>
                <a:cs typeface="Microsoft Sans Serif"/>
              </a:rPr>
              <a:t>4 </a:t>
            </a:r>
            <a:r>
              <a:rPr dirty="0" sz="1100" spc="-10">
                <a:latin typeface="Microsoft Sans Serif"/>
                <a:cs typeface="Microsoft Sans Serif"/>
              </a:rPr>
              <a:t>Representación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campana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Gauss.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62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1521205"/>
            <a:ext cx="128270" cy="721360"/>
            <a:chOff x="1309369" y="1521205"/>
            <a:chExt cx="128270" cy="72136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521205"/>
              <a:ext cx="128015" cy="17221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704085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886965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069845"/>
              <a:ext cx="128015" cy="172211"/>
            </a:xfrm>
            <a:prstGeom prst="rect">
              <a:avLst/>
            </a:prstGeom>
          </p:spPr>
        </p:pic>
      </p:grpSp>
      <p:grpSp>
        <p:nvGrpSpPr>
          <p:cNvPr id="8" name="object 8" descr=""/>
          <p:cNvGrpSpPr/>
          <p:nvPr/>
        </p:nvGrpSpPr>
        <p:grpSpPr>
          <a:xfrm>
            <a:off x="2556942" y="4752955"/>
            <a:ext cx="2772410" cy="1365250"/>
            <a:chOff x="2556942" y="4752955"/>
            <a:chExt cx="2772410" cy="1365250"/>
          </a:xfrm>
        </p:grpSpPr>
        <p:sp>
          <p:nvSpPr>
            <p:cNvPr id="9" name="object 9" descr=""/>
            <p:cNvSpPr/>
            <p:nvPr/>
          </p:nvSpPr>
          <p:spPr>
            <a:xfrm>
              <a:off x="2594678" y="4772674"/>
              <a:ext cx="2696845" cy="1306830"/>
            </a:xfrm>
            <a:custGeom>
              <a:avLst/>
              <a:gdLst/>
              <a:ahLst/>
              <a:cxnLst/>
              <a:rect l="l" t="t" r="r" b="b"/>
              <a:pathLst>
                <a:path w="2696845" h="1306829">
                  <a:moveTo>
                    <a:pt x="2696450" y="0"/>
                  </a:moveTo>
                  <a:lnTo>
                    <a:pt x="0" y="0"/>
                  </a:lnTo>
                  <a:lnTo>
                    <a:pt x="0" y="1306578"/>
                  </a:lnTo>
                  <a:lnTo>
                    <a:pt x="2696450" y="1306578"/>
                  </a:lnTo>
                  <a:lnTo>
                    <a:pt x="269645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590013" y="5148058"/>
              <a:ext cx="2696845" cy="751205"/>
            </a:xfrm>
            <a:custGeom>
              <a:avLst/>
              <a:gdLst/>
              <a:ahLst/>
              <a:cxnLst/>
              <a:rect l="l" t="t" r="r" b="b"/>
              <a:pathLst>
                <a:path w="2696845" h="751204">
                  <a:moveTo>
                    <a:pt x="0" y="750807"/>
                  </a:moveTo>
                  <a:lnTo>
                    <a:pt x="522495" y="750807"/>
                  </a:lnTo>
                </a:path>
                <a:path w="2696845" h="751204">
                  <a:moveTo>
                    <a:pt x="615798" y="750807"/>
                  </a:moveTo>
                  <a:lnTo>
                    <a:pt x="746359" y="750807"/>
                  </a:lnTo>
                </a:path>
                <a:path w="2696845" h="751204">
                  <a:moveTo>
                    <a:pt x="839662" y="750807"/>
                  </a:moveTo>
                  <a:lnTo>
                    <a:pt x="970286" y="750807"/>
                  </a:lnTo>
                </a:path>
                <a:path w="2696845" h="751204">
                  <a:moveTo>
                    <a:pt x="1063589" y="750807"/>
                  </a:moveTo>
                  <a:lnTo>
                    <a:pt x="1194337" y="750807"/>
                  </a:lnTo>
                </a:path>
                <a:path w="2696845" h="751204">
                  <a:moveTo>
                    <a:pt x="1287640" y="750807"/>
                  </a:moveTo>
                  <a:lnTo>
                    <a:pt x="1418264" y="750807"/>
                  </a:lnTo>
                </a:path>
                <a:path w="2696845" h="751204">
                  <a:moveTo>
                    <a:pt x="1511567" y="750807"/>
                  </a:moveTo>
                  <a:lnTo>
                    <a:pt x="1866117" y="750807"/>
                  </a:lnTo>
                </a:path>
                <a:path w="2696845" h="751204">
                  <a:moveTo>
                    <a:pt x="1959420" y="750807"/>
                  </a:moveTo>
                  <a:lnTo>
                    <a:pt x="2090044" y="750807"/>
                  </a:lnTo>
                </a:path>
                <a:path w="2696845" h="751204">
                  <a:moveTo>
                    <a:pt x="2183347" y="750807"/>
                  </a:moveTo>
                  <a:lnTo>
                    <a:pt x="2323301" y="750807"/>
                  </a:lnTo>
                </a:path>
                <a:path w="2696845" h="751204">
                  <a:moveTo>
                    <a:pt x="2407273" y="750807"/>
                  </a:moveTo>
                  <a:lnTo>
                    <a:pt x="2547227" y="750807"/>
                  </a:lnTo>
                </a:path>
                <a:path w="2696845" h="751204">
                  <a:moveTo>
                    <a:pt x="2631200" y="750807"/>
                  </a:moveTo>
                  <a:lnTo>
                    <a:pt x="2696512" y="750807"/>
                  </a:lnTo>
                </a:path>
                <a:path w="2696845" h="751204">
                  <a:moveTo>
                    <a:pt x="0" y="565546"/>
                  </a:moveTo>
                  <a:lnTo>
                    <a:pt x="2323301" y="565546"/>
                  </a:lnTo>
                </a:path>
                <a:path w="2696845" h="751204">
                  <a:moveTo>
                    <a:pt x="2407273" y="565546"/>
                  </a:moveTo>
                  <a:lnTo>
                    <a:pt x="2696512" y="565546"/>
                  </a:lnTo>
                </a:path>
                <a:path w="2696845" h="751204">
                  <a:moveTo>
                    <a:pt x="0" y="380285"/>
                  </a:moveTo>
                  <a:lnTo>
                    <a:pt x="2323301" y="380285"/>
                  </a:lnTo>
                </a:path>
                <a:path w="2696845" h="751204">
                  <a:moveTo>
                    <a:pt x="2407273" y="380285"/>
                  </a:moveTo>
                  <a:lnTo>
                    <a:pt x="2696512" y="380285"/>
                  </a:lnTo>
                </a:path>
                <a:path w="2696845" h="751204">
                  <a:moveTo>
                    <a:pt x="0" y="185274"/>
                  </a:moveTo>
                  <a:lnTo>
                    <a:pt x="2323301" y="185274"/>
                  </a:lnTo>
                </a:path>
                <a:path w="2696845" h="751204">
                  <a:moveTo>
                    <a:pt x="2407273" y="185274"/>
                  </a:moveTo>
                  <a:lnTo>
                    <a:pt x="2696512" y="185274"/>
                  </a:lnTo>
                </a:path>
                <a:path w="2696845" h="751204">
                  <a:moveTo>
                    <a:pt x="0" y="0"/>
                  </a:moveTo>
                  <a:lnTo>
                    <a:pt x="2323301" y="0"/>
                  </a:lnTo>
                </a:path>
                <a:path w="2696845" h="751204">
                  <a:moveTo>
                    <a:pt x="2407273" y="0"/>
                  </a:moveTo>
                  <a:lnTo>
                    <a:pt x="2696512" y="0"/>
                  </a:lnTo>
                </a:path>
              </a:pathLst>
            </a:custGeom>
            <a:ln w="97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590013" y="4777536"/>
              <a:ext cx="2696845" cy="185420"/>
            </a:xfrm>
            <a:custGeom>
              <a:avLst/>
              <a:gdLst/>
              <a:ahLst/>
              <a:cxnLst/>
              <a:rect l="l" t="t" r="r" b="b"/>
              <a:pathLst>
                <a:path w="2696845" h="185420">
                  <a:moveTo>
                    <a:pt x="0" y="185261"/>
                  </a:moveTo>
                  <a:lnTo>
                    <a:pt x="2696512" y="185261"/>
                  </a:lnTo>
                </a:path>
                <a:path w="2696845" h="185420">
                  <a:moveTo>
                    <a:pt x="0" y="0"/>
                  </a:moveTo>
                  <a:lnTo>
                    <a:pt x="2696512" y="0"/>
                  </a:lnTo>
                </a:path>
              </a:pathLst>
            </a:custGeom>
            <a:ln w="95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590013" y="4777549"/>
              <a:ext cx="2696845" cy="1306830"/>
            </a:xfrm>
            <a:custGeom>
              <a:avLst/>
              <a:gdLst/>
              <a:ahLst/>
              <a:cxnLst/>
              <a:rect l="l" t="t" r="r" b="b"/>
              <a:pathLst>
                <a:path w="2696845" h="1306829">
                  <a:moveTo>
                    <a:pt x="0" y="1306578"/>
                  </a:moveTo>
                  <a:lnTo>
                    <a:pt x="2696450" y="1306578"/>
                  </a:lnTo>
                  <a:lnTo>
                    <a:pt x="2696450" y="0"/>
                  </a:lnTo>
                  <a:lnTo>
                    <a:pt x="0" y="0"/>
                  </a:lnTo>
                  <a:lnTo>
                    <a:pt x="0" y="1306578"/>
                  </a:lnTo>
                  <a:close/>
                </a:path>
              </a:pathLst>
            </a:custGeom>
            <a:ln w="9670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888582" y="6006123"/>
              <a:ext cx="84455" cy="78105"/>
            </a:xfrm>
            <a:custGeom>
              <a:avLst/>
              <a:gdLst/>
              <a:ahLst/>
              <a:cxnLst/>
              <a:rect l="l" t="t" r="r" b="b"/>
              <a:pathLst>
                <a:path w="84455" h="78104">
                  <a:moveTo>
                    <a:pt x="83972" y="0"/>
                  </a:moveTo>
                  <a:lnTo>
                    <a:pt x="0" y="0"/>
                  </a:lnTo>
                  <a:lnTo>
                    <a:pt x="0" y="78004"/>
                  </a:lnTo>
                  <a:lnTo>
                    <a:pt x="83972" y="78004"/>
                  </a:lnTo>
                  <a:lnTo>
                    <a:pt x="8397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888582" y="6006123"/>
              <a:ext cx="84455" cy="78105"/>
            </a:xfrm>
            <a:custGeom>
              <a:avLst/>
              <a:gdLst/>
              <a:ahLst/>
              <a:cxnLst/>
              <a:rect l="l" t="t" r="r" b="b"/>
              <a:pathLst>
                <a:path w="84455" h="78104">
                  <a:moveTo>
                    <a:pt x="0" y="78004"/>
                  </a:moveTo>
                  <a:lnTo>
                    <a:pt x="83972" y="78004"/>
                  </a:lnTo>
                  <a:lnTo>
                    <a:pt x="83972" y="0"/>
                  </a:lnTo>
                  <a:lnTo>
                    <a:pt x="0" y="0"/>
                  </a:lnTo>
                  <a:lnTo>
                    <a:pt x="0" y="78004"/>
                  </a:lnTo>
                  <a:close/>
                </a:path>
              </a:pathLst>
            </a:custGeom>
            <a:ln w="95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112508" y="5859864"/>
              <a:ext cx="93345" cy="224790"/>
            </a:xfrm>
            <a:custGeom>
              <a:avLst/>
              <a:gdLst/>
              <a:ahLst/>
              <a:cxnLst/>
              <a:rect l="l" t="t" r="r" b="b"/>
              <a:pathLst>
                <a:path w="93344" h="224789">
                  <a:moveTo>
                    <a:pt x="93302" y="0"/>
                  </a:moveTo>
                  <a:lnTo>
                    <a:pt x="0" y="0"/>
                  </a:lnTo>
                  <a:lnTo>
                    <a:pt x="0" y="224263"/>
                  </a:lnTo>
                  <a:lnTo>
                    <a:pt x="93302" y="224263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112508" y="5859864"/>
              <a:ext cx="93345" cy="224790"/>
            </a:xfrm>
            <a:custGeom>
              <a:avLst/>
              <a:gdLst/>
              <a:ahLst/>
              <a:cxnLst/>
              <a:rect l="l" t="t" r="r" b="b"/>
              <a:pathLst>
                <a:path w="93344" h="224789">
                  <a:moveTo>
                    <a:pt x="0" y="224263"/>
                  </a:moveTo>
                  <a:lnTo>
                    <a:pt x="93302" y="224263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224263"/>
                  </a:lnTo>
                  <a:close/>
                </a:path>
              </a:pathLst>
            </a:custGeom>
            <a:ln w="9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336373" y="5781859"/>
              <a:ext cx="93345" cy="302895"/>
            </a:xfrm>
            <a:custGeom>
              <a:avLst/>
              <a:gdLst/>
              <a:ahLst/>
              <a:cxnLst/>
              <a:rect l="l" t="t" r="r" b="b"/>
              <a:pathLst>
                <a:path w="93345" h="302895">
                  <a:moveTo>
                    <a:pt x="93302" y="0"/>
                  </a:moveTo>
                  <a:lnTo>
                    <a:pt x="0" y="0"/>
                  </a:lnTo>
                  <a:lnTo>
                    <a:pt x="0" y="302268"/>
                  </a:lnTo>
                  <a:lnTo>
                    <a:pt x="93302" y="302268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336373" y="5781859"/>
              <a:ext cx="93345" cy="302895"/>
            </a:xfrm>
            <a:custGeom>
              <a:avLst/>
              <a:gdLst/>
              <a:ahLst/>
              <a:cxnLst/>
              <a:rect l="l" t="t" r="r" b="b"/>
              <a:pathLst>
                <a:path w="93345" h="302895">
                  <a:moveTo>
                    <a:pt x="0" y="302268"/>
                  </a:moveTo>
                  <a:lnTo>
                    <a:pt x="93302" y="302268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302268"/>
                  </a:lnTo>
                  <a:close/>
                </a:path>
              </a:pathLst>
            </a:custGeom>
            <a:ln w="9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560299" y="5820862"/>
              <a:ext cx="93345" cy="263525"/>
            </a:xfrm>
            <a:custGeom>
              <a:avLst/>
              <a:gdLst/>
              <a:ahLst/>
              <a:cxnLst/>
              <a:rect l="l" t="t" r="r" b="b"/>
              <a:pathLst>
                <a:path w="93345" h="263525">
                  <a:moveTo>
                    <a:pt x="93302" y="0"/>
                  </a:moveTo>
                  <a:lnTo>
                    <a:pt x="0" y="0"/>
                  </a:lnTo>
                  <a:lnTo>
                    <a:pt x="0" y="263265"/>
                  </a:lnTo>
                  <a:lnTo>
                    <a:pt x="93302" y="263265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560299" y="5820862"/>
              <a:ext cx="93345" cy="263525"/>
            </a:xfrm>
            <a:custGeom>
              <a:avLst/>
              <a:gdLst/>
              <a:ahLst/>
              <a:cxnLst/>
              <a:rect l="l" t="t" r="r" b="b"/>
              <a:pathLst>
                <a:path w="93345" h="263525">
                  <a:moveTo>
                    <a:pt x="0" y="263265"/>
                  </a:moveTo>
                  <a:lnTo>
                    <a:pt x="93302" y="263265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263265"/>
                  </a:lnTo>
                  <a:close/>
                </a:path>
              </a:pathLst>
            </a:custGeom>
            <a:ln w="9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784350" y="5713605"/>
              <a:ext cx="93345" cy="370840"/>
            </a:xfrm>
            <a:custGeom>
              <a:avLst/>
              <a:gdLst/>
              <a:ahLst/>
              <a:cxnLst/>
              <a:rect l="l" t="t" r="r" b="b"/>
              <a:pathLst>
                <a:path w="93345" h="370839">
                  <a:moveTo>
                    <a:pt x="93302" y="0"/>
                  </a:moveTo>
                  <a:lnTo>
                    <a:pt x="0" y="0"/>
                  </a:lnTo>
                  <a:lnTo>
                    <a:pt x="0" y="370522"/>
                  </a:lnTo>
                  <a:lnTo>
                    <a:pt x="93302" y="370522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784350" y="5713605"/>
              <a:ext cx="93345" cy="370840"/>
            </a:xfrm>
            <a:custGeom>
              <a:avLst/>
              <a:gdLst/>
              <a:ahLst/>
              <a:cxnLst/>
              <a:rect l="l" t="t" r="r" b="b"/>
              <a:pathLst>
                <a:path w="93345" h="370839">
                  <a:moveTo>
                    <a:pt x="0" y="370522"/>
                  </a:moveTo>
                  <a:lnTo>
                    <a:pt x="93302" y="370522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370522"/>
                  </a:lnTo>
                  <a:close/>
                </a:path>
              </a:pathLst>
            </a:custGeom>
            <a:ln w="9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008277" y="5820862"/>
              <a:ext cx="93345" cy="263525"/>
            </a:xfrm>
            <a:custGeom>
              <a:avLst/>
              <a:gdLst/>
              <a:ahLst/>
              <a:cxnLst/>
              <a:rect l="l" t="t" r="r" b="b"/>
              <a:pathLst>
                <a:path w="93345" h="263525">
                  <a:moveTo>
                    <a:pt x="93302" y="0"/>
                  </a:moveTo>
                  <a:lnTo>
                    <a:pt x="0" y="0"/>
                  </a:lnTo>
                  <a:lnTo>
                    <a:pt x="0" y="263265"/>
                  </a:lnTo>
                  <a:lnTo>
                    <a:pt x="93302" y="263265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008277" y="5820862"/>
              <a:ext cx="93345" cy="263525"/>
            </a:xfrm>
            <a:custGeom>
              <a:avLst/>
              <a:gdLst/>
              <a:ahLst/>
              <a:cxnLst/>
              <a:rect l="l" t="t" r="r" b="b"/>
              <a:pathLst>
                <a:path w="93345" h="263525">
                  <a:moveTo>
                    <a:pt x="0" y="263265"/>
                  </a:moveTo>
                  <a:lnTo>
                    <a:pt x="93302" y="263265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263265"/>
                  </a:lnTo>
                  <a:close/>
                </a:path>
              </a:pathLst>
            </a:custGeom>
            <a:ln w="9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232204" y="5898866"/>
              <a:ext cx="93345" cy="185420"/>
            </a:xfrm>
            <a:custGeom>
              <a:avLst/>
              <a:gdLst/>
              <a:ahLst/>
              <a:cxnLst/>
              <a:rect l="l" t="t" r="r" b="b"/>
              <a:pathLst>
                <a:path w="93345" h="185420">
                  <a:moveTo>
                    <a:pt x="93302" y="0"/>
                  </a:moveTo>
                  <a:lnTo>
                    <a:pt x="0" y="0"/>
                  </a:lnTo>
                  <a:lnTo>
                    <a:pt x="0" y="185261"/>
                  </a:lnTo>
                  <a:lnTo>
                    <a:pt x="93302" y="185261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232204" y="5898866"/>
              <a:ext cx="93345" cy="185420"/>
            </a:xfrm>
            <a:custGeom>
              <a:avLst/>
              <a:gdLst/>
              <a:ahLst/>
              <a:cxnLst/>
              <a:rect l="l" t="t" r="r" b="b"/>
              <a:pathLst>
                <a:path w="93345" h="185420">
                  <a:moveTo>
                    <a:pt x="0" y="185261"/>
                  </a:moveTo>
                  <a:lnTo>
                    <a:pt x="93302" y="185261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185261"/>
                  </a:lnTo>
                  <a:close/>
                </a:path>
              </a:pathLst>
            </a:custGeom>
            <a:ln w="9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456130" y="5713605"/>
              <a:ext cx="93345" cy="370840"/>
            </a:xfrm>
            <a:custGeom>
              <a:avLst/>
              <a:gdLst/>
              <a:ahLst/>
              <a:cxnLst/>
              <a:rect l="l" t="t" r="r" b="b"/>
              <a:pathLst>
                <a:path w="93345" h="370839">
                  <a:moveTo>
                    <a:pt x="93302" y="0"/>
                  </a:moveTo>
                  <a:lnTo>
                    <a:pt x="0" y="0"/>
                  </a:lnTo>
                  <a:lnTo>
                    <a:pt x="0" y="370522"/>
                  </a:lnTo>
                  <a:lnTo>
                    <a:pt x="93302" y="370522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456130" y="5713605"/>
              <a:ext cx="93345" cy="370840"/>
            </a:xfrm>
            <a:custGeom>
              <a:avLst/>
              <a:gdLst/>
              <a:ahLst/>
              <a:cxnLst/>
              <a:rect l="l" t="t" r="r" b="b"/>
              <a:pathLst>
                <a:path w="93345" h="370839">
                  <a:moveTo>
                    <a:pt x="0" y="370522"/>
                  </a:moveTo>
                  <a:lnTo>
                    <a:pt x="93302" y="370522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370522"/>
                  </a:lnTo>
                  <a:close/>
                </a:path>
              </a:pathLst>
            </a:custGeom>
            <a:ln w="9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680057" y="5742857"/>
              <a:ext cx="93345" cy="341630"/>
            </a:xfrm>
            <a:custGeom>
              <a:avLst/>
              <a:gdLst/>
              <a:ahLst/>
              <a:cxnLst/>
              <a:rect l="l" t="t" r="r" b="b"/>
              <a:pathLst>
                <a:path w="93345" h="341629">
                  <a:moveTo>
                    <a:pt x="93302" y="0"/>
                  </a:moveTo>
                  <a:lnTo>
                    <a:pt x="0" y="0"/>
                  </a:lnTo>
                  <a:lnTo>
                    <a:pt x="0" y="341270"/>
                  </a:lnTo>
                  <a:lnTo>
                    <a:pt x="93302" y="341270"/>
                  </a:lnTo>
                  <a:lnTo>
                    <a:pt x="9330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680057" y="5742857"/>
              <a:ext cx="93345" cy="341630"/>
            </a:xfrm>
            <a:custGeom>
              <a:avLst/>
              <a:gdLst/>
              <a:ahLst/>
              <a:cxnLst/>
              <a:rect l="l" t="t" r="r" b="b"/>
              <a:pathLst>
                <a:path w="93345" h="341629">
                  <a:moveTo>
                    <a:pt x="0" y="341270"/>
                  </a:moveTo>
                  <a:lnTo>
                    <a:pt x="93302" y="341270"/>
                  </a:lnTo>
                  <a:lnTo>
                    <a:pt x="93302" y="0"/>
                  </a:lnTo>
                  <a:lnTo>
                    <a:pt x="0" y="0"/>
                  </a:lnTo>
                  <a:lnTo>
                    <a:pt x="0" y="341270"/>
                  </a:lnTo>
                  <a:close/>
                </a:path>
              </a:pathLst>
            </a:custGeom>
            <a:ln w="9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913314" y="5001813"/>
              <a:ext cx="84455" cy="1082675"/>
            </a:xfrm>
            <a:custGeom>
              <a:avLst/>
              <a:gdLst/>
              <a:ahLst/>
              <a:cxnLst/>
              <a:rect l="l" t="t" r="r" b="b"/>
              <a:pathLst>
                <a:path w="84454" h="1082675">
                  <a:moveTo>
                    <a:pt x="83972" y="0"/>
                  </a:moveTo>
                  <a:lnTo>
                    <a:pt x="0" y="0"/>
                  </a:lnTo>
                  <a:lnTo>
                    <a:pt x="0" y="1082314"/>
                  </a:lnTo>
                  <a:lnTo>
                    <a:pt x="83972" y="1082314"/>
                  </a:lnTo>
                  <a:lnTo>
                    <a:pt x="8397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913314" y="5001813"/>
              <a:ext cx="84455" cy="1082675"/>
            </a:xfrm>
            <a:custGeom>
              <a:avLst/>
              <a:gdLst/>
              <a:ahLst/>
              <a:cxnLst/>
              <a:rect l="l" t="t" r="r" b="b"/>
              <a:pathLst>
                <a:path w="84454" h="1082675">
                  <a:moveTo>
                    <a:pt x="0" y="1082314"/>
                  </a:moveTo>
                  <a:lnTo>
                    <a:pt x="83972" y="1082314"/>
                  </a:lnTo>
                  <a:lnTo>
                    <a:pt x="83972" y="0"/>
                  </a:lnTo>
                  <a:lnTo>
                    <a:pt x="0" y="0"/>
                  </a:lnTo>
                  <a:lnTo>
                    <a:pt x="0" y="1082314"/>
                  </a:lnTo>
                  <a:close/>
                </a:path>
              </a:pathLst>
            </a:custGeom>
            <a:ln w="93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137241" y="5820862"/>
              <a:ext cx="84455" cy="263525"/>
            </a:xfrm>
            <a:custGeom>
              <a:avLst/>
              <a:gdLst/>
              <a:ahLst/>
              <a:cxnLst/>
              <a:rect l="l" t="t" r="r" b="b"/>
              <a:pathLst>
                <a:path w="84454" h="263525">
                  <a:moveTo>
                    <a:pt x="83972" y="0"/>
                  </a:moveTo>
                  <a:lnTo>
                    <a:pt x="0" y="0"/>
                  </a:lnTo>
                  <a:lnTo>
                    <a:pt x="0" y="263265"/>
                  </a:lnTo>
                  <a:lnTo>
                    <a:pt x="83972" y="263265"/>
                  </a:lnTo>
                  <a:lnTo>
                    <a:pt x="83972" y="0"/>
                  </a:lnTo>
                  <a:close/>
                </a:path>
              </a:pathLst>
            </a:custGeom>
            <a:solidFill>
              <a:srgbClr val="CCFF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137241" y="5820862"/>
              <a:ext cx="84455" cy="263525"/>
            </a:xfrm>
            <a:custGeom>
              <a:avLst/>
              <a:gdLst/>
              <a:ahLst/>
              <a:cxnLst/>
              <a:rect l="l" t="t" r="r" b="b"/>
              <a:pathLst>
                <a:path w="84454" h="263525">
                  <a:moveTo>
                    <a:pt x="0" y="263265"/>
                  </a:moveTo>
                  <a:lnTo>
                    <a:pt x="83972" y="263265"/>
                  </a:lnTo>
                  <a:lnTo>
                    <a:pt x="83972" y="0"/>
                  </a:lnTo>
                  <a:lnTo>
                    <a:pt x="0" y="0"/>
                  </a:lnTo>
                  <a:lnTo>
                    <a:pt x="0" y="263265"/>
                  </a:lnTo>
                  <a:close/>
                </a:path>
              </a:pathLst>
            </a:custGeom>
            <a:ln w="93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562022" y="4777536"/>
              <a:ext cx="2762250" cy="1336040"/>
            </a:xfrm>
            <a:custGeom>
              <a:avLst/>
              <a:gdLst/>
              <a:ahLst/>
              <a:cxnLst/>
              <a:rect l="l" t="t" r="r" b="b"/>
              <a:pathLst>
                <a:path w="2762250" h="1336039">
                  <a:moveTo>
                    <a:pt x="2724503" y="1306591"/>
                  </a:moveTo>
                  <a:lnTo>
                    <a:pt x="2733833" y="0"/>
                  </a:lnTo>
                </a:path>
                <a:path w="2762250" h="1336039">
                  <a:moveTo>
                    <a:pt x="2696512" y="1306591"/>
                  </a:moveTo>
                  <a:lnTo>
                    <a:pt x="2761824" y="1306591"/>
                  </a:lnTo>
                </a:path>
                <a:path w="2762250" h="1336039">
                  <a:moveTo>
                    <a:pt x="2696512" y="1179833"/>
                  </a:moveTo>
                  <a:lnTo>
                    <a:pt x="2761824" y="1179833"/>
                  </a:lnTo>
                </a:path>
                <a:path w="2762250" h="1336039">
                  <a:moveTo>
                    <a:pt x="2696512" y="1043325"/>
                  </a:moveTo>
                  <a:lnTo>
                    <a:pt x="2761824" y="1043325"/>
                  </a:lnTo>
                </a:path>
                <a:path w="2762250" h="1336039">
                  <a:moveTo>
                    <a:pt x="2696512" y="916567"/>
                  </a:moveTo>
                  <a:lnTo>
                    <a:pt x="2761824" y="916567"/>
                  </a:lnTo>
                </a:path>
                <a:path w="2762250" h="1336039">
                  <a:moveTo>
                    <a:pt x="2696512" y="780059"/>
                  </a:moveTo>
                  <a:lnTo>
                    <a:pt x="2761824" y="780059"/>
                  </a:lnTo>
                </a:path>
                <a:path w="2762250" h="1336039">
                  <a:moveTo>
                    <a:pt x="2696512" y="653302"/>
                  </a:moveTo>
                  <a:lnTo>
                    <a:pt x="2761824" y="653302"/>
                  </a:lnTo>
                </a:path>
                <a:path w="2762250" h="1336039">
                  <a:moveTo>
                    <a:pt x="2696512" y="526544"/>
                  </a:moveTo>
                  <a:lnTo>
                    <a:pt x="2761824" y="526544"/>
                  </a:lnTo>
                </a:path>
                <a:path w="2762250" h="1336039">
                  <a:moveTo>
                    <a:pt x="2696512" y="390023"/>
                  </a:moveTo>
                  <a:lnTo>
                    <a:pt x="2761824" y="390023"/>
                  </a:lnTo>
                </a:path>
                <a:path w="2762250" h="1336039">
                  <a:moveTo>
                    <a:pt x="2696512" y="263265"/>
                  </a:moveTo>
                  <a:lnTo>
                    <a:pt x="2761824" y="263265"/>
                  </a:lnTo>
                </a:path>
                <a:path w="2762250" h="1336039">
                  <a:moveTo>
                    <a:pt x="2696512" y="126757"/>
                  </a:moveTo>
                  <a:lnTo>
                    <a:pt x="2761824" y="126757"/>
                  </a:lnTo>
                </a:path>
                <a:path w="2762250" h="1336039">
                  <a:moveTo>
                    <a:pt x="2696512" y="0"/>
                  </a:moveTo>
                  <a:lnTo>
                    <a:pt x="2761824" y="0"/>
                  </a:lnTo>
                </a:path>
                <a:path w="2762250" h="1336039">
                  <a:moveTo>
                    <a:pt x="27990" y="1306591"/>
                  </a:moveTo>
                  <a:lnTo>
                    <a:pt x="37321" y="0"/>
                  </a:lnTo>
                </a:path>
                <a:path w="2762250" h="1336039">
                  <a:moveTo>
                    <a:pt x="0" y="1306591"/>
                  </a:moveTo>
                  <a:lnTo>
                    <a:pt x="27990" y="1306591"/>
                  </a:lnTo>
                </a:path>
                <a:path w="2762250" h="1336039">
                  <a:moveTo>
                    <a:pt x="0" y="1121329"/>
                  </a:moveTo>
                  <a:lnTo>
                    <a:pt x="27990" y="1121329"/>
                  </a:lnTo>
                </a:path>
                <a:path w="2762250" h="1336039">
                  <a:moveTo>
                    <a:pt x="0" y="936068"/>
                  </a:moveTo>
                  <a:lnTo>
                    <a:pt x="27990" y="936068"/>
                  </a:lnTo>
                </a:path>
                <a:path w="2762250" h="1336039">
                  <a:moveTo>
                    <a:pt x="0" y="750807"/>
                  </a:moveTo>
                  <a:lnTo>
                    <a:pt x="27990" y="750807"/>
                  </a:lnTo>
                </a:path>
                <a:path w="2762250" h="1336039">
                  <a:moveTo>
                    <a:pt x="0" y="555796"/>
                  </a:moveTo>
                  <a:lnTo>
                    <a:pt x="27990" y="555796"/>
                  </a:lnTo>
                </a:path>
                <a:path w="2762250" h="1336039">
                  <a:moveTo>
                    <a:pt x="0" y="370522"/>
                  </a:moveTo>
                  <a:lnTo>
                    <a:pt x="27990" y="370522"/>
                  </a:lnTo>
                </a:path>
                <a:path w="2762250" h="1336039">
                  <a:moveTo>
                    <a:pt x="0" y="185261"/>
                  </a:moveTo>
                  <a:lnTo>
                    <a:pt x="27990" y="185261"/>
                  </a:lnTo>
                </a:path>
                <a:path w="2762250" h="1336039">
                  <a:moveTo>
                    <a:pt x="0" y="0"/>
                  </a:moveTo>
                  <a:lnTo>
                    <a:pt x="27990" y="0"/>
                  </a:lnTo>
                </a:path>
                <a:path w="2762250" h="1336039">
                  <a:moveTo>
                    <a:pt x="27990" y="1306591"/>
                  </a:moveTo>
                  <a:lnTo>
                    <a:pt x="2724503" y="1306591"/>
                  </a:lnTo>
                </a:path>
                <a:path w="2762250" h="1336039">
                  <a:moveTo>
                    <a:pt x="27990" y="1306591"/>
                  </a:moveTo>
                  <a:lnTo>
                    <a:pt x="27990" y="1335842"/>
                  </a:lnTo>
                </a:path>
                <a:path w="2762250" h="1336039">
                  <a:moveTo>
                    <a:pt x="251917" y="1306591"/>
                  </a:moveTo>
                  <a:lnTo>
                    <a:pt x="251917" y="1335842"/>
                  </a:lnTo>
                </a:path>
                <a:path w="2762250" h="1336039">
                  <a:moveTo>
                    <a:pt x="475844" y="1306591"/>
                  </a:moveTo>
                  <a:lnTo>
                    <a:pt x="475844" y="1335842"/>
                  </a:lnTo>
                </a:path>
                <a:path w="2762250" h="1336039">
                  <a:moveTo>
                    <a:pt x="699770" y="1306591"/>
                  </a:moveTo>
                  <a:lnTo>
                    <a:pt x="699770" y="1335842"/>
                  </a:lnTo>
                </a:path>
                <a:path w="2762250" h="1336039">
                  <a:moveTo>
                    <a:pt x="923635" y="1306591"/>
                  </a:moveTo>
                  <a:lnTo>
                    <a:pt x="923635" y="1335842"/>
                  </a:lnTo>
                </a:path>
                <a:path w="2762250" h="1336039">
                  <a:moveTo>
                    <a:pt x="1147686" y="1306591"/>
                  </a:moveTo>
                  <a:lnTo>
                    <a:pt x="1147686" y="1335842"/>
                  </a:lnTo>
                </a:path>
                <a:path w="2762250" h="1336039">
                  <a:moveTo>
                    <a:pt x="1380943" y="1306591"/>
                  </a:moveTo>
                  <a:lnTo>
                    <a:pt x="1380943" y="1335842"/>
                  </a:lnTo>
                </a:path>
                <a:path w="2762250" h="1336039">
                  <a:moveTo>
                    <a:pt x="1604869" y="1306591"/>
                  </a:moveTo>
                  <a:lnTo>
                    <a:pt x="1604869" y="1335842"/>
                  </a:lnTo>
                </a:path>
                <a:path w="2762250" h="1336039">
                  <a:moveTo>
                    <a:pt x="1828796" y="1306591"/>
                  </a:moveTo>
                  <a:lnTo>
                    <a:pt x="1828796" y="1335842"/>
                  </a:lnTo>
                </a:path>
                <a:path w="2762250" h="1336039">
                  <a:moveTo>
                    <a:pt x="2052723" y="1306591"/>
                  </a:moveTo>
                  <a:lnTo>
                    <a:pt x="2052723" y="1335842"/>
                  </a:lnTo>
                </a:path>
                <a:path w="2762250" h="1336039">
                  <a:moveTo>
                    <a:pt x="2276649" y="1306591"/>
                  </a:moveTo>
                  <a:lnTo>
                    <a:pt x="2276649" y="1335842"/>
                  </a:lnTo>
                </a:path>
                <a:path w="2762250" h="1336039">
                  <a:moveTo>
                    <a:pt x="2500576" y="1306591"/>
                  </a:moveTo>
                  <a:lnTo>
                    <a:pt x="2500576" y="1335842"/>
                  </a:lnTo>
                </a:path>
                <a:path w="2762250" h="1336039">
                  <a:moveTo>
                    <a:pt x="2724503" y="1306591"/>
                  </a:moveTo>
                  <a:lnTo>
                    <a:pt x="2724503" y="1335842"/>
                  </a:lnTo>
                </a:path>
              </a:pathLst>
            </a:custGeom>
            <a:ln w="95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11306" y="6054876"/>
              <a:ext cx="224154" cy="29845"/>
            </a:xfrm>
            <a:custGeom>
              <a:avLst/>
              <a:gdLst/>
              <a:ahLst/>
              <a:cxnLst/>
              <a:rect l="l" t="t" r="r" b="b"/>
              <a:pathLst>
                <a:path w="224155" h="29845">
                  <a:moveTo>
                    <a:pt x="0" y="29251"/>
                  </a:moveTo>
                  <a:lnTo>
                    <a:pt x="223926" y="0"/>
                  </a:lnTo>
                </a:path>
              </a:pathLst>
            </a:custGeom>
            <a:ln w="9743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935233" y="4865292"/>
              <a:ext cx="2015489" cy="1189990"/>
            </a:xfrm>
            <a:custGeom>
              <a:avLst/>
              <a:gdLst/>
              <a:ahLst/>
              <a:cxnLst/>
              <a:rect l="l" t="t" r="r" b="b"/>
              <a:pathLst>
                <a:path w="2015489" h="1189989">
                  <a:moveTo>
                    <a:pt x="0" y="1189584"/>
                  </a:moveTo>
                  <a:lnTo>
                    <a:pt x="223926" y="1111579"/>
                  </a:lnTo>
                  <a:lnTo>
                    <a:pt x="447791" y="1004322"/>
                  </a:lnTo>
                  <a:lnTo>
                    <a:pt x="671717" y="916567"/>
                  </a:lnTo>
                  <a:lnTo>
                    <a:pt x="895768" y="789810"/>
                  </a:lnTo>
                  <a:lnTo>
                    <a:pt x="1119695" y="692304"/>
                  </a:lnTo>
                  <a:lnTo>
                    <a:pt x="1343622" y="633800"/>
                  </a:lnTo>
                  <a:lnTo>
                    <a:pt x="1567548" y="497292"/>
                  </a:lnTo>
                  <a:lnTo>
                    <a:pt x="1791475" y="380285"/>
                  </a:lnTo>
                  <a:lnTo>
                    <a:pt x="2015402" y="0"/>
                  </a:lnTo>
                </a:path>
              </a:pathLst>
            </a:custGeom>
            <a:ln w="964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950635" y="4777536"/>
              <a:ext cx="224154" cy="88265"/>
            </a:xfrm>
            <a:custGeom>
              <a:avLst/>
              <a:gdLst/>
              <a:ahLst/>
              <a:cxnLst/>
              <a:rect l="l" t="t" r="r" b="b"/>
              <a:pathLst>
                <a:path w="224154" h="88264">
                  <a:moveTo>
                    <a:pt x="0" y="87755"/>
                  </a:moveTo>
                  <a:lnTo>
                    <a:pt x="223926" y="0"/>
                  </a:lnTo>
                </a:path>
              </a:pathLst>
            </a:custGeom>
            <a:ln w="9694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692646" y="6064626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692646" y="6064626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916572" y="6035374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16572" y="6035374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140499" y="5957370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140499" y="5957370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364364" y="5850113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364364" y="5850113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588290" y="5762358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588290" y="5762358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12341" y="5635601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12341" y="5635601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036268" y="5538095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036268" y="5538095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260195" y="5479591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260195" y="5479591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484121" y="5343083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484121" y="5343083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708048" y="5226076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708048" y="5226076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931975" y="4845790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931975" y="4845790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155901" y="4758035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37321" y="0"/>
                  </a:moveTo>
                  <a:lnTo>
                    <a:pt x="0" y="0"/>
                  </a:lnTo>
                  <a:lnTo>
                    <a:pt x="0" y="39002"/>
                  </a:lnTo>
                  <a:lnTo>
                    <a:pt x="37321" y="39002"/>
                  </a:lnTo>
                  <a:lnTo>
                    <a:pt x="37321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155901" y="4758035"/>
              <a:ext cx="37465" cy="39370"/>
            </a:xfrm>
            <a:custGeom>
              <a:avLst/>
              <a:gdLst/>
              <a:ahLst/>
              <a:cxnLst/>
              <a:rect l="l" t="t" r="r" b="b"/>
              <a:pathLst>
                <a:path w="37464" h="39370">
                  <a:moveTo>
                    <a:pt x="0" y="39002"/>
                  </a:moveTo>
                  <a:lnTo>
                    <a:pt x="37321" y="39002"/>
                  </a:lnTo>
                  <a:lnTo>
                    <a:pt x="37321" y="0"/>
                  </a:lnTo>
                  <a:lnTo>
                    <a:pt x="0" y="0"/>
                  </a:lnTo>
                  <a:lnTo>
                    <a:pt x="0" y="39002"/>
                  </a:lnTo>
                  <a:close/>
                </a:path>
              </a:pathLst>
            </a:custGeom>
            <a:ln w="953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5403091" y="4691382"/>
            <a:ext cx="181610" cy="1468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Microsoft Sans Serif"/>
                <a:cs typeface="Microsoft Sans Serif"/>
              </a:rPr>
              <a:t>100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dirty="0" sz="850" spc="-25">
                <a:latin typeface="Microsoft Sans Serif"/>
                <a:cs typeface="Microsoft Sans Serif"/>
              </a:rPr>
              <a:t>90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80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70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60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50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dirty="0" sz="850" spc="-25">
                <a:latin typeface="Microsoft Sans Serif"/>
                <a:cs typeface="Microsoft Sans Serif"/>
              </a:rPr>
              <a:t>40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30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20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r>
              <a:rPr dirty="0" sz="850" spc="-2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dirty="0" sz="850" spc="-50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379459" y="4633268"/>
            <a:ext cx="126364" cy="152654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5"/>
              </a:spcBef>
            </a:pPr>
            <a:r>
              <a:rPr dirty="0" sz="850" spc="-25">
                <a:latin typeface="Microsoft Sans Serif"/>
                <a:cs typeface="Microsoft Sans Serif"/>
              </a:rPr>
              <a:t>35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r>
              <a:rPr dirty="0" sz="850" spc="-25">
                <a:latin typeface="Microsoft Sans Serif"/>
                <a:cs typeface="Microsoft Sans Serif"/>
              </a:rPr>
              <a:t>30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r>
              <a:rPr dirty="0" sz="850" spc="-25">
                <a:latin typeface="Microsoft Sans Serif"/>
                <a:cs typeface="Microsoft Sans Serif"/>
              </a:rPr>
              <a:t>25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r>
              <a:rPr dirty="0" sz="850" spc="-25">
                <a:latin typeface="Microsoft Sans Serif"/>
                <a:cs typeface="Microsoft Sans Serif"/>
              </a:rPr>
              <a:t>20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r>
              <a:rPr dirty="0" sz="850" spc="-25">
                <a:latin typeface="Microsoft Sans Serif"/>
                <a:cs typeface="Microsoft Sans Serif"/>
              </a:rPr>
              <a:t>15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r>
              <a:rPr dirty="0" sz="850" spc="-2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 marL="55880">
              <a:lnSpc>
                <a:spcPct val="100000"/>
              </a:lnSpc>
              <a:spcBef>
                <a:spcPts val="459"/>
              </a:spcBef>
            </a:pPr>
            <a:r>
              <a:rPr dirty="0" sz="850" spc="-5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  <a:p>
            <a:pPr marL="55880">
              <a:lnSpc>
                <a:spcPct val="100000"/>
              </a:lnSpc>
              <a:spcBef>
                <a:spcPts val="455"/>
              </a:spcBef>
            </a:pPr>
            <a:r>
              <a:rPr dirty="0" sz="850" spc="-50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492513" y="5126583"/>
            <a:ext cx="140970" cy="620395"/>
          </a:xfrm>
          <a:prstGeom prst="rect">
            <a:avLst/>
          </a:prstGeom>
        </p:spPr>
        <p:txBody>
          <a:bodyPr wrap="square" lIns="0" tIns="381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800" spc="-10" b="1">
                <a:latin typeface="Arial"/>
                <a:cs typeface="Arial"/>
              </a:rPr>
              <a:t>Acumulado</a:t>
            </a:r>
            <a:endParaRPr sz="8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106837" y="5240426"/>
            <a:ext cx="140335" cy="1054735"/>
          </a:xfrm>
          <a:prstGeom prst="rect">
            <a:avLst/>
          </a:prstGeom>
        </p:spPr>
        <p:txBody>
          <a:bodyPr wrap="square" lIns="0" tIns="381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800" spc="10" b="1">
                <a:latin typeface="Arial"/>
                <a:cs typeface="Arial"/>
              </a:rPr>
              <a:t>Frecuencia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de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-20" b="1">
                <a:latin typeface="Arial"/>
                <a:cs typeface="Arial"/>
              </a:rPr>
              <a:t>datos</a:t>
            </a:r>
            <a:endParaRPr sz="8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05563" y="6177709"/>
            <a:ext cx="2688590" cy="269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ts val="960"/>
              </a:lnSpc>
              <a:spcBef>
                <a:spcPts val="95"/>
              </a:spcBef>
            </a:pPr>
            <a:r>
              <a:rPr dirty="0" sz="850" spc="-35">
                <a:latin typeface="Microsoft Sans Serif"/>
                <a:cs typeface="Microsoft Sans Serif"/>
              </a:rPr>
              <a:t>1.00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1.05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1.10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1.15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1.20</a:t>
            </a:r>
            <a:r>
              <a:rPr dirty="0" sz="850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1.25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-25">
                <a:latin typeface="Microsoft Sans Serif"/>
                <a:cs typeface="Microsoft Sans Serif"/>
              </a:rPr>
              <a:t>1.30</a:t>
            </a:r>
            <a:r>
              <a:rPr dirty="0" sz="850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1.35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1.40</a:t>
            </a:r>
            <a:r>
              <a:rPr dirty="0" sz="850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1.45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35">
                <a:latin typeface="Microsoft Sans Serif"/>
                <a:cs typeface="Microsoft Sans Serif"/>
              </a:rPr>
              <a:t>1.50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20">
                <a:latin typeface="Microsoft Sans Serif"/>
                <a:cs typeface="Microsoft Sans Serif"/>
              </a:rPr>
              <a:t>1.55</a:t>
            </a:r>
            <a:endParaRPr sz="850">
              <a:latin typeface="Microsoft Sans Serif"/>
              <a:cs typeface="Microsoft Sans Serif"/>
            </a:endParaRPr>
          </a:p>
          <a:p>
            <a:pPr algn="ctr" marR="5715">
              <a:lnSpc>
                <a:spcPts val="960"/>
              </a:lnSpc>
            </a:pPr>
            <a:r>
              <a:rPr dirty="0" sz="850" spc="-30" b="1">
                <a:latin typeface="Arial"/>
                <a:cs typeface="Arial"/>
              </a:rPr>
              <a:t>Tensión,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-20" b="1">
                <a:latin typeface="Arial"/>
                <a:cs typeface="Arial"/>
              </a:rPr>
              <a:t>p.u.</a:t>
            </a:r>
            <a:endParaRPr sz="85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068120" y="891032"/>
            <a:ext cx="5639435" cy="38055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 spc="-10">
                <a:latin typeface="Microsoft Sans Serif"/>
                <a:cs typeface="Microsoft Sans Serif"/>
              </a:rPr>
              <a:t>Donde:</a:t>
            </a:r>
            <a:endParaRPr sz="1100">
              <a:latin typeface="Microsoft Sans Serif"/>
              <a:cs typeface="Microsoft Sans Serif"/>
            </a:endParaRPr>
          </a:p>
          <a:p>
            <a:pPr marL="461645" marR="2269490">
              <a:lnSpc>
                <a:spcPct val="109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µ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distribución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desviación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estándar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σ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dispersión</a:t>
            </a:r>
            <a:endParaRPr sz="1100">
              <a:latin typeface="Microsoft Sans Serif"/>
              <a:cs typeface="Microsoft Sans Serif"/>
            </a:endParaRPr>
          </a:p>
          <a:p>
            <a:pPr marL="46164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área bajo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1</a:t>
            </a:r>
            <a:endParaRPr sz="1100">
              <a:latin typeface="Microsoft Sans Serif"/>
              <a:cs typeface="Microsoft Sans Serif"/>
            </a:endParaRPr>
          </a:p>
          <a:p>
            <a:pPr marL="469265" marR="172085" indent="-7620">
              <a:lnSpc>
                <a:spcPts val="1450"/>
              </a:lnSpc>
              <a:spcBef>
                <a:spcPts val="60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μ±σ,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aproximadamente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68.26%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curva,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μ±2σ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95.44%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datos, μ±3σ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</a:t>
            </a:r>
            <a:r>
              <a:rPr dirty="0" sz="1100" spc="-10">
                <a:latin typeface="Microsoft Sans Serif"/>
                <a:cs typeface="Microsoft Sans Serif"/>
              </a:rPr>
              <a:t>99.74%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90"/>
              </a:lnSpc>
              <a:spcBef>
                <a:spcPts val="88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Bosque-Ternera</a:t>
            </a:r>
            <a:endParaRPr sz="1100">
              <a:latin typeface="Microsoft Sans Serif"/>
              <a:cs typeface="Microsoft Sans Serif"/>
            </a:endParaRPr>
          </a:p>
          <a:p>
            <a:pPr marL="12700" marR="6985">
              <a:lnSpc>
                <a:spcPts val="1270"/>
              </a:lnSpc>
              <a:spcBef>
                <a:spcPts val="55"/>
              </a:spcBef>
            </a:pPr>
            <a:r>
              <a:rPr dirty="0" sz="1100">
                <a:latin typeface="Microsoft Sans Serif"/>
                <a:cs typeface="Microsoft Sans Serif"/>
              </a:rPr>
              <a:t>220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Ternera.</a:t>
            </a:r>
            <a:r>
              <a:rPr dirty="0" sz="1100" spc="13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realizaron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total</a:t>
            </a:r>
            <a:r>
              <a:rPr dirty="0" sz="1100" spc="12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100</a:t>
            </a:r>
            <a:r>
              <a:rPr dirty="0" sz="1100" spc="12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simulaciones </a:t>
            </a:r>
            <a:r>
              <a:rPr dirty="0" sz="1100">
                <a:latin typeface="Microsoft Sans Serif"/>
                <a:cs typeface="Microsoft Sans Serif"/>
              </a:rPr>
              <a:t>estadísticas,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cuyos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histogramas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frecuencias.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8.2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Resultados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gráficas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muestran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resultantes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agrupadas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intervalos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clase,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Absoluta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intervalo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clase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número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muestra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pertenecen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Absoluta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acumulada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número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superiores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(≤)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xi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muestra.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158365">
              <a:lnSpc>
                <a:spcPct val="100000"/>
              </a:lnSpc>
              <a:spcBef>
                <a:spcPts val="5"/>
              </a:spcBef>
            </a:pPr>
            <a:r>
              <a:rPr dirty="0" sz="850" spc="-40" b="1">
                <a:latin typeface="Arial"/>
                <a:cs typeface="Arial"/>
              </a:rPr>
              <a:t>CASO 1_</a:t>
            </a:r>
            <a:r>
              <a:rPr dirty="0" sz="850" spc="-80" b="1">
                <a:latin typeface="Arial"/>
                <a:cs typeface="Arial"/>
              </a:rPr>
              <a:t> </a:t>
            </a:r>
            <a:r>
              <a:rPr dirty="0" sz="850" spc="-35" b="1">
                <a:latin typeface="Arial"/>
                <a:cs typeface="Arial"/>
              </a:rPr>
              <a:t>El</a:t>
            </a:r>
            <a:r>
              <a:rPr dirty="0" sz="850" spc="10" b="1">
                <a:latin typeface="Arial"/>
                <a:cs typeface="Arial"/>
              </a:rPr>
              <a:t> </a:t>
            </a:r>
            <a:r>
              <a:rPr dirty="0" sz="850" spc="-30" b="1">
                <a:latin typeface="Arial"/>
                <a:cs typeface="Arial"/>
              </a:rPr>
              <a:t>Bosque</a:t>
            </a:r>
            <a:r>
              <a:rPr dirty="0" sz="850" spc="-55" b="1">
                <a:latin typeface="Arial"/>
                <a:cs typeface="Arial"/>
              </a:rPr>
              <a:t> </a:t>
            </a:r>
            <a:r>
              <a:rPr dirty="0" sz="850" b="1">
                <a:latin typeface="Arial"/>
                <a:cs typeface="Arial"/>
              </a:rPr>
              <a:t>-</a:t>
            </a:r>
            <a:r>
              <a:rPr dirty="0" sz="850" spc="-35" b="1">
                <a:latin typeface="Arial"/>
                <a:cs typeface="Arial"/>
              </a:rPr>
              <a:t>Ternera</a:t>
            </a:r>
            <a:r>
              <a:rPr dirty="0" sz="850" spc="-80" b="1">
                <a:latin typeface="Arial"/>
                <a:cs typeface="Arial"/>
              </a:rPr>
              <a:t> </a:t>
            </a:r>
            <a:r>
              <a:rPr dirty="0" sz="850" spc="-35" b="1">
                <a:latin typeface="Arial"/>
                <a:cs typeface="Arial"/>
              </a:rPr>
              <a:t>Fase</a:t>
            </a:r>
            <a:r>
              <a:rPr dirty="0" sz="850" spc="-85" b="1">
                <a:latin typeface="Arial"/>
                <a:cs typeface="Arial"/>
              </a:rPr>
              <a:t> </a:t>
            </a:r>
            <a:r>
              <a:rPr dirty="0" sz="850" spc="-50" b="1">
                <a:latin typeface="Arial"/>
                <a:cs typeface="Arial"/>
              </a:rPr>
              <a:t>A</a:t>
            </a:r>
            <a:endParaRPr sz="850">
              <a:latin typeface="Arial"/>
              <a:cs typeface="Aria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2058187" y="4465531"/>
            <a:ext cx="3657600" cy="2057400"/>
          </a:xfrm>
          <a:custGeom>
            <a:avLst/>
            <a:gdLst/>
            <a:ahLst/>
            <a:cxnLst/>
            <a:rect l="l" t="t" r="r" b="b"/>
            <a:pathLst>
              <a:path w="3657600" h="2057400">
                <a:moveTo>
                  <a:pt x="0" y="2057372"/>
                </a:moveTo>
                <a:lnTo>
                  <a:pt x="3657468" y="2057372"/>
                </a:lnTo>
                <a:lnTo>
                  <a:pt x="3657468" y="0"/>
                </a:lnTo>
                <a:lnTo>
                  <a:pt x="0" y="0"/>
                </a:lnTo>
                <a:lnTo>
                  <a:pt x="0" y="2057372"/>
                </a:lnTo>
                <a:close/>
              </a:path>
            </a:pathLst>
          </a:custGeom>
          <a:ln w="96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0" name="object 70" descr=""/>
          <p:cNvGrpSpPr/>
          <p:nvPr/>
        </p:nvGrpSpPr>
        <p:grpSpPr>
          <a:xfrm>
            <a:off x="1224053" y="6931642"/>
            <a:ext cx="2432050" cy="1203960"/>
            <a:chOff x="1224053" y="6931642"/>
            <a:chExt cx="2432050" cy="1203960"/>
          </a:xfrm>
        </p:grpSpPr>
        <p:sp>
          <p:nvSpPr>
            <p:cNvPr id="71" name="object 71" descr=""/>
            <p:cNvSpPr/>
            <p:nvPr/>
          </p:nvSpPr>
          <p:spPr>
            <a:xfrm>
              <a:off x="1254970" y="6950945"/>
              <a:ext cx="2369820" cy="1146175"/>
            </a:xfrm>
            <a:custGeom>
              <a:avLst/>
              <a:gdLst/>
              <a:ahLst/>
              <a:cxnLst/>
              <a:rect l="l" t="t" r="r" b="b"/>
              <a:pathLst>
                <a:path w="2369820" h="1146175">
                  <a:moveTo>
                    <a:pt x="2369608" y="0"/>
                  </a:moveTo>
                  <a:lnTo>
                    <a:pt x="0" y="0"/>
                  </a:lnTo>
                  <a:lnTo>
                    <a:pt x="0" y="1146021"/>
                  </a:lnTo>
                  <a:lnTo>
                    <a:pt x="2369608" y="1146021"/>
                  </a:lnTo>
                  <a:lnTo>
                    <a:pt x="2369608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258661" y="7094158"/>
              <a:ext cx="2369820" cy="859790"/>
            </a:xfrm>
            <a:custGeom>
              <a:avLst/>
              <a:gdLst/>
              <a:ahLst/>
              <a:cxnLst/>
              <a:rect l="l" t="t" r="r" b="b"/>
              <a:pathLst>
                <a:path w="2369820" h="859790">
                  <a:moveTo>
                    <a:pt x="0" y="859555"/>
                  </a:moveTo>
                  <a:lnTo>
                    <a:pt x="383861" y="859555"/>
                  </a:lnTo>
                </a:path>
                <a:path w="2369820" h="859790">
                  <a:moveTo>
                    <a:pt x="450299" y="859555"/>
                  </a:moveTo>
                  <a:lnTo>
                    <a:pt x="553646" y="859555"/>
                  </a:lnTo>
                </a:path>
                <a:path w="2369820" h="859790">
                  <a:moveTo>
                    <a:pt x="620084" y="859555"/>
                  </a:moveTo>
                  <a:lnTo>
                    <a:pt x="723382" y="859555"/>
                  </a:lnTo>
                </a:path>
                <a:path w="2369820" h="859790">
                  <a:moveTo>
                    <a:pt x="789820" y="859555"/>
                  </a:moveTo>
                  <a:lnTo>
                    <a:pt x="893167" y="859555"/>
                  </a:lnTo>
                </a:path>
                <a:path w="2369820" h="859790">
                  <a:moveTo>
                    <a:pt x="959605" y="859555"/>
                  </a:moveTo>
                  <a:lnTo>
                    <a:pt x="1232836" y="859555"/>
                  </a:lnTo>
                </a:path>
                <a:path w="2369820" h="859790">
                  <a:moveTo>
                    <a:pt x="1299273" y="859555"/>
                  </a:moveTo>
                  <a:lnTo>
                    <a:pt x="1402621" y="859555"/>
                  </a:lnTo>
                </a:path>
                <a:path w="2369820" h="859790">
                  <a:moveTo>
                    <a:pt x="1469058" y="859555"/>
                  </a:moveTo>
                  <a:lnTo>
                    <a:pt x="1572406" y="859555"/>
                  </a:lnTo>
                </a:path>
                <a:path w="2369820" h="859790">
                  <a:moveTo>
                    <a:pt x="1638843" y="859555"/>
                  </a:moveTo>
                  <a:lnTo>
                    <a:pt x="1742191" y="859555"/>
                  </a:lnTo>
                </a:path>
                <a:path w="2369820" h="859790">
                  <a:moveTo>
                    <a:pt x="1808628" y="859555"/>
                  </a:moveTo>
                  <a:lnTo>
                    <a:pt x="1911976" y="859555"/>
                  </a:lnTo>
                </a:path>
                <a:path w="2369820" h="859790">
                  <a:moveTo>
                    <a:pt x="1978413" y="859555"/>
                  </a:moveTo>
                  <a:lnTo>
                    <a:pt x="2081761" y="859555"/>
                  </a:lnTo>
                </a:path>
                <a:path w="2369820" h="859790">
                  <a:moveTo>
                    <a:pt x="2148198" y="859555"/>
                  </a:moveTo>
                  <a:lnTo>
                    <a:pt x="2369657" y="859555"/>
                  </a:lnTo>
                </a:path>
                <a:path w="2369820" h="859790">
                  <a:moveTo>
                    <a:pt x="0" y="711363"/>
                  </a:moveTo>
                  <a:lnTo>
                    <a:pt x="383861" y="711363"/>
                  </a:lnTo>
                </a:path>
                <a:path w="2369820" h="859790">
                  <a:moveTo>
                    <a:pt x="450299" y="711363"/>
                  </a:moveTo>
                  <a:lnTo>
                    <a:pt x="553646" y="711363"/>
                  </a:lnTo>
                </a:path>
                <a:path w="2369820" h="859790">
                  <a:moveTo>
                    <a:pt x="620084" y="711363"/>
                  </a:moveTo>
                  <a:lnTo>
                    <a:pt x="723382" y="711363"/>
                  </a:lnTo>
                </a:path>
                <a:path w="2369820" h="859790">
                  <a:moveTo>
                    <a:pt x="789820" y="711363"/>
                  </a:moveTo>
                  <a:lnTo>
                    <a:pt x="893167" y="711363"/>
                  </a:lnTo>
                </a:path>
                <a:path w="2369820" h="859790">
                  <a:moveTo>
                    <a:pt x="959605" y="711363"/>
                  </a:moveTo>
                  <a:lnTo>
                    <a:pt x="1232836" y="711363"/>
                  </a:lnTo>
                </a:path>
                <a:path w="2369820" h="859790">
                  <a:moveTo>
                    <a:pt x="1299273" y="711363"/>
                  </a:moveTo>
                  <a:lnTo>
                    <a:pt x="1402621" y="711363"/>
                  </a:lnTo>
                </a:path>
                <a:path w="2369820" h="859790">
                  <a:moveTo>
                    <a:pt x="1469058" y="711363"/>
                  </a:moveTo>
                  <a:lnTo>
                    <a:pt x="1572406" y="711363"/>
                  </a:lnTo>
                </a:path>
                <a:path w="2369820" h="859790">
                  <a:moveTo>
                    <a:pt x="1638843" y="711363"/>
                  </a:moveTo>
                  <a:lnTo>
                    <a:pt x="1742191" y="711363"/>
                  </a:lnTo>
                </a:path>
                <a:path w="2369820" h="859790">
                  <a:moveTo>
                    <a:pt x="1808628" y="711363"/>
                  </a:moveTo>
                  <a:lnTo>
                    <a:pt x="1911976" y="711363"/>
                  </a:lnTo>
                </a:path>
                <a:path w="2369820" h="859790">
                  <a:moveTo>
                    <a:pt x="1978413" y="711363"/>
                  </a:moveTo>
                  <a:lnTo>
                    <a:pt x="2369657" y="711363"/>
                  </a:lnTo>
                </a:path>
                <a:path w="2369820" h="859790">
                  <a:moveTo>
                    <a:pt x="0" y="573050"/>
                  </a:moveTo>
                  <a:lnTo>
                    <a:pt x="383861" y="573050"/>
                  </a:lnTo>
                </a:path>
                <a:path w="2369820" h="859790">
                  <a:moveTo>
                    <a:pt x="450299" y="573050"/>
                  </a:moveTo>
                  <a:lnTo>
                    <a:pt x="553646" y="573050"/>
                  </a:lnTo>
                </a:path>
                <a:path w="2369820" h="859790">
                  <a:moveTo>
                    <a:pt x="620084" y="573050"/>
                  </a:moveTo>
                  <a:lnTo>
                    <a:pt x="723382" y="573050"/>
                  </a:lnTo>
                </a:path>
                <a:path w="2369820" h="859790">
                  <a:moveTo>
                    <a:pt x="789820" y="573050"/>
                  </a:moveTo>
                  <a:lnTo>
                    <a:pt x="893167" y="573050"/>
                  </a:lnTo>
                </a:path>
                <a:path w="2369820" h="859790">
                  <a:moveTo>
                    <a:pt x="959605" y="573050"/>
                  </a:moveTo>
                  <a:lnTo>
                    <a:pt x="1232836" y="573050"/>
                  </a:lnTo>
                </a:path>
                <a:path w="2369820" h="859790">
                  <a:moveTo>
                    <a:pt x="1299273" y="573050"/>
                  </a:moveTo>
                  <a:lnTo>
                    <a:pt x="1572406" y="573050"/>
                  </a:lnTo>
                </a:path>
                <a:path w="2369820" h="859790">
                  <a:moveTo>
                    <a:pt x="1638843" y="573050"/>
                  </a:moveTo>
                  <a:lnTo>
                    <a:pt x="1742191" y="573050"/>
                  </a:lnTo>
                </a:path>
                <a:path w="2369820" h="859790">
                  <a:moveTo>
                    <a:pt x="1808628" y="573050"/>
                  </a:moveTo>
                  <a:lnTo>
                    <a:pt x="1911976" y="573050"/>
                  </a:lnTo>
                </a:path>
                <a:path w="2369820" h="859790">
                  <a:moveTo>
                    <a:pt x="1978413" y="573050"/>
                  </a:moveTo>
                  <a:lnTo>
                    <a:pt x="2369657" y="573050"/>
                  </a:lnTo>
                </a:path>
                <a:path w="2369820" h="859790">
                  <a:moveTo>
                    <a:pt x="0" y="424857"/>
                  </a:moveTo>
                  <a:lnTo>
                    <a:pt x="383861" y="424857"/>
                  </a:lnTo>
                </a:path>
                <a:path w="2369820" h="859790">
                  <a:moveTo>
                    <a:pt x="450299" y="424857"/>
                  </a:moveTo>
                  <a:lnTo>
                    <a:pt x="553646" y="424857"/>
                  </a:lnTo>
                </a:path>
                <a:path w="2369820" h="859790">
                  <a:moveTo>
                    <a:pt x="620084" y="424857"/>
                  </a:moveTo>
                  <a:lnTo>
                    <a:pt x="723382" y="424857"/>
                  </a:lnTo>
                </a:path>
                <a:path w="2369820" h="859790">
                  <a:moveTo>
                    <a:pt x="789820" y="424857"/>
                  </a:moveTo>
                  <a:lnTo>
                    <a:pt x="893167" y="424857"/>
                  </a:lnTo>
                </a:path>
                <a:path w="2369820" h="859790">
                  <a:moveTo>
                    <a:pt x="959605" y="424857"/>
                  </a:moveTo>
                  <a:lnTo>
                    <a:pt x="1572406" y="424857"/>
                  </a:lnTo>
                </a:path>
                <a:path w="2369820" h="859790">
                  <a:moveTo>
                    <a:pt x="1638843" y="424857"/>
                  </a:moveTo>
                  <a:lnTo>
                    <a:pt x="1742191" y="424857"/>
                  </a:lnTo>
                </a:path>
                <a:path w="2369820" h="859790">
                  <a:moveTo>
                    <a:pt x="1808628" y="424857"/>
                  </a:moveTo>
                  <a:lnTo>
                    <a:pt x="1911976" y="424857"/>
                  </a:lnTo>
                </a:path>
                <a:path w="2369820" h="859790">
                  <a:moveTo>
                    <a:pt x="1978413" y="424857"/>
                  </a:moveTo>
                  <a:lnTo>
                    <a:pt x="2369657" y="424857"/>
                  </a:lnTo>
                </a:path>
                <a:path w="2369820" h="859790">
                  <a:moveTo>
                    <a:pt x="0" y="286544"/>
                  </a:moveTo>
                  <a:lnTo>
                    <a:pt x="553646" y="286544"/>
                  </a:lnTo>
                </a:path>
                <a:path w="2369820" h="859790">
                  <a:moveTo>
                    <a:pt x="620084" y="286544"/>
                  </a:moveTo>
                  <a:lnTo>
                    <a:pt x="723382" y="286544"/>
                  </a:lnTo>
                </a:path>
                <a:path w="2369820" h="859790">
                  <a:moveTo>
                    <a:pt x="789820" y="286544"/>
                  </a:moveTo>
                  <a:lnTo>
                    <a:pt x="1572406" y="286544"/>
                  </a:lnTo>
                </a:path>
                <a:path w="2369820" h="859790">
                  <a:moveTo>
                    <a:pt x="1638843" y="286544"/>
                  </a:moveTo>
                  <a:lnTo>
                    <a:pt x="1742191" y="286544"/>
                  </a:lnTo>
                </a:path>
                <a:path w="2369820" h="859790">
                  <a:moveTo>
                    <a:pt x="1808628" y="286544"/>
                  </a:moveTo>
                  <a:lnTo>
                    <a:pt x="2369657" y="286544"/>
                  </a:lnTo>
                </a:path>
                <a:path w="2369820" h="859790">
                  <a:moveTo>
                    <a:pt x="0" y="148192"/>
                  </a:moveTo>
                  <a:lnTo>
                    <a:pt x="553646" y="148192"/>
                  </a:lnTo>
                </a:path>
                <a:path w="2369820" h="859790">
                  <a:moveTo>
                    <a:pt x="620084" y="148192"/>
                  </a:moveTo>
                  <a:lnTo>
                    <a:pt x="723382" y="148192"/>
                  </a:lnTo>
                </a:path>
                <a:path w="2369820" h="859790">
                  <a:moveTo>
                    <a:pt x="789820" y="148192"/>
                  </a:moveTo>
                  <a:lnTo>
                    <a:pt x="2369657" y="148192"/>
                  </a:lnTo>
                </a:path>
                <a:path w="2369820" h="859790">
                  <a:moveTo>
                    <a:pt x="0" y="0"/>
                  </a:moveTo>
                  <a:lnTo>
                    <a:pt x="723382" y="0"/>
                  </a:lnTo>
                </a:path>
                <a:path w="2369820" h="859790">
                  <a:moveTo>
                    <a:pt x="789820" y="0"/>
                  </a:moveTo>
                  <a:lnTo>
                    <a:pt x="2369657" y="0"/>
                  </a:lnTo>
                </a:path>
              </a:pathLst>
            </a:custGeom>
            <a:ln w="98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258661" y="6955846"/>
              <a:ext cx="2369820" cy="0"/>
            </a:xfrm>
            <a:custGeom>
              <a:avLst/>
              <a:gdLst/>
              <a:ahLst/>
              <a:cxnLst/>
              <a:rect l="l" t="t" r="r" b="b"/>
              <a:pathLst>
                <a:path w="2369820" h="0">
                  <a:moveTo>
                    <a:pt x="0" y="0"/>
                  </a:moveTo>
                  <a:lnTo>
                    <a:pt x="2369657" y="0"/>
                  </a:lnTo>
                </a:path>
              </a:pathLst>
            </a:custGeom>
            <a:ln w="98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258661" y="6955885"/>
              <a:ext cx="2369820" cy="1136650"/>
            </a:xfrm>
            <a:custGeom>
              <a:avLst/>
              <a:gdLst/>
              <a:ahLst/>
              <a:cxnLst/>
              <a:rect l="l" t="t" r="r" b="b"/>
              <a:pathLst>
                <a:path w="2369820" h="1136650">
                  <a:moveTo>
                    <a:pt x="0" y="1136142"/>
                  </a:moveTo>
                  <a:lnTo>
                    <a:pt x="2369608" y="1136142"/>
                  </a:lnTo>
                  <a:lnTo>
                    <a:pt x="2369608" y="0"/>
                  </a:lnTo>
                  <a:lnTo>
                    <a:pt x="0" y="0"/>
                  </a:lnTo>
                  <a:lnTo>
                    <a:pt x="0" y="1136142"/>
                  </a:lnTo>
                  <a:close/>
                </a:path>
              </a:pathLst>
            </a:custGeom>
            <a:ln w="9412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472737" y="7953714"/>
              <a:ext cx="66675" cy="138430"/>
            </a:xfrm>
            <a:custGeom>
              <a:avLst/>
              <a:gdLst/>
              <a:ahLst/>
              <a:cxnLst/>
              <a:rect l="l" t="t" r="r" b="b"/>
              <a:pathLst>
                <a:path w="66675" h="138429">
                  <a:moveTo>
                    <a:pt x="66437" y="0"/>
                  </a:moveTo>
                  <a:lnTo>
                    <a:pt x="0" y="0"/>
                  </a:lnTo>
                  <a:lnTo>
                    <a:pt x="0" y="138312"/>
                  </a:lnTo>
                  <a:lnTo>
                    <a:pt x="66437" y="138312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472737" y="7953714"/>
              <a:ext cx="66675" cy="138430"/>
            </a:xfrm>
            <a:custGeom>
              <a:avLst/>
              <a:gdLst/>
              <a:ahLst/>
              <a:cxnLst/>
              <a:rect l="l" t="t" r="r" b="b"/>
              <a:pathLst>
                <a:path w="66675" h="138429">
                  <a:moveTo>
                    <a:pt x="0" y="138312"/>
                  </a:moveTo>
                  <a:lnTo>
                    <a:pt x="66437" y="138312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138312"/>
                  </a:lnTo>
                  <a:close/>
                </a:path>
              </a:pathLst>
            </a:custGeom>
            <a:ln w="78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642522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66437" y="0"/>
                  </a:moveTo>
                  <a:lnTo>
                    <a:pt x="0" y="0"/>
                  </a:lnTo>
                  <a:lnTo>
                    <a:pt x="0" y="642167"/>
                  </a:lnTo>
                  <a:lnTo>
                    <a:pt x="66437" y="642167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642522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0" y="642167"/>
                  </a:moveTo>
                  <a:lnTo>
                    <a:pt x="66437" y="642167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642167"/>
                  </a:lnTo>
                  <a:close/>
                </a:path>
              </a:pathLst>
            </a:custGeom>
            <a:ln w="74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812307" y="7094198"/>
              <a:ext cx="66675" cy="998219"/>
            </a:xfrm>
            <a:custGeom>
              <a:avLst/>
              <a:gdLst/>
              <a:ahLst/>
              <a:cxnLst/>
              <a:rect l="l" t="t" r="r" b="b"/>
              <a:pathLst>
                <a:path w="66675" h="998220">
                  <a:moveTo>
                    <a:pt x="66437" y="0"/>
                  </a:moveTo>
                  <a:lnTo>
                    <a:pt x="0" y="0"/>
                  </a:lnTo>
                  <a:lnTo>
                    <a:pt x="0" y="997829"/>
                  </a:lnTo>
                  <a:lnTo>
                    <a:pt x="66437" y="997829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812307" y="7094198"/>
              <a:ext cx="66675" cy="998219"/>
            </a:xfrm>
            <a:custGeom>
              <a:avLst/>
              <a:gdLst/>
              <a:ahLst/>
              <a:cxnLst/>
              <a:rect l="l" t="t" r="r" b="b"/>
              <a:pathLst>
                <a:path w="66675" h="998220">
                  <a:moveTo>
                    <a:pt x="0" y="997829"/>
                  </a:moveTo>
                  <a:lnTo>
                    <a:pt x="66437" y="997829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997829"/>
                  </a:lnTo>
                  <a:close/>
                </a:path>
              </a:pathLst>
            </a:custGeom>
            <a:ln w="7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982043" y="7025042"/>
              <a:ext cx="66675" cy="1067435"/>
            </a:xfrm>
            <a:custGeom>
              <a:avLst/>
              <a:gdLst/>
              <a:ahLst/>
              <a:cxnLst/>
              <a:rect l="l" t="t" r="r" b="b"/>
              <a:pathLst>
                <a:path w="66675" h="1067434">
                  <a:moveTo>
                    <a:pt x="66437" y="0"/>
                  </a:moveTo>
                  <a:lnTo>
                    <a:pt x="0" y="0"/>
                  </a:lnTo>
                  <a:lnTo>
                    <a:pt x="0" y="1066985"/>
                  </a:lnTo>
                  <a:lnTo>
                    <a:pt x="66437" y="1066985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982043" y="7025042"/>
              <a:ext cx="66675" cy="1067435"/>
            </a:xfrm>
            <a:custGeom>
              <a:avLst/>
              <a:gdLst/>
              <a:ahLst/>
              <a:cxnLst/>
              <a:rect l="l" t="t" r="r" b="b"/>
              <a:pathLst>
                <a:path w="66675" h="1067434">
                  <a:moveTo>
                    <a:pt x="0" y="1066985"/>
                  </a:moveTo>
                  <a:lnTo>
                    <a:pt x="66437" y="1066985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1066985"/>
                  </a:lnTo>
                  <a:close/>
                </a:path>
              </a:pathLst>
            </a:custGeom>
            <a:ln w="73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151828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66437" y="0"/>
                  </a:moveTo>
                  <a:lnTo>
                    <a:pt x="0" y="0"/>
                  </a:lnTo>
                  <a:lnTo>
                    <a:pt x="0" y="642167"/>
                  </a:lnTo>
                  <a:lnTo>
                    <a:pt x="66437" y="642167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151828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0" y="642167"/>
                  </a:moveTo>
                  <a:lnTo>
                    <a:pt x="66437" y="642167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642167"/>
                  </a:lnTo>
                  <a:close/>
                </a:path>
              </a:pathLst>
            </a:custGeom>
            <a:ln w="74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321712" y="7953714"/>
              <a:ext cx="66675" cy="138430"/>
            </a:xfrm>
            <a:custGeom>
              <a:avLst/>
              <a:gdLst/>
              <a:ahLst/>
              <a:cxnLst/>
              <a:rect l="l" t="t" r="r" b="b"/>
              <a:pathLst>
                <a:path w="66675" h="138429">
                  <a:moveTo>
                    <a:pt x="66437" y="0"/>
                  </a:moveTo>
                  <a:lnTo>
                    <a:pt x="0" y="0"/>
                  </a:lnTo>
                  <a:lnTo>
                    <a:pt x="0" y="138312"/>
                  </a:lnTo>
                  <a:lnTo>
                    <a:pt x="66437" y="138312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321712" y="7953714"/>
              <a:ext cx="66675" cy="138430"/>
            </a:xfrm>
            <a:custGeom>
              <a:avLst/>
              <a:gdLst/>
              <a:ahLst/>
              <a:cxnLst/>
              <a:rect l="l" t="t" r="r" b="b"/>
              <a:pathLst>
                <a:path w="66675" h="138429">
                  <a:moveTo>
                    <a:pt x="0" y="138312"/>
                  </a:moveTo>
                  <a:lnTo>
                    <a:pt x="66437" y="138312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138312"/>
                  </a:lnTo>
                  <a:close/>
                </a:path>
              </a:pathLst>
            </a:custGeom>
            <a:ln w="78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491497" y="7598052"/>
              <a:ext cx="66675" cy="494030"/>
            </a:xfrm>
            <a:custGeom>
              <a:avLst/>
              <a:gdLst/>
              <a:ahLst/>
              <a:cxnLst/>
              <a:rect l="l" t="t" r="r" b="b"/>
              <a:pathLst>
                <a:path w="66675" h="494029">
                  <a:moveTo>
                    <a:pt x="66437" y="0"/>
                  </a:moveTo>
                  <a:lnTo>
                    <a:pt x="0" y="0"/>
                  </a:lnTo>
                  <a:lnTo>
                    <a:pt x="0" y="493974"/>
                  </a:lnTo>
                  <a:lnTo>
                    <a:pt x="66437" y="493974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491497" y="7598052"/>
              <a:ext cx="66675" cy="494030"/>
            </a:xfrm>
            <a:custGeom>
              <a:avLst/>
              <a:gdLst/>
              <a:ahLst/>
              <a:cxnLst/>
              <a:rect l="l" t="t" r="r" b="b"/>
              <a:pathLst>
                <a:path w="66675" h="494029">
                  <a:moveTo>
                    <a:pt x="0" y="493974"/>
                  </a:moveTo>
                  <a:lnTo>
                    <a:pt x="66437" y="493974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493974"/>
                  </a:lnTo>
                  <a:close/>
                </a:path>
              </a:pathLst>
            </a:custGeom>
            <a:ln w="7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661282" y="7667209"/>
              <a:ext cx="66675" cy="424815"/>
            </a:xfrm>
            <a:custGeom>
              <a:avLst/>
              <a:gdLst/>
              <a:ahLst/>
              <a:cxnLst/>
              <a:rect l="l" t="t" r="r" b="b"/>
              <a:pathLst>
                <a:path w="66675" h="424815">
                  <a:moveTo>
                    <a:pt x="66437" y="0"/>
                  </a:moveTo>
                  <a:lnTo>
                    <a:pt x="0" y="0"/>
                  </a:lnTo>
                  <a:lnTo>
                    <a:pt x="0" y="424818"/>
                  </a:lnTo>
                  <a:lnTo>
                    <a:pt x="66437" y="424818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2661282" y="7667209"/>
              <a:ext cx="66675" cy="424815"/>
            </a:xfrm>
            <a:custGeom>
              <a:avLst/>
              <a:gdLst/>
              <a:ahLst/>
              <a:cxnLst/>
              <a:rect l="l" t="t" r="r" b="b"/>
              <a:pathLst>
                <a:path w="66675" h="424815">
                  <a:moveTo>
                    <a:pt x="0" y="424818"/>
                  </a:moveTo>
                  <a:lnTo>
                    <a:pt x="66437" y="424818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424818"/>
                  </a:lnTo>
                  <a:close/>
                </a:path>
              </a:pathLst>
            </a:custGeom>
            <a:ln w="7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831067" y="7242390"/>
              <a:ext cx="66675" cy="850265"/>
            </a:xfrm>
            <a:custGeom>
              <a:avLst/>
              <a:gdLst/>
              <a:ahLst/>
              <a:cxnLst/>
              <a:rect l="l" t="t" r="r" b="b"/>
              <a:pathLst>
                <a:path w="66675" h="850265">
                  <a:moveTo>
                    <a:pt x="66437" y="0"/>
                  </a:moveTo>
                  <a:lnTo>
                    <a:pt x="0" y="0"/>
                  </a:lnTo>
                  <a:lnTo>
                    <a:pt x="0" y="849636"/>
                  </a:lnTo>
                  <a:lnTo>
                    <a:pt x="66437" y="849636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831067" y="7242390"/>
              <a:ext cx="66675" cy="850265"/>
            </a:xfrm>
            <a:custGeom>
              <a:avLst/>
              <a:gdLst/>
              <a:ahLst/>
              <a:cxnLst/>
              <a:rect l="l" t="t" r="r" b="b"/>
              <a:pathLst>
                <a:path w="66675" h="850265">
                  <a:moveTo>
                    <a:pt x="0" y="849636"/>
                  </a:moveTo>
                  <a:lnTo>
                    <a:pt x="66437" y="849636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849636"/>
                  </a:lnTo>
                  <a:close/>
                </a:path>
              </a:pathLst>
            </a:custGeom>
            <a:ln w="7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000852" y="7311547"/>
              <a:ext cx="66675" cy="781050"/>
            </a:xfrm>
            <a:custGeom>
              <a:avLst/>
              <a:gdLst/>
              <a:ahLst/>
              <a:cxnLst/>
              <a:rect l="l" t="t" r="r" b="b"/>
              <a:pathLst>
                <a:path w="66675" h="781050">
                  <a:moveTo>
                    <a:pt x="66437" y="0"/>
                  </a:moveTo>
                  <a:lnTo>
                    <a:pt x="0" y="0"/>
                  </a:lnTo>
                  <a:lnTo>
                    <a:pt x="0" y="780480"/>
                  </a:lnTo>
                  <a:lnTo>
                    <a:pt x="66437" y="780480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000852" y="7311547"/>
              <a:ext cx="66675" cy="781050"/>
            </a:xfrm>
            <a:custGeom>
              <a:avLst/>
              <a:gdLst/>
              <a:ahLst/>
              <a:cxnLst/>
              <a:rect l="l" t="t" r="r" b="b"/>
              <a:pathLst>
                <a:path w="66675" h="781050">
                  <a:moveTo>
                    <a:pt x="0" y="780480"/>
                  </a:moveTo>
                  <a:lnTo>
                    <a:pt x="66437" y="780480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780480"/>
                  </a:lnTo>
                  <a:close/>
                </a:path>
              </a:pathLst>
            </a:custGeom>
            <a:ln w="7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170637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66437" y="0"/>
                  </a:moveTo>
                  <a:lnTo>
                    <a:pt x="0" y="0"/>
                  </a:lnTo>
                  <a:lnTo>
                    <a:pt x="0" y="642167"/>
                  </a:lnTo>
                  <a:lnTo>
                    <a:pt x="66437" y="642167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170637" y="7449860"/>
              <a:ext cx="66675" cy="642620"/>
            </a:xfrm>
            <a:custGeom>
              <a:avLst/>
              <a:gdLst/>
              <a:ahLst/>
              <a:cxnLst/>
              <a:rect l="l" t="t" r="r" b="b"/>
              <a:pathLst>
                <a:path w="66675" h="642620">
                  <a:moveTo>
                    <a:pt x="0" y="642167"/>
                  </a:moveTo>
                  <a:lnTo>
                    <a:pt x="66437" y="642167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642167"/>
                  </a:lnTo>
                  <a:close/>
                </a:path>
              </a:pathLst>
            </a:custGeom>
            <a:ln w="74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340422" y="7884558"/>
              <a:ext cx="66675" cy="207645"/>
            </a:xfrm>
            <a:custGeom>
              <a:avLst/>
              <a:gdLst/>
              <a:ahLst/>
              <a:cxnLst/>
              <a:rect l="l" t="t" r="r" b="b"/>
              <a:pathLst>
                <a:path w="66675" h="207645">
                  <a:moveTo>
                    <a:pt x="66437" y="0"/>
                  </a:moveTo>
                  <a:lnTo>
                    <a:pt x="0" y="0"/>
                  </a:lnTo>
                  <a:lnTo>
                    <a:pt x="0" y="207469"/>
                  </a:lnTo>
                  <a:lnTo>
                    <a:pt x="66437" y="207469"/>
                  </a:lnTo>
                  <a:lnTo>
                    <a:pt x="66437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340422" y="7884558"/>
              <a:ext cx="66675" cy="207645"/>
            </a:xfrm>
            <a:custGeom>
              <a:avLst/>
              <a:gdLst/>
              <a:ahLst/>
              <a:cxnLst/>
              <a:rect l="l" t="t" r="r" b="b"/>
              <a:pathLst>
                <a:path w="66675" h="207645">
                  <a:moveTo>
                    <a:pt x="0" y="207469"/>
                  </a:moveTo>
                  <a:lnTo>
                    <a:pt x="66437" y="207469"/>
                  </a:lnTo>
                  <a:lnTo>
                    <a:pt x="66437" y="0"/>
                  </a:lnTo>
                  <a:lnTo>
                    <a:pt x="0" y="0"/>
                  </a:lnTo>
                  <a:lnTo>
                    <a:pt x="0" y="207469"/>
                  </a:lnTo>
                  <a:close/>
                </a:path>
              </a:pathLst>
            </a:custGeom>
            <a:ln w="76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502825" y="8022871"/>
              <a:ext cx="74295" cy="69215"/>
            </a:xfrm>
            <a:custGeom>
              <a:avLst/>
              <a:gdLst/>
              <a:ahLst/>
              <a:cxnLst/>
              <a:rect l="l" t="t" r="r" b="b"/>
              <a:pathLst>
                <a:path w="74295" h="69215">
                  <a:moveTo>
                    <a:pt x="73819" y="0"/>
                  </a:moveTo>
                  <a:lnTo>
                    <a:pt x="0" y="0"/>
                  </a:lnTo>
                  <a:lnTo>
                    <a:pt x="0" y="69156"/>
                  </a:lnTo>
                  <a:lnTo>
                    <a:pt x="73819" y="69156"/>
                  </a:lnTo>
                  <a:lnTo>
                    <a:pt x="73819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502825" y="8022871"/>
              <a:ext cx="74295" cy="69215"/>
            </a:xfrm>
            <a:custGeom>
              <a:avLst/>
              <a:gdLst/>
              <a:ahLst/>
              <a:cxnLst/>
              <a:rect l="l" t="t" r="r" b="b"/>
              <a:pathLst>
                <a:path w="74295" h="69215">
                  <a:moveTo>
                    <a:pt x="0" y="69156"/>
                  </a:moveTo>
                  <a:lnTo>
                    <a:pt x="73819" y="69156"/>
                  </a:lnTo>
                  <a:lnTo>
                    <a:pt x="73819" y="0"/>
                  </a:lnTo>
                  <a:lnTo>
                    <a:pt x="0" y="0"/>
                  </a:lnTo>
                  <a:lnTo>
                    <a:pt x="0" y="69156"/>
                  </a:lnTo>
                  <a:close/>
                </a:path>
              </a:pathLst>
            </a:custGeom>
            <a:ln w="87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1229133" y="6955846"/>
              <a:ext cx="2421890" cy="1176020"/>
            </a:xfrm>
            <a:custGeom>
              <a:avLst/>
              <a:gdLst/>
              <a:ahLst/>
              <a:cxnLst/>
              <a:rect l="l" t="t" r="r" b="b"/>
              <a:pathLst>
                <a:path w="2421890" h="1176020">
                  <a:moveTo>
                    <a:pt x="2399185" y="1136181"/>
                  </a:moveTo>
                  <a:lnTo>
                    <a:pt x="2399185" y="0"/>
                  </a:lnTo>
                </a:path>
                <a:path w="2421890" h="1176020">
                  <a:moveTo>
                    <a:pt x="2369657" y="1136181"/>
                  </a:moveTo>
                  <a:lnTo>
                    <a:pt x="2421331" y="1136181"/>
                  </a:lnTo>
                </a:path>
                <a:path w="2421890" h="1176020">
                  <a:moveTo>
                    <a:pt x="2369657" y="1027507"/>
                  </a:moveTo>
                  <a:lnTo>
                    <a:pt x="2421331" y="1027507"/>
                  </a:lnTo>
                </a:path>
                <a:path w="2421890" h="1176020">
                  <a:moveTo>
                    <a:pt x="2369657" y="908953"/>
                  </a:moveTo>
                  <a:lnTo>
                    <a:pt x="2421331" y="908953"/>
                  </a:lnTo>
                </a:path>
                <a:path w="2421890" h="1176020">
                  <a:moveTo>
                    <a:pt x="2369657" y="800278"/>
                  </a:moveTo>
                  <a:lnTo>
                    <a:pt x="2421331" y="800278"/>
                  </a:lnTo>
                </a:path>
                <a:path w="2421890" h="1176020">
                  <a:moveTo>
                    <a:pt x="2369657" y="681724"/>
                  </a:moveTo>
                  <a:lnTo>
                    <a:pt x="2421331" y="681724"/>
                  </a:lnTo>
                </a:path>
                <a:path w="2421890" h="1176020">
                  <a:moveTo>
                    <a:pt x="2369657" y="563170"/>
                  </a:moveTo>
                  <a:lnTo>
                    <a:pt x="2421331" y="563170"/>
                  </a:lnTo>
                </a:path>
                <a:path w="2421890" h="1176020">
                  <a:moveTo>
                    <a:pt x="2369657" y="454496"/>
                  </a:moveTo>
                  <a:lnTo>
                    <a:pt x="2421331" y="454496"/>
                  </a:lnTo>
                </a:path>
                <a:path w="2421890" h="1176020">
                  <a:moveTo>
                    <a:pt x="2369657" y="335902"/>
                  </a:moveTo>
                  <a:lnTo>
                    <a:pt x="2421331" y="335902"/>
                  </a:lnTo>
                </a:path>
                <a:path w="2421890" h="1176020">
                  <a:moveTo>
                    <a:pt x="2369657" y="227228"/>
                  </a:moveTo>
                  <a:lnTo>
                    <a:pt x="2421331" y="227228"/>
                  </a:lnTo>
                </a:path>
                <a:path w="2421890" h="1176020">
                  <a:moveTo>
                    <a:pt x="2369657" y="108674"/>
                  </a:moveTo>
                  <a:lnTo>
                    <a:pt x="2421331" y="108674"/>
                  </a:lnTo>
                </a:path>
                <a:path w="2421890" h="1176020">
                  <a:moveTo>
                    <a:pt x="2369657" y="0"/>
                  </a:moveTo>
                  <a:lnTo>
                    <a:pt x="2421331" y="0"/>
                  </a:lnTo>
                </a:path>
                <a:path w="2421890" h="1176020">
                  <a:moveTo>
                    <a:pt x="29527" y="1136181"/>
                  </a:moveTo>
                  <a:lnTo>
                    <a:pt x="29527" y="0"/>
                  </a:lnTo>
                </a:path>
                <a:path w="2421890" h="1176020">
                  <a:moveTo>
                    <a:pt x="0" y="1136181"/>
                  </a:moveTo>
                  <a:lnTo>
                    <a:pt x="29527" y="1136181"/>
                  </a:lnTo>
                </a:path>
                <a:path w="2421890" h="1176020">
                  <a:moveTo>
                    <a:pt x="0" y="997868"/>
                  </a:moveTo>
                  <a:lnTo>
                    <a:pt x="29527" y="997868"/>
                  </a:lnTo>
                </a:path>
                <a:path w="2421890" h="1176020">
                  <a:moveTo>
                    <a:pt x="0" y="849676"/>
                  </a:moveTo>
                  <a:lnTo>
                    <a:pt x="29527" y="849676"/>
                  </a:lnTo>
                </a:path>
                <a:path w="2421890" h="1176020">
                  <a:moveTo>
                    <a:pt x="0" y="711363"/>
                  </a:moveTo>
                  <a:lnTo>
                    <a:pt x="29527" y="711363"/>
                  </a:lnTo>
                </a:path>
                <a:path w="2421890" h="1176020">
                  <a:moveTo>
                    <a:pt x="0" y="563170"/>
                  </a:moveTo>
                  <a:lnTo>
                    <a:pt x="29527" y="563170"/>
                  </a:lnTo>
                </a:path>
                <a:path w="2421890" h="1176020">
                  <a:moveTo>
                    <a:pt x="0" y="424857"/>
                  </a:moveTo>
                  <a:lnTo>
                    <a:pt x="29527" y="424857"/>
                  </a:lnTo>
                </a:path>
                <a:path w="2421890" h="1176020">
                  <a:moveTo>
                    <a:pt x="0" y="286505"/>
                  </a:moveTo>
                  <a:lnTo>
                    <a:pt x="29527" y="286505"/>
                  </a:lnTo>
                </a:path>
                <a:path w="2421890" h="1176020">
                  <a:moveTo>
                    <a:pt x="0" y="138312"/>
                  </a:moveTo>
                  <a:lnTo>
                    <a:pt x="29527" y="138312"/>
                  </a:lnTo>
                </a:path>
                <a:path w="2421890" h="1176020">
                  <a:moveTo>
                    <a:pt x="0" y="0"/>
                  </a:moveTo>
                  <a:lnTo>
                    <a:pt x="29527" y="0"/>
                  </a:lnTo>
                </a:path>
                <a:path w="2421890" h="1176020">
                  <a:moveTo>
                    <a:pt x="29527" y="1136181"/>
                  </a:moveTo>
                  <a:lnTo>
                    <a:pt x="2399185" y="1136181"/>
                  </a:lnTo>
                </a:path>
                <a:path w="2421890" h="1176020">
                  <a:moveTo>
                    <a:pt x="29527" y="1136181"/>
                  </a:moveTo>
                  <a:lnTo>
                    <a:pt x="29527" y="1175699"/>
                  </a:lnTo>
                </a:path>
                <a:path w="2421890" h="1176020">
                  <a:moveTo>
                    <a:pt x="199312" y="1136181"/>
                  </a:moveTo>
                  <a:lnTo>
                    <a:pt x="199312" y="1175699"/>
                  </a:lnTo>
                </a:path>
                <a:path w="2421890" h="1176020">
                  <a:moveTo>
                    <a:pt x="369097" y="1136181"/>
                  </a:moveTo>
                  <a:lnTo>
                    <a:pt x="369097" y="1175699"/>
                  </a:lnTo>
                </a:path>
                <a:path w="2421890" h="1176020">
                  <a:moveTo>
                    <a:pt x="538882" y="1136181"/>
                  </a:moveTo>
                  <a:lnTo>
                    <a:pt x="538882" y="1175699"/>
                  </a:lnTo>
                </a:path>
                <a:path w="2421890" h="1176020">
                  <a:moveTo>
                    <a:pt x="708618" y="1136181"/>
                  </a:moveTo>
                  <a:lnTo>
                    <a:pt x="708618" y="1175699"/>
                  </a:lnTo>
                </a:path>
                <a:path w="2421890" h="1176020">
                  <a:moveTo>
                    <a:pt x="878403" y="1136181"/>
                  </a:moveTo>
                  <a:lnTo>
                    <a:pt x="878403" y="1175699"/>
                  </a:lnTo>
                </a:path>
                <a:path w="2421890" h="1176020">
                  <a:moveTo>
                    <a:pt x="1048287" y="1136181"/>
                  </a:moveTo>
                  <a:lnTo>
                    <a:pt x="1048287" y="1175699"/>
                  </a:lnTo>
                </a:path>
                <a:path w="2421890" h="1176020">
                  <a:moveTo>
                    <a:pt x="1210690" y="1136181"/>
                  </a:moveTo>
                  <a:lnTo>
                    <a:pt x="1210690" y="1175699"/>
                  </a:lnTo>
                </a:path>
                <a:path w="2421890" h="1176020">
                  <a:moveTo>
                    <a:pt x="1380475" y="1136181"/>
                  </a:moveTo>
                  <a:lnTo>
                    <a:pt x="1380475" y="1175699"/>
                  </a:lnTo>
                </a:path>
                <a:path w="2421890" h="1176020">
                  <a:moveTo>
                    <a:pt x="1550260" y="1136181"/>
                  </a:moveTo>
                  <a:lnTo>
                    <a:pt x="1550260" y="1175699"/>
                  </a:lnTo>
                </a:path>
                <a:path w="2421890" h="1176020">
                  <a:moveTo>
                    <a:pt x="1720045" y="1136181"/>
                  </a:moveTo>
                  <a:lnTo>
                    <a:pt x="1720045" y="1175699"/>
                  </a:lnTo>
                </a:path>
                <a:path w="2421890" h="1176020">
                  <a:moveTo>
                    <a:pt x="1889830" y="1136181"/>
                  </a:moveTo>
                  <a:lnTo>
                    <a:pt x="1889830" y="1175699"/>
                  </a:lnTo>
                </a:path>
                <a:path w="2421890" h="1176020">
                  <a:moveTo>
                    <a:pt x="2059615" y="1136181"/>
                  </a:moveTo>
                  <a:lnTo>
                    <a:pt x="2059615" y="1175699"/>
                  </a:lnTo>
                </a:path>
                <a:path w="2421890" h="1176020">
                  <a:moveTo>
                    <a:pt x="2229400" y="1136181"/>
                  </a:moveTo>
                  <a:lnTo>
                    <a:pt x="2229400" y="1175699"/>
                  </a:lnTo>
                </a:path>
                <a:path w="2421890" h="1176020">
                  <a:moveTo>
                    <a:pt x="2399185" y="1136181"/>
                  </a:moveTo>
                  <a:lnTo>
                    <a:pt x="2399185" y="1175699"/>
                  </a:lnTo>
                </a:path>
              </a:pathLst>
            </a:custGeom>
            <a:ln w="86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339862" y="8072268"/>
              <a:ext cx="170180" cy="20320"/>
            </a:xfrm>
            <a:custGeom>
              <a:avLst/>
              <a:gdLst/>
              <a:ahLst/>
              <a:cxnLst/>
              <a:rect l="l" t="t" r="r" b="b"/>
              <a:pathLst>
                <a:path w="170180" h="20320">
                  <a:moveTo>
                    <a:pt x="0" y="19758"/>
                  </a:moveTo>
                  <a:lnTo>
                    <a:pt x="169785" y="0"/>
                  </a:lnTo>
                </a:path>
              </a:pathLst>
            </a:custGeom>
            <a:ln w="984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509647" y="6965725"/>
              <a:ext cx="1860550" cy="1106805"/>
            </a:xfrm>
            <a:custGeom>
              <a:avLst/>
              <a:gdLst/>
              <a:ahLst/>
              <a:cxnLst/>
              <a:rect l="l" t="t" r="r" b="b"/>
              <a:pathLst>
                <a:path w="1860550" h="1106804">
                  <a:moveTo>
                    <a:pt x="0" y="1106543"/>
                  </a:moveTo>
                  <a:lnTo>
                    <a:pt x="169785" y="1007748"/>
                  </a:lnTo>
                </a:path>
                <a:path w="1860550" h="1106804">
                  <a:moveTo>
                    <a:pt x="169785" y="1007748"/>
                  </a:moveTo>
                  <a:lnTo>
                    <a:pt x="339570" y="849676"/>
                  </a:lnTo>
                </a:path>
                <a:path w="1860550" h="1106804">
                  <a:moveTo>
                    <a:pt x="339570" y="849676"/>
                  </a:moveTo>
                  <a:lnTo>
                    <a:pt x="509305" y="671845"/>
                  </a:lnTo>
                </a:path>
                <a:path w="1860550" h="1106804">
                  <a:moveTo>
                    <a:pt x="509305" y="671845"/>
                  </a:moveTo>
                  <a:lnTo>
                    <a:pt x="679189" y="573050"/>
                  </a:lnTo>
                </a:path>
                <a:path w="1860550" h="1106804">
                  <a:moveTo>
                    <a:pt x="679189" y="573050"/>
                  </a:moveTo>
                  <a:lnTo>
                    <a:pt x="848974" y="543411"/>
                  </a:lnTo>
                </a:path>
                <a:path w="1860550" h="1106804">
                  <a:moveTo>
                    <a:pt x="848974" y="543411"/>
                  </a:moveTo>
                  <a:lnTo>
                    <a:pt x="1011377" y="464375"/>
                  </a:lnTo>
                </a:path>
                <a:path w="1860550" h="1106804">
                  <a:moveTo>
                    <a:pt x="1011377" y="464375"/>
                  </a:moveTo>
                  <a:lnTo>
                    <a:pt x="1181162" y="395219"/>
                  </a:lnTo>
                </a:path>
                <a:path w="1860550" h="1106804">
                  <a:moveTo>
                    <a:pt x="1181162" y="395219"/>
                  </a:moveTo>
                  <a:lnTo>
                    <a:pt x="1350947" y="266746"/>
                  </a:lnTo>
                </a:path>
                <a:path w="1860550" h="1106804">
                  <a:moveTo>
                    <a:pt x="1350947" y="266746"/>
                  </a:moveTo>
                  <a:lnTo>
                    <a:pt x="1520732" y="138312"/>
                  </a:lnTo>
                </a:path>
                <a:path w="1860550" h="1106804">
                  <a:moveTo>
                    <a:pt x="1520732" y="138312"/>
                  </a:moveTo>
                  <a:lnTo>
                    <a:pt x="1690517" y="29638"/>
                  </a:lnTo>
                </a:path>
                <a:path w="1860550" h="1106804">
                  <a:moveTo>
                    <a:pt x="1690517" y="29638"/>
                  </a:moveTo>
                  <a:lnTo>
                    <a:pt x="1860302" y="0"/>
                  </a:lnTo>
                </a:path>
              </a:pathLst>
            </a:custGeom>
            <a:ln w="86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369949" y="6955846"/>
              <a:ext cx="170180" cy="10160"/>
            </a:xfrm>
            <a:custGeom>
              <a:avLst/>
              <a:gdLst/>
              <a:ahLst/>
              <a:cxnLst/>
              <a:rect l="l" t="t" r="r" b="b"/>
              <a:pathLst>
                <a:path w="170179" h="10159">
                  <a:moveTo>
                    <a:pt x="0" y="9879"/>
                  </a:moveTo>
                  <a:lnTo>
                    <a:pt x="169785" y="0"/>
                  </a:lnTo>
                </a:path>
              </a:pathLst>
            </a:custGeom>
            <a:ln w="9871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325098" y="8072268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325098" y="8072268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494883" y="8052509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494883" y="8052509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664668" y="7953714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664668" y="7953714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1834453" y="779564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1834453" y="779564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2004189" y="7617811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004189" y="7617811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173974" y="751901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173974" y="751901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343857" y="7489378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343857" y="7489378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506260" y="741034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506260" y="741034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676045" y="734118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2676045" y="734118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2845831" y="721271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2845831" y="7212712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015615" y="7084279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015615" y="7084279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185401" y="6975605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185401" y="6975605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4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355186" y="694596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5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355186" y="6945966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5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3524971" y="6936087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5" h="40004">
                  <a:moveTo>
                    <a:pt x="29527" y="0"/>
                  </a:moveTo>
                  <a:lnTo>
                    <a:pt x="0" y="0"/>
                  </a:lnTo>
                  <a:lnTo>
                    <a:pt x="0" y="39517"/>
                  </a:lnTo>
                  <a:lnTo>
                    <a:pt x="29527" y="39517"/>
                  </a:lnTo>
                  <a:lnTo>
                    <a:pt x="29527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524971" y="6936087"/>
              <a:ext cx="29845" cy="40005"/>
            </a:xfrm>
            <a:custGeom>
              <a:avLst/>
              <a:gdLst/>
              <a:ahLst/>
              <a:cxnLst/>
              <a:rect l="l" t="t" r="r" b="b"/>
              <a:pathLst>
                <a:path w="29845" h="40004">
                  <a:moveTo>
                    <a:pt x="0" y="39517"/>
                  </a:moveTo>
                  <a:lnTo>
                    <a:pt x="29527" y="39517"/>
                  </a:lnTo>
                  <a:lnTo>
                    <a:pt x="29527" y="0"/>
                  </a:lnTo>
                  <a:lnTo>
                    <a:pt x="0" y="0"/>
                  </a:lnTo>
                  <a:lnTo>
                    <a:pt x="0" y="39517"/>
                  </a:lnTo>
                  <a:close/>
                </a:path>
              </a:pathLst>
            </a:custGeom>
            <a:ln w="8276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 descr=""/>
          <p:cNvSpPr txBox="1"/>
          <p:nvPr/>
        </p:nvSpPr>
        <p:spPr>
          <a:xfrm>
            <a:off x="3713358" y="6869379"/>
            <a:ext cx="146050" cy="13036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ts val="960"/>
              </a:lnSpc>
              <a:spcBef>
                <a:spcPts val="110"/>
              </a:spcBef>
            </a:pPr>
            <a:r>
              <a:rPr dirty="0" sz="850" spc="-114">
                <a:latin typeface="Microsoft Sans Serif"/>
                <a:cs typeface="Microsoft Sans Serif"/>
              </a:rPr>
              <a:t>100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0"/>
              </a:lnSpc>
            </a:pPr>
            <a:r>
              <a:rPr dirty="0" sz="850" spc="-25">
                <a:latin typeface="Microsoft Sans Serif"/>
                <a:cs typeface="Microsoft Sans Serif"/>
              </a:rPr>
              <a:t>90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0"/>
              </a:lnSpc>
            </a:pPr>
            <a:r>
              <a:rPr dirty="0" sz="850" spc="-25">
                <a:latin typeface="Microsoft Sans Serif"/>
                <a:cs typeface="Microsoft Sans Serif"/>
              </a:rPr>
              <a:t>80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5"/>
              </a:lnSpc>
            </a:pPr>
            <a:r>
              <a:rPr dirty="0" sz="850" spc="-25">
                <a:latin typeface="Microsoft Sans Serif"/>
                <a:cs typeface="Microsoft Sans Serif"/>
              </a:rPr>
              <a:t>70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5"/>
              </a:lnSpc>
            </a:pPr>
            <a:r>
              <a:rPr dirty="0" sz="850" spc="-25">
                <a:latin typeface="Microsoft Sans Serif"/>
                <a:cs typeface="Microsoft Sans Serif"/>
              </a:rPr>
              <a:t>60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0"/>
              </a:lnSpc>
            </a:pPr>
            <a:r>
              <a:rPr dirty="0" sz="850" spc="-25">
                <a:latin typeface="Microsoft Sans Serif"/>
                <a:cs typeface="Microsoft Sans Serif"/>
              </a:rPr>
              <a:t>50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5"/>
              </a:lnSpc>
            </a:pPr>
            <a:r>
              <a:rPr dirty="0" sz="850" spc="-25">
                <a:latin typeface="Microsoft Sans Serif"/>
                <a:cs typeface="Microsoft Sans Serif"/>
              </a:rPr>
              <a:t>40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5"/>
              </a:lnSpc>
            </a:pPr>
            <a:r>
              <a:rPr dirty="0" sz="850" spc="-25">
                <a:latin typeface="Microsoft Sans Serif"/>
                <a:cs typeface="Microsoft Sans Serif"/>
              </a:rPr>
              <a:t>30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0"/>
              </a:lnSpc>
            </a:pPr>
            <a:r>
              <a:rPr dirty="0" sz="850" spc="-25">
                <a:latin typeface="Microsoft Sans Serif"/>
                <a:cs typeface="Microsoft Sans Serif"/>
              </a:rPr>
              <a:t>20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05"/>
              </a:lnSpc>
            </a:pPr>
            <a:r>
              <a:rPr dirty="0" sz="850" spc="-2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60"/>
              </a:lnSpc>
            </a:pPr>
            <a:r>
              <a:rPr dirty="0" sz="850" spc="-50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084446" y="6856893"/>
            <a:ext cx="102235" cy="1316355"/>
          </a:xfrm>
          <a:prstGeom prst="rect">
            <a:avLst/>
          </a:prstGeom>
        </p:spPr>
        <p:txBody>
          <a:bodyPr wrap="square" lIns="0" tIns="2666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9"/>
              </a:spcBef>
            </a:pPr>
            <a:r>
              <a:rPr dirty="0" sz="850" spc="-105">
                <a:latin typeface="Microsoft Sans Serif"/>
                <a:cs typeface="Microsoft Sans Serif"/>
              </a:rPr>
              <a:t>16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850" spc="-105">
                <a:latin typeface="Microsoft Sans Serif"/>
                <a:cs typeface="Microsoft Sans Serif"/>
              </a:rPr>
              <a:t>14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105">
                <a:latin typeface="Microsoft Sans Serif"/>
                <a:cs typeface="Microsoft Sans Serif"/>
              </a:rPr>
              <a:t>12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10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 marL="43815">
              <a:lnSpc>
                <a:spcPct val="100000"/>
              </a:lnSpc>
              <a:spcBef>
                <a:spcPts val="110"/>
              </a:spcBef>
            </a:pPr>
            <a:r>
              <a:rPr dirty="0" sz="850" spc="-65">
                <a:latin typeface="Microsoft Sans Serif"/>
                <a:cs typeface="Microsoft Sans Serif"/>
              </a:rPr>
              <a:t>8</a:t>
            </a:r>
            <a:endParaRPr sz="850">
              <a:latin typeface="Microsoft Sans Serif"/>
              <a:cs typeface="Microsoft Sans Serif"/>
            </a:endParaRPr>
          </a:p>
          <a:p>
            <a:pPr marL="43815">
              <a:lnSpc>
                <a:spcPct val="100000"/>
              </a:lnSpc>
              <a:spcBef>
                <a:spcPts val="105"/>
              </a:spcBef>
            </a:pPr>
            <a:r>
              <a:rPr dirty="0" sz="850" spc="-65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  <a:p>
            <a:pPr marL="43815">
              <a:lnSpc>
                <a:spcPct val="100000"/>
              </a:lnSpc>
              <a:spcBef>
                <a:spcPts val="110"/>
              </a:spcBef>
            </a:pPr>
            <a:r>
              <a:rPr dirty="0" sz="850" spc="-65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  <a:p>
            <a:pPr marL="43815">
              <a:lnSpc>
                <a:spcPct val="100000"/>
              </a:lnSpc>
              <a:spcBef>
                <a:spcPts val="110"/>
              </a:spcBef>
            </a:pPr>
            <a:r>
              <a:rPr dirty="0" sz="850" spc="-65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  <a:p>
            <a:pPr marL="43815">
              <a:lnSpc>
                <a:spcPct val="100000"/>
              </a:lnSpc>
              <a:spcBef>
                <a:spcPts val="110"/>
              </a:spcBef>
            </a:pPr>
            <a:r>
              <a:rPr dirty="0" sz="850" spc="-65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pic>
        <p:nvPicPr>
          <p:cNvPr id="135" name="object 13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26721" y="8225611"/>
            <a:ext cx="2325947" cy="174234"/>
          </a:xfrm>
          <a:prstGeom prst="rect">
            <a:avLst/>
          </a:prstGeom>
        </p:spPr>
      </p:pic>
      <p:sp>
        <p:nvSpPr>
          <p:cNvPr id="136" name="object 136" descr=""/>
          <p:cNvSpPr txBox="1"/>
          <p:nvPr/>
        </p:nvSpPr>
        <p:spPr>
          <a:xfrm>
            <a:off x="3766789" y="7260632"/>
            <a:ext cx="116839" cy="628650"/>
          </a:xfrm>
          <a:prstGeom prst="rect">
            <a:avLst/>
          </a:prstGeom>
        </p:spPr>
        <p:txBody>
          <a:bodyPr wrap="square" lIns="0" tIns="381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50" spc="114" b="1">
                <a:latin typeface="Arial"/>
                <a:cs typeface="Arial"/>
              </a:rPr>
              <a:t>Acumulado</a:t>
            </a:r>
            <a:endParaRPr sz="650">
              <a:latin typeface="Arial"/>
              <a:cs typeface="Aria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969693" y="7023948"/>
            <a:ext cx="116205" cy="1068705"/>
          </a:xfrm>
          <a:prstGeom prst="rect">
            <a:avLst/>
          </a:prstGeom>
        </p:spPr>
        <p:txBody>
          <a:bodyPr wrap="square" lIns="0" tIns="952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600" spc="130" b="1">
                <a:latin typeface="Arial"/>
                <a:cs typeface="Arial"/>
              </a:rPr>
              <a:t>Frecuencia</a:t>
            </a:r>
            <a:r>
              <a:rPr dirty="0" sz="600" b="1">
                <a:latin typeface="Arial"/>
                <a:cs typeface="Arial"/>
              </a:rPr>
              <a:t> </a:t>
            </a:r>
            <a:r>
              <a:rPr dirty="0" sz="600" spc="155" b="1">
                <a:latin typeface="Arial"/>
                <a:cs typeface="Arial"/>
              </a:rPr>
              <a:t>de</a:t>
            </a:r>
            <a:r>
              <a:rPr dirty="0" sz="600" b="1">
                <a:latin typeface="Arial"/>
                <a:cs typeface="Arial"/>
              </a:rPr>
              <a:t> </a:t>
            </a:r>
            <a:r>
              <a:rPr dirty="0" sz="600" spc="135" b="1">
                <a:latin typeface="Arial"/>
                <a:cs typeface="Arial"/>
              </a:rPr>
              <a:t>datos</a:t>
            </a:r>
            <a:endParaRPr sz="600">
              <a:latin typeface="Arial"/>
              <a:cs typeface="Aria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1884896" y="6714995"/>
            <a:ext cx="13906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165" b="1">
                <a:latin typeface="Arial"/>
                <a:cs typeface="Arial"/>
              </a:rPr>
              <a:t>CASO</a:t>
            </a:r>
            <a:r>
              <a:rPr dirty="0" sz="850" spc="-70" b="1">
                <a:latin typeface="Arial"/>
                <a:cs typeface="Arial"/>
              </a:rPr>
              <a:t> </a:t>
            </a:r>
            <a:r>
              <a:rPr dirty="0" sz="850" spc="-125" b="1">
                <a:latin typeface="Arial"/>
                <a:cs typeface="Arial"/>
              </a:rPr>
              <a:t>1</a:t>
            </a:r>
            <a:r>
              <a:rPr dirty="0" sz="850" spc="-110" b="1">
                <a:latin typeface="Arial"/>
                <a:cs typeface="Arial"/>
              </a:rPr>
              <a:t> </a:t>
            </a:r>
            <a:r>
              <a:rPr dirty="0" sz="850" spc="-120" b="1">
                <a:latin typeface="Arial"/>
                <a:cs typeface="Arial"/>
              </a:rPr>
              <a:t>_El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-130" b="1">
                <a:latin typeface="Arial"/>
                <a:cs typeface="Arial"/>
              </a:rPr>
              <a:t>Bosque-</a:t>
            </a:r>
            <a:r>
              <a:rPr dirty="0" sz="850" spc="-120" b="1">
                <a:latin typeface="Arial"/>
                <a:cs typeface="Arial"/>
              </a:rPr>
              <a:t>Ternera</a:t>
            </a:r>
            <a:r>
              <a:rPr dirty="0" sz="850" spc="110" b="1">
                <a:latin typeface="Arial"/>
                <a:cs typeface="Arial"/>
              </a:rPr>
              <a:t> </a:t>
            </a:r>
            <a:r>
              <a:rPr dirty="0" sz="850" spc="-130" b="1">
                <a:latin typeface="Arial"/>
                <a:cs typeface="Arial"/>
              </a:rPr>
              <a:t>Fase</a:t>
            </a:r>
            <a:r>
              <a:rPr dirty="0" sz="850" spc="-110" b="1">
                <a:latin typeface="Arial"/>
                <a:cs typeface="Arial"/>
              </a:rPr>
              <a:t> </a:t>
            </a:r>
            <a:r>
              <a:rPr dirty="0" sz="850" spc="-50" b="1">
                <a:latin typeface="Arial"/>
                <a:cs typeface="Arial"/>
              </a:rPr>
              <a:t>B</a:t>
            </a:r>
            <a:endParaRPr sz="850">
              <a:latin typeface="Arial"/>
              <a:cs typeface="Arial"/>
            </a:endParaRPr>
          </a:p>
        </p:txBody>
      </p:sp>
      <p:sp>
        <p:nvSpPr>
          <p:cNvPr id="139" name="object 139" descr=""/>
          <p:cNvSpPr/>
          <p:nvPr/>
        </p:nvSpPr>
        <p:spPr>
          <a:xfrm>
            <a:off x="933854" y="6590345"/>
            <a:ext cx="3012440" cy="2055495"/>
          </a:xfrm>
          <a:custGeom>
            <a:avLst/>
            <a:gdLst/>
            <a:ahLst/>
            <a:cxnLst/>
            <a:rect l="l" t="t" r="r" b="b"/>
            <a:pathLst>
              <a:path w="3012440" h="2055495">
                <a:moveTo>
                  <a:pt x="0" y="2054935"/>
                </a:moveTo>
                <a:lnTo>
                  <a:pt x="3011838" y="2054935"/>
                </a:lnTo>
                <a:lnTo>
                  <a:pt x="3011838" y="0"/>
                </a:lnTo>
                <a:lnTo>
                  <a:pt x="0" y="0"/>
                </a:lnTo>
                <a:lnTo>
                  <a:pt x="0" y="2054935"/>
                </a:lnTo>
                <a:close/>
              </a:path>
            </a:pathLst>
          </a:custGeom>
          <a:ln w="9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0" name="object 140" descr=""/>
          <p:cNvGrpSpPr/>
          <p:nvPr/>
        </p:nvGrpSpPr>
        <p:grpSpPr>
          <a:xfrm>
            <a:off x="4311203" y="6824216"/>
            <a:ext cx="2331720" cy="1299210"/>
            <a:chOff x="4311203" y="6824216"/>
            <a:chExt cx="2331720" cy="1299210"/>
          </a:xfrm>
        </p:grpSpPr>
        <p:sp>
          <p:nvSpPr>
            <p:cNvPr id="141" name="object 141" descr=""/>
            <p:cNvSpPr/>
            <p:nvPr/>
          </p:nvSpPr>
          <p:spPr>
            <a:xfrm>
              <a:off x="4342749" y="6843565"/>
              <a:ext cx="2268855" cy="1250950"/>
            </a:xfrm>
            <a:custGeom>
              <a:avLst/>
              <a:gdLst/>
              <a:ahLst/>
              <a:cxnLst/>
              <a:rect l="l" t="t" r="r" b="b"/>
              <a:pathLst>
                <a:path w="2268854" h="1250950">
                  <a:moveTo>
                    <a:pt x="2268504" y="0"/>
                  </a:moveTo>
                  <a:lnTo>
                    <a:pt x="0" y="0"/>
                  </a:lnTo>
                  <a:lnTo>
                    <a:pt x="0" y="1250891"/>
                  </a:lnTo>
                  <a:lnTo>
                    <a:pt x="2268504" y="1250891"/>
                  </a:lnTo>
                  <a:lnTo>
                    <a:pt x="2268504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346530" y="7007359"/>
              <a:ext cx="2268855" cy="923290"/>
            </a:xfrm>
            <a:custGeom>
              <a:avLst/>
              <a:gdLst/>
              <a:ahLst/>
              <a:cxnLst/>
              <a:rect l="l" t="t" r="r" b="b"/>
              <a:pathLst>
                <a:path w="2268854" h="923290">
                  <a:moveTo>
                    <a:pt x="0" y="923290"/>
                  </a:moveTo>
                  <a:lnTo>
                    <a:pt x="370522" y="923290"/>
                  </a:lnTo>
                </a:path>
                <a:path w="2268854" h="923290">
                  <a:moveTo>
                    <a:pt x="431015" y="923290"/>
                  </a:moveTo>
                  <a:lnTo>
                    <a:pt x="529317" y="923290"/>
                  </a:lnTo>
                </a:path>
                <a:path w="2268854" h="923290">
                  <a:moveTo>
                    <a:pt x="597372" y="923290"/>
                  </a:moveTo>
                  <a:lnTo>
                    <a:pt x="695624" y="923290"/>
                  </a:lnTo>
                </a:path>
                <a:path w="2268854" h="923290">
                  <a:moveTo>
                    <a:pt x="756117" y="923290"/>
                  </a:moveTo>
                  <a:lnTo>
                    <a:pt x="854419" y="923290"/>
                  </a:lnTo>
                </a:path>
                <a:path w="2268854" h="923290">
                  <a:moveTo>
                    <a:pt x="922474" y="923290"/>
                  </a:moveTo>
                  <a:lnTo>
                    <a:pt x="1020877" y="923290"/>
                  </a:lnTo>
                </a:path>
                <a:path w="2268854" h="923290">
                  <a:moveTo>
                    <a:pt x="1081371" y="923290"/>
                  </a:moveTo>
                  <a:lnTo>
                    <a:pt x="1179672" y="923290"/>
                  </a:lnTo>
                </a:path>
                <a:path w="2268854" h="923290">
                  <a:moveTo>
                    <a:pt x="1247728" y="923290"/>
                  </a:moveTo>
                  <a:lnTo>
                    <a:pt x="1338468" y="923290"/>
                  </a:lnTo>
                </a:path>
                <a:path w="2268854" h="923290">
                  <a:moveTo>
                    <a:pt x="1406523" y="923290"/>
                  </a:moveTo>
                  <a:lnTo>
                    <a:pt x="1504825" y="923290"/>
                  </a:lnTo>
                </a:path>
                <a:path w="2268854" h="923290">
                  <a:moveTo>
                    <a:pt x="1565318" y="923290"/>
                  </a:moveTo>
                  <a:lnTo>
                    <a:pt x="1663620" y="923290"/>
                  </a:lnTo>
                </a:path>
                <a:path w="2268854" h="923290">
                  <a:moveTo>
                    <a:pt x="1731675" y="923290"/>
                  </a:moveTo>
                  <a:lnTo>
                    <a:pt x="1829977" y="923290"/>
                  </a:lnTo>
                </a:path>
                <a:path w="2268854" h="923290">
                  <a:moveTo>
                    <a:pt x="1890471" y="923290"/>
                  </a:moveTo>
                  <a:lnTo>
                    <a:pt x="2155130" y="923290"/>
                  </a:lnTo>
                </a:path>
                <a:path w="2268854" h="923290">
                  <a:moveTo>
                    <a:pt x="2215623" y="923290"/>
                  </a:moveTo>
                  <a:lnTo>
                    <a:pt x="2268555" y="923290"/>
                  </a:lnTo>
                </a:path>
                <a:path w="2268854" h="923290">
                  <a:moveTo>
                    <a:pt x="0" y="774374"/>
                  </a:moveTo>
                  <a:lnTo>
                    <a:pt x="370522" y="774374"/>
                  </a:lnTo>
                </a:path>
                <a:path w="2268854" h="923290">
                  <a:moveTo>
                    <a:pt x="431015" y="774374"/>
                  </a:moveTo>
                  <a:lnTo>
                    <a:pt x="529317" y="774374"/>
                  </a:lnTo>
                </a:path>
                <a:path w="2268854" h="923290">
                  <a:moveTo>
                    <a:pt x="597372" y="774374"/>
                  </a:moveTo>
                  <a:lnTo>
                    <a:pt x="695624" y="774374"/>
                  </a:lnTo>
                </a:path>
                <a:path w="2268854" h="923290">
                  <a:moveTo>
                    <a:pt x="756117" y="774374"/>
                  </a:moveTo>
                  <a:lnTo>
                    <a:pt x="854419" y="774374"/>
                  </a:lnTo>
                </a:path>
                <a:path w="2268854" h="923290">
                  <a:moveTo>
                    <a:pt x="922474" y="774374"/>
                  </a:moveTo>
                  <a:lnTo>
                    <a:pt x="1179672" y="774374"/>
                  </a:lnTo>
                </a:path>
                <a:path w="2268854" h="923290">
                  <a:moveTo>
                    <a:pt x="1247728" y="774374"/>
                  </a:moveTo>
                  <a:lnTo>
                    <a:pt x="1338468" y="774374"/>
                  </a:lnTo>
                </a:path>
                <a:path w="2268854" h="923290">
                  <a:moveTo>
                    <a:pt x="1406523" y="774374"/>
                  </a:moveTo>
                  <a:lnTo>
                    <a:pt x="1504825" y="774374"/>
                  </a:lnTo>
                </a:path>
                <a:path w="2268854" h="923290">
                  <a:moveTo>
                    <a:pt x="1565318" y="774374"/>
                  </a:moveTo>
                  <a:lnTo>
                    <a:pt x="1663620" y="774374"/>
                  </a:lnTo>
                </a:path>
                <a:path w="2268854" h="923290">
                  <a:moveTo>
                    <a:pt x="1731675" y="774374"/>
                  </a:moveTo>
                  <a:lnTo>
                    <a:pt x="1829977" y="774374"/>
                  </a:lnTo>
                </a:path>
                <a:path w="2268854" h="923290">
                  <a:moveTo>
                    <a:pt x="1890471" y="774374"/>
                  </a:moveTo>
                  <a:lnTo>
                    <a:pt x="2268555" y="774374"/>
                  </a:lnTo>
                </a:path>
                <a:path w="2268854" h="923290">
                  <a:moveTo>
                    <a:pt x="0" y="615531"/>
                  </a:moveTo>
                  <a:lnTo>
                    <a:pt x="370522" y="615531"/>
                  </a:lnTo>
                </a:path>
                <a:path w="2268854" h="923290">
                  <a:moveTo>
                    <a:pt x="431015" y="615531"/>
                  </a:moveTo>
                  <a:lnTo>
                    <a:pt x="529317" y="615531"/>
                  </a:lnTo>
                </a:path>
                <a:path w="2268854" h="923290">
                  <a:moveTo>
                    <a:pt x="597372" y="615531"/>
                  </a:moveTo>
                  <a:lnTo>
                    <a:pt x="695624" y="615531"/>
                  </a:lnTo>
                </a:path>
                <a:path w="2268854" h="923290">
                  <a:moveTo>
                    <a:pt x="756117" y="615531"/>
                  </a:moveTo>
                  <a:lnTo>
                    <a:pt x="854419" y="615531"/>
                  </a:lnTo>
                </a:path>
                <a:path w="2268854" h="923290">
                  <a:moveTo>
                    <a:pt x="922474" y="615531"/>
                  </a:moveTo>
                  <a:lnTo>
                    <a:pt x="1179672" y="615531"/>
                  </a:lnTo>
                </a:path>
                <a:path w="2268854" h="923290">
                  <a:moveTo>
                    <a:pt x="1247728" y="615531"/>
                  </a:moveTo>
                  <a:lnTo>
                    <a:pt x="1504825" y="615531"/>
                  </a:lnTo>
                </a:path>
                <a:path w="2268854" h="923290">
                  <a:moveTo>
                    <a:pt x="1565318" y="615531"/>
                  </a:moveTo>
                  <a:lnTo>
                    <a:pt x="1663620" y="615531"/>
                  </a:lnTo>
                </a:path>
                <a:path w="2268854" h="923290">
                  <a:moveTo>
                    <a:pt x="1731675" y="615531"/>
                  </a:moveTo>
                  <a:lnTo>
                    <a:pt x="1829977" y="615531"/>
                  </a:lnTo>
                </a:path>
                <a:path w="2268854" h="923290">
                  <a:moveTo>
                    <a:pt x="1890471" y="615531"/>
                  </a:moveTo>
                  <a:lnTo>
                    <a:pt x="2268555" y="615531"/>
                  </a:lnTo>
                </a:path>
                <a:path w="2268854" h="923290">
                  <a:moveTo>
                    <a:pt x="0" y="456687"/>
                  </a:moveTo>
                  <a:lnTo>
                    <a:pt x="695624" y="456687"/>
                  </a:lnTo>
                </a:path>
                <a:path w="2268854" h="923290">
                  <a:moveTo>
                    <a:pt x="756117" y="456687"/>
                  </a:moveTo>
                  <a:lnTo>
                    <a:pt x="854419" y="456687"/>
                  </a:lnTo>
                </a:path>
                <a:path w="2268854" h="923290">
                  <a:moveTo>
                    <a:pt x="922474" y="456687"/>
                  </a:moveTo>
                  <a:lnTo>
                    <a:pt x="1663620" y="456687"/>
                  </a:lnTo>
                </a:path>
                <a:path w="2268854" h="923290">
                  <a:moveTo>
                    <a:pt x="1731675" y="456687"/>
                  </a:moveTo>
                  <a:lnTo>
                    <a:pt x="1829977" y="456687"/>
                  </a:lnTo>
                </a:path>
                <a:path w="2268854" h="923290">
                  <a:moveTo>
                    <a:pt x="1890471" y="456687"/>
                  </a:moveTo>
                  <a:lnTo>
                    <a:pt x="2268555" y="456687"/>
                  </a:lnTo>
                </a:path>
                <a:path w="2268854" h="923290">
                  <a:moveTo>
                    <a:pt x="0" y="307758"/>
                  </a:moveTo>
                  <a:lnTo>
                    <a:pt x="695624" y="307758"/>
                  </a:lnTo>
                </a:path>
                <a:path w="2268854" h="923290">
                  <a:moveTo>
                    <a:pt x="756117" y="307758"/>
                  </a:moveTo>
                  <a:lnTo>
                    <a:pt x="854419" y="307758"/>
                  </a:lnTo>
                </a:path>
                <a:path w="2268854" h="923290">
                  <a:moveTo>
                    <a:pt x="922474" y="307758"/>
                  </a:moveTo>
                  <a:lnTo>
                    <a:pt x="1829977" y="307758"/>
                  </a:lnTo>
                </a:path>
                <a:path w="2268854" h="923290">
                  <a:moveTo>
                    <a:pt x="1890471" y="307758"/>
                  </a:moveTo>
                  <a:lnTo>
                    <a:pt x="2268555" y="307758"/>
                  </a:lnTo>
                </a:path>
                <a:path w="2268854" h="923290">
                  <a:moveTo>
                    <a:pt x="0" y="148915"/>
                  </a:moveTo>
                  <a:lnTo>
                    <a:pt x="695624" y="148915"/>
                  </a:lnTo>
                </a:path>
                <a:path w="2268854" h="923290">
                  <a:moveTo>
                    <a:pt x="756117" y="148915"/>
                  </a:moveTo>
                  <a:lnTo>
                    <a:pt x="854419" y="148915"/>
                  </a:lnTo>
                </a:path>
                <a:path w="2268854" h="923290">
                  <a:moveTo>
                    <a:pt x="922474" y="148915"/>
                  </a:moveTo>
                  <a:lnTo>
                    <a:pt x="1829977" y="148915"/>
                  </a:lnTo>
                </a:path>
                <a:path w="2268854" h="923290">
                  <a:moveTo>
                    <a:pt x="1890471" y="148915"/>
                  </a:moveTo>
                  <a:lnTo>
                    <a:pt x="2268555" y="148915"/>
                  </a:lnTo>
                </a:path>
                <a:path w="2268854" h="923290">
                  <a:moveTo>
                    <a:pt x="0" y="0"/>
                  </a:moveTo>
                  <a:lnTo>
                    <a:pt x="854419" y="0"/>
                  </a:lnTo>
                </a:path>
                <a:path w="2268854" h="923290">
                  <a:moveTo>
                    <a:pt x="922474" y="0"/>
                  </a:moveTo>
                  <a:lnTo>
                    <a:pt x="2268555" y="0"/>
                  </a:lnTo>
                </a:path>
              </a:pathLst>
            </a:custGeom>
            <a:ln w="9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346530" y="6848516"/>
              <a:ext cx="2268855" cy="0"/>
            </a:xfrm>
            <a:custGeom>
              <a:avLst/>
              <a:gdLst/>
              <a:ahLst/>
              <a:cxnLst/>
              <a:rect l="l" t="t" r="r" b="b"/>
              <a:pathLst>
                <a:path w="2268854" h="0">
                  <a:moveTo>
                    <a:pt x="0" y="0"/>
                  </a:moveTo>
                  <a:lnTo>
                    <a:pt x="2268555" y="0"/>
                  </a:lnTo>
                </a:path>
              </a:pathLst>
            </a:custGeom>
            <a:ln w="9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346530" y="6848529"/>
              <a:ext cx="2268855" cy="1241425"/>
            </a:xfrm>
            <a:custGeom>
              <a:avLst/>
              <a:gdLst/>
              <a:ahLst/>
              <a:cxnLst/>
              <a:rect l="l" t="t" r="r" b="b"/>
              <a:pathLst>
                <a:path w="2268854" h="1241425">
                  <a:moveTo>
                    <a:pt x="0" y="1240963"/>
                  </a:moveTo>
                  <a:lnTo>
                    <a:pt x="2268504" y="1240963"/>
                  </a:lnTo>
                  <a:lnTo>
                    <a:pt x="2268504" y="0"/>
                  </a:lnTo>
                  <a:lnTo>
                    <a:pt x="0" y="0"/>
                  </a:lnTo>
                  <a:lnTo>
                    <a:pt x="0" y="1240963"/>
                  </a:lnTo>
                  <a:close/>
                </a:path>
              </a:pathLst>
            </a:custGeom>
            <a:ln w="9382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550695" y="7930649"/>
              <a:ext cx="68580" cy="159385"/>
            </a:xfrm>
            <a:custGeom>
              <a:avLst/>
              <a:gdLst/>
              <a:ahLst/>
              <a:cxnLst/>
              <a:rect l="l" t="t" r="r" b="b"/>
              <a:pathLst>
                <a:path w="68579" h="159384">
                  <a:moveTo>
                    <a:pt x="68055" y="0"/>
                  </a:moveTo>
                  <a:lnTo>
                    <a:pt x="0" y="0"/>
                  </a:lnTo>
                  <a:lnTo>
                    <a:pt x="0" y="158843"/>
                  </a:lnTo>
                  <a:lnTo>
                    <a:pt x="68055" y="158843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550695" y="7930649"/>
              <a:ext cx="68580" cy="159385"/>
            </a:xfrm>
            <a:custGeom>
              <a:avLst/>
              <a:gdLst/>
              <a:ahLst/>
              <a:cxnLst/>
              <a:rect l="l" t="t" r="r" b="b"/>
              <a:pathLst>
                <a:path w="68579" h="159384">
                  <a:moveTo>
                    <a:pt x="0" y="158843"/>
                  </a:moveTo>
                  <a:lnTo>
                    <a:pt x="68055" y="158843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158843"/>
                  </a:lnTo>
                  <a:close/>
                </a:path>
              </a:pathLst>
            </a:custGeom>
            <a:ln w="79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717052" y="7464047"/>
              <a:ext cx="60960" cy="625475"/>
            </a:xfrm>
            <a:custGeom>
              <a:avLst/>
              <a:gdLst/>
              <a:ahLst/>
              <a:cxnLst/>
              <a:rect l="l" t="t" r="r" b="b"/>
              <a:pathLst>
                <a:path w="60960" h="625475">
                  <a:moveTo>
                    <a:pt x="60493" y="0"/>
                  </a:moveTo>
                  <a:lnTo>
                    <a:pt x="0" y="0"/>
                  </a:lnTo>
                  <a:lnTo>
                    <a:pt x="0" y="625445"/>
                  </a:lnTo>
                  <a:lnTo>
                    <a:pt x="60493" y="625445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4717052" y="7464047"/>
              <a:ext cx="60960" cy="625475"/>
            </a:xfrm>
            <a:custGeom>
              <a:avLst/>
              <a:gdLst/>
              <a:ahLst/>
              <a:cxnLst/>
              <a:rect l="l" t="t" r="r" b="b"/>
              <a:pathLst>
                <a:path w="60960" h="625475">
                  <a:moveTo>
                    <a:pt x="0" y="625445"/>
                  </a:moveTo>
                  <a:lnTo>
                    <a:pt x="60493" y="625445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625445"/>
                  </a:lnTo>
                  <a:close/>
                </a:path>
              </a:pathLst>
            </a:custGeom>
            <a:ln w="75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875848" y="7464047"/>
              <a:ext cx="68580" cy="625475"/>
            </a:xfrm>
            <a:custGeom>
              <a:avLst/>
              <a:gdLst/>
              <a:ahLst/>
              <a:cxnLst/>
              <a:rect l="l" t="t" r="r" b="b"/>
              <a:pathLst>
                <a:path w="68579" h="625475">
                  <a:moveTo>
                    <a:pt x="68055" y="0"/>
                  </a:moveTo>
                  <a:lnTo>
                    <a:pt x="0" y="0"/>
                  </a:lnTo>
                  <a:lnTo>
                    <a:pt x="0" y="625445"/>
                  </a:lnTo>
                  <a:lnTo>
                    <a:pt x="68055" y="625445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875848" y="7464047"/>
              <a:ext cx="68580" cy="625475"/>
            </a:xfrm>
            <a:custGeom>
              <a:avLst/>
              <a:gdLst/>
              <a:ahLst/>
              <a:cxnLst/>
              <a:rect l="l" t="t" r="r" b="b"/>
              <a:pathLst>
                <a:path w="68579" h="625475">
                  <a:moveTo>
                    <a:pt x="0" y="625445"/>
                  </a:moveTo>
                  <a:lnTo>
                    <a:pt x="68055" y="625445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625445"/>
                  </a:lnTo>
                  <a:close/>
                </a:path>
              </a:pathLst>
            </a:custGeom>
            <a:ln w="75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5042154" y="7076866"/>
              <a:ext cx="60960" cy="1012825"/>
            </a:xfrm>
            <a:custGeom>
              <a:avLst/>
              <a:gdLst/>
              <a:ahLst/>
              <a:cxnLst/>
              <a:rect l="l" t="t" r="r" b="b"/>
              <a:pathLst>
                <a:path w="60960" h="1012825">
                  <a:moveTo>
                    <a:pt x="60493" y="0"/>
                  </a:moveTo>
                  <a:lnTo>
                    <a:pt x="0" y="0"/>
                  </a:lnTo>
                  <a:lnTo>
                    <a:pt x="0" y="1012626"/>
                  </a:lnTo>
                  <a:lnTo>
                    <a:pt x="60493" y="1012626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5042154" y="7076866"/>
              <a:ext cx="60960" cy="1012825"/>
            </a:xfrm>
            <a:custGeom>
              <a:avLst/>
              <a:gdLst/>
              <a:ahLst/>
              <a:cxnLst/>
              <a:rect l="l" t="t" r="r" b="b"/>
              <a:pathLst>
                <a:path w="60960" h="1012825">
                  <a:moveTo>
                    <a:pt x="0" y="1012626"/>
                  </a:moveTo>
                  <a:lnTo>
                    <a:pt x="60493" y="1012626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1012626"/>
                  </a:lnTo>
                  <a:close/>
                </a:path>
              </a:pathLst>
            </a:custGeom>
            <a:ln w="75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5200949" y="6927951"/>
              <a:ext cx="68580" cy="1162050"/>
            </a:xfrm>
            <a:custGeom>
              <a:avLst/>
              <a:gdLst/>
              <a:ahLst/>
              <a:cxnLst/>
              <a:rect l="l" t="t" r="r" b="b"/>
              <a:pathLst>
                <a:path w="68579" h="1162050">
                  <a:moveTo>
                    <a:pt x="68055" y="0"/>
                  </a:moveTo>
                  <a:lnTo>
                    <a:pt x="0" y="0"/>
                  </a:lnTo>
                  <a:lnTo>
                    <a:pt x="0" y="1161541"/>
                  </a:lnTo>
                  <a:lnTo>
                    <a:pt x="68055" y="1161541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5200949" y="6927951"/>
              <a:ext cx="68580" cy="1162050"/>
            </a:xfrm>
            <a:custGeom>
              <a:avLst/>
              <a:gdLst/>
              <a:ahLst/>
              <a:cxnLst/>
              <a:rect l="l" t="t" r="r" b="b"/>
              <a:pathLst>
                <a:path w="68579" h="1162050">
                  <a:moveTo>
                    <a:pt x="0" y="1161541"/>
                  </a:moveTo>
                  <a:lnTo>
                    <a:pt x="68055" y="1161541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1161541"/>
                  </a:lnTo>
                  <a:close/>
                </a:path>
              </a:pathLst>
            </a:custGeom>
            <a:ln w="75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5367407" y="7781734"/>
              <a:ext cx="60960" cy="307975"/>
            </a:xfrm>
            <a:custGeom>
              <a:avLst/>
              <a:gdLst/>
              <a:ahLst/>
              <a:cxnLst/>
              <a:rect l="l" t="t" r="r" b="b"/>
              <a:pathLst>
                <a:path w="60960" h="307975">
                  <a:moveTo>
                    <a:pt x="60493" y="0"/>
                  </a:moveTo>
                  <a:lnTo>
                    <a:pt x="0" y="0"/>
                  </a:lnTo>
                  <a:lnTo>
                    <a:pt x="0" y="307758"/>
                  </a:lnTo>
                  <a:lnTo>
                    <a:pt x="60493" y="307758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367407" y="7781734"/>
              <a:ext cx="60960" cy="307975"/>
            </a:xfrm>
            <a:custGeom>
              <a:avLst/>
              <a:gdLst/>
              <a:ahLst/>
              <a:cxnLst/>
              <a:rect l="l" t="t" r="r" b="b"/>
              <a:pathLst>
                <a:path w="60960" h="307975">
                  <a:moveTo>
                    <a:pt x="0" y="307758"/>
                  </a:moveTo>
                  <a:lnTo>
                    <a:pt x="60493" y="307758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307758"/>
                  </a:lnTo>
                  <a:close/>
                </a:path>
              </a:pathLst>
            </a:custGeom>
            <a:ln w="76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5526203" y="7464047"/>
              <a:ext cx="68580" cy="625475"/>
            </a:xfrm>
            <a:custGeom>
              <a:avLst/>
              <a:gdLst/>
              <a:ahLst/>
              <a:cxnLst/>
              <a:rect l="l" t="t" r="r" b="b"/>
              <a:pathLst>
                <a:path w="68579" h="625475">
                  <a:moveTo>
                    <a:pt x="68055" y="0"/>
                  </a:moveTo>
                  <a:lnTo>
                    <a:pt x="0" y="0"/>
                  </a:lnTo>
                  <a:lnTo>
                    <a:pt x="0" y="625445"/>
                  </a:lnTo>
                  <a:lnTo>
                    <a:pt x="68055" y="625445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5526203" y="7464047"/>
              <a:ext cx="68580" cy="625475"/>
            </a:xfrm>
            <a:custGeom>
              <a:avLst/>
              <a:gdLst/>
              <a:ahLst/>
              <a:cxnLst/>
              <a:rect l="l" t="t" r="r" b="b"/>
              <a:pathLst>
                <a:path w="68579" h="625475">
                  <a:moveTo>
                    <a:pt x="0" y="625445"/>
                  </a:moveTo>
                  <a:lnTo>
                    <a:pt x="68055" y="625445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625445"/>
                  </a:lnTo>
                  <a:close/>
                </a:path>
              </a:pathLst>
            </a:custGeom>
            <a:ln w="75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5684998" y="7622890"/>
              <a:ext cx="68580" cy="466725"/>
            </a:xfrm>
            <a:custGeom>
              <a:avLst/>
              <a:gdLst/>
              <a:ahLst/>
              <a:cxnLst/>
              <a:rect l="l" t="t" r="r" b="b"/>
              <a:pathLst>
                <a:path w="68579" h="466725">
                  <a:moveTo>
                    <a:pt x="68055" y="0"/>
                  </a:moveTo>
                  <a:lnTo>
                    <a:pt x="0" y="0"/>
                  </a:lnTo>
                  <a:lnTo>
                    <a:pt x="0" y="466602"/>
                  </a:lnTo>
                  <a:lnTo>
                    <a:pt x="68055" y="466602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5684998" y="7622890"/>
              <a:ext cx="68580" cy="466725"/>
            </a:xfrm>
            <a:custGeom>
              <a:avLst/>
              <a:gdLst/>
              <a:ahLst/>
              <a:cxnLst/>
              <a:rect l="l" t="t" r="r" b="b"/>
              <a:pathLst>
                <a:path w="68579" h="466725">
                  <a:moveTo>
                    <a:pt x="0" y="466602"/>
                  </a:moveTo>
                  <a:lnTo>
                    <a:pt x="68055" y="466602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466602"/>
                  </a:lnTo>
                  <a:close/>
                </a:path>
              </a:pathLst>
            </a:custGeom>
            <a:ln w="76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851355" y="7464047"/>
              <a:ext cx="60960" cy="625475"/>
            </a:xfrm>
            <a:custGeom>
              <a:avLst/>
              <a:gdLst/>
              <a:ahLst/>
              <a:cxnLst/>
              <a:rect l="l" t="t" r="r" b="b"/>
              <a:pathLst>
                <a:path w="60960" h="625475">
                  <a:moveTo>
                    <a:pt x="60493" y="0"/>
                  </a:moveTo>
                  <a:lnTo>
                    <a:pt x="0" y="0"/>
                  </a:lnTo>
                  <a:lnTo>
                    <a:pt x="0" y="625445"/>
                  </a:lnTo>
                  <a:lnTo>
                    <a:pt x="60493" y="625445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851355" y="7464047"/>
              <a:ext cx="60960" cy="625475"/>
            </a:xfrm>
            <a:custGeom>
              <a:avLst/>
              <a:gdLst/>
              <a:ahLst/>
              <a:cxnLst/>
              <a:rect l="l" t="t" r="r" b="b"/>
              <a:pathLst>
                <a:path w="60960" h="625475">
                  <a:moveTo>
                    <a:pt x="0" y="625445"/>
                  </a:moveTo>
                  <a:lnTo>
                    <a:pt x="60493" y="625445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625445"/>
                  </a:lnTo>
                  <a:close/>
                </a:path>
              </a:pathLst>
            </a:custGeom>
            <a:ln w="75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6010150" y="7315131"/>
              <a:ext cx="68580" cy="774700"/>
            </a:xfrm>
            <a:custGeom>
              <a:avLst/>
              <a:gdLst/>
              <a:ahLst/>
              <a:cxnLst/>
              <a:rect l="l" t="t" r="r" b="b"/>
              <a:pathLst>
                <a:path w="68579" h="774700">
                  <a:moveTo>
                    <a:pt x="68055" y="0"/>
                  </a:moveTo>
                  <a:lnTo>
                    <a:pt x="0" y="0"/>
                  </a:lnTo>
                  <a:lnTo>
                    <a:pt x="0" y="774361"/>
                  </a:lnTo>
                  <a:lnTo>
                    <a:pt x="68055" y="774361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6010150" y="7315131"/>
              <a:ext cx="68580" cy="774700"/>
            </a:xfrm>
            <a:custGeom>
              <a:avLst/>
              <a:gdLst/>
              <a:ahLst/>
              <a:cxnLst/>
              <a:rect l="l" t="t" r="r" b="b"/>
              <a:pathLst>
                <a:path w="68579" h="774700">
                  <a:moveTo>
                    <a:pt x="0" y="774361"/>
                  </a:moveTo>
                  <a:lnTo>
                    <a:pt x="68055" y="774361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774361"/>
                  </a:lnTo>
                  <a:close/>
                </a:path>
              </a:pathLst>
            </a:custGeom>
            <a:ln w="7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6176507" y="7076866"/>
              <a:ext cx="60960" cy="1012825"/>
            </a:xfrm>
            <a:custGeom>
              <a:avLst/>
              <a:gdLst/>
              <a:ahLst/>
              <a:cxnLst/>
              <a:rect l="l" t="t" r="r" b="b"/>
              <a:pathLst>
                <a:path w="60960" h="1012825">
                  <a:moveTo>
                    <a:pt x="60493" y="0"/>
                  </a:moveTo>
                  <a:lnTo>
                    <a:pt x="0" y="0"/>
                  </a:lnTo>
                  <a:lnTo>
                    <a:pt x="0" y="1012626"/>
                  </a:lnTo>
                  <a:lnTo>
                    <a:pt x="60493" y="1012626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6176507" y="7076866"/>
              <a:ext cx="60960" cy="1012825"/>
            </a:xfrm>
            <a:custGeom>
              <a:avLst/>
              <a:gdLst/>
              <a:ahLst/>
              <a:cxnLst/>
              <a:rect l="l" t="t" r="r" b="b"/>
              <a:pathLst>
                <a:path w="60960" h="1012825">
                  <a:moveTo>
                    <a:pt x="0" y="1012626"/>
                  </a:moveTo>
                  <a:lnTo>
                    <a:pt x="60493" y="1012626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1012626"/>
                  </a:lnTo>
                  <a:close/>
                </a:path>
              </a:pathLst>
            </a:custGeom>
            <a:ln w="75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6335303" y="7930649"/>
              <a:ext cx="68580" cy="159385"/>
            </a:xfrm>
            <a:custGeom>
              <a:avLst/>
              <a:gdLst/>
              <a:ahLst/>
              <a:cxnLst/>
              <a:rect l="l" t="t" r="r" b="b"/>
              <a:pathLst>
                <a:path w="68579" h="159384">
                  <a:moveTo>
                    <a:pt x="68055" y="0"/>
                  </a:moveTo>
                  <a:lnTo>
                    <a:pt x="0" y="0"/>
                  </a:lnTo>
                  <a:lnTo>
                    <a:pt x="0" y="158843"/>
                  </a:lnTo>
                  <a:lnTo>
                    <a:pt x="68055" y="158843"/>
                  </a:lnTo>
                  <a:lnTo>
                    <a:pt x="68055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6335303" y="7930649"/>
              <a:ext cx="68580" cy="159385"/>
            </a:xfrm>
            <a:custGeom>
              <a:avLst/>
              <a:gdLst/>
              <a:ahLst/>
              <a:cxnLst/>
              <a:rect l="l" t="t" r="r" b="b"/>
              <a:pathLst>
                <a:path w="68579" h="159384">
                  <a:moveTo>
                    <a:pt x="0" y="158843"/>
                  </a:moveTo>
                  <a:lnTo>
                    <a:pt x="68055" y="158843"/>
                  </a:lnTo>
                  <a:lnTo>
                    <a:pt x="68055" y="0"/>
                  </a:lnTo>
                  <a:lnTo>
                    <a:pt x="0" y="0"/>
                  </a:lnTo>
                  <a:lnTo>
                    <a:pt x="0" y="158843"/>
                  </a:lnTo>
                  <a:close/>
                </a:path>
              </a:pathLst>
            </a:custGeom>
            <a:ln w="79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6501660" y="7861155"/>
              <a:ext cx="60960" cy="228600"/>
            </a:xfrm>
            <a:custGeom>
              <a:avLst/>
              <a:gdLst/>
              <a:ahLst/>
              <a:cxnLst/>
              <a:rect l="l" t="t" r="r" b="b"/>
              <a:pathLst>
                <a:path w="60959" h="228600">
                  <a:moveTo>
                    <a:pt x="60493" y="0"/>
                  </a:moveTo>
                  <a:lnTo>
                    <a:pt x="0" y="0"/>
                  </a:lnTo>
                  <a:lnTo>
                    <a:pt x="0" y="228337"/>
                  </a:lnTo>
                  <a:lnTo>
                    <a:pt x="60493" y="228337"/>
                  </a:lnTo>
                  <a:lnTo>
                    <a:pt x="60493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6501660" y="7861155"/>
              <a:ext cx="60960" cy="228600"/>
            </a:xfrm>
            <a:custGeom>
              <a:avLst/>
              <a:gdLst/>
              <a:ahLst/>
              <a:cxnLst/>
              <a:rect l="l" t="t" r="r" b="b"/>
              <a:pathLst>
                <a:path w="60959" h="228600">
                  <a:moveTo>
                    <a:pt x="0" y="228337"/>
                  </a:moveTo>
                  <a:lnTo>
                    <a:pt x="60493" y="228337"/>
                  </a:lnTo>
                  <a:lnTo>
                    <a:pt x="60493" y="0"/>
                  </a:lnTo>
                  <a:lnTo>
                    <a:pt x="0" y="0"/>
                  </a:lnTo>
                  <a:lnTo>
                    <a:pt x="0" y="228337"/>
                  </a:lnTo>
                  <a:close/>
                </a:path>
              </a:pathLst>
            </a:custGeom>
            <a:ln w="7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316283" y="6848516"/>
              <a:ext cx="2321560" cy="1271270"/>
            </a:xfrm>
            <a:custGeom>
              <a:avLst/>
              <a:gdLst/>
              <a:ahLst/>
              <a:cxnLst/>
              <a:rect l="l" t="t" r="r" b="b"/>
              <a:pathLst>
                <a:path w="2321559" h="1271270">
                  <a:moveTo>
                    <a:pt x="2298802" y="1240976"/>
                  </a:moveTo>
                  <a:lnTo>
                    <a:pt x="2298802" y="0"/>
                  </a:lnTo>
                </a:path>
                <a:path w="2321559" h="1271270">
                  <a:moveTo>
                    <a:pt x="2268555" y="1240976"/>
                  </a:moveTo>
                  <a:lnTo>
                    <a:pt x="2321487" y="1240976"/>
                  </a:lnTo>
                </a:path>
                <a:path w="2321559" h="1271270">
                  <a:moveTo>
                    <a:pt x="2268555" y="1111916"/>
                  </a:moveTo>
                  <a:lnTo>
                    <a:pt x="2321487" y="1111916"/>
                  </a:lnTo>
                </a:path>
                <a:path w="2321559" h="1271270">
                  <a:moveTo>
                    <a:pt x="2268555" y="992784"/>
                  </a:moveTo>
                  <a:lnTo>
                    <a:pt x="2321487" y="992784"/>
                  </a:lnTo>
                </a:path>
                <a:path w="2321559" h="1271270">
                  <a:moveTo>
                    <a:pt x="2268555" y="873651"/>
                  </a:moveTo>
                  <a:lnTo>
                    <a:pt x="2321487" y="873651"/>
                  </a:lnTo>
                </a:path>
                <a:path w="2321559" h="1271270">
                  <a:moveTo>
                    <a:pt x="2268555" y="744591"/>
                  </a:moveTo>
                  <a:lnTo>
                    <a:pt x="2321487" y="744591"/>
                  </a:lnTo>
                </a:path>
                <a:path w="2321559" h="1271270">
                  <a:moveTo>
                    <a:pt x="2268555" y="615531"/>
                  </a:moveTo>
                  <a:lnTo>
                    <a:pt x="2321487" y="615531"/>
                  </a:lnTo>
                </a:path>
                <a:path w="2321559" h="1271270">
                  <a:moveTo>
                    <a:pt x="2268555" y="496398"/>
                  </a:moveTo>
                  <a:lnTo>
                    <a:pt x="2321487" y="496398"/>
                  </a:lnTo>
                </a:path>
                <a:path w="2321559" h="1271270">
                  <a:moveTo>
                    <a:pt x="2268555" y="367325"/>
                  </a:moveTo>
                  <a:lnTo>
                    <a:pt x="2321487" y="367325"/>
                  </a:lnTo>
                </a:path>
                <a:path w="2321559" h="1271270">
                  <a:moveTo>
                    <a:pt x="2268555" y="248192"/>
                  </a:moveTo>
                  <a:lnTo>
                    <a:pt x="2321487" y="248192"/>
                  </a:lnTo>
                </a:path>
                <a:path w="2321559" h="1271270">
                  <a:moveTo>
                    <a:pt x="2268555" y="129060"/>
                  </a:moveTo>
                  <a:lnTo>
                    <a:pt x="2321487" y="129060"/>
                  </a:lnTo>
                </a:path>
                <a:path w="2321559" h="1271270">
                  <a:moveTo>
                    <a:pt x="2268555" y="0"/>
                  </a:moveTo>
                  <a:lnTo>
                    <a:pt x="2321487" y="0"/>
                  </a:lnTo>
                </a:path>
                <a:path w="2321559" h="1271270">
                  <a:moveTo>
                    <a:pt x="30246" y="1240976"/>
                  </a:moveTo>
                  <a:lnTo>
                    <a:pt x="30246" y="0"/>
                  </a:lnTo>
                </a:path>
                <a:path w="2321559" h="1271270">
                  <a:moveTo>
                    <a:pt x="0" y="1240976"/>
                  </a:moveTo>
                  <a:lnTo>
                    <a:pt x="30246" y="1240976"/>
                  </a:lnTo>
                </a:path>
                <a:path w="2321559" h="1271270">
                  <a:moveTo>
                    <a:pt x="0" y="1082133"/>
                  </a:moveTo>
                  <a:lnTo>
                    <a:pt x="30246" y="1082133"/>
                  </a:lnTo>
                </a:path>
                <a:path w="2321559" h="1271270">
                  <a:moveTo>
                    <a:pt x="0" y="933217"/>
                  </a:moveTo>
                  <a:lnTo>
                    <a:pt x="30246" y="933217"/>
                  </a:lnTo>
                </a:path>
                <a:path w="2321559" h="1271270">
                  <a:moveTo>
                    <a:pt x="0" y="774374"/>
                  </a:moveTo>
                  <a:lnTo>
                    <a:pt x="30246" y="774374"/>
                  </a:lnTo>
                </a:path>
                <a:path w="2321559" h="1271270">
                  <a:moveTo>
                    <a:pt x="0" y="615531"/>
                  </a:moveTo>
                  <a:lnTo>
                    <a:pt x="30246" y="615531"/>
                  </a:lnTo>
                </a:path>
                <a:path w="2321559" h="1271270">
                  <a:moveTo>
                    <a:pt x="0" y="466602"/>
                  </a:moveTo>
                  <a:lnTo>
                    <a:pt x="30246" y="466602"/>
                  </a:lnTo>
                </a:path>
                <a:path w="2321559" h="1271270">
                  <a:moveTo>
                    <a:pt x="0" y="307758"/>
                  </a:moveTo>
                  <a:lnTo>
                    <a:pt x="30246" y="307758"/>
                  </a:lnTo>
                </a:path>
                <a:path w="2321559" h="1271270">
                  <a:moveTo>
                    <a:pt x="0" y="158843"/>
                  </a:moveTo>
                  <a:lnTo>
                    <a:pt x="30246" y="158843"/>
                  </a:lnTo>
                </a:path>
                <a:path w="2321559" h="1271270">
                  <a:moveTo>
                    <a:pt x="0" y="0"/>
                  </a:moveTo>
                  <a:lnTo>
                    <a:pt x="30246" y="0"/>
                  </a:lnTo>
                </a:path>
                <a:path w="2321559" h="1271270">
                  <a:moveTo>
                    <a:pt x="30246" y="1240976"/>
                  </a:moveTo>
                  <a:lnTo>
                    <a:pt x="2298802" y="1240976"/>
                  </a:lnTo>
                </a:path>
                <a:path w="2321559" h="1271270">
                  <a:moveTo>
                    <a:pt x="30246" y="1240976"/>
                  </a:moveTo>
                  <a:lnTo>
                    <a:pt x="30246" y="1270759"/>
                  </a:lnTo>
                </a:path>
                <a:path w="2321559" h="1271270">
                  <a:moveTo>
                    <a:pt x="189042" y="1240976"/>
                  </a:moveTo>
                  <a:lnTo>
                    <a:pt x="189042" y="1270759"/>
                  </a:lnTo>
                </a:path>
                <a:path w="2321559" h="1271270">
                  <a:moveTo>
                    <a:pt x="355399" y="1240976"/>
                  </a:moveTo>
                  <a:lnTo>
                    <a:pt x="355399" y="1270759"/>
                  </a:lnTo>
                </a:path>
                <a:path w="2321559" h="1271270">
                  <a:moveTo>
                    <a:pt x="514194" y="1240976"/>
                  </a:moveTo>
                  <a:lnTo>
                    <a:pt x="514194" y="1270759"/>
                  </a:lnTo>
                </a:path>
                <a:path w="2321559" h="1271270">
                  <a:moveTo>
                    <a:pt x="680551" y="1240976"/>
                  </a:moveTo>
                  <a:lnTo>
                    <a:pt x="680551" y="1270759"/>
                  </a:lnTo>
                </a:path>
                <a:path w="2321559" h="1271270">
                  <a:moveTo>
                    <a:pt x="839296" y="1240976"/>
                  </a:moveTo>
                  <a:lnTo>
                    <a:pt x="839296" y="1270759"/>
                  </a:lnTo>
                </a:path>
                <a:path w="2321559" h="1271270">
                  <a:moveTo>
                    <a:pt x="1005754" y="1240976"/>
                  </a:moveTo>
                  <a:lnTo>
                    <a:pt x="1005754" y="1270759"/>
                  </a:lnTo>
                </a:path>
                <a:path w="2321559" h="1271270">
                  <a:moveTo>
                    <a:pt x="1164549" y="1240976"/>
                  </a:moveTo>
                  <a:lnTo>
                    <a:pt x="1164549" y="1270759"/>
                  </a:lnTo>
                </a:path>
                <a:path w="2321559" h="1271270">
                  <a:moveTo>
                    <a:pt x="1323344" y="1240976"/>
                  </a:moveTo>
                  <a:lnTo>
                    <a:pt x="1323344" y="1270759"/>
                  </a:lnTo>
                </a:path>
                <a:path w="2321559" h="1271270">
                  <a:moveTo>
                    <a:pt x="1489701" y="1240976"/>
                  </a:moveTo>
                  <a:lnTo>
                    <a:pt x="1489701" y="1270759"/>
                  </a:lnTo>
                </a:path>
                <a:path w="2321559" h="1271270">
                  <a:moveTo>
                    <a:pt x="1648497" y="1240976"/>
                  </a:moveTo>
                  <a:lnTo>
                    <a:pt x="1648497" y="1270759"/>
                  </a:lnTo>
                </a:path>
                <a:path w="2321559" h="1271270">
                  <a:moveTo>
                    <a:pt x="1814854" y="1240976"/>
                  </a:moveTo>
                  <a:lnTo>
                    <a:pt x="1814854" y="1270759"/>
                  </a:lnTo>
                </a:path>
                <a:path w="2321559" h="1271270">
                  <a:moveTo>
                    <a:pt x="1973649" y="1240976"/>
                  </a:moveTo>
                  <a:lnTo>
                    <a:pt x="1973649" y="1270759"/>
                  </a:lnTo>
                </a:path>
                <a:path w="2321559" h="1271270">
                  <a:moveTo>
                    <a:pt x="2140006" y="1240976"/>
                  </a:moveTo>
                  <a:lnTo>
                    <a:pt x="2140006" y="1270759"/>
                  </a:lnTo>
                </a:path>
                <a:path w="2321559" h="1271270">
                  <a:moveTo>
                    <a:pt x="2298802" y="1240976"/>
                  </a:moveTo>
                  <a:lnTo>
                    <a:pt x="2298802" y="1270759"/>
                  </a:lnTo>
                </a:path>
              </a:pathLst>
            </a:custGeom>
            <a:ln w="87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422147" y="8069637"/>
              <a:ext cx="166370" cy="20320"/>
            </a:xfrm>
            <a:custGeom>
              <a:avLst/>
              <a:gdLst/>
              <a:ahLst/>
              <a:cxnLst/>
              <a:rect l="l" t="t" r="r" b="b"/>
              <a:pathLst>
                <a:path w="166370" h="20320">
                  <a:moveTo>
                    <a:pt x="0" y="19855"/>
                  </a:moveTo>
                  <a:lnTo>
                    <a:pt x="166357" y="0"/>
                  </a:lnTo>
                </a:path>
              </a:pathLst>
            </a:custGeom>
            <a:ln w="9894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588504" y="6888227"/>
              <a:ext cx="1777364" cy="1181735"/>
            </a:xfrm>
            <a:custGeom>
              <a:avLst/>
              <a:gdLst/>
              <a:ahLst/>
              <a:cxnLst/>
              <a:rect l="l" t="t" r="r" b="b"/>
              <a:pathLst>
                <a:path w="1777364" h="1181734">
                  <a:moveTo>
                    <a:pt x="0" y="1181410"/>
                  </a:moveTo>
                  <a:lnTo>
                    <a:pt x="158795" y="1072205"/>
                  </a:lnTo>
                </a:path>
                <a:path w="1777364" h="1181734">
                  <a:moveTo>
                    <a:pt x="158795" y="1072205"/>
                  </a:moveTo>
                  <a:lnTo>
                    <a:pt x="325152" y="972928"/>
                  </a:lnTo>
                </a:path>
                <a:path w="1777364" h="1181734">
                  <a:moveTo>
                    <a:pt x="325152" y="972928"/>
                  </a:moveTo>
                  <a:lnTo>
                    <a:pt x="483897" y="814085"/>
                  </a:lnTo>
                </a:path>
                <a:path w="1777364" h="1181734">
                  <a:moveTo>
                    <a:pt x="483897" y="814085"/>
                  </a:moveTo>
                  <a:lnTo>
                    <a:pt x="642692" y="625458"/>
                  </a:lnTo>
                </a:path>
                <a:path w="1777364" h="1181734">
                  <a:moveTo>
                    <a:pt x="642692" y="625458"/>
                  </a:moveTo>
                  <a:lnTo>
                    <a:pt x="809150" y="575820"/>
                  </a:lnTo>
                </a:path>
                <a:path w="1777364" h="1181734">
                  <a:moveTo>
                    <a:pt x="809150" y="575820"/>
                  </a:moveTo>
                  <a:lnTo>
                    <a:pt x="967945" y="476543"/>
                  </a:lnTo>
                </a:path>
                <a:path w="1777364" h="1181734">
                  <a:moveTo>
                    <a:pt x="967945" y="476543"/>
                  </a:moveTo>
                  <a:lnTo>
                    <a:pt x="1134302" y="407036"/>
                  </a:lnTo>
                </a:path>
                <a:path w="1777364" h="1181734">
                  <a:moveTo>
                    <a:pt x="1134302" y="407036"/>
                  </a:moveTo>
                  <a:lnTo>
                    <a:pt x="1293098" y="307758"/>
                  </a:lnTo>
                </a:path>
                <a:path w="1777364" h="1181734">
                  <a:moveTo>
                    <a:pt x="1293098" y="307758"/>
                  </a:moveTo>
                  <a:lnTo>
                    <a:pt x="1459455" y="178698"/>
                  </a:lnTo>
                </a:path>
                <a:path w="1777364" h="1181734">
                  <a:moveTo>
                    <a:pt x="1459455" y="178698"/>
                  </a:moveTo>
                  <a:lnTo>
                    <a:pt x="1618250" y="19855"/>
                  </a:lnTo>
                </a:path>
                <a:path w="1777364" h="1181734">
                  <a:moveTo>
                    <a:pt x="1618250" y="19855"/>
                  </a:moveTo>
                  <a:lnTo>
                    <a:pt x="1777045" y="0"/>
                  </a:lnTo>
                </a:path>
              </a:pathLst>
            </a:custGeom>
            <a:ln w="8744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6365550" y="6848516"/>
              <a:ext cx="166370" cy="40005"/>
            </a:xfrm>
            <a:custGeom>
              <a:avLst/>
              <a:gdLst/>
              <a:ahLst/>
              <a:cxnLst/>
              <a:rect l="l" t="t" r="r" b="b"/>
              <a:pathLst>
                <a:path w="166370" h="40004">
                  <a:moveTo>
                    <a:pt x="0" y="39710"/>
                  </a:moveTo>
                  <a:lnTo>
                    <a:pt x="166357" y="0"/>
                  </a:lnTo>
                </a:path>
              </a:pathLst>
            </a:custGeom>
            <a:ln w="980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407023" y="806963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407023" y="806963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573380" y="8049782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573380" y="8049782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732176" y="794057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732176" y="794057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898533" y="784130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898533" y="784130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5057278" y="768245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057278" y="768245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216073" y="749383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216073" y="749383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382531" y="7444192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5382531" y="7444192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5541326" y="7344915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5541326" y="7344915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5707683" y="727540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5707683" y="727540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5866478" y="717613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5866478" y="717613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6032836" y="704707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6032836" y="7047070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6191631" y="688822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6191631" y="6888227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6350426" y="6868371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6350426" y="6868371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6516783" y="6828661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30246" y="0"/>
                  </a:moveTo>
                  <a:lnTo>
                    <a:pt x="0" y="0"/>
                  </a:lnTo>
                  <a:lnTo>
                    <a:pt x="0" y="39710"/>
                  </a:lnTo>
                  <a:lnTo>
                    <a:pt x="30246" y="39710"/>
                  </a:lnTo>
                  <a:lnTo>
                    <a:pt x="30246" y="0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6516783" y="6828661"/>
              <a:ext cx="30480" cy="40005"/>
            </a:xfrm>
            <a:custGeom>
              <a:avLst/>
              <a:gdLst/>
              <a:ahLst/>
              <a:cxnLst/>
              <a:rect l="l" t="t" r="r" b="b"/>
              <a:pathLst>
                <a:path w="30479" h="40004">
                  <a:moveTo>
                    <a:pt x="0" y="39710"/>
                  </a:moveTo>
                  <a:lnTo>
                    <a:pt x="30246" y="39710"/>
                  </a:lnTo>
                  <a:lnTo>
                    <a:pt x="30246" y="0"/>
                  </a:lnTo>
                  <a:lnTo>
                    <a:pt x="0" y="0"/>
                  </a:lnTo>
                  <a:lnTo>
                    <a:pt x="0" y="39710"/>
                  </a:lnTo>
                  <a:close/>
                </a:path>
              </a:pathLst>
            </a:custGeom>
            <a:ln w="8430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3" name="object 203" descr=""/>
          <p:cNvSpPr txBox="1"/>
          <p:nvPr/>
        </p:nvSpPr>
        <p:spPr>
          <a:xfrm>
            <a:off x="6702196" y="6762417"/>
            <a:ext cx="149225" cy="14052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ts val="1000"/>
              </a:lnSpc>
              <a:spcBef>
                <a:spcPts val="110"/>
              </a:spcBef>
            </a:pPr>
            <a:r>
              <a:rPr dirty="0" sz="850" spc="-100">
                <a:latin typeface="Microsoft Sans Serif"/>
                <a:cs typeface="Microsoft Sans Serif"/>
              </a:rPr>
              <a:t>100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90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80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70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60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50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40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30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0"/>
              </a:lnSpc>
            </a:pPr>
            <a:r>
              <a:rPr dirty="0" sz="850" spc="-25">
                <a:latin typeface="Microsoft Sans Serif"/>
                <a:cs typeface="Microsoft Sans Serif"/>
              </a:rPr>
              <a:t>20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985"/>
              </a:lnSpc>
            </a:pPr>
            <a:r>
              <a:rPr dirty="0" sz="850" spc="-2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ts val="1000"/>
              </a:lnSpc>
            </a:pPr>
            <a:r>
              <a:rPr dirty="0" sz="850" spc="-50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4168074" y="6738061"/>
            <a:ext cx="104775" cy="1429385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850" spc="-95">
                <a:latin typeface="Microsoft Sans Serif"/>
                <a:cs typeface="Microsoft Sans Serif"/>
              </a:rPr>
              <a:t>16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r>
              <a:rPr dirty="0" sz="850" spc="-95">
                <a:latin typeface="Microsoft Sans Serif"/>
                <a:cs typeface="Microsoft Sans Serif"/>
              </a:rPr>
              <a:t>14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r>
              <a:rPr dirty="0" sz="850" spc="-95">
                <a:latin typeface="Microsoft Sans Serif"/>
                <a:cs typeface="Microsoft Sans Serif"/>
              </a:rPr>
              <a:t>12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r>
              <a:rPr dirty="0" sz="850" spc="-95">
                <a:latin typeface="Microsoft Sans Serif"/>
                <a:cs typeface="Microsoft Sans Serif"/>
              </a:rPr>
              <a:t>10</a:t>
            </a:r>
            <a:endParaRPr sz="850">
              <a:latin typeface="Microsoft Sans Serif"/>
              <a:cs typeface="Microsoft Sans Serif"/>
            </a:endParaRPr>
          </a:p>
          <a:p>
            <a:pPr marL="45085">
              <a:lnSpc>
                <a:spcPct val="100000"/>
              </a:lnSpc>
              <a:spcBef>
                <a:spcPts val="210"/>
              </a:spcBef>
            </a:pPr>
            <a:r>
              <a:rPr dirty="0" sz="850" spc="-55">
                <a:latin typeface="Microsoft Sans Serif"/>
                <a:cs typeface="Microsoft Sans Serif"/>
              </a:rPr>
              <a:t>8</a:t>
            </a:r>
            <a:endParaRPr sz="850">
              <a:latin typeface="Microsoft Sans Serif"/>
              <a:cs typeface="Microsoft Sans Serif"/>
            </a:endParaRPr>
          </a:p>
          <a:p>
            <a:pPr marL="45085">
              <a:lnSpc>
                <a:spcPct val="100000"/>
              </a:lnSpc>
              <a:spcBef>
                <a:spcPts val="210"/>
              </a:spcBef>
            </a:pPr>
            <a:r>
              <a:rPr dirty="0" sz="850" spc="-55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  <a:p>
            <a:pPr marL="45085">
              <a:lnSpc>
                <a:spcPct val="100000"/>
              </a:lnSpc>
              <a:spcBef>
                <a:spcPts val="204"/>
              </a:spcBef>
            </a:pPr>
            <a:r>
              <a:rPr dirty="0" sz="850" spc="-55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  <a:p>
            <a:pPr marL="45085">
              <a:lnSpc>
                <a:spcPct val="100000"/>
              </a:lnSpc>
              <a:spcBef>
                <a:spcPts val="210"/>
              </a:spcBef>
            </a:pPr>
            <a:r>
              <a:rPr dirty="0" sz="850" spc="-55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  <a:p>
            <a:pPr marL="45085">
              <a:lnSpc>
                <a:spcPct val="100000"/>
              </a:lnSpc>
              <a:spcBef>
                <a:spcPts val="209"/>
              </a:spcBef>
            </a:pPr>
            <a:r>
              <a:rPr dirty="0" sz="850" spc="-55"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pic>
        <p:nvPicPr>
          <p:cNvPr id="205" name="object 20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06624" y="8221796"/>
            <a:ext cx="2235305" cy="175098"/>
          </a:xfrm>
          <a:prstGeom prst="rect">
            <a:avLst/>
          </a:prstGeom>
        </p:spPr>
      </p:pic>
      <p:sp>
        <p:nvSpPr>
          <p:cNvPr id="206" name="object 206" descr=""/>
          <p:cNvSpPr txBox="1"/>
          <p:nvPr/>
        </p:nvSpPr>
        <p:spPr>
          <a:xfrm>
            <a:off x="6757237" y="7209435"/>
            <a:ext cx="118745" cy="63246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50" spc="120" b="1">
                <a:latin typeface="Arial"/>
                <a:cs typeface="Arial"/>
              </a:rPr>
              <a:t>Acumulado</a:t>
            </a:r>
            <a:endParaRPr sz="650">
              <a:latin typeface="Arial"/>
              <a:cs typeface="Arial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4043274" y="7029153"/>
            <a:ext cx="118745" cy="1072515"/>
          </a:xfrm>
          <a:prstGeom prst="rect">
            <a:avLst/>
          </a:prstGeom>
        </p:spPr>
        <p:txBody>
          <a:bodyPr wrap="square" lIns="0" tIns="50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650" spc="105" b="1">
                <a:latin typeface="Arial"/>
                <a:cs typeface="Arial"/>
              </a:rPr>
              <a:t>Frecuencia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25" b="1">
                <a:latin typeface="Arial"/>
                <a:cs typeface="Arial"/>
              </a:rPr>
              <a:t>de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10" b="1">
                <a:latin typeface="Arial"/>
                <a:cs typeface="Arial"/>
              </a:rPr>
              <a:t>datos</a:t>
            </a:r>
            <a:endParaRPr sz="650">
              <a:latin typeface="Arial"/>
              <a:cs typeface="Arial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4940626" y="6670354"/>
            <a:ext cx="1398270" cy="1574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850" spc="-155" b="1">
                <a:latin typeface="Arial"/>
                <a:cs typeface="Arial"/>
              </a:rPr>
              <a:t>CASO</a:t>
            </a:r>
            <a:r>
              <a:rPr dirty="0" sz="850" spc="-55" b="1">
                <a:latin typeface="Arial"/>
                <a:cs typeface="Arial"/>
              </a:rPr>
              <a:t> </a:t>
            </a:r>
            <a:r>
              <a:rPr dirty="0" sz="850" spc="-120" b="1">
                <a:latin typeface="Arial"/>
                <a:cs typeface="Arial"/>
              </a:rPr>
              <a:t>1_</a:t>
            </a:r>
            <a:r>
              <a:rPr dirty="0" sz="850" spc="-100" b="1">
                <a:latin typeface="Arial"/>
                <a:cs typeface="Arial"/>
              </a:rPr>
              <a:t> </a:t>
            </a:r>
            <a:r>
              <a:rPr dirty="0" sz="850" spc="-110" b="1">
                <a:latin typeface="Arial"/>
                <a:cs typeface="Arial"/>
              </a:rPr>
              <a:t>El</a:t>
            </a:r>
            <a:r>
              <a:rPr dirty="0" sz="850" spc="-15" b="1">
                <a:latin typeface="Arial"/>
                <a:cs typeface="Arial"/>
              </a:rPr>
              <a:t> </a:t>
            </a:r>
            <a:r>
              <a:rPr dirty="0" sz="850" spc="-114" b="1">
                <a:latin typeface="Arial"/>
                <a:cs typeface="Arial"/>
              </a:rPr>
              <a:t>Bosque-Ternera</a:t>
            </a:r>
            <a:r>
              <a:rPr dirty="0" sz="850" spc="-100" b="1">
                <a:latin typeface="Arial"/>
                <a:cs typeface="Arial"/>
              </a:rPr>
              <a:t> </a:t>
            </a:r>
            <a:r>
              <a:rPr dirty="0" sz="850" spc="-125" b="1">
                <a:latin typeface="Arial"/>
                <a:cs typeface="Arial"/>
              </a:rPr>
              <a:t>Fase</a:t>
            </a:r>
            <a:r>
              <a:rPr dirty="0" sz="850" spc="-100" b="1">
                <a:latin typeface="Arial"/>
                <a:cs typeface="Arial"/>
              </a:rPr>
              <a:t> </a:t>
            </a:r>
            <a:r>
              <a:rPr dirty="0" sz="850" spc="-50" b="1">
                <a:latin typeface="Arial"/>
                <a:cs typeface="Arial"/>
              </a:rPr>
              <a:t>C</a:t>
            </a:r>
            <a:endParaRPr sz="850">
              <a:latin typeface="Arial"/>
              <a:cs typeface="Arial"/>
            </a:endParaRPr>
          </a:p>
        </p:txBody>
      </p:sp>
      <p:sp>
        <p:nvSpPr>
          <p:cNvPr id="209" name="object 209" descr=""/>
          <p:cNvSpPr/>
          <p:nvPr/>
        </p:nvSpPr>
        <p:spPr>
          <a:xfrm>
            <a:off x="4006254" y="6590409"/>
            <a:ext cx="2949575" cy="2055495"/>
          </a:xfrm>
          <a:custGeom>
            <a:avLst/>
            <a:gdLst/>
            <a:ahLst/>
            <a:cxnLst/>
            <a:rect l="l" t="t" r="r" b="b"/>
            <a:pathLst>
              <a:path w="2949575" h="2055495">
                <a:moveTo>
                  <a:pt x="0" y="2055035"/>
                </a:moveTo>
                <a:lnTo>
                  <a:pt x="2949056" y="2055035"/>
                </a:lnTo>
                <a:lnTo>
                  <a:pt x="2949056" y="0"/>
                </a:lnTo>
                <a:lnTo>
                  <a:pt x="0" y="0"/>
                </a:lnTo>
                <a:lnTo>
                  <a:pt x="0" y="2055035"/>
                </a:lnTo>
                <a:close/>
              </a:path>
            </a:pathLst>
          </a:custGeom>
          <a:ln w="91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 txBox="1"/>
          <p:nvPr/>
        </p:nvSpPr>
        <p:spPr>
          <a:xfrm>
            <a:off x="2185884" y="8425894"/>
            <a:ext cx="3565525" cy="4432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  <a:tabLst>
                <a:tab pos="3035935" algn="l"/>
              </a:tabLst>
            </a:pPr>
            <a:r>
              <a:rPr dirty="0" sz="850" spc="-114" b="1">
                <a:latin typeface="Arial"/>
                <a:cs typeface="Arial"/>
              </a:rPr>
              <a:t>Tensión,</a:t>
            </a:r>
            <a:r>
              <a:rPr dirty="0" sz="850" spc="-75" b="1">
                <a:latin typeface="Arial"/>
                <a:cs typeface="Arial"/>
              </a:rPr>
              <a:t> </a:t>
            </a:r>
            <a:r>
              <a:rPr dirty="0" sz="850" spc="-20" b="1">
                <a:latin typeface="Arial"/>
                <a:cs typeface="Arial"/>
              </a:rPr>
              <a:t>p.u.</a:t>
            </a:r>
            <a:r>
              <a:rPr dirty="0" sz="850" b="1">
                <a:latin typeface="Arial"/>
                <a:cs typeface="Arial"/>
              </a:rPr>
              <a:t>	</a:t>
            </a:r>
            <a:r>
              <a:rPr dirty="0" baseline="3267" sz="1275" spc="-157" b="1">
                <a:latin typeface="Arial"/>
                <a:cs typeface="Arial"/>
              </a:rPr>
              <a:t>Tensión,</a:t>
            </a:r>
            <a:r>
              <a:rPr dirty="0" baseline="3267" sz="1275" spc="-127" b="1">
                <a:latin typeface="Arial"/>
                <a:cs typeface="Arial"/>
              </a:rPr>
              <a:t> </a:t>
            </a:r>
            <a:r>
              <a:rPr dirty="0" baseline="3267" sz="1275" spc="-104" b="1">
                <a:latin typeface="Arial"/>
                <a:cs typeface="Arial"/>
              </a:rPr>
              <a:t>p.u.</a:t>
            </a:r>
            <a:endParaRPr baseline="3267" sz="1275">
              <a:latin typeface="Arial"/>
              <a:cs typeface="Arial"/>
            </a:endParaRPr>
          </a:p>
          <a:p>
            <a:pPr marL="135255">
              <a:lnSpc>
                <a:spcPct val="100000"/>
              </a:lnSpc>
              <a:spcBef>
                <a:spcPts val="93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8-</a:t>
            </a:r>
            <a:r>
              <a:rPr dirty="0" sz="1100">
                <a:latin typeface="Microsoft Sans Serif"/>
                <a:cs typeface="Microsoft Sans Serif"/>
              </a:rPr>
              <a:t>5.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resultantes</a:t>
            </a:r>
            <a:r>
              <a:rPr dirty="0" sz="1100" spc="-10">
                <a:latin typeface="Microsoft Sans Serif"/>
                <a:cs typeface="Microsoft Sans Serif"/>
              </a:rPr>
              <a:t> Bosque-Ternera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11" name="object 2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12" name="object 2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63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633085" cy="1159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86055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gráficas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cuales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organizaron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tabla: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3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3</a:t>
            </a:r>
            <a:r>
              <a:rPr dirty="0" sz="1000" spc="-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Resultados </a:t>
            </a:r>
            <a:r>
              <a:rPr dirty="0" sz="1000" spc="-10" b="1" i="1">
                <a:latin typeface="Times New Roman"/>
                <a:cs typeface="Times New Roman"/>
              </a:rPr>
              <a:t>Bosque-Ternera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83188" y="2131476"/>
            <a:ext cx="4274932" cy="6788117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64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425" y="499749"/>
            <a:ext cx="973178" cy="512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892555" y="891286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880872" y="6668719"/>
            <a:ext cx="8930640" cy="6350"/>
          </a:xfrm>
          <a:custGeom>
            <a:avLst/>
            <a:gdLst/>
            <a:ahLst/>
            <a:cxnLst/>
            <a:rect l="l" t="t" r="r" b="b"/>
            <a:pathLst>
              <a:path w="8930640" h="6350">
                <a:moveTo>
                  <a:pt x="8930640" y="0"/>
                </a:moveTo>
                <a:lnTo>
                  <a:pt x="0" y="0"/>
                </a:lnTo>
                <a:lnTo>
                  <a:pt x="0" y="6095"/>
                </a:lnTo>
                <a:lnTo>
                  <a:pt x="8930640" y="6095"/>
                </a:lnTo>
                <a:lnTo>
                  <a:pt x="89306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414525" y="1995432"/>
            <a:ext cx="5909945" cy="0"/>
          </a:xfrm>
          <a:custGeom>
            <a:avLst/>
            <a:gdLst/>
            <a:ahLst/>
            <a:cxnLst/>
            <a:rect l="l" t="t" r="r" b="b"/>
            <a:pathLst>
              <a:path w="5909945" h="0">
                <a:moveTo>
                  <a:pt x="0" y="0"/>
                </a:moveTo>
                <a:lnTo>
                  <a:pt x="5909564" y="0"/>
                </a:lnTo>
              </a:path>
            </a:pathLst>
          </a:custGeom>
          <a:ln w="12338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066596" y="1487170"/>
            <a:ext cx="7995920" cy="10160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 .lis,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presentación: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4478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  <a:p>
            <a:pPr marL="144780">
              <a:lnSpc>
                <a:spcPct val="100000"/>
              </a:lnSpc>
              <a:spcBef>
                <a:spcPts val="555"/>
              </a:spcBef>
            </a:pPr>
            <a:r>
              <a:rPr dirty="0" sz="1100">
                <a:latin typeface="Microsoft Sans Serif"/>
                <a:cs typeface="Microsoft Sans Serif"/>
              </a:rPr>
              <a:t>Statistical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distribution of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peak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“BS_TEA”.</a:t>
            </a:r>
            <a:r>
              <a:rPr dirty="0" sz="1100" spc="1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 per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printout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V-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 </a:t>
            </a:r>
            <a:r>
              <a:rPr dirty="0" sz="1100" spc="-10">
                <a:latin typeface="Microsoft Sans Serif"/>
                <a:cs typeface="Microsoft Sans Serif"/>
              </a:rPr>
              <a:t>1.90407000E+05</a:t>
            </a:r>
            <a:endParaRPr sz="1100">
              <a:latin typeface="Microsoft Sans Serif"/>
              <a:cs typeface="Microsoft Sans Serif"/>
            </a:endParaRPr>
          </a:p>
          <a:p>
            <a:pPr marL="347345">
              <a:lnSpc>
                <a:spcPct val="100000"/>
              </a:lnSpc>
              <a:spcBef>
                <a:spcPts val="555"/>
              </a:spcBef>
              <a:tabLst>
                <a:tab pos="1046480" algn="l"/>
                <a:tab pos="1628139" algn="l"/>
                <a:tab pos="2231390" algn="l"/>
                <a:tab pos="3754754" algn="l"/>
              </a:tabLst>
            </a:pPr>
            <a:r>
              <a:rPr dirty="0" sz="800" spc="-10">
                <a:latin typeface="Microsoft Sans Serif"/>
                <a:cs typeface="Microsoft Sans Serif"/>
              </a:rPr>
              <a:t>Interval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voltage</a:t>
            </a:r>
            <a:r>
              <a:rPr dirty="0" sz="800">
                <a:latin typeface="Microsoft Sans Serif"/>
                <a:cs typeface="Microsoft Sans Serif"/>
              </a:rPr>
              <a:t>	voltage</a:t>
            </a:r>
            <a:r>
              <a:rPr dirty="0" sz="800" spc="16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in</a:t>
            </a:r>
            <a:r>
              <a:rPr dirty="0" sz="800">
                <a:latin typeface="Microsoft Sans Serif"/>
                <a:cs typeface="Microsoft Sans Serif"/>
              </a:rPr>
              <a:t>	Frequency</a:t>
            </a:r>
            <a:r>
              <a:rPr dirty="0" sz="800" spc="204">
                <a:latin typeface="Microsoft Sans Serif"/>
                <a:cs typeface="Microsoft Sans Serif"/>
              </a:rPr>
              <a:t>  </a:t>
            </a:r>
            <a:r>
              <a:rPr dirty="0" sz="800" spc="-10">
                <a:latin typeface="Microsoft Sans Serif"/>
                <a:cs typeface="Microsoft Sans Serif"/>
              </a:rPr>
              <a:t>Cumulative</a:t>
            </a:r>
            <a:r>
              <a:rPr dirty="0" sz="800">
                <a:latin typeface="Microsoft Sans Serif"/>
                <a:cs typeface="Microsoft Sans Serif"/>
              </a:rPr>
              <a:t>	Per</a:t>
            </a:r>
            <a:r>
              <a:rPr dirty="0" sz="800" spc="-20">
                <a:latin typeface="Microsoft Sans Serif"/>
                <a:cs typeface="Microsoft Sans Serif"/>
              </a:rPr>
              <a:t> cent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439163" y="2532527"/>
          <a:ext cx="4041775" cy="1968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2440"/>
                <a:gridCol w="674370"/>
                <a:gridCol w="1339850"/>
                <a:gridCol w="558800"/>
                <a:gridCol w="921385"/>
              </a:tblGrid>
              <a:tr h="134620">
                <a:tc>
                  <a:txBody>
                    <a:bodyPr/>
                    <a:lstStyle/>
                    <a:p>
                      <a:pPr algn="ctr" marR="5588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number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unit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90"/>
                        </a:lnSpc>
                        <a:tabLst>
                          <a:tab pos="751205" algn="l"/>
                        </a:tabLst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physical</a:t>
                      </a:r>
                      <a:r>
                        <a:rPr dirty="0" sz="80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units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(density)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.GE.</a:t>
                      </a:r>
                      <a:r>
                        <a:rPr dirty="0" sz="8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current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value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1.90407000E+05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93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100.000000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1.99927350E+05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939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98.000000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4940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2.09447700E+05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93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92.000000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2.18968050E+05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114871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2.28488400E+05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77.000000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4940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363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2.38008750E+05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67.000000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2.47529100E+05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60.000000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2.57049450E+05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55.000000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4940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363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2.66569800E+05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45.000000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2.76090150E+05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64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36.000000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622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114363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2.85610500E+05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7.000000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34620">
                <a:tc>
                  <a:txBody>
                    <a:bodyPr/>
                    <a:lstStyle/>
                    <a:p>
                      <a:pPr algn="ctr" marR="6223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869"/>
                        </a:lnSpc>
                        <a:spcBef>
                          <a:spcPts val="90"/>
                        </a:spcBef>
                        <a:tabLst>
                          <a:tab pos="114554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2.95130850E+05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</a:tbl>
          </a:graphicData>
        </a:graphic>
      </p:graphicFrame>
      <p:sp>
        <p:nvSpPr>
          <p:cNvPr id="8" name="object 8" descr=""/>
          <p:cNvSpPr/>
          <p:nvPr/>
        </p:nvSpPr>
        <p:spPr>
          <a:xfrm>
            <a:off x="1414525" y="5414779"/>
            <a:ext cx="5909945" cy="0"/>
          </a:xfrm>
          <a:custGeom>
            <a:avLst/>
            <a:gdLst/>
            <a:ahLst/>
            <a:cxnLst/>
            <a:rect l="l" t="t" r="r" b="b"/>
            <a:pathLst>
              <a:path w="5909945" h="0">
                <a:moveTo>
                  <a:pt x="0" y="0"/>
                </a:moveTo>
                <a:lnTo>
                  <a:pt x="5909564" y="0"/>
                </a:lnTo>
              </a:path>
            </a:pathLst>
          </a:custGeom>
          <a:ln w="12338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99184" y="4493742"/>
            <a:ext cx="7863205" cy="1234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89660" marR="4370070" indent="-932815">
              <a:lnSpc>
                <a:spcPct val="126200"/>
              </a:lnSpc>
              <a:spcBef>
                <a:spcPts val="100"/>
              </a:spcBef>
              <a:tabLst>
                <a:tab pos="1993264" algn="l"/>
                <a:tab pos="2378075" algn="l"/>
                <a:tab pos="2755900" algn="l"/>
              </a:tabLst>
            </a:pP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 </a:t>
            </a:r>
            <a:r>
              <a:rPr dirty="0" sz="800" spc="-10">
                <a:latin typeface="Microsoft Sans Serif"/>
                <a:cs typeface="Microsoft Sans Serif"/>
              </a:rPr>
              <a:t>preceding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table</a:t>
            </a:r>
            <a:r>
              <a:rPr dirty="0" sz="800" spc="-10">
                <a:latin typeface="Microsoft Sans Serif"/>
                <a:cs typeface="Microsoft Sans Serif"/>
              </a:rPr>
              <a:t> follows:</a:t>
            </a:r>
            <a:r>
              <a:rPr dirty="0" sz="800">
                <a:latin typeface="Microsoft Sans Serif"/>
                <a:cs typeface="Microsoft Sans Serif"/>
              </a:rPr>
              <a:t>	Grouped</a:t>
            </a:r>
            <a:r>
              <a:rPr dirty="0" sz="800" spc="-4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Ungrouped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 Mean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1.33550000E+00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1.33824951E+00</a:t>
            </a:r>
            <a:endParaRPr sz="800">
              <a:latin typeface="Microsoft Sans Serif"/>
              <a:cs typeface="Microsoft Sans Serif"/>
            </a:endParaRPr>
          </a:p>
          <a:p>
            <a:pPr marL="977265">
              <a:lnSpc>
                <a:spcPct val="100000"/>
              </a:lnSpc>
              <a:spcBef>
                <a:spcPts val="260"/>
              </a:spcBef>
              <a:tabLst>
                <a:tab pos="2386965" algn="l"/>
              </a:tabLst>
            </a:pPr>
            <a:r>
              <a:rPr dirty="0" sz="800" spc="-10">
                <a:latin typeface="Microsoft Sans Serif"/>
                <a:cs typeface="Microsoft Sans Serif"/>
              </a:rPr>
              <a:t>Variance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2.20856061E-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2.18303187E-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endParaRPr sz="800">
              <a:latin typeface="Microsoft Sans Serif"/>
              <a:cs typeface="Microsoft Sans Serif"/>
            </a:endParaRPr>
          </a:p>
          <a:p>
            <a:pPr marL="693420">
              <a:lnSpc>
                <a:spcPct val="100000"/>
              </a:lnSpc>
              <a:spcBef>
                <a:spcPts val="265"/>
              </a:spcBef>
              <a:tabLst>
                <a:tab pos="2551430" algn="l"/>
              </a:tabLst>
            </a:pPr>
            <a:r>
              <a:rPr dirty="0" sz="800">
                <a:latin typeface="Microsoft Sans Serif"/>
                <a:cs typeface="Microsoft Sans Serif"/>
              </a:rPr>
              <a:t>Standard </a:t>
            </a:r>
            <a:r>
              <a:rPr dirty="0" sz="800" spc="-10">
                <a:latin typeface="Microsoft Sans Serif"/>
                <a:cs typeface="Microsoft Sans Serif"/>
              </a:rPr>
              <a:t>deviation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1.48612268E-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1.47750867E-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Statistical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distribution of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peak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“BS_TEB”.</a:t>
            </a:r>
            <a:r>
              <a:rPr dirty="0" sz="1100" spc="1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 per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printout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V-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 </a:t>
            </a:r>
            <a:r>
              <a:rPr dirty="0" sz="1100" spc="-10">
                <a:latin typeface="Microsoft Sans Serif"/>
                <a:cs typeface="Microsoft Sans Serif"/>
              </a:rPr>
              <a:t>1.90407000E+05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86460" y="6676390"/>
            <a:ext cx="473456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5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1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148704" y="6819645"/>
            <a:ext cx="205104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65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1324863" y="5796046"/>
          <a:ext cx="4041140" cy="57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7195"/>
                <a:gridCol w="673735"/>
                <a:gridCol w="1362709"/>
                <a:gridCol w="1510030"/>
              </a:tblGrid>
              <a:tr h="28829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Interval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number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voltage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63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unit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8895">
                        <a:lnSpc>
                          <a:spcPts val="890"/>
                        </a:lnSpc>
                        <a:tabLst>
                          <a:tab pos="602615" algn="l"/>
                        </a:tabLst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voltage</a:t>
                      </a:r>
                      <a:r>
                        <a:rPr dirty="0" sz="800" spc="16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59690">
                        <a:lnSpc>
                          <a:spcPct val="100000"/>
                        </a:lnSpc>
                        <a:spcBef>
                          <a:spcPts val="250"/>
                        </a:spcBef>
                        <a:tabLst>
                          <a:tab pos="75057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physical</a:t>
                      </a:r>
                      <a:r>
                        <a:rPr dirty="0" sz="8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units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(density)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ts val="890"/>
                        </a:lnSpc>
                        <a:tabLst>
                          <a:tab pos="985519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Cumulative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Per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cent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250"/>
                        </a:spcBef>
                        <a:tabLst>
                          <a:tab pos="65976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.GE.</a:t>
                      </a:r>
                      <a:r>
                        <a:rPr dirty="0" sz="8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current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value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15760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1.90407000E+05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557530" algn="l"/>
                        </a:tabLst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100.000000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34620">
                <a:tc>
                  <a:txBody>
                    <a:bodyPr/>
                    <a:lstStyle/>
                    <a:p>
                      <a:pPr marL="3175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ts val="869"/>
                        </a:lnSpc>
                        <a:spcBef>
                          <a:spcPts val="90"/>
                        </a:spcBef>
                        <a:tabLst>
                          <a:tab pos="115633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1.99927350E+05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869"/>
                        </a:lnSpc>
                        <a:spcBef>
                          <a:spcPts val="90"/>
                        </a:spcBef>
                        <a:tabLst>
                          <a:tab pos="583565" algn="l"/>
                        </a:tabLst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98.000000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</a:tbl>
          </a:graphicData>
        </a:graphic>
      </p:graphicFrame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425" y="499749"/>
            <a:ext cx="973178" cy="512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892555" y="891286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880872" y="6668719"/>
            <a:ext cx="8930640" cy="6350"/>
          </a:xfrm>
          <a:custGeom>
            <a:avLst/>
            <a:gdLst/>
            <a:ahLst/>
            <a:cxnLst/>
            <a:rect l="l" t="t" r="r" b="b"/>
            <a:pathLst>
              <a:path w="8930640" h="6350">
                <a:moveTo>
                  <a:pt x="8930640" y="0"/>
                </a:moveTo>
                <a:lnTo>
                  <a:pt x="0" y="0"/>
                </a:lnTo>
                <a:lnTo>
                  <a:pt x="0" y="6095"/>
                </a:lnTo>
                <a:lnTo>
                  <a:pt x="8930640" y="6095"/>
                </a:lnTo>
                <a:lnTo>
                  <a:pt x="89306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24863" y="1274846"/>
          <a:ext cx="3682365" cy="18141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0990"/>
                <a:gridCol w="720725"/>
                <a:gridCol w="1029970"/>
                <a:gridCol w="423544"/>
                <a:gridCol w="451484"/>
                <a:gridCol w="679450"/>
              </a:tblGrid>
              <a:tr h="13462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2.09447700E+05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ts val="890"/>
                        </a:lnSpc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8064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62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2.18968050E+05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558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35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75.000000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2.28488400E+05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794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546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346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60.000000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2.38008750E+05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806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51.000000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2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2.47529100E+05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51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812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2.57049450E+05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58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806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42.000000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557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2.66569800E+05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64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850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36.000000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2.76090150E+05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794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546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346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2.85610500E+05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794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546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87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346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13.000000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2.95130850E+05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819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3.04651200E+05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781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33985">
                <a:tc>
                  <a:txBody>
                    <a:bodyPr/>
                    <a:lstStyle/>
                    <a:p>
                      <a:pPr marL="3175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r" marR="76835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78105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3.14171550E+05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667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3716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</a:tbl>
          </a:graphicData>
        </a:graphic>
      </p:graphicFrame>
      <p:sp>
        <p:nvSpPr>
          <p:cNvPr id="6" name="object 6" descr=""/>
          <p:cNvSpPr/>
          <p:nvPr/>
        </p:nvSpPr>
        <p:spPr>
          <a:xfrm>
            <a:off x="1414525" y="4001651"/>
            <a:ext cx="5905500" cy="0"/>
          </a:xfrm>
          <a:custGeom>
            <a:avLst/>
            <a:gdLst/>
            <a:ahLst/>
            <a:cxnLst/>
            <a:rect l="l" t="t" r="r" b="b"/>
            <a:pathLst>
              <a:path w="5905500" h="0">
                <a:moveTo>
                  <a:pt x="0" y="0"/>
                </a:moveTo>
                <a:lnTo>
                  <a:pt x="5905275" y="0"/>
                </a:lnTo>
              </a:path>
            </a:pathLst>
          </a:custGeom>
          <a:ln w="12338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199184" y="3079216"/>
            <a:ext cx="7870825" cy="1237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845" marR="4376420">
              <a:lnSpc>
                <a:spcPct val="127499"/>
              </a:lnSpc>
              <a:spcBef>
                <a:spcPts val="100"/>
              </a:spcBef>
              <a:tabLst>
                <a:tab pos="1445895" algn="l"/>
                <a:tab pos="1991995" algn="l"/>
                <a:tab pos="2757170" algn="l"/>
              </a:tabLst>
            </a:pP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 </a:t>
            </a:r>
            <a:r>
              <a:rPr dirty="0" sz="800" spc="-10">
                <a:latin typeface="Microsoft Sans Serif"/>
                <a:cs typeface="Microsoft Sans Serif"/>
              </a:rPr>
              <a:t>preceding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table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follows:</a:t>
            </a:r>
            <a:r>
              <a:rPr dirty="0" sz="800">
                <a:latin typeface="Microsoft Sans Serif"/>
                <a:cs typeface="Microsoft Sans Serif"/>
              </a:rPr>
              <a:t>	Grouped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Ungrouped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 Mean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1.29600000E+00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1.29668853E+00</a:t>
            </a:r>
            <a:endParaRPr sz="800">
              <a:latin typeface="Microsoft Sans Serif"/>
              <a:cs typeface="Microsoft Sans Serif"/>
            </a:endParaRPr>
          </a:p>
          <a:p>
            <a:pPr marL="156845">
              <a:lnSpc>
                <a:spcPct val="100000"/>
              </a:lnSpc>
              <a:spcBef>
                <a:spcPts val="250"/>
              </a:spcBef>
              <a:tabLst>
                <a:tab pos="1567815" algn="l"/>
              </a:tabLst>
            </a:pPr>
            <a:r>
              <a:rPr dirty="0" sz="800">
                <a:latin typeface="Microsoft Sans Serif"/>
                <a:cs typeface="Microsoft Sans Serif"/>
              </a:rPr>
              <a:t>Variance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-10">
                <a:latin typeface="Microsoft Sans Serif"/>
                <a:cs typeface="Microsoft Sans Serif"/>
              </a:rPr>
              <a:t> 2.69787879E-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2.72865822E-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endParaRPr sz="800">
              <a:latin typeface="Microsoft Sans Serif"/>
              <a:cs typeface="Microsoft Sans Serif"/>
            </a:endParaRPr>
          </a:p>
          <a:p>
            <a:pPr marL="156845">
              <a:lnSpc>
                <a:spcPct val="100000"/>
              </a:lnSpc>
              <a:spcBef>
                <a:spcPts val="265"/>
              </a:spcBef>
              <a:tabLst>
                <a:tab pos="2012950" algn="l"/>
              </a:tabLst>
            </a:pPr>
            <a:r>
              <a:rPr dirty="0" sz="800">
                <a:latin typeface="Microsoft Sans Serif"/>
                <a:cs typeface="Microsoft Sans Serif"/>
              </a:rPr>
              <a:t>Standard </a:t>
            </a:r>
            <a:r>
              <a:rPr dirty="0" sz="800" spc="-10">
                <a:latin typeface="Microsoft Sans Serif"/>
                <a:cs typeface="Microsoft Sans Serif"/>
              </a:rPr>
              <a:t>deviation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1.64252208E-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1.65186507E-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Statistical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distribution of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peak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“BS_TEC”.</a:t>
            </a:r>
            <a:r>
              <a:rPr dirty="0" sz="1100" spc="1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 per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printout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V-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 </a:t>
            </a:r>
            <a:r>
              <a:rPr dirty="0" sz="1100" spc="-10">
                <a:latin typeface="Microsoft Sans Serif"/>
                <a:cs typeface="Microsoft Sans Serif"/>
              </a:rPr>
              <a:t>1.90407000E+05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86460" y="6676390"/>
            <a:ext cx="473456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5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1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148704" y="6819645"/>
            <a:ext cx="205104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66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324863" y="4382917"/>
          <a:ext cx="4041140" cy="1968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7195"/>
                <a:gridCol w="673735"/>
                <a:gridCol w="959484"/>
                <a:gridCol w="403225"/>
                <a:gridCol w="443230"/>
                <a:gridCol w="433705"/>
                <a:gridCol w="632460"/>
              </a:tblGrid>
              <a:tr h="26924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Interval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31750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number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voltage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6350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unit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48895">
                        <a:lnSpc>
                          <a:spcPts val="890"/>
                        </a:lnSpc>
                        <a:tabLst>
                          <a:tab pos="602615" algn="l"/>
                        </a:tabLst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voltage</a:t>
                      </a:r>
                      <a:r>
                        <a:rPr dirty="0" sz="800" spc="16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59690">
                        <a:lnSpc>
                          <a:spcPts val="869"/>
                        </a:lnSpc>
                        <a:spcBef>
                          <a:spcPts val="260"/>
                        </a:spcBef>
                        <a:tabLst>
                          <a:tab pos="75057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physical</a:t>
                      </a:r>
                      <a:r>
                        <a:rPr dirty="0" sz="8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units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(density)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651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Cumulative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73025">
                        <a:lnSpc>
                          <a:spcPts val="869"/>
                        </a:lnSpc>
                        <a:spcBef>
                          <a:spcPts val="260"/>
                        </a:spcBef>
                        <a:tabLst>
                          <a:tab pos="65976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.GE.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4130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cent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ctr" marR="9525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current</a:t>
                      </a:r>
                      <a:r>
                        <a:rPr dirty="0" sz="800" spc="-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value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7399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1.90407000E+05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 marL="4635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gridSpan="2"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100.000000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1.99927350E+05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98.000000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2.09447700E+05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2.18968050E+05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82.000000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2.28488400E+05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04139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69.000000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2.38008750E+05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028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2.47529100E+05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2.57049450E+05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82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58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42.000000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2.66569800E+05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64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36.000000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2.76090150E+05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72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28.000000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4620">
                <a:tc>
                  <a:txBody>
                    <a:bodyPr/>
                    <a:lstStyle/>
                    <a:p>
                      <a:pPr marL="3175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2.85610500E+05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0287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82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494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18.000000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5425" y="499749"/>
            <a:ext cx="973178" cy="512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892555" y="891286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880872" y="6668719"/>
            <a:ext cx="8930640" cy="6350"/>
          </a:xfrm>
          <a:custGeom>
            <a:avLst/>
            <a:gdLst/>
            <a:ahLst/>
            <a:cxnLst/>
            <a:rect l="l" t="t" r="r" b="b"/>
            <a:pathLst>
              <a:path w="8930640" h="6350">
                <a:moveTo>
                  <a:pt x="8930640" y="0"/>
                </a:moveTo>
                <a:lnTo>
                  <a:pt x="0" y="0"/>
                </a:lnTo>
                <a:lnTo>
                  <a:pt x="0" y="6095"/>
                </a:lnTo>
                <a:lnTo>
                  <a:pt x="8930640" y="6095"/>
                </a:lnTo>
                <a:lnTo>
                  <a:pt x="89306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24863" y="1274846"/>
          <a:ext cx="3654425" cy="4229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0990"/>
                <a:gridCol w="720725"/>
                <a:gridCol w="1029970"/>
                <a:gridCol w="423544"/>
                <a:gridCol w="465455"/>
                <a:gridCol w="637539"/>
              </a:tblGrid>
              <a:tr h="13462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620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2.95130850E+05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1275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5049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762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3.04651200E+05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R="50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965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33985">
                <a:tc>
                  <a:txBody>
                    <a:bodyPr/>
                    <a:lstStyle/>
                    <a:p>
                      <a:pPr marL="3175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r" marR="7620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3.14171550E+05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R="6985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51765">
                        <a:lnSpc>
                          <a:spcPts val="869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</a:tbl>
          </a:graphicData>
        </a:graphic>
      </p:graphicFrame>
      <p:sp>
        <p:nvSpPr>
          <p:cNvPr id="6" name="object 6" descr=""/>
          <p:cNvSpPr/>
          <p:nvPr/>
        </p:nvSpPr>
        <p:spPr>
          <a:xfrm>
            <a:off x="1414525" y="2606937"/>
            <a:ext cx="5909945" cy="0"/>
          </a:xfrm>
          <a:custGeom>
            <a:avLst/>
            <a:gdLst/>
            <a:ahLst/>
            <a:cxnLst/>
            <a:rect l="l" t="t" r="r" b="b"/>
            <a:pathLst>
              <a:path w="5909945" h="0">
                <a:moveTo>
                  <a:pt x="0" y="0"/>
                </a:moveTo>
                <a:lnTo>
                  <a:pt x="5909564" y="0"/>
                </a:lnTo>
              </a:path>
            </a:pathLst>
          </a:custGeom>
          <a:ln w="12338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504441" y="2971896"/>
            <a:ext cx="4295775" cy="0"/>
          </a:xfrm>
          <a:custGeom>
            <a:avLst/>
            <a:gdLst/>
            <a:ahLst/>
            <a:cxnLst/>
            <a:rect l="l" t="t" r="r" b="b"/>
            <a:pathLst>
              <a:path w="4295775" h="0">
                <a:moveTo>
                  <a:pt x="0" y="0"/>
                </a:moveTo>
                <a:lnTo>
                  <a:pt x="4295267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199184" y="1684375"/>
            <a:ext cx="7934325" cy="1657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845" marR="4442460">
              <a:lnSpc>
                <a:spcPct val="127499"/>
              </a:lnSpc>
              <a:spcBef>
                <a:spcPts val="100"/>
              </a:spcBef>
              <a:tabLst>
                <a:tab pos="1445895" algn="l"/>
                <a:tab pos="1991995" algn="l"/>
                <a:tab pos="2755265" algn="l"/>
              </a:tabLst>
            </a:pP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 </a:t>
            </a:r>
            <a:r>
              <a:rPr dirty="0" sz="800" spc="-10">
                <a:latin typeface="Microsoft Sans Serif"/>
                <a:cs typeface="Microsoft Sans Serif"/>
              </a:rPr>
              <a:t>preceding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table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follows:</a:t>
            </a:r>
            <a:r>
              <a:rPr dirty="0" sz="800">
                <a:latin typeface="Microsoft Sans Serif"/>
                <a:cs typeface="Microsoft Sans Serif"/>
              </a:rPr>
              <a:t>	Grouped</a:t>
            </a:r>
            <a:r>
              <a:rPr dirty="0" sz="800" spc="-4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Ungrouped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 Mean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1.31250000E+00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1.31247489E+00</a:t>
            </a:r>
            <a:endParaRPr sz="800">
              <a:latin typeface="Microsoft Sans Serif"/>
              <a:cs typeface="Microsoft Sans Serif"/>
            </a:endParaRPr>
          </a:p>
          <a:p>
            <a:pPr marL="156845">
              <a:lnSpc>
                <a:spcPct val="100000"/>
              </a:lnSpc>
              <a:spcBef>
                <a:spcPts val="250"/>
              </a:spcBef>
              <a:tabLst>
                <a:tab pos="1568450" algn="l"/>
              </a:tabLst>
            </a:pPr>
            <a:r>
              <a:rPr dirty="0" sz="800">
                <a:latin typeface="Microsoft Sans Serif"/>
                <a:cs typeface="Microsoft Sans Serif"/>
              </a:rPr>
              <a:t>Variance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-10">
                <a:latin typeface="Microsoft Sans Serif"/>
                <a:cs typeface="Microsoft Sans Serif"/>
              </a:rPr>
              <a:t> 2.69886364E-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2.66040872E-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endParaRPr sz="800">
              <a:latin typeface="Microsoft Sans Serif"/>
              <a:cs typeface="Microsoft Sans Serif"/>
            </a:endParaRPr>
          </a:p>
          <a:p>
            <a:pPr marL="156845">
              <a:lnSpc>
                <a:spcPct val="100000"/>
              </a:lnSpc>
              <a:spcBef>
                <a:spcPts val="265"/>
              </a:spcBef>
              <a:tabLst>
                <a:tab pos="2012950" algn="l"/>
              </a:tabLst>
            </a:pPr>
            <a:r>
              <a:rPr dirty="0" sz="800">
                <a:latin typeface="Microsoft Sans Serif"/>
                <a:cs typeface="Microsoft Sans Serif"/>
              </a:rPr>
              <a:t>Standard </a:t>
            </a:r>
            <a:r>
              <a:rPr dirty="0" sz="800" spc="-10">
                <a:latin typeface="Microsoft Sans Serif"/>
                <a:cs typeface="Microsoft Sans Serif"/>
              </a:rPr>
              <a:t>deviation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1.64282185E-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1.63107594E-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  <a:p>
            <a:pPr marL="156845" marR="5080">
              <a:lnSpc>
                <a:spcPct val="126200"/>
              </a:lnSpc>
              <a:spcBef>
                <a:spcPts val="315"/>
              </a:spcBef>
            </a:pP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42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SUMMARY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4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)</a:t>
            </a:r>
            <a:endParaRPr sz="800">
              <a:latin typeface="Microsoft Sans Serif"/>
              <a:cs typeface="Microsoft Sans Serif"/>
            </a:endParaRPr>
          </a:p>
          <a:p>
            <a:pPr marL="156845" marR="1969770">
              <a:lnSpc>
                <a:spcPct val="127499"/>
              </a:lnSpc>
            </a:pPr>
            <a:r>
              <a:rPr dirty="0" sz="800">
                <a:latin typeface="Microsoft Sans Serif"/>
                <a:cs typeface="Microsoft Sans Serif"/>
              </a:rPr>
              <a:t>The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following </a:t>
            </a:r>
            <a:r>
              <a:rPr dirty="0" sz="800">
                <a:latin typeface="Microsoft Sans Serif"/>
                <a:cs typeface="Microsoft Sans Serif"/>
              </a:rPr>
              <a:t>is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 distribution </a:t>
            </a:r>
            <a:r>
              <a:rPr dirty="0" sz="800">
                <a:latin typeface="Microsoft Sans Serif"/>
                <a:cs typeface="Microsoft Sans Serif"/>
              </a:rPr>
              <a:t>of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peak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overvoltages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among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all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output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nodes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the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last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data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card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that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have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the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same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base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voltage. </a:t>
            </a:r>
            <a:r>
              <a:rPr dirty="0" sz="800">
                <a:latin typeface="Microsoft Sans Serif"/>
                <a:cs typeface="Microsoft Sans Serif"/>
              </a:rPr>
              <a:t>This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distribution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is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for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the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maximum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the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peaks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at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all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output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nodes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with</a:t>
            </a:r>
            <a:r>
              <a:rPr dirty="0" sz="800" spc="2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V-base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-10">
                <a:latin typeface="Microsoft Sans Serif"/>
                <a:cs typeface="Microsoft Sans Serif"/>
              </a:rPr>
              <a:t> 1.90407000E+05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86460" y="6676390"/>
            <a:ext cx="473456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5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1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148704" y="6819645"/>
            <a:ext cx="205104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67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1324863" y="3370727"/>
          <a:ext cx="4041140" cy="2279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7195"/>
                <a:gridCol w="673735"/>
                <a:gridCol w="959484"/>
                <a:gridCol w="402589"/>
                <a:gridCol w="443864"/>
                <a:gridCol w="433070"/>
                <a:gridCol w="632460"/>
              </a:tblGrid>
              <a:tr h="26924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Interval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31750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number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voltage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6350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unit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48895">
                        <a:lnSpc>
                          <a:spcPts val="890"/>
                        </a:lnSpc>
                        <a:tabLst>
                          <a:tab pos="602615" algn="l"/>
                        </a:tabLst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voltage</a:t>
                      </a:r>
                      <a:r>
                        <a:rPr dirty="0" sz="800" spc="16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in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 marR="59690">
                        <a:lnSpc>
                          <a:spcPts val="869"/>
                        </a:lnSpc>
                        <a:spcBef>
                          <a:spcPts val="260"/>
                        </a:spcBef>
                        <a:tabLst>
                          <a:tab pos="750570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physical</a:t>
                      </a:r>
                      <a:r>
                        <a:rPr dirty="0" sz="8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units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(density)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6515">
                        <a:lnSpc>
                          <a:spcPts val="890"/>
                        </a:lnSpc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Cumulative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73025">
                        <a:lnSpc>
                          <a:spcPts val="869"/>
                        </a:lnSpc>
                        <a:spcBef>
                          <a:spcPts val="260"/>
                        </a:spcBef>
                        <a:tabLst>
                          <a:tab pos="659765" algn="l"/>
                        </a:tabLst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frequency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.GE.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4765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Per</a:t>
                      </a:r>
                      <a:r>
                        <a:rPr dirty="0" sz="800" spc="-20">
                          <a:latin typeface="Microsoft Sans Serif"/>
                          <a:cs typeface="Microsoft Sans Serif"/>
                        </a:rPr>
                        <a:t> cent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ctr" marR="9525">
                        <a:lnSpc>
                          <a:spcPts val="869"/>
                        </a:lnSpc>
                        <a:spcBef>
                          <a:spcPts val="26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current</a:t>
                      </a:r>
                      <a:r>
                        <a:rPr dirty="0" sz="800" spc="-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value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7526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1.0500000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1.99927350E+05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algn="ctr" marL="4572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 gridSpan="2"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100.000000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2.09447700E+05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97.000000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1.1500000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2.18968050E+05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57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92.000000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2.28488400E+05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1.2500000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2.38008750E+05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86.000000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2.47529100E+05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1.3500000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2.57049450E+05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81.000000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2.66569800E+05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4826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73.000000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1.4500000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2.76090150E+05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022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41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59.000000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2.85610500E+05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1022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33.000000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1.5500000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2.95130850E+05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022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9.000000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3.04651200E+05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76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96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4.000000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4620">
                <a:tc>
                  <a:txBody>
                    <a:bodyPr/>
                    <a:lstStyle/>
                    <a:p>
                      <a:pPr marL="3175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33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1.6500000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3.14171550E+05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953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25400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.000000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1343913" y="5640171"/>
            <a:ext cx="3352165" cy="645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7499"/>
              </a:lnSpc>
              <a:spcBef>
                <a:spcPts val="100"/>
              </a:spcBef>
              <a:tabLst>
                <a:tab pos="1301115" algn="l"/>
                <a:tab pos="1847214" algn="l"/>
                <a:tab pos="2610485" algn="l"/>
              </a:tabLst>
            </a:pPr>
            <a:r>
              <a:rPr dirty="0" sz="800">
                <a:latin typeface="Microsoft Sans Serif"/>
                <a:cs typeface="Microsoft Sans Serif"/>
              </a:rPr>
              <a:t>Summary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of </a:t>
            </a:r>
            <a:r>
              <a:rPr dirty="0" sz="800" spc="-10">
                <a:latin typeface="Microsoft Sans Serif"/>
                <a:cs typeface="Microsoft Sans Serif"/>
              </a:rPr>
              <a:t>preceding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table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follows:</a:t>
            </a:r>
            <a:r>
              <a:rPr dirty="0" sz="800">
                <a:latin typeface="Microsoft Sans Serif"/>
                <a:cs typeface="Microsoft Sans Serif"/>
              </a:rPr>
              <a:t>	Grouped</a:t>
            </a:r>
            <a:r>
              <a:rPr dirty="0" sz="800" spc="-4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Ungrouped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data</a:t>
            </a:r>
            <a:r>
              <a:rPr dirty="0" sz="800">
                <a:latin typeface="Microsoft Sans Serif"/>
                <a:cs typeface="Microsoft Sans Serif"/>
              </a:rPr>
              <a:t> Mean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1.42850000E+00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1.43143282E+00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  <a:tabLst>
                <a:tab pos="1423670" algn="l"/>
              </a:tabLst>
            </a:pPr>
            <a:r>
              <a:rPr dirty="0" sz="800">
                <a:latin typeface="Microsoft Sans Serif"/>
                <a:cs typeface="Microsoft Sans Serif"/>
              </a:rPr>
              <a:t>Variance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=</a:t>
            </a:r>
            <a:r>
              <a:rPr dirty="0" sz="800" spc="-10">
                <a:latin typeface="Microsoft Sans Serif"/>
                <a:cs typeface="Microsoft Sans Serif"/>
              </a:rPr>
              <a:t> 1.81441919E-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1.76617253E-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1868170" algn="l"/>
              </a:tabLst>
            </a:pPr>
            <a:r>
              <a:rPr dirty="0" sz="800">
                <a:latin typeface="Microsoft Sans Serif"/>
                <a:cs typeface="Microsoft Sans Serif"/>
              </a:rPr>
              <a:t>Standard </a:t>
            </a:r>
            <a:r>
              <a:rPr dirty="0" sz="800" spc="-10">
                <a:latin typeface="Microsoft Sans Serif"/>
                <a:cs typeface="Microsoft Sans Serif"/>
              </a:rPr>
              <a:t>deviation </a:t>
            </a:r>
            <a:r>
              <a:rPr dirty="0" sz="800">
                <a:latin typeface="Microsoft Sans Serif"/>
                <a:cs typeface="Microsoft Sans Serif"/>
              </a:rPr>
              <a:t>= </a:t>
            </a:r>
            <a:r>
              <a:rPr dirty="0" sz="800" spc="-10">
                <a:latin typeface="Microsoft Sans Serif"/>
                <a:cs typeface="Microsoft Sans Serif"/>
              </a:rPr>
              <a:t>1.34700378E-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1.32897424E-</a:t>
            </a:r>
            <a:r>
              <a:rPr dirty="0" sz="800" spc="-25">
                <a:latin typeface="Microsoft Sans Serif"/>
                <a:cs typeface="Microsoft Sans Serif"/>
              </a:rPr>
              <a:t>01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86916" y="1024381"/>
            <a:ext cx="5412740" cy="13970"/>
          </a:xfrm>
          <a:custGeom>
            <a:avLst/>
            <a:gdLst/>
            <a:ahLst/>
            <a:cxnLst/>
            <a:rect l="l" t="t" r="r" b="b"/>
            <a:pathLst>
              <a:path w="5412740" h="13969">
                <a:moveTo>
                  <a:pt x="2065274" y="0"/>
                </a:moveTo>
                <a:lnTo>
                  <a:pt x="9144" y="0"/>
                </a:lnTo>
                <a:lnTo>
                  <a:pt x="9144" y="6096"/>
                </a:lnTo>
                <a:lnTo>
                  <a:pt x="2065274" y="6096"/>
                </a:lnTo>
                <a:lnTo>
                  <a:pt x="2065274" y="0"/>
                </a:lnTo>
                <a:close/>
              </a:path>
              <a:path w="5412740" h="13969">
                <a:moveTo>
                  <a:pt x="5412689" y="7620"/>
                </a:moveTo>
                <a:lnTo>
                  <a:pt x="2065274" y="7620"/>
                </a:lnTo>
                <a:lnTo>
                  <a:pt x="2062302" y="7620"/>
                </a:lnTo>
                <a:lnTo>
                  <a:pt x="2056206" y="7620"/>
                </a:lnTo>
                <a:lnTo>
                  <a:pt x="0" y="7620"/>
                </a:lnTo>
                <a:lnTo>
                  <a:pt x="0" y="13716"/>
                </a:lnTo>
                <a:lnTo>
                  <a:pt x="2056206" y="13716"/>
                </a:lnTo>
                <a:lnTo>
                  <a:pt x="2062302" y="13716"/>
                </a:lnTo>
                <a:lnTo>
                  <a:pt x="2065274" y="13716"/>
                </a:lnTo>
                <a:lnTo>
                  <a:pt x="5412689" y="13716"/>
                </a:lnTo>
                <a:lnTo>
                  <a:pt x="5412689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062532" y="9800844"/>
            <a:ext cx="5437505" cy="6350"/>
          </a:xfrm>
          <a:custGeom>
            <a:avLst/>
            <a:gdLst/>
            <a:ahLst/>
            <a:cxnLst/>
            <a:rect l="l" t="t" r="r" b="b"/>
            <a:pathLst>
              <a:path w="5437505" h="6350">
                <a:moveTo>
                  <a:pt x="5436997" y="0"/>
                </a:moveTo>
                <a:lnTo>
                  <a:pt x="0" y="0"/>
                </a:lnTo>
                <a:lnTo>
                  <a:pt x="0" y="6095"/>
                </a:lnTo>
                <a:lnTo>
                  <a:pt x="5436997" y="6095"/>
                </a:lnTo>
                <a:lnTo>
                  <a:pt x="54369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597405" y="2993232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790954" y="2993232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986026" y="2993232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179573" y="2993232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375026" y="2993232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570098" y="2993232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247952" y="891285"/>
            <a:ext cx="5264150" cy="34499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i="1">
                <a:latin typeface="Times New Roman"/>
                <a:cs typeface="Times New Roman"/>
              </a:rPr>
              <a:t>NOTAS CURSO </a:t>
            </a:r>
            <a:r>
              <a:rPr dirty="0" sz="800" spc="-10" i="1">
                <a:latin typeface="Times New Roman"/>
                <a:cs typeface="Times New Roman"/>
              </a:rPr>
              <a:t>TRANSITORIOS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4478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Blank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card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ends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statistical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tabulation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requests.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|BLANK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STATISTICS</a:t>
            </a:r>
            <a:endParaRPr sz="1100">
              <a:latin typeface="Microsoft Sans Serif"/>
              <a:cs typeface="Microsoft Sans Serif"/>
            </a:endParaRPr>
          </a:p>
          <a:p>
            <a:pPr marL="12700" marR="2957195">
              <a:lnSpc>
                <a:spcPct val="121000"/>
              </a:lnSpc>
              <a:spcBef>
                <a:spcPts val="290"/>
              </a:spcBef>
            </a:pPr>
            <a:r>
              <a:rPr dirty="0" sz="1000">
                <a:latin typeface="Microsoft Sans Serif"/>
                <a:cs typeface="Microsoft Sans Serif"/>
              </a:rPr>
              <a:t>Sample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curve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symbols</a:t>
            </a:r>
            <a:r>
              <a:rPr dirty="0" sz="1000" spc="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: “A”,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“B”, and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-25">
                <a:latin typeface="Microsoft Sans Serif"/>
                <a:cs typeface="Microsoft Sans Serif"/>
              </a:rPr>
              <a:t>“C” </a:t>
            </a:r>
            <a:r>
              <a:rPr dirty="0" sz="1000">
                <a:latin typeface="Microsoft Sans Serif"/>
                <a:cs typeface="Microsoft Sans Serif"/>
              </a:rPr>
              <a:t>Theoretical</a:t>
            </a:r>
            <a:r>
              <a:rPr dirty="0" sz="1000" spc="-2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curve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symbol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:</a:t>
            </a:r>
            <a:r>
              <a:rPr dirty="0" sz="1000" spc="10">
                <a:latin typeface="Microsoft Sans Serif"/>
                <a:cs typeface="Microsoft Sans Serif"/>
              </a:rPr>
              <a:t> </a:t>
            </a:r>
            <a:r>
              <a:rPr dirty="0" sz="1000" spc="-25">
                <a:latin typeface="Microsoft Sans Serif"/>
                <a:cs typeface="Microsoft Sans Serif"/>
              </a:rPr>
              <a:t>“*”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000">
                <a:latin typeface="Microsoft Sans Serif"/>
                <a:cs typeface="Microsoft Sans Serif"/>
              </a:rPr>
              <a:t>Common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curve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symbol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:</a:t>
            </a:r>
            <a:r>
              <a:rPr dirty="0" sz="1000" spc="5">
                <a:latin typeface="Microsoft Sans Serif"/>
                <a:cs typeface="Microsoft Sans Serif"/>
              </a:rPr>
              <a:t> </a:t>
            </a:r>
            <a:r>
              <a:rPr dirty="0" sz="1000" spc="-25">
                <a:latin typeface="Microsoft Sans Serif"/>
                <a:cs typeface="Microsoft Sans Serif"/>
              </a:rPr>
              <a:t>“X”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2687320">
              <a:lnSpc>
                <a:spcPct val="120500"/>
              </a:lnSpc>
            </a:pPr>
            <a:r>
              <a:rPr dirty="0" sz="1000">
                <a:latin typeface="Microsoft Sans Serif"/>
                <a:cs typeface="Microsoft Sans Serif"/>
              </a:rPr>
              <a:t>Switch</a:t>
            </a:r>
            <a:r>
              <a:rPr dirty="0" sz="1000" spc="27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“TERNA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“</a:t>
            </a:r>
            <a:r>
              <a:rPr dirty="0" sz="1000" spc="26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to</a:t>
            </a:r>
            <a:r>
              <a:rPr dirty="0" sz="1000" spc="260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</a:rPr>
              <a:t>“TE_BSA” 4.41400000E-</a:t>
            </a:r>
            <a:r>
              <a:rPr dirty="0" sz="1000">
                <a:latin typeface="Microsoft Sans Serif"/>
                <a:cs typeface="Microsoft Sans Serif"/>
              </a:rPr>
              <a:t>01</a:t>
            </a:r>
            <a:r>
              <a:rPr dirty="0" sz="1000" spc="155">
                <a:latin typeface="Microsoft Sans Serif"/>
                <a:cs typeface="Microsoft Sans Serif"/>
              </a:rPr>
              <a:t>  </a:t>
            </a:r>
            <a:r>
              <a:rPr dirty="0" sz="1000">
                <a:latin typeface="Microsoft Sans Serif"/>
                <a:cs typeface="Microsoft Sans Serif"/>
              </a:rPr>
              <a:t>switch</a:t>
            </a:r>
            <a:r>
              <a:rPr dirty="0" sz="1000" spc="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closings</a:t>
            </a:r>
            <a:r>
              <a:rPr dirty="0" sz="1000" spc="2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per</a:t>
            </a:r>
            <a:r>
              <a:rPr dirty="0" sz="1000" spc="15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</a:rPr>
              <a:t>column Columns</a:t>
            </a:r>
            <a:endParaRPr sz="1000">
              <a:latin typeface="Microsoft Sans Serif"/>
              <a:cs typeface="Microsoft Sans Serif"/>
            </a:endParaRPr>
          </a:p>
          <a:p>
            <a:pPr marL="289560">
              <a:lnSpc>
                <a:spcPct val="100000"/>
              </a:lnSpc>
              <a:spcBef>
                <a:spcPts val="260"/>
              </a:spcBef>
            </a:pPr>
            <a:r>
              <a:rPr dirty="0" sz="800">
                <a:latin typeface="Microsoft Sans Serif"/>
                <a:cs typeface="Microsoft Sans Serif"/>
              </a:rPr>
              <a:t>5</a:t>
            </a:r>
            <a:r>
              <a:rPr dirty="0" sz="800" spc="45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10</a:t>
            </a:r>
            <a:r>
              <a:rPr dirty="0" sz="800" spc="4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20</a:t>
            </a:r>
            <a:r>
              <a:rPr dirty="0" sz="800" spc="45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30</a:t>
            </a:r>
            <a:endParaRPr sz="800">
              <a:latin typeface="Microsoft Sans Serif"/>
              <a:cs typeface="Microsoft Sans Serif"/>
            </a:endParaRPr>
          </a:p>
          <a:p>
            <a:pPr marL="289560">
              <a:lnSpc>
                <a:spcPct val="100000"/>
              </a:lnSpc>
              <a:spcBef>
                <a:spcPts val="270"/>
              </a:spcBef>
              <a:tabLst>
                <a:tab pos="483234" algn="l"/>
                <a:tab pos="676910" algn="l"/>
                <a:tab pos="871855" algn="l"/>
                <a:tab pos="1067435" algn="l"/>
                <a:tab pos="1262380" algn="l"/>
                <a:tab pos="145605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  <a:p>
            <a:pPr algn="just" marL="12700" marR="5158740">
              <a:lnSpc>
                <a:spcPts val="1450"/>
              </a:lnSpc>
              <a:spcBef>
                <a:spcPts val="85"/>
              </a:spcBef>
            </a:pPr>
            <a:r>
              <a:rPr dirty="0" sz="1000" spc="-50">
                <a:latin typeface="Microsoft Sans Serif"/>
                <a:cs typeface="Microsoft Sans Serif"/>
              </a:rPr>
              <a:t>X X X X</a:t>
            </a:r>
            <a:endParaRPr sz="1000">
              <a:latin typeface="Microsoft Sans Serif"/>
              <a:cs typeface="Microsoft Sans Serif"/>
            </a:endParaRPr>
          </a:p>
          <a:p>
            <a:pPr algn="just" marL="12700" marR="5074920">
              <a:lnSpc>
                <a:spcPts val="1440"/>
              </a:lnSpc>
              <a:spcBef>
                <a:spcPts val="15"/>
              </a:spcBef>
            </a:pPr>
            <a:r>
              <a:rPr dirty="0" sz="1000" spc="-25">
                <a:latin typeface="Microsoft Sans Serif"/>
                <a:cs typeface="Microsoft Sans Serif"/>
              </a:rPr>
              <a:t>A* </a:t>
            </a:r>
            <a:r>
              <a:rPr dirty="0" sz="1000">
                <a:latin typeface="Microsoft Sans Serif"/>
                <a:cs typeface="Microsoft Sans Serif"/>
              </a:rPr>
              <a:t>A</a:t>
            </a:r>
            <a:r>
              <a:rPr dirty="0" sz="1000" spc="5">
                <a:latin typeface="Microsoft Sans Serif"/>
                <a:cs typeface="Microsoft Sans Serif"/>
              </a:rPr>
              <a:t> </a:t>
            </a:r>
            <a:r>
              <a:rPr dirty="0" sz="1000" spc="-50">
                <a:latin typeface="Microsoft Sans Serif"/>
                <a:cs typeface="Microsoft Sans Serif"/>
              </a:rPr>
              <a:t>*</a:t>
            </a:r>
            <a:endParaRPr sz="10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65"/>
              </a:spcBef>
            </a:pPr>
            <a:r>
              <a:rPr dirty="0" sz="1000">
                <a:latin typeface="Microsoft Sans Serif"/>
                <a:cs typeface="Microsoft Sans Serif"/>
              </a:rPr>
              <a:t>|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A</a:t>
            </a:r>
            <a:r>
              <a:rPr dirty="0" sz="1000" spc="10">
                <a:latin typeface="Microsoft Sans Serif"/>
                <a:cs typeface="Microsoft Sans Serif"/>
              </a:rPr>
              <a:t> </a:t>
            </a:r>
            <a:r>
              <a:rPr dirty="0" sz="1000" spc="-50">
                <a:latin typeface="Microsoft Sans Serif"/>
                <a:cs typeface="Microsoft Sans Serif"/>
              </a:rPr>
              <a:t>*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68120" y="9808209"/>
            <a:ext cx="473456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5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330441" y="9951465"/>
            <a:ext cx="205104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68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1506219" y="4370471"/>
          <a:ext cx="1262380" cy="1661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935"/>
                <a:gridCol w="133350"/>
                <a:gridCol w="362585"/>
                <a:gridCol w="329565"/>
                <a:gridCol w="245745"/>
              </a:tblGrid>
              <a:tr h="134620">
                <a:tc>
                  <a:txBody>
                    <a:bodyPr/>
                    <a:lstStyle/>
                    <a:p>
                      <a:pPr algn="ctr" marR="17145">
                        <a:lnSpc>
                          <a:spcPts val="890"/>
                        </a:lnSpc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marL="141605" marR="3175">
                        <a:lnSpc>
                          <a:spcPts val="890"/>
                        </a:lnSpc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*A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4620">
                <a:tc>
                  <a:txBody>
                    <a:bodyPr/>
                    <a:lstStyle/>
                    <a:p>
                      <a:pPr algn="ctr" marR="1714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4">
                  <a:txBody>
                    <a:bodyPr/>
                    <a:lstStyle/>
                    <a:p>
                      <a:pPr marL="254635" marR="317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* 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3990">
                <a:tc>
                  <a:txBody>
                    <a:bodyPr/>
                    <a:lstStyle/>
                    <a:p>
                      <a:pPr algn="ctr" marR="171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gridSpan="3">
                  <a:txBody>
                    <a:bodyPr/>
                    <a:lstStyle/>
                    <a:p>
                      <a:pPr algn="ctr" marR="211454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4620">
                <a:tc>
                  <a:txBody>
                    <a:bodyPr/>
                    <a:lstStyle/>
                    <a:p>
                      <a:pPr algn="ctr" marR="1714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9105" marR="3175">
                        <a:lnSpc>
                          <a:spcPts val="869"/>
                        </a:lnSpc>
                        <a:spcBef>
                          <a:spcPts val="90"/>
                        </a:spcBef>
                        <a:tabLst>
                          <a:tab pos="809625" algn="l"/>
                        </a:tabLst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5575">
                <a:tc>
                  <a:txBody>
                    <a:bodyPr/>
                    <a:lstStyle/>
                    <a:p>
                      <a:pPr algn="ctr" marR="17145">
                        <a:lnSpc>
                          <a:spcPts val="869"/>
                        </a:lnSpc>
                        <a:spcBef>
                          <a:spcPts val="254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 gridSpan="3">
                  <a:txBody>
                    <a:bodyPr/>
                    <a:lstStyle/>
                    <a:p>
                      <a:pPr algn="r" marR="53975">
                        <a:lnSpc>
                          <a:spcPts val="869"/>
                        </a:lnSpc>
                        <a:spcBef>
                          <a:spcPts val="254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590" marR="3175">
                        <a:lnSpc>
                          <a:spcPts val="869"/>
                        </a:lnSpc>
                        <a:spcBef>
                          <a:spcPts val="254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2384"/>
                </a:tc>
              </a:tr>
              <a:tr h="32956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gridSpan="2"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3.5000E-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40"/>
                        </a:spcBef>
                        <a:tabLst>
                          <a:tab pos="527685" algn="l"/>
                        </a:tabLst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267335" marR="31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algn="ctr" marR="171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algn="r" marR="52069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54940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305">
                <a:tc>
                  <a:txBody>
                    <a:bodyPr/>
                    <a:lstStyle/>
                    <a:p>
                      <a:pPr algn="ctr" marR="171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gridSpan="2">
                  <a:txBody>
                    <a:bodyPr/>
                    <a:lstStyle/>
                    <a:p>
                      <a:pPr algn="r" marR="2476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54305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algn="ctr" marR="171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254635" marR="120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*</a:t>
                      </a:r>
                      <a:r>
                        <a:rPr dirty="0" sz="800" spc="4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4620">
                <a:tc>
                  <a:txBody>
                    <a:bodyPr/>
                    <a:lstStyle/>
                    <a:p>
                      <a:pPr algn="ctr" marR="1714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|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gridSpan="2">
                  <a:txBody>
                    <a:bodyPr/>
                    <a:lstStyle/>
                    <a:p>
                      <a:pPr marL="141605" marR="1206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*</a:t>
                      </a:r>
                      <a:r>
                        <a:rPr dirty="0" sz="800" spc="2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2737973" y="5122544"/>
            <a:ext cx="93980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47952" y="6025612"/>
            <a:ext cx="2329180" cy="164909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289560">
              <a:lnSpc>
                <a:spcPct val="100000"/>
              </a:lnSpc>
              <a:spcBef>
                <a:spcPts val="310"/>
              </a:spcBef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459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21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1000">
                <a:latin typeface="Microsoft Sans Serif"/>
                <a:cs typeface="Microsoft Sans Serif"/>
              </a:rPr>
              <a:t>|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-50">
                <a:latin typeface="Microsoft Sans Serif"/>
                <a:cs typeface="Microsoft Sans Serif"/>
              </a:rPr>
              <a:t>X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2176145">
              <a:lnSpc>
                <a:spcPct val="120800"/>
              </a:lnSpc>
            </a:pPr>
            <a:r>
              <a:rPr dirty="0" sz="1000" spc="-25">
                <a:latin typeface="Microsoft Sans Serif"/>
                <a:cs typeface="Microsoft Sans Serif"/>
              </a:rPr>
              <a:t>A* </a:t>
            </a:r>
            <a:r>
              <a:rPr dirty="0" sz="1000" spc="-50">
                <a:latin typeface="Microsoft Sans Serif"/>
                <a:cs typeface="Microsoft Sans Serif"/>
              </a:rPr>
              <a:t>X X X X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000">
                <a:latin typeface="Microsoft Sans Serif"/>
                <a:cs typeface="Microsoft Sans Serif"/>
              </a:rPr>
              <a:t>Time</a:t>
            </a:r>
            <a:r>
              <a:rPr dirty="0" sz="1000" spc="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(scale =</a:t>
            </a:r>
            <a:r>
              <a:rPr dirty="0" sz="1000" spc="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6.66666667E-04</a:t>
            </a:r>
            <a:r>
              <a:rPr dirty="0" sz="1000" spc="270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</a:rPr>
              <a:t>Sec/line)</a:t>
            </a:r>
            <a:endParaRPr sz="1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96060" y="1024381"/>
            <a:ext cx="2056130" cy="6350"/>
          </a:xfrm>
          <a:custGeom>
            <a:avLst/>
            <a:gdLst/>
            <a:ahLst/>
            <a:cxnLst/>
            <a:rect l="l" t="t" r="r" b="b"/>
            <a:pathLst>
              <a:path w="2056130" h="6350">
                <a:moveTo>
                  <a:pt x="0" y="6096"/>
                </a:moveTo>
                <a:lnTo>
                  <a:pt x="2056129" y="6096"/>
                </a:lnTo>
                <a:lnTo>
                  <a:pt x="2056129" y="0"/>
                </a:lnTo>
                <a:lnTo>
                  <a:pt x="0" y="0"/>
                </a:lnTo>
                <a:lnTo>
                  <a:pt x="0" y="6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886325" y="891285"/>
            <a:ext cx="16256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i="1">
                <a:latin typeface="Times New Roman"/>
                <a:cs typeface="Times New Roman"/>
              </a:rPr>
              <a:t>NOTAS CURSO </a:t>
            </a:r>
            <a:r>
              <a:rPr dirty="0" sz="800" spc="-10" i="1">
                <a:latin typeface="Times New Roman"/>
                <a:cs typeface="Times New Roman"/>
              </a:rPr>
              <a:t>TRANSITORIOS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086916" y="1032001"/>
            <a:ext cx="5412740" cy="6350"/>
          </a:xfrm>
          <a:custGeom>
            <a:avLst/>
            <a:gdLst/>
            <a:ahLst/>
            <a:cxnLst/>
            <a:rect l="l" t="t" r="r" b="b"/>
            <a:pathLst>
              <a:path w="5412740" h="6350">
                <a:moveTo>
                  <a:pt x="5412689" y="0"/>
                </a:moveTo>
                <a:lnTo>
                  <a:pt x="2065274" y="0"/>
                </a:lnTo>
                <a:lnTo>
                  <a:pt x="2062302" y="0"/>
                </a:lnTo>
                <a:lnTo>
                  <a:pt x="2056206" y="0"/>
                </a:lnTo>
                <a:lnTo>
                  <a:pt x="0" y="0"/>
                </a:lnTo>
                <a:lnTo>
                  <a:pt x="0" y="6096"/>
                </a:lnTo>
                <a:lnTo>
                  <a:pt x="2056206" y="6096"/>
                </a:lnTo>
                <a:lnTo>
                  <a:pt x="2062302" y="6096"/>
                </a:lnTo>
                <a:lnTo>
                  <a:pt x="2065274" y="6096"/>
                </a:lnTo>
                <a:lnTo>
                  <a:pt x="5412689" y="6096"/>
                </a:lnTo>
                <a:lnTo>
                  <a:pt x="54126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062532" y="9800844"/>
            <a:ext cx="5437505" cy="6350"/>
          </a:xfrm>
          <a:custGeom>
            <a:avLst/>
            <a:gdLst/>
            <a:ahLst/>
            <a:cxnLst/>
            <a:rect l="l" t="t" r="r" b="b"/>
            <a:pathLst>
              <a:path w="5437505" h="6350">
                <a:moveTo>
                  <a:pt x="5436997" y="0"/>
                </a:moveTo>
                <a:lnTo>
                  <a:pt x="0" y="0"/>
                </a:lnTo>
                <a:lnTo>
                  <a:pt x="0" y="6095"/>
                </a:lnTo>
                <a:lnTo>
                  <a:pt x="5436997" y="6095"/>
                </a:lnTo>
                <a:lnTo>
                  <a:pt x="54369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525269" y="1376527"/>
            <a:ext cx="4003675" cy="333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70180">
              <a:lnSpc>
                <a:spcPct val="126200"/>
              </a:lnSpc>
              <a:spcBef>
                <a:spcPts val="100"/>
              </a:spcBef>
              <a:tabLst>
                <a:tab pos="1972310" algn="l"/>
                <a:tab pos="2254885" algn="l"/>
              </a:tabLst>
            </a:pPr>
            <a:r>
              <a:rPr dirty="0" sz="800">
                <a:latin typeface="Microsoft Sans Serif"/>
                <a:cs typeface="Microsoft Sans Serif"/>
              </a:rPr>
              <a:t>Switch</a:t>
            </a:r>
            <a:r>
              <a:rPr dirty="0" sz="800" spc="204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“TERNB “</a:t>
            </a:r>
            <a:r>
              <a:rPr dirty="0" sz="800" spc="2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to</a:t>
            </a:r>
            <a:r>
              <a:rPr dirty="0" sz="800" spc="2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“TE_BSB”</a:t>
            </a:r>
            <a:r>
              <a:rPr dirty="0" sz="800">
                <a:latin typeface="Microsoft Sans Serif"/>
                <a:cs typeface="Microsoft Sans Serif"/>
              </a:rPr>
              <a:t>	Switch</a:t>
            </a:r>
            <a:r>
              <a:rPr dirty="0" sz="800" spc="2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“TERNC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“</a:t>
            </a:r>
            <a:r>
              <a:rPr dirty="0" sz="800" spc="2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to</a:t>
            </a:r>
            <a:r>
              <a:rPr dirty="0" sz="800" spc="2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“TE_BSC” 4.41400000E-</a:t>
            </a:r>
            <a:r>
              <a:rPr dirty="0" sz="800">
                <a:latin typeface="Microsoft Sans Serif"/>
                <a:cs typeface="Microsoft Sans Serif"/>
              </a:rPr>
              <a:t>01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switch</a:t>
            </a:r>
            <a:r>
              <a:rPr dirty="0" sz="800" spc="-10">
                <a:latin typeface="Microsoft Sans Serif"/>
                <a:cs typeface="Microsoft Sans Serif"/>
              </a:rPr>
              <a:t> closings</a:t>
            </a:r>
            <a:r>
              <a:rPr dirty="0" sz="800">
                <a:latin typeface="Microsoft Sans Serif"/>
                <a:cs typeface="Microsoft Sans Serif"/>
              </a:rPr>
              <a:t> per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column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10">
                <a:latin typeface="Microsoft Sans Serif"/>
                <a:cs typeface="Microsoft Sans Serif"/>
              </a:rPr>
              <a:t>4.41400000E-</a:t>
            </a:r>
            <a:r>
              <a:rPr dirty="0" sz="800">
                <a:latin typeface="Microsoft Sans Serif"/>
                <a:cs typeface="Microsoft Sans Serif"/>
              </a:rPr>
              <a:t>01</a:t>
            </a:r>
            <a:r>
              <a:rPr dirty="0" sz="800" spc="409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closings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per </a:t>
            </a:r>
            <a:r>
              <a:rPr dirty="0" sz="800" spc="-10">
                <a:latin typeface="Microsoft Sans Serif"/>
                <a:cs typeface="Microsoft Sans Serif"/>
              </a:rPr>
              <a:t>column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08733" y="1684375"/>
            <a:ext cx="1070610" cy="33655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5095">
              <a:lnSpc>
                <a:spcPct val="100000"/>
              </a:lnSpc>
              <a:spcBef>
                <a:spcPts val="360"/>
              </a:spcBef>
            </a:pPr>
            <a:r>
              <a:rPr dirty="0" sz="800" spc="-10">
                <a:latin typeface="Microsoft Sans Serif"/>
                <a:cs typeface="Microsoft Sans Serif"/>
              </a:rPr>
              <a:t>Columns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Microsoft Sans Serif"/>
                <a:cs typeface="Microsoft Sans Serif"/>
              </a:rPr>
              <a:t>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10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15</a:t>
            </a:r>
            <a:r>
              <a:rPr dirty="0" sz="800" spc="4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20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30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740661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934210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127757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321686" y="2115027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516758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710307" y="2115027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278759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472307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665854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859657" y="2115027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054728" y="211502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 h="0">
                <a:moveTo>
                  <a:pt x="0" y="0"/>
                </a:moveTo>
                <a:lnTo>
                  <a:pt x="134113" y="0"/>
                </a:lnTo>
              </a:path>
            </a:pathLst>
          </a:custGeom>
          <a:ln w="8985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248277" y="2115027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 h="0">
                <a:moveTo>
                  <a:pt x="0" y="0"/>
                </a:moveTo>
                <a:lnTo>
                  <a:pt x="135905" y="0"/>
                </a:lnTo>
              </a:path>
            </a:pathLst>
          </a:custGeom>
          <a:ln w="898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206623" y="1684375"/>
            <a:ext cx="1249680" cy="49022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72720">
              <a:lnSpc>
                <a:spcPct val="100000"/>
              </a:lnSpc>
              <a:spcBef>
                <a:spcPts val="360"/>
              </a:spcBef>
            </a:pPr>
            <a:r>
              <a:rPr dirty="0" sz="800" spc="-10">
                <a:latin typeface="Microsoft Sans Serif"/>
                <a:cs typeface="Microsoft Sans Serif"/>
              </a:rPr>
              <a:t>Columns</a:t>
            </a:r>
            <a:endParaRPr sz="800">
              <a:latin typeface="Microsoft Sans Serif"/>
              <a:cs typeface="Microsoft Sans Serif"/>
            </a:endParaRPr>
          </a:p>
          <a:p>
            <a:pPr marL="109855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Microsoft Sans Serif"/>
                <a:cs typeface="Microsoft Sans Serif"/>
              </a:rPr>
              <a:t>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10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15</a:t>
            </a:r>
            <a:r>
              <a:rPr dirty="0" sz="800" spc="4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20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25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30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205740" algn="l"/>
                <a:tab pos="399415" algn="l"/>
                <a:tab pos="593090" algn="l"/>
                <a:tab pos="788035" algn="l"/>
                <a:tab pos="981710" algn="l"/>
                <a:tab pos="117665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068120" y="9808209"/>
            <a:ext cx="473456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5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330441" y="9951465"/>
            <a:ext cx="205104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69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15838" y="3421507"/>
            <a:ext cx="654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45538" y="3544036"/>
            <a:ext cx="273685" cy="33655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800" spc="-5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  <a:p>
            <a:pPr marL="68580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862846" y="3236187"/>
            <a:ext cx="439420" cy="64452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22860">
              <a:lnSpc>
                <a:spcPct val="100000"/>
              </a:lnSpc>
              <a:spcBef>
                <a:spcPts val="350"/>
              </a:spcBef>
              <a:tabLst>
                <a:tab pos="24701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*</a:t>
            </a:r>
            <a:r>
              <a:rPr dirty="0" sz="800" spc="22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  <a:p>
            <a:pPr marL="22860">
              <a:lnSpc>
                <a:spcPct val="100000"/>
              </a:lnSpc>
              <a:spcBef>
                <a:spcPts val="250"/>
              </a:spcBef>
              <a:tabLst>
                <a:tab pos="399415" algn="l"/>
              </a:tabLst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220">
                <a:latin typeface="Microsoft Sans Serif"/>
                <a:cs typeface="Microsoft Sans Serif"/>
              </a:rPr>
              <a:t> 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2286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68587" y="3576954"/>
            <a:ext cx="2444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220">
                <a:latin typeface="Microsoft Sans Serif"/>
                <a:cs typeface="Microsoft Sans Serif"/>
              </a:rPr>
              <a:t> 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266456" y="3732402"/>
            <a:ext cx="38798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528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B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39570" y="1993747"/>
            <a:ext cx="1533525" cy="2040889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360"/>
              </a:spcBef>
              <a:tabLst>
                <a:tab pos="234950" algn="l"/>
                <a:tab pos="428625" algn="l"/>
                <a:tab pos="622300" algn="l"/>
                <a:tab pos="817244" algn="l"/>
                <a:tab pos="1010919" algn="l"/>
                <a:tab pos="120586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123698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X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123698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X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  <a:tabLst>
                <a:tab pos="123698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X</a:t>
            </a:r>
            <a:r>
              <a:rPr dirty="0" sz="800">
                <a:latin typeface="Microsoft Sans Serif"/>
                <a:cs typeface="Microsoft Sans Serif"/>
              </a:rPr>
              <a:t>	*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123698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X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1248410" algn="l"/>
              </a:tabLst>
            </a:pPr>
            <a:r>
              <a:rPr dirty="0" sz="800" spc="-25">
                <a:latin typeface="Microsoft Sans Serif"/>
                <a:cs typeface="Microsoft Sans Serif"/>
              </a:rPr>
              <a:t>A*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|*B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1247775" algn="l"/>
              </a:tabLst>
            </a:pP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r>
              <a:rPr dirty="0" sz="800">
                <a:latin typeface="Microsoft Sans Serif"/>
                <a:cs typeface="Microsoft Sans Serif"/>
              </a:rPr>
              <a:t>	|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1245870" algn="l"/>
              </a:tabLst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r>
              <a:rPr dirty="0" sz="800">
                <a:latin typeface="Microsoft Sans Serif"/>
                <a:cs typeface="Microsoft Sans Serif"/>
              </a:rPr>
              <a:t>	|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21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20764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A*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27128" y="3886326"/>
            <a:ext cx="654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833825" y="3853408"/>
            <a:ext cx="1087120" cy="33655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234950" algn="l"/>
                <a:tab pos="839469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  <a:p>
            <a:pPr marL="255904">
              <a:lnSpc>
                <a:spcPct val="100000"/>
              </a:lnSpc>
              <a:spcBef>
                <a:spcPts val="265"/>
              </a:spcBef>
              <a:tabLst>
                <a:tab pos="1005205" algn="l"/>
              </a:tabLst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254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3.8330E-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6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38801" y="3886326"/>
            <a:ext cx="939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39570" y="4008856"/>
            <a:ext cx="634365" cy="33655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24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4.1660E-</a:t>
            </a:r>
            <a:r>
              <a:rPr dirty="0" sz="800" spc="-25">
                <a:latin typeface="Microsoft Sans Serif"/>
                <a:cs typeface="Microsoft Sans Serif"/>
              </a:rPr>
              <a:t>02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27402" y="4041774"/>
            <a:ext cx="654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06057" y="4041774"/>
            <a:ext cx="654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427128" y="4197222"/>
            <a:ext cx="6540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35547" y="4197222"/>
            <a:ext cx="31940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7876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B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14374" y="4351146"/>
            <a:ext cx="19240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549704" y="4351146"/>
            <a:ext cx="23177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220">
                <a:latin typeface="Microsoft Sans Serif"/>
                <a:cs typeface="Microsoft Sans Serif"/>
              </a:rPr>
              <a:t> 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211522" y="4473676"/>
            <a:ext cx="275590" cy="33655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360"/>
              </a:spcBef>
            </a:pPr>
            <a:r>
              <a:rPr dirty="0" sz="800">
                <a:latin typeface="Microsoft Sans Serif"/>
                <a:cs typeface="Microsoft Sans Serif"/>
              </a:rPr>
              <a:t>B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  <a:p>
            <a:pPr algn="r" marR="62865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76220" y="4662042"/>
            <a:ext cx="402590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3401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*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804928" y="4165827"/>
            <a:ext cx="397510" cy="79819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800" spc="-25">
                <a:latin typeface="Microsoft Sans Serif"/>
                <a:cs typeface="Microsoft Sans Serif"/>
              </a:rPr>
              <a:t>A|</a:t>
            </a:r>
            <a:endParaRPr sz="800">
              <a:latin typeface="Microsoft Sans Serif"/>
              <a:cs typeface="Microsoft Sans Serif"/>
            </a:endParaRPr>
          </a:p>
          <a:p>
            <a:pPr marL="80645">
              <a:lnSpc>
                <a:spcPct val="100000"/>
              </a:lnSpc>
              <a:spcBef>
                <a:spcPts val="250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80645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80645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80645">
              <a:lnSpc>
                <a:spcPct val="100000"/>
              </a:lnSpc>
              <a:spcBef>
                <a:spcPts val="250"/>
              </a:spcBef>
              <a:tabLst>
                <a:tab pos="27559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5">
                <a:latin typeface="Microsoft Sans Serif"/>
                <a:cs typeface="Microsoft Sans Serif"/>
              </a:rPr>
              <a:t>B*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639570" y="4318228"/>
            <a:ext cx="598170" cy="80137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  <a:tabLst>
                <a:tab pos="207645" algn="l"/>
                <a:tab pos="55753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  <a:tabLst>
                <a:tab pos="236220" algn="l"/>
                <a:tab pos="47244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|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5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44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*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74974" y="4971668"/>
            <a:ext cx="35750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>
                <a:latin typeface="Microsoft Sans Serif"/>
                <a:cs typeface="Microsoft Sans Serif"/>
              </a:rPr>
              <a:t>|</a:t>
            </a:r>
            <a:r>
              <a:rPr dirty="0" sz="800" spc="44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*</a:t>
            </a:r>
            <a:r>
              <a:rPr dirty="0" sz="800" spc="225">
                <a:latin typeface="Microsoft Sans Serif"/>
                <a:cs typeface="Microsoft Sans Serif"/>
              </a:rPr>
              <a:t>  </a:t>
            </a:r>
            <a:r>
              <a:rPr dirty="0" sz="800" spc="-5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42" name="object 42" descr=""/>
          <p:cNvGraphicFramePr>
            <a:graphicFrameLocks noGrp="1"/>
          </p:cNvGraphicFramePr>
          <p:nvPr/>
        </p:nvGraphicFramePr>
        <p:xfrm>
          <a:off x="1620519" y="5149489"/>
          <a:ext cx="1591310" cy="8864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170"/>
                <a:gridCol w="592455"/>
                <a:gridCol w="706119"/>
              </a:tblGrid>
              <a:tr h="288290">
                <a:tc>
                  <a:txBody>
                    <a:bodyPr/>
                    <a:lstStyle/>
                    <a:p>
                      <a:pPr marL="31750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|</a:t>
                      </a:r>
                      <a:r>
                        <a:rPr dirty="0" sz="8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60">
                          <a:latin typeface="Microsoft Sans Serif"/>
                          <a:cs typeface="Microsoft Sans Serif"/>
                        </a:rPr>
                        <a:t>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A*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ts val="890"/>
                        </a:lnSpc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5930">
                        <a:lnSpc>
                          <a:spcPts val="890"/>
                        </a:lnSpc>
                      </a:pPr>
                      <a:r>
                        <a:rPr dirty="0" sz="800">
                          <a:latin typeface="Microsoft Sans Serif"/>
                          <a:cs typeface="Microsoft Sans Serif"/>
                        </a:rPr>
                        <a:t>|</a:t>
                      </a:r>
                      <a:r>
                        <a:rPr dirty="0" sz="8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*</a:t>
                      </a:r>
                      <a:r>
                        <a:rPr dirty="0" sz="800" spc="2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4584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latin typeface="Microsoft Sans Serif"/>
                          <a:cs typeface="Microsoft Sans Serif"/>
                        </a:rPr>
                        <a:t>B*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822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822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  <a:tr h="154305"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822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/>
                </a:tc>
              </a:tr>
              <a:tr h="134620">
                <a:tc>
                  <a:txBody>
                    <a:bodyPr/>
                    <a:lstStyle/>
                    <a:p>
                      <a:pPr algn="ctr" marR="77470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82245">
                        <a:lnSpc>
                          <a:spcPts val="869"/>
                        </a:lnSpc>
                        <a:spcBef>
                          <a:spcPts val="90"/>
                        </a:spcBef>
                      </a:pPr>
                      <a:r>
                        <a:rPr dirty="0" sz="800" spc="-5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</a:tr>
            </a:tbl>
          </a:graphicData>
        </a:graphic>
      </p:graphicFrame>
      <p:sp>
        <p:nvSpPr>
          <p:cNvPr id="43" name="object 43" descr=""/>
          <p:cNvSpPr txBox="1"/>
          <p:nvPr/>
        </p:nvSpPr>
        <p:spPr>
          <a:xfrm>
            <a:off x="1068120" y="6032369"/>
            <a:ext cx="4342130" cy="768350"/>
          </a:xfrm>
          <a:prstGeom prst="rect">
            <a:avLst/>
          </a:prstGeom>
        </p:spPr>
        <p:txBody>
          <a:bodyPr wrap="square" lIns="0" tIns="36194" rIns="0" bIns="0" rtlCol="0" vert="horz">
            <a:spAutoFit/>
          </a:bodyPr>
          <a:lstStyle/>
          <a:p>
            <a:pPr marL="554990">
              <a:lnSpc>
                <a:spcPct val="100000"/>
              </a:lnSpc>
              <a:spcBef>
                <a:spcPts val="284"/>
              </a:spcBef>
            </a:pPr>
            <a:r>
              <a:rPr dirty="0" sz="800">
                <a:latin typeface="Microsoft Sans Serif"/>
                <a:cs typeface="Microsoft Sans Serif"/>
              </a:rPr>
              <a:t>Time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(scale =</a:t>
            </a:r>
            <a:r>
              <a:rPr dirty="0" sz="800" spc="-10">
                <a:latin typeface="Microsoft Sans Serif"/>
                <a:cs typeface="Microsoft Sans Serif"/>
              </a:rPr>
              <a:t> 9.42809042E-</a:t>
            </a:r>
            <a:r>
              <a:rPr dirty="0" sz="800">
                <a:latin typeface="Microsoft Sans Serif"/>
                <a:cs typeface="Microsoft Sans Serif"/>
              </a:rPr>
              <a:t>04</a:t>
            </a:r>
            <a:r>
              <a:rPr dirty="0" sz="800" spc="19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Sec/line)</a:t>
            </a:r>
            <a:r>
              <a:rPr dirty="0" sz="800" spc="409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Time (scale =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9.42809042E-</a:t>
            </a:r>
            <a:r>
              <a:rPr dirty="0" sz="800">
                <a:latin typeface="Microsoft Sans Serif"/>
                <a:cs typeface="Microsoft Sans Serif"/>
              </a:rPr>
              <a:t>04</a:t>
            </a:r>
            <a:r>
              <a:rPr dirty="0" sz="800" spc="2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Sec/line)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Questionable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Kolmogorov-</a:t>
            </a:r>
            <a:r>
              <a:rPr dirty="0" sz="1100">
                <a:latin typeface="Microsoft Sans Serif"/>
                <a:cs typeface="Microsoft Sans Serif"/>
              </a:rPr>
              <a:t>Smirnov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test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7.77755783E-</a:t>
            </a:r>
            <a:r>
              <a:rPr dirty="0" sz="1100" spc="-25">
                <a:latin typeface="Microsoft Sans Serif"/>
                <a:cs typeface="Microsoft Sans Serif"/>
              </a:rPr>
              <a:t>01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100">
                <a:latin typeface="Microsoft Sans Serif"/>
                <a:cs typeface="Microsoft Sans Serif"/>
              </a:rPr>
              <a:t>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Questionable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Kolmogorov-</a:t>
            </a:r>
            <a:r>
              <a:rPr dirty="0" sz="1100">
                <a:latin typeface="Microsoft Sans Serif"/>
                <a:cs typeface="Microsoft Sans Serif"/>
              </a:rPr>
              <a:t>Smirnov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test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4.34386785E-</a:t>
            </a:r>
            <a:r>
              <a:rPr dirty="0" sz="1100" spc="-25">
                <a:latin typeface="Microsoft Sans Serif"/>
                <a:cs typeface="Microsoft Sans Serif"/>
              </a:rPr>
              <a:t>01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Microsoft Sans Serif"/>
                <a:cs typeface="Microsoft Sans Serif"/>
              </a:rPr>
              <a:t>....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Questionable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Kolmogorov-</a:t>
            </a:r>
            <a:r>
              <a:rPr dirty="0" sz="1100">
                <a:latin typeface="Microsoft Sans Serif"/>
                <a:cs typeface="Microsoft Sans Serif"/>
              </a:rPr>
              <a:t>Smirnov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test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6.76086577E-</a:t>
            </a:r>
            <a:r>
              <a:rPr dirty="0" sz="1100" spc="-25">
                <a:latin typeface="Microsoft Sans Serif"/>
                <a:cs typeface="Microsoft Sans Serif"/>
              </a:rPr>
              <a:t>01</a:t>
            </a:r>
            <a:endParaRPr sz="1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062532" y="1502917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6"/>
                </a:lnTo>
                <a:lnTo>
                  <a:pt x="5650357" y="6096"/>
                </a:lnTo>
                <a:lnTo>
                  <a:pt x="5650357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309369" y="2879089"/>
            <a:ext cx="128270" cy="380365"/>
            <a:chOff x="1309369" y="2879089"/>
            <a:chExt cx="128270" cy="380365"/>
          </a:xfrm>
        </p:grpSpPr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879089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086734"/>
              <a:ext cx="128015" cy="172211"/>
            </a:xfrm>
            <a:prstGeom prst="rect">
              <a:avLst/>
            </a:prstGeom>
          </p:spPr>
        </p:pic>
      </p:grpSp>
      <p:grpSp>
        <p:nvGrpSpPr>
          <p:cNvPr id="8" name="object 8" descr=""/>
          <p:cNvGrpSpPr/>
          <p:nvPr/>
        </p:nvGrpSpPr>
        <p:grpSpPr>
          <a:xfrm>
            <a:off x="1309369" y="3455542"/>
            <a:ext cx="128270" cy="381000"/>
            <a:chOff x="1309369" y="3455542"/>
            <a:chExt cx="128270" cy="381000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455542"/>
              <a:ext cx="128015" cy="172211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664330"/>
              <a:ext cx="128015" cy="172212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1068120" y="1490218"/>
            <a:ext cx="5639435" cy="2715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350">
              <a:lnSpc>
                <a:spcPct val="100000"/>
              </a:lnSpc>
              <a:spcBef>
                <a:spcPts val="100"/>
              </a:spcBef>
              <a:tabLst>
                <a:tab pos="2318385" algn="l"/>
              </a:tabLst>
            </a:pP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9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50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8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00" b="1">
                <a:solidFill>
                  <a:srgbClr val="336699"/>
                </a:solidFill>
                <a:latin typeface="Arial"/>
                <a:cs typeface="Arial"/>
              </a:rPr>
              <a:t>LÍNEAS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5" b="1">
                <a:solidFill>
                  <a:srgbClr val="336699"/>
                </a:solidFill>
                <a:latin typeface="Arial"/>
                <a:cs typeface="Arial"/>
              </a:rPr>
              <a:t>TRANSMISIÓN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9.1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Problema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tareas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importantes: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simulación;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ambas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afrontadas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EMTP/ATP.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pueden </a:t>
            </a:r>
            <a:r>
              <a:rPr dirty="0" sz="1100">
                <a:latin typeface="Microsoft Sans Serif"/>
                <a:cs typeface="Microsoft Sans Serif"/>
              </a:rPr>
              <a:t>trabajar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cosas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de: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Tipo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(trifásica,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monofásica)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70"/>
              </a:lnSpc>
              <a:spcBef>
                <a:spcPts val="395"/>
              </a:spcBef>
              <a:tabLst>
                <a:tab pos="659765" algn="l"/>
                <a:tab pos="1438275" algn="l"/>
                <a:tab pos="1678939" algn="l"/>
                <a:tab pos="2067560" algn="l"/>
                <a:tab pos="2347595" algn="l"/>
                <a:tab pos="3036570" algn="l"/>
                <a:tab pos="3633470" algn="l"/>
                <a:tab pos="4256405" algn="l"/>
                <a:tab pos="4979035" algn="l"/>
              </a:tabLst>
            </a:pPr>
            <a:r>
              <a:rPr dirty="0" sz="1100" spc="-25">
                <a:latin typeface="Microsoft Sans Serif"/>
                <a:cs typeface="Microsoft Sans Serif"/>
              </a:rPr>
              <a:t>La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frecuencia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la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0">
                <a:latin typeface="Microsoft Sans Serif"/>
                <a:cs typeface="Microsoft Sans Serif"/>
              </a:rPr>
              <a:t>cual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se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trabajará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(estado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estable,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suicheos,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descargas atmosféricas).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80"/>
              </a:spcBef>
            </a:pPr>
            <a:r>
              <a:rPr dirty="0" sz="1100">
                <a:latin typeface="Microsoft Sans Serif"/>
                <a:cs typeface="Microsoft Sans Serif"/>
              </a:rPr>
              <a:t>Longitud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Detalle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requerido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representarla.</a:t>
            </a:r>
            <a:endParaRPr sz="1100">
              <a:latin typeface="Microsoft Sans Serif"/>
              <a:cs typeface="Microsoft Sans Serif"/>
            </a:endParaRPr>
          </a:p>
          <a:p>
            <a:pPr marL="12700" marR="762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realidad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distribuidos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dependientes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frecuencia: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05118" y="4458970"/>
            <a:ext cx="3505436" cy="2666999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1068120" y="7113117"/>
            <a:ext cx="5634990" cy="66040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96202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 9-1 Porción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infinitesimal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transmisión.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ecuaciones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sin </a:t>
            </a:r>
            <a:r>
              <a:rPr dirty="0" sz="1100">
                <a:latin typeface="Microsoft Sans Serif"/>
                <a:cs typeface="Microsoft Sans Serif"/>
              </a:rPr>
              <a:t>pérdidas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son: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28401" y="7885430"/>
            <a:ext cx="1810921" cy="885825"/>
          </a:xfrm>
          <a:prstGeom prst="rect">
            <a:avLst/>
          </a:prstGeom>
        </p:spPr>
      </p:pic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70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4990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solución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ecuaciones,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figura: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43100" y="1736753"/>
            <a:ext cx="3876675" cy="136266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3163950"/>
            <a:ext cx="5639435" cy="988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transmisión.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perturbación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v(x,t)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i(x,t)</a:t>
            </a:r>
            <a:r>
              <a:rPr dirty="0" sz="1100" spc="6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moviéndose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un medio,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 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x”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en cada instante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tiempo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“t”</a:t>
            </a:r>
            <a:r>
              <a:rPr dirty="0" sz="1100" spc="-4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relación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 </a:t>
            </a:r>
            <a:r>
              <a:rPr dirty="0" sz="1100">
                <a:latin typeface="Microsoft Sans Serif"/>
                <a:cs typeface="Microsoft Sans Serif"/>
              </a:rPr>
              <a:t>ellas,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 característica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medio: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78315" y="4191398"/>
            <a:ext cx="43942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40" i="1">
                <a:latin typeface="Times New Roman"/>
                <a:cs typeface="Times New Roman"/>
              </a:rPr>
              <a:t>v</a:t>
            </a:r>
            <a:r>
              <a:rPr dirty="0" sz="1400" spc="40">
                <a:latin typeface="Times New Roman"/>
                <a:cs typeface="Times New Roman"/>
              </a:rPr>
              <a:t>(</a:t>
            </a:r>
            <a:r>
              <a:rPr dirty="0" sz="1400" spc="40" i="1">
                <a:latin typeface="Times New Roman"/>
                <a:cs typeface="Times New Roman"/>
              </a:rPr>
              <a:t>x</a:t>
            </a:r>
            <a:r>
              <a:rPr dirty="0" sz="1400" spc="40">
                <a:latin typeface="Times New Roman"/>
                <a:cs typeface="Times New Roman"/>
              </a:rPr>
              <a:t>,</a:t>
            </a:r>
            <a:r>
              <a:rPr dirty="0" sz="1400" spc="40" i="1">
                <a:latin typeface="Times New Roman"/>
                <a:cs typeface="Times New Roman"/>
              </a:rPr>
              <a:t>t</a:t>
            </a:r>
            <a:r>
              <a:rPr dirty="0" sz="1400" spc="4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541410" y="4219059"/>
            <a:ext cx="208758" cy="202274"/>
          </a:xfrm>
          <a:prstGeom prst="rect">
            <a:avLst/>
          </a:prstGeom>
        </p:spPr>
      </p:pic>
      <p:grpSp>
        <p:nvGrpSpPr>
          <p:cNvPr id="8" name="object 8" descr=""/>
          <p:cNvGrpSpPr/>
          <p:nvPr/>
        </p:nvGrpSpPr>
        <p:grpSpPr>
          <a:xfrm>
            <a:off x="3822244" y="4571219"/>
            <a:ext cx="800735" cy="481965"/>
            <a:chOff x="3822244" y="4571219"/>
            <a:chExt cx="800735" cy="481965"/>
          </a:xfrm>
        </p:grpSpPr>
        <p:sp>
          <p:nvSpPr>
            <p:cNvPr id="9" name="object 9" descr=""/>
            <p:cNvSpPr/>
            <p:nvPr/>
          </p:nvSpPr>
          <p:spPr>
            <a:xfrm>
              <a:off x="3838330" y="4965669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0" y="13190"/>
                  </a:moveTo>
                  <a:lnTo>
                    <a:pt x="263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858196" y="4959609"/>
              <a:ext cx="40005" cy="85725"/>
            </a:xfrm>
            <a:custGeom>
              <a:avLst/>
              <a:gdLst/>
              <a:ahLst/>
              <a:cxnLst/>
              <a:rect l="l" t="t" r="r" b="b"/>
              <a:pathLst>
                <a:path w="40004" h="85725">
                  <a:moveTo>
                    <a:pt x="0" y="0"/>
                  </a:moveTo>
                  <a:lnTo>
                    <a:pt x="39380" y="855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823514" y="4808113"/>
              <a:ext cx="783590" cy="243840"/>
            </a:xfrm>
            <a:custGeom>
              <a:avLst/>
              <a:gdLst/>
              <a:ahLst/>
              <a:cxnLst/>
              <a:rect l="l" t="t" r="r" b="b"/>
              <a:pathLst>
                <a:path w="783589" h="243839">
                  <a:moveTo>
                    <a:pt x="80567" y="243462"/>
                  </a:moveTo>
                  <a:lnTo>
                    <a:pt x="120667" y="25308"/>
                  </a:lnTo>
                </a:path>
                <a:path w="783589" h="243839">
                  <a:moveTo>
                    <a:pt x="120667" y="24945"/>
                  </a:moveTo>
                  <a:lnTo>
                    <a:pt x="321917" y="24945"/>
                  </a:lnTo>
                </a:path>
                <a:path w="783589" h="243839">
                  <a:moveTo>
                    <a:pt x="0" y="0"/>
                  </a:moveTo>
                  <a:lnTo>
                    <a:pt x="336732" y="0"/>
                  </a:lnTo>
                </a:path>
                <a:path w="783589" h="243839">
                  <a:moveTo>
                    <a:pt x="640941" y="0"/>
                  </a:moveTo>
                  <a:lnTo>
                    <a:pt x="783252" y="0"/>
                  </a:lnTo>
                </a:path>
                <a:path w="783589" h="243839">
                  <a:moveTo>
                    <a:pt x="521360" y="43126"/>
                  </a:moveTo>
                  <a:lnTo>
                    <a:pt x="547365" y="299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364742" y="4832350"/>
              <a:ext cx="40005" cy="172085"/>
            </a:xfrm>
            <a:custGeom>
              <a:avLst/>
              <a:gdLst/>
              <a:ahLst/>
              <a:cxnLst/>
              <a:rect l="l" t="t" r="r" b="b"/>
              <a:pathLst>
                <a:path w="40004" h="172085">
                  <a:moveTo>
                    <a:pt x="0" y="0"/>
                  </a:moveTo>
                  <a:lnTo>
                    <a:pt x="39380" y="1718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410627" y="4572489"/>
              <a:ext cx="210820" cy="438150"/>
            </a:xfrm>
            <a:custGeom>
              <a:avLst/>
              <a:gdLst/>
              <a:ahLst/>
              <a:cxnLst/>
              <a:rect l="l" t="t" r="r" b="b"/>
              <a:pathLst>
                <a:path w="210820" h="438150">
                  <a:moveTo>
                    <a:pt x="0" y="438094"/>
                  </a:moveTo>
                  <a:lnTo>
                    <a:pt x="40100" y="0"/>
                  </a:lnTo>
                </a:path>
                <a:path w="210820" h="438150">
                  <a:moveTo>
                    <a:pt x="40100" y="0"/>
                  </a:moveTo>
                  <a:lnTo>
                    <a:pt x="2106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4451756" y="4794346"/>
            <a:ext cx="14732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 i="1">
                <a:latin typeface="Times New Roman"/>
                <a:cs typeface="Times New Roman"/>
              </a:rPr>
              <a:t>C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67775" y="4191398"/>
            <a:ext cx="1024890" cy="591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 i="1">
                <a:latin typeface="Times New Roman"/>
                <a:cs typeface="Times New Roman"/>
              </a:rPr>
              <a:t>Zsurge</a:t>
            </a:r>
            <a:r>
              <a:rPr dirty="0" sz="1400" spc="-10">
                <a:latin typeface="Times New Roman"/>
                <a:cs typeface="Times New Roman"/>
              </a:rPr>
              <a:t>*</a:t>
            </a:r>
            <a:r>
              <a:rPr dirty="0" sz="1400" spc="-10" i="1">
                <a:latin typeface="Times New Roman"/>
                <a:cs typeface="Times New Roman"/>
              </a:rPr>
              <a:t>i</a:t>
            </a:r>
            <a:r>
              <a:rPr dirty="0" sz="1400" spc="-10">
                <a:latin typeface="Times New Roman"/>
                <a:cs typeface="Times New Roman"/>
              </a:rPr>
              <a:t>(</a:t>
            </a:r>
            <a:r>
              <a:rPr dirty="0" sz="1400" spc="-10" i="1">
                <a:latin typeface="Times New Roman"/>
                <a:cs typeface="Times New Roman"/>
              </a:rPr>
              <a:t>x</a:t>
            </a:r>
            <a:r>
              <a:rPr dirty="0" sz="1400" spc="-10">
                <a:latin typeface="Times New Roman"/>
                <a:cs typeface="Times New Roman"/>
              </a:rPr>
              <a:t>,</a:t>
            </a:r>
            <a:r>
              <a:rPr dirty="0" sz="1400" spc="-10" i="1">
                <a:latin typeface="Times New Roman"/>
                <a:cs typeface="Times New Roman"/>
              </a:rPr>
              <a:t>t</a:t>
            </a:r>
            <a:r>
              <a:rPr dirty="0" sz="1400" spc="-1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  <a:p>
            <a:pPr algn="r" marR="99060">
              <a:lnSpc>
                <a:spcPct val="100000"/>
              </a:lnSpc>
              <a:spcBef>
                <a:spcPts val="1090"/>
              </a:spcBef>
            </a:pPr>
            <a:r>
              <a:rPr dirty="0" sz="1400" spc="-50" i="1">
                <a:latin typeface="Times New Roman"/>
                <a:cs typeface="Times New Roman"/>
              </a:rPr>
              <a:t>L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35177" y="4653894"/>
            <a:ext cx="52451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10" i="1">
                <a:latin typeface="Times New Roman"/>
                <a:cs typeface="Times New Roman"/>
              </a:rPr>
              <a:t>Zsurge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78266" y="4552888"/>
            <a:ext cx="731520" cy="481330"/>
            <a:chOff x="3678266" y="4552888"/>
            <a:chExt cx="731520" cy="481330"/>
          </a:xfrm>
        </p:grpSpPr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99627" y="4665522"/>
              <a:ext cx="209560" cy="220298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78266" y="4665522"/>
              <a:ext cx="209560" cy="220298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40217" y="4813455"/>
              <a:ext cx="274769" cy="220298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31906" y="4552888"/>
              <a:ext cx="209560" cy="220298"/>
            </a:xfrm>
            <a:prstGeom prst="rect">
              <a:avLst/>
            </a:prstGeom>
          </p:spPr>
        </p:pic>
      </p:grpSp>
      <p:grpSp>
        <p:nvGrpSpPr>
          <p:cNvPr id="22" name="object 22" descr=""/>
          <p:cNvGrpSpPr/>
          <p:nvPr/>
        </p:nvGrpSpPr>
        <p:grpSpPr>
          <a:xfrm>
            <a:off x="4162933" y="5157851"/>
            <a:ext cx="265430" cy="172720"/>
            <a:chOff x="4162933" y="5157851"/>
            <a:chExt cx="265430" cy="172720"/>
          </a:xfrm>
        </p:grpSpPr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62933" y="5157851"/>
              <a:ext cx="121920" cy="172212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06189" y="5157851"/>
              <a:ext cx="121920" cy="172212"/>
            </a:xfrm>
            <a:prstGeom prst="rect">
              <a:avLst/>
            </a:prstGeom>
          </p:spPr>
        </p:pic>
      </p:grpSp>
      <p:pic>
        <p:nvPicPr>
          <p:cNvPr id="25" name="object 25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822825" y="5330316"/>
            <a:ext cx="216408" cy="172212"/>
          </a:xfrm>
          <a:prstGeom prst="rect">
            <a:avLst/>
          </a:prstGeom>
        </p:spPr>
      </p:pic>
      <p:sp>
        <p:nvSpPr>
          <p:cNvPr id="26" name="object 26" descr=""/>
          <p:cNvSpPr txBox="1"/>
          <p:nvPr/>
        </p:nvSpPr>
        <p:spPr>
          <a:xfrm>
            <a:off x="1030020" y="5145151"/>
            <a:ext cx="5715635" cy="53530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0800" marR="42545">
              <a:lnSpc>
                <a:spcPct val="101899"/>
              </a:lnSpc>
              <a:spcBef>
                <a:spcPts val="7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aéreas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dieléctrico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aire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µ=µ</a:t>
            </a:r>
            <a:r>
              <a:rPr dirty="0" baseline="-11904" sz="1050">
                <a:latin typeface="Times New Roman"/>
                <a:cs typeface="Times New Roman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baseline="-11904" sz="1050">
                <a:latin typeface="Microsoft Sans Serif"/>
                <a:cs typeface="Microsoft Sans Serif"/>
              </a:rPr>
              <a:t>0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similares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aire,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decir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Zsurge</a:t>
            </a:r>
            <a:r>
              <a:rPr dirty="0" sz="1100">
                <a:latin typeface="Calibri"/>
                <a:cs typeface="Calibri"/>
              </a:rPr>
              <a:t>≈</a:t>
            </a:r>
            <a:r>
              <a:rPr dirty="0" sz="1100">
                <a:latin typeface="Microsoft Sans Serif"/>
                <a:cs typeface="Microsoft Sans Serif"/>
              </a:rPr>
              <a:t>377</a:t>
            </a:r>
            <a:r>
              <a:rPr dirty="0" sz="1100" spc="25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;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Zsurge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 </a:t>
            </a:r>
            <a:r>
              <a:rPr dirty="0" sz="1100">
                <a:latin typeface="Microsoft Sans Serif"/>
                <a:cs typeface="Microsoft Sans Serif"/>
              </a:rPr>
              <a:t>cambiar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mucho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dieléctrico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utilizado.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686617" y="5783572"/>
            <a:ext cx="2503890" cy="3018815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1531366" y="8903919"/>
            <a:ext cx="470916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transmisión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(diagramas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Bewley).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71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9435" cy="1035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Debido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excitación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toma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T</a:t>
            </a:r>
            <a:r>
              <a:rPr dirty="0" sz="1100">
                <a:latin typeface="Microsoft Sans Serif"/>
                <a:cs typeface="Microsoft Sans Serif"/>
              </a:rPr>
              <a:t>”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viajar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velocidad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propagación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Vel”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 pero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finita,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dependiendo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L”</a:t>
            </a:r>
            <a:r>
              <a:rPr dirty="0" sz="1100" spc="-2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(inductancias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longitud)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C</a:t>
            </a:r>
            <a:r>
              <a:rPr dirty="0" sz="1100">
                <a:latin typeface="Microsoft Sans Serif"/>
                <a:cs typeface="Microsoft Sans Serif"/>
              </a:rPr>
              <a:t>”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(capacitancia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unidad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longitud),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</a:t>
            </a:r>
            <a:r>
              <a:rPr dirty="0" sz="1100" spc="-20">
                <a:latin typeface="Microsoft Sans Serif"/>
                <a:cs typeface="Microsoft Sans Serif"/>
              </a:rPr>
              <a:t> así: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3630795" y="2234598"/>
            <a:ext cx="912494" cy="241935"/>
            <a:chOff x="3630795" y="2234598"/>
            <a:chExt cx="912494" cy="241935"/>
          </a:xfrm>
        </p:grpSpPr>
        <p:sp>
          <p:nvSpPr>
            <p:cNvPr id="5" name="object 5" descr=""/>
            <p:cNvSpPr/>
            <p:nvPr/>
          </p:nvSpPr>
          <p:spPr>
            <a:xfrm>
              <a:off x="3646828" y="2390820"/>
              <a:ext cx="26034" cy="13335"/>
            </a:xfrm>
            <a:custGeom>
              <a:avLst/>
              <a:gdLst/>
              <a:ahLst/>
              <a:cxnLst/>
              <a:rect l="l" t="t" r="r" b="b"/>
              <a:pathLst>
                <a:path w="26035" h="13335">
                  <a:moveTo>
                    <a:pt x="0" y="13034"/>
                  </a:moveTo>
                  <a:lnTo>
                    <a:pt x="255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666640" y="2384665"/>
              <a:ext cx="40005" cy="83820"/>
            </a:xfrm>
            <a:custGeom>
              <a:avLst/>
              <a:gdLst/>
              <a:ahLst/>
              <a:cxnLst/>
              <a:rect l="l" t="t" r="r" b="b"/>
              <a:pathLst>
                <a:path w="40004" h="83819">
                  <a:moveTo>
                    <a:pt x="0" y="0"/>
                  </a:moveTo>
                  <a:lnTo>
                    <a:pt x="39594" y="836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632065" y="2235868"/>
              <a:ext cx="563245" cy="239395"/>
            </a:xfrm>
            <a:custGeom>
              <a:avLst/>
              <a:gdLst/>
              <a:ahLst/>
              <a:cxnLst/>
              <a:rect l="l" t="t" r="r" b="b"/>
              <a:pathLst>
                <a:path w="563245" h="239394">
                  <a:moveTo>
                    <a:pt x="80651" y="238944"/>
                  </a:moveTo>
                  <a:lnTo>
                    <a:pt x="120626" y="24262"/>
                  </a:lnTo>
                </a:path>
                <a:path w="563245" h="239394">
                  <a:moveTo>
                    <a:pt x="120626" y="24262"/>
                  </a:moveTo>
                  <a:lnTo>
                    <a:pt x="322241" y="24262"/>
                  </a:lnTo>
                </a:path>
                <a:path w="563245" h="239394">
                  <a:moveTo>
                    <a:pt x="0" y="0"/>
                  </a:moveTo>
                  <a:lnTo>
                    <a:pt x="337722" y="0"/>
                  </a:lnTo>
                </a:path>
                <a:path w="563245" h="239394">
                  <a:moveTo>
                    <a:pt x="537186" y="147710"/>
                  </a:moveTo>
                  <a:lnTo>
                    <a:pt x="562749" y="1346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188697" y="2364389"/>
              <a:ext cx="40005" cy="71120"/>
            </a:xfrm>
            <a:custGeom>
              <a:avLst/>
              <a:gdLst/>
              <a:ahLst/>
              <a:cxnLst/>
              <a:rect l="l" t="t" r="r" b="b"/>
              <a:pathLst>
                <a:path w="40004" h="71119">
                  <a:moveTo>
                    <a:pt x="0" y="0"/>
                  </a:moveTo>
                  <a:lnTo>
                    <a:pt x="39608" y="709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154488" y="2235868"/>
              <a:ext cx="387350" cy="206375"/>
            </a:xfrm>
            <a:custGeom>
              <a:avLst/>
              <a:gdLst/>
              <a:ahLst/>
              <a:cxnLst/>
              <a:rect l="l" t="t" r="r" b="b"/>
              <a:pathLst>
                <a:path w="387350" h="206375">
                  <a:moveTo>
                    <a:pt x="80286" y="205998"/>
                  </a:moveTo>
                  <a:lnTo>
                    <a:pt x="120612" y="24262"/>
                  </a:lnTo>
                </a:path>
                <a:path w="387350" h="206375">
                  <a:moveTo>
                    <a:pt x="120612" y="24262"/>
                  </a:moveTo>
                  <a:lnTo>
                    <a:pt x="372283" y="24262"/>
                  </a:lnTo>
                </a:path>
                <a:path w="387350" h="206375">
                  <a:moveTo>
                    <a:pt x="0" y="0"/>
                  </a:moveTo>
                  <a:lnTo>
                    <a:pt x="38704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4272481" y="2228958"/>
            <a:ext cx="228600" cy="2374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40" i="1">
                <a:latin typeface="Times New Roman"/>
                <a:cs typeface="Times New Roman"/>
              </a:rPr>
              <a:t>LC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90923" y="2084143"/>
            <a:ext cx="256540" cy="2374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25" i="1">
                <a:latin typeface="Times New Roman"/>
                <a:cs typeface="Times New Roman"/>
              </a:rPr>
              <a:t>Vel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37109" y="1973720"/>
            <a:ext cx="661035" cy="2374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60070" algn="l"/>
              </a:tabLst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486622" y="2096122"/>
            <a:ext cx="706120" cy="361315"/>
            <a:chOff x="3486622" y="2096122"/>
            <a:chExt cx="706120" cy="361315"/>
          </a:xfrm>
        </p:grpSpPr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08679" y="2096122"/>
              <a:ext cx="183617" cy="216137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86622" y="2096122"/>
              <a:ext cx="183617" cy="216137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9091" y="2240936"/>
              <a:ext cx="235473" cy="216137"/>
            </a:xfrm>
            <a:prstGeom prst="rect">
              <a:avLst/>
            </a:prstGeom>
          </p:spPr>
        </p:pic>
      </p:grpSp>
      <p:sp>
        <p:nvSpPr>
          <p:cNvPr id="17" name="object 17" descr=""/>
          <p:cNvSpPr txBox="1"/>
          <p:nvPr/>
        </p:nvSpPr>
        <p:spPr>
          <a:xfrm>
            <a:off x="1068120" y="2529585"/>
            <a:ext cx="5640070" cy="35369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cercana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(80%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90%)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luz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c</a:t>
            </a:r>
            <a:r>
              <a:rPr dirty="0" sz="1100">
                <a:latin typeface="Microsoft Sans Serif"/>
                <a:cs typeface="Microsoft Sans Serif"/>
              </a:rPr>
              <a:t>),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2597248" y="3187772"/>
            <a:ext cx="493395" cy="264160"/>
            <a:chOff x="2597248" y="3187772"/>
            <a:chExt cx="493395" cy="264160"/>
          </a:xfrm>
        </p:grpSpPr>
        <p:sp>
          <p:nvSpPr>
            <p:cNvPr id="19" name="object 19" descr=""/>
            <p:cNvSpPr/>
            <p:nvPr/>
          </p:nvSpPr>
          <p:spPr>
            <a:xfrm>
              <a:off x="2619817" y="3361569"/>
              <a:ext cx="22860" cy="13335"/>
            </a:xfrm>
            <a:custGeom>
              <a:avLst/>
              <a:gdLst/>
              <a:ahLst/>
              <a:cxnLst/>
              <a:rect l="l" t="t" r="r" b="b"/>
              <a:pathLst>
                <a:path w="22860" h="13335">
                  <a:moveTo>
                    <a:pt x="0" y="13129"/>
                  </a:moveTo>
                  <a:lnTo>
                    <a:pt x="22382" y="0"/>
                  </a:lnTo>
                </a:path>
              </a:pathLst>
            </a:custGeom>
            <a:ln w="71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642200" y="3365472"/>
              <a:ext cx="33020" cy="78740"/>
            </a:xfrm>
            <a:custGeom>
              <a:avLst/>
              <a:gdLst/>
              <a:ahLst/>
              <a:cxnLst/>
              <a:rect l="l" t="t" r="r" b="b"/>
              <a:pathLst>
                <a:path w="33019" h="78739">
                  <a:moveTo>
                    <a:pt x="0" y="0"/>
                  </a:moveTo>
                  <a:lnTo>
                    <a:pt x="32840" y="78425"/>
                  </a:lnTo>
                </a:path>
              </a:pathLst>
            </a:custGeom>
            <a:ln w="147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601058" y="3191582"/>
              <a:ext cx="485775" cy="252729"/>
            </a:xfrm>
            <a:custGeom>
              <a:avLst/>
              <a:gdLst/>
              <a:ahLst/>
              <a:cxnLst/>
              <a:rect l="l" t="t" r="r" b="b"/>
              <a:pathLst>
                <a:path w="485775" h="252729">
                  <a:moveTo>
                    <a:pt x="77591" y="252315"/>
                  </a:moveTo>
                  <a:lnTo>
                    <a:pt x="121256" y="26262"/>
                  </a:lnTo>
                </a:path>
                <a:path w="485775" h="252729">
                  <a:moveTo>
                    <a:pt x="121256" y="26262"/>
                  </a:moveTo>
                  <a:lnTo>
                    <a:pt x="470623" y="26262"/>
                  </a:lnTo>
                </a:path>
                <a:path w="485775" h="252729">
                  <a:moveTo>
                    <a:pt x="0" y="0"/>
                  </a:moveTo>
                  <a:lnTo>
                    <a:pt x="485423" y="0"/>
                  </a:lnTo>
                </a:path>
              </a:pathLst>
            </a:custGeom>
            <a:ln w="71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786502" y="2931548"/>
            <a:ext cx="117475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90854" y="3055325"/>
            <a:ext cx="208602" cy="220725"/>
          </a:xfrm>
          <a:prstGeom prst="rect">
            <a:avLst/>
          </a:prstGeom>
        </p:spPr>
      </p:pic>
      <p:grpSp>
        <p:nvGrpSpPr>
          <p:cNvPr id="24" name="object 24" descr=""/>
          <p:cNvGrpSpPr/>
          <p:nvPr/>
        </p:nvGrpSpPr>
        <p:grpSpPr>
          <a:xfrm>
            <a:off x="2457051" y="3055325"/>
            <a:ext cx="888365" cy="220979"/>
            <a:chOff x="2457051" y="3055325"/>
            <a:chExt cx="888365" cy="220979"/>
          </a:xfrm>
        </p:grpSpPr>
        <p:pic>
          <p:nvPicPr>
            <p:cNvPr id="25" name="object 2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36644" y="3055325"/>
              <a:ext cx="208602" cy="220725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7051" y="3055325"/>
              <a:ext cx="208602" cy="220725"/>
            </a:xfrm>
            <a:prstGeom prst="rect">
              <a:avLst/>
            </a:prstGeom>
          </p:spPr>
        </p:pic>
      </p:grpSp>
      <p:sp>
        <p:nvSpPr>
          <p:cNvPr id="27" name="object 27" descr=""/>
          <p:cNvSpPr txBox="1"/>
          <p:nvPr/>
        </p:nvSpPr>
        <p:spPr>
          <a:xfrm>
            <a:off x="2294433" y="3043677"/>
            <a:ext cx="3207385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982980" algn="l"/>
                <a:tab pos="2232025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c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10">
                <a:latin typeface="Times New Roman"/>
                <a:cs typeface="Times New Roman"/>
              </a:rPr>
              <a:t>2,9970</a:t>
            </a:r>
            <a:r>
              <a:rPr dirty="0" sz="1400" spc="-10" i="1">
                <a:latin typeface="Times New Roman"/>
                <a:cs typeface="Times New Roman"/>
              </a:rPr>
              <a:t>x</a:t>
            </a:r>
            <a:r>
              <a:rPr dirty="0" sz="1400" spc="-10">
                <a:latin typeface="Times New Roman"/>
                <a:cs typeface="Times New Roman"/>
              </a:rPr>
              <a:t>10</a:t>
            </a:r>
            <a:r>
              <a:rPr dirty="0" baseline="45138" sz="1200" spc="-15">
                <a:latin typeface="Times New Roman"/>
                <a:cs typeface="Times New Roman"/>
              </a:rPr>
              <a:t>8 </a:t>
            </a:r>
            <a:r>
              <a:rPr dirty="0" sz="1400" spc="-25">
                <a:latin typeface="Times New Roman"/>
                <a:cs typeface="Times New Roman"/>
              </a:rPr>
              <a:t>m/s</a:t>
            </a:r>
            <a:r>
              <a:rPr dirty="0" sz="1400">
                <a:latin typeface="Times New Roman"/>
                <a:cs typeface="Times New Roman"/>
              </a:rPr>
              <a:t>	300000</a:t>
            </a:r>
            <a:r>
              <a:rPr dirty="0" sz="1400" spc="-12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km/s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8" name="object 2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724852" y="3208623"/>
            <a:ext cx="367760" cy="220725"/>
          </a:xfrm>
          <a:prstGeom prst="rect">
            <a:avLst/>
          </a:prstGeom>
        </p:spPr>
      </p:pic>
      <p:sp>
        <p:nvSpPr>
          <p:cNvPr id="29" name="object 29" descr=""/>
          <p:cNvSpPr txBox="1"/>
          <p:nvPr/>
        </p:nvSpPr>
        <p:spPr>
          <a:xfrm>
            <a:off x="1068120" y="3245180"/>
            <a:ext cx="3867785" cy="72517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751330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80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9.1: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línea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240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 con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Vel</a:t>
            </a:r>
            <a:r>
              <a:rPr dirty="0" sz="1100">
                <a:latin typeface="Microsoft Sans Serif"/>
                <a:cs typeface="Microsoft Sans Serif"/>
              </a:rPr>
              <a:t>=0,8*300000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km/s se</a:t>
            </a:r>
            <a:r>
              <a:rPr dirty="0" sz="1100" spc="-10">
                <a:latin typeface="Microsoft Sans Serif"/>
                <a:cs typeface="Microsoft Sans Serif"/>
              </a:rPr>
              <a:t> tiene: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2718258" y="4138733"/>
            <a:ext cx="387350" cy="218440"/>
            <a:chOff x="2718258" y="4138733"/>
            <a:chExt cx="387350" cy="218440"/>
          </a:xfrm>
        </p:grpSpPr>
        <p:sp>
          <p:nvSpPr>
            <p:cNvPr id="31" name="object 31" descr=""/>
            <p:cNvSpPr/>
            <p:nvPr/>
          </p:nvSpPr>
          <p:spPr>
            <a:xfrm>
              <a:off x="2857564" y="4273261"/>
              <a:ext cx="247650" cy="0"/>
            </a:xfrm>
            <a:custGeom>
              <a:avLst/>
              <a:gdLst/>
              <a:ahLst/>
              <a:cxnLst/>
              <a:rect l="l" t="t" r="r" b="b"/>
              <a:pathLst>
                <a:path w="247650" h="0">
                  <a:moveTo>
                    <a:pt x="0" y="0"/>
                  </a:moveTo>
                  <a:lnTo>
                    <a:pt x="247508" y="0"/>
                  </a:lnTo>
                </a:path>
              </a:pathLst>
            </a:custGeom>
            <a:ln w="7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18258" y="4138733"/>
              <a:ext cx="183098" cy="217990"/>
            </a:xfrm>
            <a:prstGeom prst="rect">
              <a:avLst/>
            </a:prstGeom>
          </p:spPr>
        </p:pic>
      </p:grpSp>
      <p:grpSp>
        <p:nvGrpSpPr>
          <p:cNvPr id="33" name="object 33" descr=""/>
          <p:cNvGrpSpPr/>
          <p:nvPr/>
        </p:nvGrpSpPr>
        <p:grpSpPr>
          <a:xfrm>
            <a:off x="3150674" y="4138733"/>
            <a:ext cx="1390650" cy="218440"/>
            <a:chOff x="3150674" y="4138733"/>
            <a:chExt cx="1390650" cy="218440"/>
          </a:xfrm>
        </p:grpSpPr>
        <p:sp>
          <p:nvSpPr>
            <p:cNvPr id="34" name="object 34" descr=""/>
            <p:cNvSpPr/>
            <p:nvPr/>
          </p:nvSpPr>
          <p:spPr>
            <a:xfrm>
              <a:off x="3289980" y="4273261"/>
              <a:ext cx="1251585" cy="0"/>
            </a:xfrm>
            <a:custGeom>
              <a:avLst/>
              <a:gdLst/>
              <a:ahLst/>
              <a:cxnLst/>
              <a:rect l="l" t="t" r="r" b="b"/>
              <a:pathLst>
                <a:path w="1251585" h="0">
                  <a:moveTo>
                    <a:pt x="0" y="0"/>
                  </a:moveTo>
                  <a:lnTo>
                    <a:pt x="1251307" y="0"/>
                  </a:lnTo>
                </a:path>
              </a:pathLst>
            </a:custGeom>
            <a:ln w="7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50674" y="4138733"/>
              <a:ext cx="183098" cy="217990"/>
            </a:xfrm>
            <a:prstGeom prst="rect">
              <a:avLst/>
            </a:prstGeom>
          </p:spPr>
        </p:pic>
      </p:grpSp>
      <p:sp>
        <p:nvSpPr>
          <p:cNvPr id="36" name="object 36" descr=""/>
          <p:cNvSpPr txBox="1"/>
          <p:nvPr/>
        </p:nvSpPr>
        <p:spPr>
          <a:xfrm>
            <a:off x="4707995" y="4127101"/>
            <a:ext cx="50355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Times New Roman"/>
                <a:cs typeface="Times New Roman"/>
              </a:rPr>
              <a:t>0,001</a:t>
            </a:r>
            <a:r>
              <a:rPr dirty="0" sz="1400" spc="-75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40526" y="3980265"/>
            <a:ext cx="1680210" cy="52451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06045">
              <a:lnSpc>
                <a:spcPct val="100000"/>
              </a:lnSpc>
              <a:spcBef>
                <a:spcPts val="380"/>
              </a:spcBef>
              <a:tabLst>
                <a:tab pos="814069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x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0">
                <a:latin typeface="Times New Roman"/>
                <a:cs typeface="Times New Roman"/>
              </a:rPr>
              <a:t>240</a:t>
            </a:r>
            <a:r>
              <a:rPr dirty="0" sz="1400" spc="-75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km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  <a:tabLst>
                <a:tab pos="457834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Vel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0">
                <a:latin typeface="Times New Roman"/>
                <a:cs typeface="Times New Roman"/>
              </a:rPr>
              <a:t>0,8*300000</a:t>
            </a:r>
            <a:r>
              <a:rPr dirty="0" sz="1400" spc="150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km/s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38" name="object 38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586875" y="4138733"/>
            <a:ext cx="183098" cy="217990"/>
          </a:xfrm>
          <a:prstGeom prst="rect">
            <a:avLst/>
          </a:prstGeom>
        </p:spPr>
      </p:pic>
      <p:sp>
        <p:nvSpPr>
          <p:cNvPr id="39" name="object 39" descr=""/>
          <p:cNvSpPr txBox="1"/>
          <p:nvPr/>
        </p:nvSpPr>
        <p:spPr>
          <a:xfrm>
            <a:off x="2547431" y="4127101"/>
            <a:ext cx="12509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 i="1">
                <a:latin typeface="Times New Roman"/>
                <a:cs typeface="Times New Roman"/>
              </a:rPr>
              <a:t>T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40" name="object 40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01258" y="4888103"/>
            <a:ext cx="170687" cy="172212"/>
          </a:xfrm>
          <a:prstGeom prst="rect">
            <a:avLst/>
          </a:prstGeom>
        </p:spPr>
      </p:pic>
      <p:pic>
        <p:nvPicPr>
          <p:cNvPr id="41" name="object 41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030347" y="5058790"/>
            <a:ext cx="170687" cy="172212"/>
          </a:xfrm>
          <a:prstGeom prst="rect">
            <a:avLst/>
          </a:prstGeom>
        </p:spPr>
      </p:pic>
      <p:sp>
        <p:nvSpPr>
          <p:cNvPr id="42" name="object 42" descr=""/>
          <p:cNvSpPr txBox="1"/>
          <p:nvPr/>
        </p:nvSpPr>
        <p:spPr>
          <a:xfrm>
            <a:off x="1068120" y="4543170"/>
            <a:ext cx="5640070" cy="85851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12700" marR="5080">
              <a:lnSpc>
                <a:spcPct val="99100"/>
              </a:lnSpc>
              <a:spcBef>
                <a:spcPts val="114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(1ms),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240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km;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reduce,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generando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solución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numérica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ecuación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definir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</a:t>
            </a:r>
            <a:r>
              <a:rPr dirty="0" sz="1100" spc="2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método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numérico;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2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más </a:t>
            </a:r>
            <a:r>
              <a:rPr dirty="0" sz="1100">
                <a:latin typeface="Microsoft Sans Serif"/>
                <a:cs typeface="Microsoft Sans Serif"/>
              </a:rPr>
              <a:t>corta;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simulaciones,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(≈300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m),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cual: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3120532" y="5712193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 h="0">
                <a:moveTo>
                  <a:pt x="0" y="0"/>
                </a:moveTo>
                <a:lnTo>
                  <a:pt x="247548" y="0"/>
                </a:lnTo>
              </a:path>
              <a:path w="1353820" h="0">
                <a:moveTo>
                  <a:pt x="432299" y="0"/>
                </a:moveTo>
                <a:lnTo>
                  <a:pt x="13535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4634564" y="5559144"/>
            <a:ext cx="77025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10">
                <a:latin typeface="Times New Roman"/>
                <a:cs typeface="Times New Roman"/>
              </a:rPr>
              <a:t>0,000001s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2974745" y="5570777"/>
            <a:ext cx="1748155" cy="219075"/>
            <a:chOff x="2974745" y="5570777"/>
            <a:chExt cx="1748155" cy="219075"/>
          </a:xfrm>
        </p:grpSpPr>
        <p:pic>
          <p:nvPicPr>
            <p:cNvPr id="46" name="object 4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3371" y="5570777"/>
              <a:ext cx="209301" cy="218709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07045" y="5570777"/>
              <a:ext cx="209301" cy="218709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74745" y="5570777"/>
              <a:ext cx="209301" cy="218709"/>
            </a:xfrm>
            <a:prstGeom prst="rect">
              <a:avLst/>
            </a:prstGeom>
          </p:spPr>
        </p:pic>
      </p:grpSp>
      <p:sp>
        <p:nvSpPr>
          <p:cNvPr id="49" name="object 49" descr=""/>
          <p:cNvSpPr txBox="1"/>
          <p:nvPr/>
        </p:nvSpPr>
        <p:spPr>
          <a:xfrm>
            <a:off x="3096642" y="5410748"/>
            <a:ext cx="1390015" cy="52768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06045">
              <a:lnSpc>
                <a:spcPct val="100000"/>
              </a:lnSpc>
              <a:spcBef>
                <a:spcPts val="395"/>
              </a:spcBef>
              <a:tabLst>
                <a:tab pos="690245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x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300</a:t>
            </a:r>
            <a:r>
              <a:rPr dirty="0" sz="1400" spc="-130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m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  <a:tabLst>
                <a:tab pos="455930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Vel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300000</a:t>
            </a:r>
            <a:r>
              <a:rPr dirty="0" sz="1400" spc="-17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km/s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50" name="object 50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380775" y="5570777"/>
            <a:ext cx="235273" cy="218709"/>
          </a:xfrm>
          <a:prstGeom prst="rect">
            <a:avLst/>
          </a:prstGeom>
        </p:spPr>
      </p:pic>
      <p:sp>
        <p:nvSpPr>
          <p:cNvPr id="51" name="object 51" descr=""/>
          <p:cNvSpPr txBox="1"/>
          <p:nvPr/>
        </p:nvSpPr>
        <p:spPr>
          <a:xfrm>
            <a:off x="2475609" y="5559144"/>
            <a:ext cx="47752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i="1">
                <a:latin typeface="Times New Roman"/>
                <a:cs typeface="Times New Roman"/>
              </a:rPr>
              <a:t>T</a:t>
            </a:r>
            <a:r>
              <a:rPr dirty="0" sz="1400" spc="-30" i="1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max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52" name="object 52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3304666" y="5967348"/>
            <a:ext cx="167639" cy="172212"/>
          </a:xfrm>
          <a:prstGeom prst="rect">
            <a:avLst/>
          </a:prstGeom>
        </p:spPr>
      </p:pic>
      <p:sp>
        <p:nvSpPr>
          <p:cNvPr id="53" name="object 53" descr=""/>
          <p:cNvSpPr txBox="1"/>
          <p:nvPr/>
        </p:nvSpPr>
        <p:spPr>
          <a:xfrm>
            <a:off x="1030020" y="5954648"/>
            <a:ext cx="5715635" cy="159321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50800" marR="431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tendría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mucho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Tmax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tendrían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extensas,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salida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grandes.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9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50800" marR="431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discontinuidad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(ejemplo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línea),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refleja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recorriendo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sentido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inverso,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pudiendo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sumarse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(interferir)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viajeras,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crear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sobretensión;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función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medios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atraviesa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porcentaje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transmitido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kt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reflejado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kr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[13],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moverse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 impedancia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</a:t>
            </a:r>
            <a:r>
              <a:rPr dirty="0" baseline="-11904" sz="1050" i="1">
                <a:latin typeface="Arial"/>
                <a:cs typeface="Arial"/>
              </a:rPr>
              <a:t>1</a:t>
            </a:r>
            <a:r>
              <a:rPr dirty="0" baseline="-11904" sz="1050" spc="15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</a:t>
            </a:r>
            <a:r>
              <a:rPr dirty="0" baseline="-11904" sz="1050" i="1">
                <a:latin typeface="Arial"/>
                <a:cs typeface="Arial"/>
              </a:rPr>
              <a:t>2</a:t>
            </a:r>
            <a:r>
              <a:rPr dirty="0" baseline="-11904" sz="1050" spc="442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tiene: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3296677" y="7855981"/>
            <a:ext cx="477520" cy="0"/>
          </a:xfrm>
          <a:custGeom>
            <a:avLst/>
            <a:gdLst/>
            <a:ahLst/>
            <a:cxnLst/>
            <a:rect l="l" t="t" r="r" b="b"/>
            <a:pathLst>
              <a:path w="477520" h="0">
                <a:moveTo>
                  <a:pt x="0" y="0"/>
                </a:moveTo>
                <a:lnTo>
                  <a:pt x="4768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4292231" y="7855981"/>
            <a:ext cx="476884" cy="0"/>
          </a:xfrm>
          <a:custGeom>
            <a:avLst/>
            <a:gdLst/>
            <a:ahLst/>
            <a:cxnLst/>
            <a:rect l="l" t="t" r="r" b="b"/>
            <a:pathLst>
              <a:path w="476885" h="0">
                <a:moveTo>
                  <a:pt x="0" y="0"/>
                </a:moveTo>
                <a:lnTo>
                  <a:pt x="4768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3835385" y="7703793"/>
            <a:ext cx="300990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>
                <a:latin typeface="Times New Roman"/>
                <a:cs typeface="Times New Roman"/>
              </a:rPr>
              <a:t>,</a:t>
            </a:r>
            <a:r>
              <a:rPr dirty="0" sz="1400" spc="254">
                <a:latin typeface="Times New Roman"/>
                <a:cs typeface="Times New Roman"/>
              </a:rPr>
              <a:t> </a:t>
            </a:r>
            <a:r>
              <a:rPr dirty="0" sz="1400" spc="65" i="1">
                <a:latin typeface="Times New Roman"/>
                <a:cs typeface="Times New Roman"/>
              </a:rPr>
              <a:t>kt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221454" y="7553186"/>
            <a:ext cx="1576070" cy="52705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90170">
              <a:lnSpc>
                <a:spcPct val="100000"/>
              </a:lnSpc>
              <a:spcBef>
                <a:spcPts val="395"/>
              </a:spcBef>
              <a:tabLst>
                <a:tab pos="405130" algn="l"/>
                <a:tab pos="1179830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2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25">
                <a:latin typeface="Times New Roman"/>
                <a:cs typeface="Times New Roman"/>
              </a:rPr>
              <a:t>2</a:t>
            </a: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2</a:t>
            </a:r>
            <a:endParaRPr baseline="-24305"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295"/>
              </a:spcBef>
              <a:tabLst>
                <a:tab pos="387350" algn="l"/>
                <a:tab pos="1083945" algn="l"/>
                <a:tab pos="1383030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2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>
                <a:latin typeface="Times New Roman"/>
                <a:cs typeface="Times New Roman"/>
              </a:rPr>
              <a:t>2</a:t>
            </a:r>
            <a:endParaRPr baseline="-24305"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942046" y="7703793"/>
            <a:ext cx="198755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60" i="1">
                <a:latin typeface="Times New Roman"/>
                <a:cs typeface="Times New Roman"/>
              </a:rPr>
              <a:t>kr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4145738" y="7715773"/>
            <a:ext cx="503555" cy="355600"/>
            <a:chOff x="4145738" y="7715773"/>
            <a:chExt cx="503555" cy="355600"/>
          </a:xfrm>
        </p:grpSpPr>
        <p:pic>
          <p:nvPicPr>
            <p:cNvPr id="60" name="object 6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66033" y="7853820"/>
              <a:ext cx="182842" cy="217177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45738" y="7715773"/>
              <a:ext cx="182842" cy="217177"/>
            </a:xfrm>
            <a:prstGeom prst="rect">
              <a:avLst/>
            </a:prstGeom>
          </p:spPr>
        </p:pic>
      </p:grpSp>
      <p:grpSp>
        <p:nvGrpSpPr>
          <p:cNvPr id="62" name="object 62" descr=""/>
          <p:cNvGrpSpPr/>
          <p:nvPr/>
        </p:nvGrpSpPr>
        <p:grpSpPr>
          <a:xfrm>
            <a:off x="3150184" y="7613146"/>
            <a:ext cx="524510" cy="458470"/>
            <a:chOff x="3150184" y="7613146"/>
            <a:chExt cx="524510" cy="458470"/>
          </a:xfrm>
        </p:grpSpPr>
        <p:pic>
          <p:nvPicPr>
            <p:cNvPr id="63" name="object 6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70524" y="7853820"/>
              <a:ext cx="182842" cy="217177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91397" y="7613146"/>
              <a:ext cx="182842" cy="207058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150184" y="7715773"/>
              <a:ext cx="182842" cy="217177"/>
            </a:xfrm>
            <a:prstGeom prst="rect">
              <a:avLst/>
            </a:prstGeom>
          </p:spPr>
        </p:pic>
      </p:grpSp>
      <p:sp>
        <p:nvSpPr>
          <p:cNvPr id="66" name="object 66" descr=""/>
          <p:cNvSpPr txBox="1"/>
          <p:nvPr/>
        </p:nvSpPr>
        <p:spPr>
          <a:xfrm>
            <a:off x="1042720" y="8173973"/>
            <a:ext cx="5690870" cy="67564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38100" marR="30480">
              <a:lnSpc>
                <a:spcPct val="957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peores casos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ocurren cuando una onda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z</a:t>
            </a:r>
            <a:r>
              <a:rPr dirty="0" baseline="-11904" sz="1050" i="1">
                <a:latin typeface="Arial"/>
                <a:cs typeface="Arial"/>
              </a:rPr>
              <a:t>2</a:t>
            </a:r>
            <a:r>
              <a:rPr dirty="0" sz="1100">
                <a:latin typeface="Microsoft Sans Serif"/>
                <a:cs typeface="Microsoft Sans Serif"/>
              </a:rPr>
              <a:t>=∞,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kr</a:t>
            </a:r>
            <a:r>
              <a:rPr dirty="0" sz="1100">
                <a:latin typeface="Microsoft Sans Serif"/>
                <a:cs typeface="Microsoft Sans Serif"/>
              </a:rPr>
              <a:t>=1),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z</a:t>
            </a:r>
            <a:r>
              <a:rPr dirty="0" baseline="-11904" sz="1050" i="1">
                <a:latin typeface="Arial"/>
                <a:cs typeface="Arial"/>
              </a:rPr>
              <a:t>2</a:t>
            </a:r>
            <a:r>
              <a:rPr dirty="0" sz="1100">
                <a:latin typeface="Microsoft Sans Serif"/>
                <a:cs typeface="Microsoft Sans Serif"/>
              </a:rPr>
              <a:t>=0,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kr</a:t>
            </a:r>
            <a:r>
              <a:rPr dirty="0" sz="1100">
                <a:latin typeface="Microsoft Sans Serif"/>
                <a:cs typeface="Microsoft Sans Serif"/>
              </a:rPr>
              <a:t>=-1),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ondas </a:t>
            </a:r>
            <a:r>
              <a:rPr dirty="0" sz="1100">
                <a:latin typeface="Microsoft Sans Serif"/>
                <a:cs typeface="Microsoft Sans Serif"/>
              </a:rPr>
              <a:t>reflejadas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incidente,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 spc="-25">
                <a:latin typeface="Microsoft Sans Serif"/>
                <a:cs typeface="Microsoft Sans Serif"/>
              </a:rPr>
              <a:t>3: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7" name="object 6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8" name="object 6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72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539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Times New Roman"/>
              <a:cs typeface="Times New Roman"/>
            </a:endParaRPr>
          </a:p>
          <a:p>
            <a:pPr marL="939165">
              <a:lnSpc>
                <a:spcPct val="100000"/>
              </a:lnSpc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4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Coeficientes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de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línea,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para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distintos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valores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de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spc="-10" b="1" i="1">
                <a:latin typeface="Times New Roman"/>
                <a:cs typeface="Times New Roman"/>
              </a:rPr>
              <a:t>carga.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09700" y="1487169"/>
            <a:ext cx="4953000" cy="153352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3112135"/>
            <a:ext cx="5639435" cy="67564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z1=z2,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kr</a:t>
            </a:r>
            <a:r>
              <a:rPr dirty="0" sz="1100">
                <a:latin typeface="Microsoft Sans Serif"/>
                <a:cs typeface="Microsoft Sans Serif"/>
              </a:rPr>
              <a:t>=0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kt</a:t>
            </a:r>
            <a:r>
              <a:rPr dirty="0" sz="1100">
                <a:latin typeface="Microsoft Sans Serif"/>
                <a:cs typeface="Microsoft Sans Serif"/>
              </a:rPr>
              <a:t>=1,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reflejada,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eficiencia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pues </a:t>
            </a:r>
            <a:r>
              <a:rPr dirty="0" sz="1100">
                <a:latin typeface="Microsoft Sans Serif"/>
                <a:cs typeface="Microsoft Sans Serif"/>
              </a:rPr>
              <a:t>alimenta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natural;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concepto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natural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 </a:t>
            </a:r>
            <a:r>
              <a:rPr dirty="0" sz="1100">
                <a:latin typeface="Microsoft Sans Serif"/>
                <a:cs typeface="Microsoft Sans Serif"/>
              </a:rPr>
              <a:t>(Surge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Loading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(SIL),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MW),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alimentando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Zsurge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llamada </a:t>
            </a:r>
            <a:r>
              <a:rPr dirty="0" sz="1100" i="1">
                <a:latin typeface="Arial"/>
                <a:cs typeface="Arial"/>
              </a:rPr>
              <a:t>Zc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Hz,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373686" y="4124472"/>
            <a:ext cx="1456055" cy="0"/>
          </a:xfrm>
          <a:custGeom>
            <a:avLst/>
            <a:gdLst/>
            <a:ahLst/>
            <a:cxnLst/>
            <a:rect l="l" t="t" r="r" b="b"/>
            <a:pathLst>
              <a:path w="1456054" h="0">
                <a:moveTo>
                  <a:pt x="0" y="0"/>
                </a:moveTo>
                <a:lnTo>
                  <a:pt x="1048756" y="0"/>
                </a:lnTo>
              </a:path>
              <a:path w="1456054" h="0">
                <a:moveTo>
                  <a:pt x="1234346" y="0"/>
                </a:moveTo>
                <a:lnTo>
                  <a:pt x="14555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763871" y="3857259"/>
            <a:ext cx="222250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70"/>
              </a:lnSpc>
            </a:pPr>
            <a:r>
              <a:rPr dirty="0" baseline="-23809" sz="2100" i="1">
                <a:latin typeface="Times New Roman"/>
                <a:cs typeface="Times New Roman"/>
              </a:rPr>
              <a:t>V</a:t>
            </a:r>
            <a:r>
              <a:rPr dirty="0" baseline="-23809" sz="2100" spc="-97" i="1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369290" y="3857259"/>
            <a:ext cx="1437005" cy="4908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1190"/>
              </a:lnSpc>
            </a:pPr>
            <a:r>
              <a:rPr dirty="0" baseline="-23809" sz="2100" i="1">
                <a:latin typeface="Times New Roman"/>
                <a:cs typeface="Times New Roman"/>
              </a:rPr>
              <a:t>V</a:t>
            </a:r>
            <a:r>
              <a:rPr dirty="0" baseline="-23809" sz="2100" spc="-97" i="1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95"/>
              </a:spcBef>
              <a:tabLst>
                <a:tab pos="1255395" algn="l"/>
              </a:tabLst>
            </a:pPr>
            <a:r>
              <a:rPr dirty="0" sz="1400" spc="-20" i="1">
                <a:latin typeface="Times New Roman"/>
                <a:cs typeface="Times New Roman"/>
              </a:rPr>
              <a:t>ZSurge</a:t>
            </a:r>
            <a:r>
              <a:rPr dirty="0" sz="1400" spc="-20">
                <a:latin typeface="Times New Roman"/>
                <a:cs typeface="Times New Roman"/>
              </a:rPr>
              <a:t>(60</a:t>
            </a:r>
            <a:r>
              <a:rPr dirty="0" sz="1400" spc="-155">
                <a:latin typeface="Times New Roman"/>
                <a:cs typeface="Times New Roman"/>
              </a:rPr>
              <a:t> </a:t>
            </a:r>
            <a:r>
              <a:rPr dirty="0" sz="1400" spc="-60" i="1">
                <a:latin typeface="Times New Roman"/>
                <a:cs typeface="Times New Roman"/>
              </a:rPr>
              <a:t>Hz</a:t>
            </a:r>
            <a:r>
              <a:rPr dirty="0" sz="1400" spc="-155" i="1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)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5" i="1">
                <a:latin typeface="Times New Roman"/>
                <a:cs typeface="Times New Roman"/>
              </a:rPr>
              <a:t>Zc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28503" y="3972746"/>
            <a:ext cx="267335" cy="2374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25" i="1">
                <a:latin typeface="Times New Roman"/>
                <a:cs typeface="Times New Roman"/>
              </a:rPr>
              <a:t>SIL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227839" y="3984725"/>
            <a:ext cx="1417320" cy="216535"/>
            <a:chOff x="3227839" y="3984725"/>
            <a:chExt cx="1417320" cy="216535"/>
          </a:xfrm>
        </p:grpSpPr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62054" y="3984725"/>
              <a:ext cx="182671" cy="216137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27839" y="3984725"/>
              <a:ext cx="182671" cy="216137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1068120" y="4428870"/>
            <a:ext cx="5641340" cy="23342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635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cargada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SIL,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reflejada,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interesante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efecto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intercambia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reactiva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sistema.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900"/>
              </a:lnSpc>
              <a:spcBef>
                <a:spcPts val="560"/>
              </a:spcBef>
            </a:pP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tenga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cuesta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“trabajo” </a:t>
            </a:r>
            <a:r>
              <a:rPr dirty="0" sz="1100">
                <a:latin typeface="Microsoft Sans Serif"/>
                <a:cs typeface="Microsoft Sans Serif"/>
              </a:rPr>
              <a:t>moverse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naturaleza </a:t>
            </a:r>
            <a:r>
              <a:rPr dirty="0" sz="1100">
                <a:latin typeface="Microsoft Sans Serif"/>
                <a:cs typeface="Microsoft Sans Serif"/>
              </a:rPr>
              <a:t>local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atenúan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rápidamente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distancia);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crece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encontrará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oposición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resistiva,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más </a:t>
            </a:r>
            <a:r>
              <a:rPr dirty="0" sz="1100" spc="-10">
                <a:latin typeface="Microsoft Sans Serif"/>
                <a:cs typeface="Microsoft Sans Serif"/>
              </a:rPr>
              <a:t>pérdidas.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Hz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despreciable,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cargas,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armónicos,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rayos.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resume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distintos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cual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respectivo:</a:t>
            </a:r>
            <a:endParaRPr sz="1100">
              <a:latin typeface="Microsoft Sans Serif"/>
              <a:cs typeface="Microsoft Sans Serif"/>
            </a:endParaRPr>
          </a:p>
          <a:p>
            <a:pPr marL="1355090">
              <a:lnSpc>
                <a:spcPct val="100000"/>
              </a:lnSpc>
              <a:spcBef>
                <a:spcPts val="54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5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Frecuencias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típicas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para</a:t>
            </a:r>
            <a:r>
              <a:rPr dirty="0" sz="1000" spc="-10" b="1" i="1">
                <a:latin typeface="Times New Roman"/>
                <a:cs typeface="Times New Roman"/>
              </a:rPr>
              <a:t> transitorios.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00686" y="6810608"/>
            <a:ext cx="5563406" cy="2137923"/>
          </a:xfrm>
          <a:prstGeom prst="rect">
            <a:avLst/>
          </a:prstGeom>
        </p:spPr>
      </p:pic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73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3493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desarrollo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solución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ecuaciones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diferenciales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parciales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coeficientes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variables,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práctico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tiempo,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simplificaciones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interés,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cuyo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aproximada.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 </a:t>
            </a:r>
            <a:r>
              <a:rPr dirty="0" sz="1100">
                <a:latin typeface="Microsoft Sans Serif"/>
                <a:cs typeface="Microsoft Sans Serif"/>
              </a:rPr>
              <a:t>dispone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caso.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“Lines/Cables”,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incluyendo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“LINE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CONSTANS”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parámetros 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aérea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partir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su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geométrica.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 parámetros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altamente dependientes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especial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denominada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“CABLE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CONSTANS”,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para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 </a:t>
            </a:r>
            <a:r>
              <a:rPr dirty="0" sz="1100" spc="-10">
                <a:latin typeface="Microsoft Sans Serif"/>
                <a:cs typeface="Microsoft Sans Serif"/>
              </a:rPr>
              <a:t>configuración geométrica.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parámetros</a:t>
            </a:r>
            <a:r>
              <a:rPr dirty="0" sz="1600" spc="-7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concentrados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(Lumped)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Representan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acopladas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eléctricamente,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 </a:t>
            </a:r>
            <a:r>
              <a:rPr dirty="0" sz="1100">
                <a:latin typeface="Microsoft Sans Serif"/>
                <a:cs typeface="Microsoft Sans Serif"/>
              </a:rPr>
              <a:t>sean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cuyo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forma aproximada: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19045" y="4450079"/>
            <a:ext cx="2718225" cy="186250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247952" y="6352413"/>
            <a:ext cx="5083175" cy="5918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194945">
              <a:lnSpc>
                <a:spcPts val="1295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concentrados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(circuitos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PI</a:t>
            </a:r>
            <a:endParaRPr sz="1100">
              <a:latin typeface="Microsoft Sans Serif"/>
              <a:cs typeface="Microsoft Sans Serif"/>
            </a:endParaRPr>
          </a:p>
          <a:p>
            <a:pPr algn="ctr" marL="375285">
              <a:lnSpc>
                <a:spcPts val="1295"/>
              </a:lnSpc>
            </a:pPr>
            <a:r>
              <a:rPr dirty="0" sz="1100" spc="-10">
                <a:latin typeface="Microsoft Sans Serif"/>
                <a:cs typeface="Microsoft Sans Serif"/>
              </a:rPr>
              <a:t>polifásicos).</a:t>
            </a:r>
            <a:endParaRPr sz="1100">
              <a:latin typeface="Microsoft Sans Serif"/>
              <a:cs typeface="Microsoft Sans Serif"/>
            </a:endParaRPr>
          </a:p>
          <a:p>
            <a:pPr algn="ctr" marR="1137285">
              <a:lnSpc>
                <a:spcPct val="100000"/>
              </a:lnSpc>
              <a:spcBef>
                <a:spcPts val="535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 exige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 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forma: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81097" y="7025382"/>
            <a:ext cx="4743212" cy="1885323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2095245" y="8951162"/>
            <a:ext cx="3894454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transmisión.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74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2766314"/>
            <a:ext cx="128270" cy="588645"/>
            <a:chOff x="1309369" y="2766314"/>
            <a:chExt cx="128270" cy="58864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766314"/>
              <a:ext cx="128015" cy="17221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975102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182747"/>
              <a:ext cx="128015" cy="172211"/>
            </a:xfrm>
            <a:prstGeom prst="rect">
              <a:avLst/>
            </a:prstGeom>
          </p:spPr>
        </p:pic>
      </p:grp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551554"/>
            <a:ext cx="128015" cy="172212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920363"/>
            <a:ext cx="128015" cy="172212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80836" y="5124322"/>
            <a:ext cx="216408" cy="172212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78403" y="5295265"/>
            <a:ext cx="219455" cy="17221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068120" y="891032"/>
            <a:ext cx="5639435" cy="5701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subrutina </a:t>
            </a:r>
            <a:r>
              <a:rPr dirty="0" sz="1100">
                <a:latin typeface="Microsoft Sans Serif"/>
                <a:cs typeface="Microsoft Sans Serif"/>
              </a:rPr>
              <a:t>LCC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(ítem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9.4)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ts val="126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similar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utilizó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 </a:t>
            </a:r>
            <a:r>
              <a:rPr dirty="0" sz="1100">
                <a:latin typeface="Microsoft Sans Serif"/>
                <a:cs typeface="Microsoft Sans Serif"/>
              </a:rPr>
              <a:t>(ítem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menú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buscar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Lumped,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Coupled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51).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9.3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65" b="1">
                <a:solidFill>
                  <a:srgbClr val="336699"/>
                </a:solidFill>
                <a:latin typeface="Arial"/>
                <a:cs typeface="Arial"/>
              </a:rPr>
              <a:t>línea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con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parámetros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distribuidos</a:t>
            </a:r>
            <a:r>
              <a:rPr dirty="0" sz="1600" spc="-9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(modelos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con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onda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100" b="1">
                <a:solidFill>
                  <a:srgbClr val="336699"/>
                </a:solidFill>
                <a:latin typeface="Arial"/>
                <a:cs typeface="Arial"/>
              </a:rPr>
              <a:t>viajera)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modelos:</a:t>
            </a:r>
            <a:endParaRPr sz="1100">
              <a:latin typeface="Microsoft Sans Serif"/>
              <a:cs typeface="Microsoft Sans Serif"/>
            </a:endParaRPr>
          </a:p>
          <a:p>
            <a:pPr marL="372110" marR="2215515">
              <a:lnSpc>
                <a:spcPct val="124500"/>
              </a:lnSpc>
              <a:spcBef>
                <a:spcPts val="290"/>
              </a:spcBef>
            </a:pP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K.C.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 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10">
                <a:latin typeface="Microsoft Sans Serif"/>
                <a:cs typeface="Microsoft Sans Serif"/>
              </a:rPr>
              <a:t> transpuesta.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CLARKE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transpuesta.</a:t>
            </a:r>
            <a:endParaRPr sz="1100">
              <a:latin typeface="Microsoft Sans Serif"/>
              <a:cs typeface="Microsoft Sans Serif"/>
            </a:endParaRPr>
          </a:p>
          <a:p>
            <a:pPr marL="469265" marR="5080" indent="-97790">
              <a:lnSpc>
                <a:spcPts val="1270"/>
              </a:lnSpc>
              <a:spcBef>
                <a:spcPts val="400"/>
              </a:spcBef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BERGERON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variación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(el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más </a:t>
            </a:r>
            <a:r>
              <a:rPr dirty="0" sz="1100">
                <a:latin typeface="Microsoft Sans Serif"/>
                <a:cs typeface="Microsoft Sans Serif"/>
              </a:rPr>
              <a:t>recomendado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utilizar).</a:t>
            </a:r>
            <a:endParaRPr sz="1100">
              <a:latin typeface="Microsoft Sans Serif"/>
              <a:cs typeface="Microsoft Sans Serif"/>
            </a:endParaRPr>
          </a:p>
          <a:p>
            <a:pPr marL="469265" marR="5715" indent="-97790">
              <a:lnSpc>
                <a:spcPts val="1270"/>
              </a:lnSpc>
              <a:spcBef>
                <a:spcPts val="365"/>
              </a:spcBef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J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MARTI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tratará </a:t>
            </a:r>
            <a:r>
              <a:rPr dirty="0" sz="1100">
                <a:latin typeface="Microsoft Sans Serif"/>
                <a:cs typeface="Microsoft Sans Serif"/>
              </a:rPr>
              <a:t>en este </a:t>
            </a:r>
            <a:r>
              <a:rPr dirty="0" sz="1100" spc="-10">
                <a:latin typeface="Microsoft Sans Serif"/>
                <a:cs typeface="Microsoft Sans Serif"/>
              </a:rPr>
              <a:t>curso).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70"/>
              </a:lnSpc>
              <a:spcBef>
                <a:spcPts val="360"/>
              </a:spcBef>
            </a:pP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TAKU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variación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tratará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 </a:t>
            </a:r>
            <a:r>
              <a:rPr dirty="0" sz="1100" spc="-10">
                <a:latin typeface="Microsoft Sans Serif"/>
                <a:cs typeface="Microsoft Sans Serif"/>
              </a:rPr>
              <a:t>curso).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 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esquematizar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9.2: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100099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13,2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retornando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(NO </a:t>
            </a:r>
            <a:r>
              <a:rPr dirty="0" sz="1100">
                <a:latin typeface="Microsoft Sans Serif"/>
                <a:cs typeface="Microsoft Sans Serif"/>
              </a:rPr>
              <a:t>cumple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RETIE),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1000</a:t>
            </a:r>
            <a:r>
              <a:rPr dirty="0" sz="1100" spc="3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;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tiene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300</a:t>
            </a:r>
            <a:r>
              <a:rPr dirty="0" sz="1100" spc="4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propagación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150000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km/s </a:t>
            </a:r>
            <a:r>
              <a:rPr dirty="0" sz="1100">
                <a:latin typeface="Microsoft Sans Serif"/>
                <a:cs typeface="Microsoft Sans Serif"/>
              </a:rPr>
              <a:t>(se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elije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exigir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integración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demasiado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pequeño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simulación).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Ipico</a:t>
            </a:r>
            <a:r>
              <a:rPr dirty="0" sz="1100">
                <a:latin typeface="Microsoft Sans Serif"/>
                <a:cs typeface="Microsoft Sans Serif"/>
              </a:rPr>
              <a:t>=10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kA)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mitad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recorrido,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modelar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graficar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resultante.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estandarizados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IEC,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mediante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frente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función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caído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 37%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 valor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pico.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97329" y="6746250"/>
            <a:ext cx="4150903" cy="2095351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2153157" y="8966403"/>
            <a:ext cx="346710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6 Onda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estandarizada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" name="object 15" descr=""/>
          <p:cNvSpPr txBox="1"/>
          <p:nvPr/>
        </p:nvSpPr>
        <p:spPr>
          <a:xfrm>
            <a:off x="6355841" y="9317177"/>
            <a:ext cx="141605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75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8800" cy="87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denominada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Heidler</a:t>
            </a:r>
            <a:r>
              <a:rPr dirty="0" sz="1100" spc="-10">
                <a:latin typeface="Microsoft Sans Serif"/>
                <a:cs typeface="Microsoft Sans Serif"/>
              </a:rPr>
              <a:t> (“Source”, </a:t>
            </a:r>
            <a:r>
              <a:rPr dirty="0" sz="1100">
                <a:latin typeface="Microsoft Sans Serif"/>
                <a:cs typeface="Microsoft Sans Serif"/>
              </a:rPr>
              <a:t>“Heidler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Type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15”),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doble </a:t>
            </a:r>
            <a:r>
              <a:rPr dirty="0" sz="1100">
                <a:latin typeface="Microsoft Sans Serif"/>
                <a:cs typeface="Microsoft Sans Serif"/>
              </a:rPr>
              <a:t>exponencial,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definida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3233603" y="1832732"/>
            <a:ext cx="892175" cy="541655"/>
            <a:chOff x="3233603" y="1832732"/>
            <a:chExt cx="892175" cy="541655"/>
          </a:xfrm>
        </p:grpSpPr>
        <p:sp>
          <p:nvSpPr>
            <p:cNvPr id="5" name="object 5" descr=""/>
            <p:cNvSpPr/>
            <p:nvPr/>
          </p:nvSpPr>
          <p:spPr>
            <a:xfrm>
              <a:off x="3637007" y="1904487"/>
              <a:ext cx="57785" cy="182880"/>
            </a:xfrm>
            <a:custGeom>
              <a:avLst/>
              <a:gdLst/>
              <a:ahLst/>
              <a:cxnLst/>
              <a:rect l="l" t="t" r="r" b="b"/>
              <a:pathLst>
                <a:path w="57785" h="182880">
                  <a:moveTo>
                    <a:pt x="57731" y="0"/>
                  </a:moveTo>
                  <a:lnTo>
                    <a:pt x="0" y="182619"/>
                  </a:lnTo>
                </a:path>
              </a:pathLst>
            </a:custGeom>
            <a:ln w="36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26954" y="1832732"/>
              <a:ext cx="103917" cy="261199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59283" y="1832732"/>
              <a:ext cx="103917" cy="261199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779892" y="2184351"/>
              <a:ext cx="57785" cy="182880"/>
            </a:xfrm>
            <a:custGeom>
              <a:avLst/>
              <a:gdLst/>
              <a:ahLst/>
              <a:cxnLst/>
              <a:rect l="l" t="t" r="r" b="b"/>
              <a:pathLst>
                <a:path w="57785" h="182880">
                  <a:moveTo>
                    <a:pt x="57379" y="0"/>
                  </a:moveTo>
                  <a:lnTo>
                    <a:pt x="0" y="182624"/>
                  </a:lnTo>
                </a:path>
              </a:pathLst>
            </a:custGeom>
            <a:ln w="36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95875" y="2082089"/>
              <a:ext cx="103917" cy="291703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21290" y="2082089"/>
              <a:ext cx="103917" cy="291703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0571" y="2141296"/>
              <a:ext cx="209283" cy="220297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33603" y="1981988"/>
              <a:ext cx="182580" cy="220297"/>
            </a:xfrm>
            <a:prstGeom prst="rect">
              <a:avLst/>
            </a:prstGeom>
          </p:spPr>
        </p:pic>
      </p:grpSp>
      <p:grpSp>
        <p:nvGrpSpPr>
          <p:cNvPr id="13" name="object 13" descr=""/>
          <p:cNvGrpSpPr/>
          <p:nvPr/>
        </p:nvGrpSpPr>
        <p:grpSpPr>
          <a:xfrm>
            <a:off x="4615545" y="1856776"/>
            <a:ext cx="524510" cy="532765"/>
            <a:chOff x="4615545" y="1856776"/>
            <a:chExt cx="524510" cy="532765"/>
          </a:xfrm>
        </p:grpSpPr>
        <p:sp>
          <p:nvSpPr>
            <p:cNvPr id="14" name="object 14" descr=""/>
            <p:cNvSpPr/>
            <p:nvPr/>
          </p:nvSpPr>
          <p:spPr>
            <a:xfrm>
              <a:off x="4843276" y="2117611"/>
              <a:ext cx="184150" cy="0"/>
            </a:xfrm>
            <a:custGeom>
              <a:avLst/>
              <a:gdLst/>
              <a:ahLst/>
              <a:cxnLst/>
              <a:rect l="l" t="t" r="r" b="b"/>
              <a:pathLst>
                <a:path w="184150" h="0">
                  <a:moveTo>
                    <a:pt x="0" y="0"/>
                  </a:moveTo>
                  <a:lnTo>
                    <a:pt x="184032" y="0"/>
                  </a:lnTo>
                </a:path>
              </a:pathLst>
            </a:custGeom>
            <a:ln w="71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49304" y="2053391"/>
              <a:ext cx="90476" cy="220297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49304" y="1971941"/>
              <a:ext cx="90476" cy="417279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49304" y="1856776"/>
              <a:ext cx="90476" cy="220297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15545" y="2053391"/>
              <a:ext cx="130618" cy="220297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15545" y="1971941"/>
              <a:ext cx="130618" cy="417279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15545" y="1856776"/>
              <a:ext cx="130618" cy="220297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03969" y="1981988"/>
              <a:ext cx="209283" cy="220297"/>
            </a:xfrm>
            <a:prstGeom prst="rect">
              <a:avLst/>
            </a:prstGeom>
          </p:spPr>
        </p:pic>
      </p:grpSp>
      <p:pic>
        <p:nvPicPr>
          <p:cNvPr id="22" name="object 2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243961" y="1981988"/>
            <a:ext cx="182580" cy="220297"/>
          </a:xfrm>
          <a:prstGeom prst="rect">
            <a:avLst/>
          </a:prstGeom>
        </p:spPr>
      </p:pic>
      <p:pic>
        <p:nvPicPr>
          <p:cNvPr id="23" name="object 23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746136" y="1981988"/>
            <a:ext cx="209283" cy="220297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4929118" y="2230850"/>
            <a:ext cx="78740" cy="1517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24155" y="2249149"/>
            <a:ext cx="78740" cy="1517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95649" y="1830784"/>
            <a:ext cx="129539" cy="1517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43596" y="1954413"/>
            <a:ext cx="876300" cy="307975"/>
          </a:xfrm>
          <a:prstGeom prst="rect">
            <a:avLst/>
          </a:prstGeom>
        </p:spPr>
        <p:txBody>
          <a:bodyPr wrap="square" lIns="0" tIns="3111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44"/>
              </a:spcBef>
              <a:tabLst>
                <a:tab pos="426084" algn="l"/>
                <a:tab pos="850265" algn="l"/>
              </a:tabLst>
            </a:pP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800">
              <a:latin typeface="Times New Roman"/>
              <a:cs typeface="Times New Roman"/>
            </a:endParaRPr>
          </a:p>
          <a:p>
            <a:pPr algn="r" marR="38100">
              <a:lnSpc>
                <a:spcPct val="100000"/>
              </a:lnSpc>
              <a:spcBef>
                <a:spcPts val="150"/>
              </a:spcBef>
            </a:pP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348133" y="1970003"/>
            <a:ext cx="28575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25">
                <a:latin typeface="Times New Roman"/>
                <a:cs typeface="Times New Roman"/>
              </a:rPr>
              <a:t>exp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9" name="object 29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836091" y="2122997"/>
            <a:ext cx="156596" cy="220297"/>
          </a:xfrm>
          <a:prstGeom prst="rect">
            <a:avLst/>
          </a:prstGeom>
        </p:spPr>
      </p:pic>
      <p:grpSp>
        <p:nvGrpSpPr>
          <p:cNvPr id="30" name="object 30" descr=""/>
          <p:cNvGrpSpPr/>
          <p:nvPr/>
        </p:nvGrpSpPr>
        <p:grpSpPr>
          <a:xfrm>
            <a:off x="3688243" y="1861428"/>
            <a:ext cx="299720" cy="500380"/>
            <a:chOff x="3688243" y="1861428"/>
            <a:chExt cx="299720" cy="500380"/>
          </a:xfrm>
        </p:grpSpPr>
        <p:pic>
          <p:nvPicPr>
            <p:cNvPr id="31" name="object 31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830776" y="2141296"/>
              <a:ext cx="156596" cy="220297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88243" y="1861428"/>
              <a:ext cx="156596" cy="220297"/>
            </a:xfrm>
            <a:prstGeom prst="rect">
              <a:avLst/>
            </a:prstGeom>
          </p:spPr>
        </p:pic>
      </p:grpSp>
      <p:sp>
        <p:nvSpPr>
          <p:cNvPr id="33" name="object 33" descr=""/>
          <p:cNvSpPr txBox="1"/>
          <p:nvPr/>
        </p:nvSpPr>
        <p:spPr>
          <a:xfrm>
            <a:off x="3336014" y="2129315"/>
            <a:ext cx="47942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09245" algn="l"/>
              </a:tabLst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i="1">
                <a:latin typeface="Times New Roman"/>
                <a:cs typeface="Times New Roman"/>
              </a:rPr>
              <a:t>t</a:t>
            </a:r>
            <a:r>
              <a:rPr dirty="0" sz="1400" spc="-225" i="1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72708" y="1957920"/>
            <a:ext cx="319405" cy="39497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04"/>
              </a:spcBef>
            </a:pPr>
            <a:r>
              <a:rPr dirty="0" u="sng" sz="800" spc="1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80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  <a:p>
            <a:pPr algn="ctr" marL="21590">
              <a:lnSpc>
                <a:spcPct val="100000"/>
              </a:lnSpc>
              <a:spcBef>
                <a:spcPts val="155"/>
              </a:spcBef>
            </a:pPr>
            <a:r>
              <a:rPr dirty="0" sz="1400" spc="-50" i="1">
                <a:latin typeface="Times New Roman"/>
                <a:cs typeface="Times New Roman"/>
              </a:rPr>
              <a:t>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90393" y="1849457"/>
            <a:ext cx="75819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94055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I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t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892311" y="1855917"/>
            <a:ext cx="7620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 i="1">
                <a:latin typeface="Times New Roman"/>
                <a:cs typeface="Times New Roman"/>
              </a:rPr>
              <a:t>t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641426" y="1970003"/>
            <a:ext cx="7620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 i="1">
                <a:latin typeface="Times New Roman"/>
                <a:cs typeface="Times New Roman"/>
              </a:rPr>
              <a:t>i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068120" y="2454910"/>
            <a:ext cx="5640705" cy="51371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normalizados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atmosféricos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frente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1,2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µS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µS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respectivamente;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normalizado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8 </a:t>
            </a:r>
            <a:r>
              <a:rPr dirty="0" sz="1100">
                <a:latin typeface="Microsoft Sans Serif"/>
                <a:cs typeface="Microsoft Sans Serif"/>
              </a:rPr>
              <a:t>µS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20 µS.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 15 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 ilustra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figura: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39" name="object 39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741624" y="3043400"/>
            <a:ext cx="4671956" cy="3508991"/>
          </a:xfrm>
          <a:prstGeom prst="rect">
            <a:avLst/>
          </a:prstGeom>
        </p:spPr>
      </p:pic>
      <p:sp>
        <p:nvSpPr>
          <p:cNvPr id="40" name="object 40" descr=""/>
          <p:cNvSpPr txBox="1"/>
          <p:nvPr/>
        </p:nvSpPr>
        <p:spPr>
          <a:xfrm>
            <a:off x="1068120" y="6520663"/>
            <a:ext cx="5638800" cy="66103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104394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-10">
                <a:latin typeface="Microsoft Sans Serif"/>
                <a:cs typeface="Microsoft Sans Serif"/>
              </a:rPr>
              <a:t> Configuración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Heidler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rayo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simplificado,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Hz,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carga: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1" name="object 41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2967268" y="7279119"/>
            <a:ext cx="1821079" cy="1612484"/>
          </a:xfrm>
          <a:prstGeom prst="rect">
            <a:avLst/>
          </a:prstGeom>
        </p:spPr>
      </p:pic>
      <p:sp>
        <p:nvSpPr>
          <p:cNvPr id="42" name="object 42" descr=""/>
          <p:cNvSpPr txBox="1"/>
          <p:nvPr/>
        </p:nvSpPr>
        <p:spPr>
          <a:xfrm>
            <a:off x="2677795" y="8951162"/>
            <a:ext cx="241744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simular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3" name="object 4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44" name="object 4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76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7530" cy="1395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autores </a:t>
            </a:r>
            <a:r>
              <a:rPr dirty="0" sz="1100">
                <a:latin typeface="Microsoft Sans Serif"/>
                <a:cs typeface="Microsoft Sans Serif"/>
              </a:rPr>
              <a:t>sugieren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colocarle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paralelo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canal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plasmático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valor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difícil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estimar,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ignorado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haciéndolo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conservador.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13,2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llamó “FUENTE”,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mitad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“MITAD” 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llegada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 </a:t>
            </a:r>
            <a:r>
              <a:rPr dirty="0" sz="1100" spc="-10">
                <a:latin typeface="Microsoft Sans Serif"/>
                <a:cs typeface="Microsoft Sans Serif"/>
              </a:rPr>
              <a:t>“SALIDA”.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3109435" y="2454909"/>
            <a:ext cx="256540" cy="220345"/>
            <a:chOff x="3109435" y="2454909"/>
            <a:chExt cx="256540" cy="220345"/>
          </a:xfrm>
        </p:grpSpPr>
        <p:sp>
          <p:nvSpPr>
            <p:cNvPr id="5" name="object 5" descr=""/>
            <p:cNvSpPr/>
            <p:nvPr/>
          </p:nvSpPr>
          <p:spPr>
            <a:xfrm>
              <a:off x="3255789" y="2590840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0" y="0"/>
                  </a:moveTo>
                  <a:lnTo>
                    <a:pt x="109948" y="0"/>
                  </a:lnTo>
                </a:path>
              </a:pathLst>
            </a:custGeom>
            <a:ln w="71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09435" y="2454909"/>
              <a:ext cx="208352" cy="220212"/>
            </a:xfrm>
            <a:prstGeom prst="rect">
              <a:avLst/>
            </a:prstGeom>
          </p:spPr>
        </p:pic>
      </p:grpSp>
      <p:grpSp>
        <p:nvGrpSpPr>
          <p:cNvPr id="7" name="object 7" descr=""/>
          <p:cNvGrpSpPr/>
          <p:nvPr/>
        </p:nvGrpSpPr>
        <p:grpSpPr>
          <a:xfrm>
            <a:off x="3418375" y="2454909"/>
            <a:ext cx="1056005" cy="220345"/>
            <a:chOff x="3418375" y="2454909"/>
            <a:chExt cx="1056005" cy="220345"/>
          </a:xfrm>
        </p:grpSpPr>
        <p:sp>
          <p:nvSpPr>
            <p:cNvPr id="8" name="object 8" descr=""/>
            <p:cNvSpPr/>
            <p:nvPr/>
          </p:nvSpPr>
          <p:spPr>
            <a:xfrm>
              <a:off x="3564729" y="2590840"/>
              <a:ext cx="909955" cy="0"/>
            </a:xfrm>
            <a:custGeom>
              <a:avLst/>
              <a:gdLst/>
              <a:ahLst/>
              <a:cxnLst/>
              <a:rect l="l" t="t" r="r" b="b"/>
              <a:pathLst>
                <a:path w="909954" h="0">
                  <a:moveTo>
                    <a:pt x="0" y="0"/>
                  </a:moveTo>
                  <a:lnTo>
                    <a:pt x="909547" y="0"/>
                  </a:lnTo>
                </a:path>
              </a:pathLst>
            </a:custGeom>
            <a:ln w="71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18375" y="2454909"/>
              <a:ext cx="208352" cy="220212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4654811" y="2443283"/>
            <a:ext cx="64770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10">
                <a:latin typeface="Times New Roman"/>
                <a:cs typeface="Times New Roman"/>
              </a:rPr>
              <a:t>66,66</a:t>
            </a:r>
            <a:r>
              <a:rPr dirty="0" sz="1400" spc="-114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uS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57871" y="2287759"/>
            <a:ext cx="1235075" cy="53911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434"/>
              </a:spcBef>
              <a:tabLst>
                <a:tab pos="534670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x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10</a:t>
            </a:r>
            <a:r>
              <a:rPr dirty="0" sz="1400" spc="-120">
                <a:latin typeface="Times New Roman"/>
                <a:cs typeface="Times New Roman"/>
              </a:rPr>
              <a:t> </a:t>
            </a:r>
            <a:r>
              <a:rPr dirty="0" sz="1400" spc="-35">
                <a:latin typeface="Times New Roman"/>
                <a:cs typeface="Times New Roman"/>
              </a:rPr>
              <a:t>km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  <a:tabLst>
                <a:tab pos="299085" algn="l"/>
              </a:tabLst>
            </a:pPr>
            <a:r>
              <a:rPr dirty="0" sz="1400" spc="-50" i="1">
                <a:latin typeface="Times New Roman"/>
                <a:cs typeface="Times New Roman"/>
              </a:rPr>
              <a:t>v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150000</a:t>
            </a:r>
            <a:r>
              <a:rPr dirty="0" sz="1400" spc="-15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km/s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26870" y="2454909"/>
            <a:ext cx="208352" cy="220212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2931273" y="2443283"/>
            <a:ext cx="126364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 i="1">
                <a:latin typeface="Times New Roman"/>
                <a:cs typeface="Times New Roman"/>
              </a:rPr>
              <a:t>T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72763" y="3014726"/>
            <a:ext cx="167639" cy="172211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1068120" y="2831337"/>
            <a:ext cx="5633720" cy="83883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8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acordes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tiempo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 de la línea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utilizar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7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T=1E-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Tmax=0,001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9 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configuración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89989" y="3736975"/>
            <a:ext cx="5390515" cy="4552315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1380489" y="8305038"/>
            <a:ext cx="5253355" cy="666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3177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monofásica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“FUENTE”,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“MITAD”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“SALIDA”: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77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2173580" y="1390887"/>
            <a:ext cx="3706495" cy="2300605"/>
            <a:chOff x="2173580" y="1390887"/>
            <a:chExt cx="3706495" cy="2300605"/>
          </a:xfrm>
        </p:grpSpPr>
        <p:sp>
          <p:nvSpPr>
            <p:cNvPr id="4" name="object 4" descr=""/>
            <p:cNvSpPr/>
            <p:nvPr/>
          </p:nvSpPr>
          <p:spPr>
            <a:xfrm>
              <a:off x="2177708" y="1395014"/>
              <a:ext cx="3698240" cy="2256790"/>
            </a:xfrm>
            <a:custGeom>
              <a:avLst/>
              <a:gdLst/>
              <a:ahLst/>
              <a:cxnLst/>
              <a:rect l="l" t="t" r="r" b="b"/>
              <a:pathLst>
                <a:path w="3698240" h="2256790">
                  <a:moveTo>
                    <a:pt x="0" y="2256248"/>
                  </a:moveTo>
                  <a:lnTo>
                    <a:pt x="3697996" y="2256248"/>
                  </a:lnTo>
                  <a:lnTo>
                    <a:pt x="3697996" y="0"/>
                  </a:lnTo>
                  <a:lnTo>
                    <a:pt x="0" y="0"/>
                  </a:lnTo>
                  <a:lnTo>
                    <a:pt x="0" y="2256248"/>
                  </a:lnTo>
                  <a:close/>
                </a:path>
              </a:pathLst>
            </a:custGeom>
            <a:ln w="80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81720" y="3655266"/>
              <a:ext cx="2958465" cy="32384"/>
            </a:xfrm>
            <a:custGeom>
              <a:avLst/>
              <a:gdLst/>
              <a:ahLst/>
              <a:cxnLst/>
              <a:rect l="l" t="t" r="r" b="b"/>
              <a:pathLst>
                <a:path w="2958465" h="32385">
                  <a:moveTo>
                    <a:pt x="0" y="0"/>
                  </a:moveTo>
                  <a:lnTo>
                    <a:pt x="0" y="32028"/>
                  </a:lnTo>
                </a:path>
                <a:path w="2958465" h="32385">
                  <a:moveTo>
                    <a:pt x="369736" y="0"/>
                  </a:moveTo>
                  <a:lnTo>
                    <a:pt x="369736" y="32028"/>
                  </a:lnTo>
                </a:path>
                <a:path w="2958465" h="32385">
                  <a:moveTo>
                    <a:pt x="739662" y="0"/>
                  </a:moveTo>
                  <a:lnTo>
                    <a:pt x="739662" y="32028"/>
                  </a:lnTo>
                </a:path>
                <a:path w="2958465" h="32385">
                  <a:moveTo>
                    <a:pt x="1109380" y="0"/>
                  </a:moveTo>
                  <a:lnTo>
                    <a:pt x="1109380" y="32028"/>
                  </a:lnTo>
                </a:path>
                <a:path w="2958465" h="32385">
                  <a:moveTo>
                    <a:pt x="1479189" y="0"/>
                  </a:moveTo>
                  <a:lnTo>
                    <a:pt x="1479189" y="32028"/>
                  </a:lnTo>
                </a:path>
                <a:path w="2958465" h="32385">
                  <a:moveTo>
                    <a:pt x="1848907" y="0"/>
                  </a:moveTo>
                  <a:lnTo>
                    <a:pt x="1848907" y="32028"/>
                  </a:lnTo>
                </a:path>
                <a:path w="2958465" h="32385">
                  <a:moveTo>
                    <a:pt x="2218897" y="0"/>
                  </a:moveTo>
                  <a:lnTo>
                    <a:pt x="2218897" y="32028"/>
                  </a:lnTo>
                </a:path>
                <a:path w="2958465" h="32385">
                  <a:moveTo>
                    <a:pt x="2588615" y="0"/>
                  </a:moveTo>
                  <a:lnTo>
                    <a:pt x="2588615" y="32028"/>
                  </a:lnTo>
                </a:path>
                <a:path w="2958465" h="32385">
                  <a:moveTo>
                    <a:pt x="2958334" y="0"/>
                  </a:moveTo>
                  <a:lnTo>
                    <a:pt x="2958334" y="32028"/>
                  </a:lnTo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100819" y="3678589"/>
            <a:ext cx="311721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51840" algn="l"/>
                <a:tab pos="1491615" algn="l"/>
                <a:tab pos="2230755" algn="l"/>
                <a:tab pos="2970530" algn="l"/>
              </a:tabLst>
            </a:pPr>
            <a:r>
              <a:rPr dirty="0" sz="750" spc="-25">
                <a:latin typeface="Microsoft Sans Serif"/>
                <a:cs typeface="Microsoft Sans Serif"/>
              </a:rPr>
              <a:t>0.0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0.2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0.4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0.6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0.8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509772" y="3655266"/>
            <a:ext cx="370205" cy="32384"/>
          </a:xfrm>
          <a:custGeom>
            <a:avLst/>
            <a:gdLst/>
            <a:ahLst/>
            <a:cxnLst/>
            <a:rect l="l" t="t" r="r" b="b"/>
            <a:pathLst>
              <a:path w="370204" h="32385">
                <a:moveTo>
                  <a:pt x="0" y="0"/>
                </a:moveTo>
                <a:lnTo>
                  <a:pt x="0" y="32028"/>
                </a:lnTo>
              </a:path>
              <a:path w="370204" h="32385">
                <a:moveTo>
                  <a:pt x="369989" y="0"/>
                </a:moveTo>
                <a:lnTo>
                  <a:pt x="369989" y="32028"/>
                </a:lnTo>
              </a:path>
            </a:pathLst>
          </a:custGeom>
          <a:ln w="801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798589" y="3678589"/>
            <a:ext cx="15938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Microsoft Sans Serif"/>
                <a:cs typeface="Microsoft Sans Serif"/>
              </a:rPr>
              <a:t>1.0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01058" y="3702827"/>
            <a:ext cx="220979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0">
                <a:latin typeface="Microsoft Sans Serif"/>
                <a:cs typeface="Microsoft Sans Serif"/>
              </a:rPr>
              <a:t>[ms]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137478" y="1390914"/>
            <a:ext cx="3372485" cy="2268855"/>
            <a:chOff x="2137478" y="1390914"/>
            <a:chExt cx="3372485" cy="2268855"/>
          </a:xfrm>
        </p:grpSpPr>
        <p:sp>
          <p:nvSpPr>
            <p:cNvPr id="11" name="object 11" descr=""/>
            <p:cNvSpPr/>
            <p:nvPr/>
          </p:nvSpPr>
          <p:spPr>
            <a:xfrm>
              <a:off x="2547444" y="1395041"/>
              <a:ext cx="2958465" cy="2256790"/>
            </a:xfrm>
            <a:custGeom>
              <a:avLst/>
              <a:gdLst/>
              <a:ahLst/>
              <a:cxnLst/>
              <a:rect l="l" t="t" r="r" b="b"/>
              <a:pathLst>
                <a:path w="2958465" h="2256790">
                  <a:moveTo>
                    <a:pt x="0" y="0"/>
                  </a:moveTo>
                  <a:lnTo>
                    <a:pt x="0" y="2256221"/>
                  </a:lnTo>
                </a:path>
                <a:path w="2958465" h="2256790">
                  <a:moveTo>
                    <a:pt x="369953" y="0"/>
                  </a:moveTo>
                  <a:lnTo>
                    <a:pt x="369953" y="2256221"/>
                  </a:lnTo>
                </a:path>
                <a:path w="2958465" h="2256790">
                  <a:moveTo>
                    <a:pt x="739671" y="0"/>
                  </a:moveTo>
                  <a:lnTo>
                    <a:pt x="739671" y="2256221"/>
                  </a:lnTo>
                </a:path>
                <a:path w="2958465" h="2256790">
                  <a:moveTo>
                    <a:pt x="1109390" y="0"/>
                  </a:moveTo>
                  <a:lnTo>
                    <a:pt x="1109390" y="2256221"/>
                  </a:lnTo>
                </a:path>
                <a:path w="2958465" h="2256790">
                  <a:moveTo>
                    <a:pt x="1479198" y="0"/>
                  </a:moveTo>
                  <a:lnTo>
                    <a:pt x="1479198" y="2256221"/>
                  </a:lnTo>
                </a:path>
                <a:path w="2958465" h="2256790">
                  <a:moveTo>
                    <a:pt x="1849098" y="0"/>
                  </a:moveTo>
                  <a:lnTo>
                    <a:pt x="1849098" y="2256221"/>
                  </a:lnTo>
                </a:path>
                <a:path w="2958465" h="2256790">
                  <a:moveTo>
                    <a:pt x="2218816" y="0"/>
                  </a:moveTo>
                  <a:lnTo>
                    <a:pt x="2218816" y="2256221"/>
                  </a:lnTo>
                </a:path>
                <a:path w="2958465" h="2256790">
                  <a:moveTo>
                    <a:pt x="2588624" y="0"/>
                  </a:moveTo>
                  <a:lnTo>
                    <a:pt x="2588624" y="2256221"/>
                  </a:lnTo>
                </a:path>
                <a:path w="2958465" h="2256790">
                  <a:moveTo>
                    <a:pt x="2958343" y="0"/>
                  </a:moveTo>
                  <a:lnTo>
                    <a:pt x="2958343" y="2256221"/>
                  </a:lnTo>
                </a:path>
              </a:pathLst>
            </a:custGeom>
            <a:ln w="801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141605" y="1399018"/>
              <a:ext cx="32384" cy="2256790"/>
            </a:xfrm>
            <a:custGeom>
              <a:avLst/>
              <a:gdLst/>
              <a:ahLst/>
              <a:cxnLst/>
              <a:rect l="l" t="t" r="r" b="b"/>
              <a:pathLst>
                <a:path w="32385" h="2256790">
                  <a:moveTo>
                    <a:pt x="32089" y="2256248"/>
                  </a:moveTo>
                  <a:lnTo>
                    <a:pt x="0" y="2256248"/>
                  </a:lnTo>
                </a:path>
                <a:path w="32385" h="2256790">
                  <a:moveTo>
                    <a:pt x="32089" y="1975170"/>
                  </a:moveTo>
                  <a:lnTo>
                    <a:pt x="0" y="1975170"/>
                  </a:lnTo>
                </a:path>
                <a:path w="32385" h="2256790">
                  <a:moveTo>
                    <a:pt x="32089" y="1694084"/>
                  </a:moveTo>
                  <a:lnTo>
                    <a:pt x="0" y="1694084"/>
                  </a:lnTo>
                </a:path>
                <a:path w="32385" h="2256790">
                  <a:moveTo>
                    <a:pt x="32089" y="1412979"/>
                  </a:moveTo>
                  <a:lnTo>
                    <a:pt x="0" y="1412979"/>
                  </a:lnTo>
                </a:path>
                <a:path w="32385" h="2256790">
                  <a:moveTo>
                    <a:pt x="32089" y="1132191"/>
                  </a:moveTo>
                  <a:lnTo>
                    <a:pt x="0" y="1132191"/>
                  </a:lnTo>
                </a:path>
                <a:path w="32385" h="2256790">
                  <a:moveTo>
                    <a:pt x="32089" y="843088"/>
                  </a:moveTo>
                  <a:lnTo>
                    <a:pt x="0" y="843088"/>
                  </a:lnTo>
                </a:path>
                <a:path w="32385" h="2256790">
                  <a:moveTo>
                    <a:pt x="32089" y="561938"/>
                  </a:moveTo>
                  <a:lnTo>
                    <a:pt x="0" y="561938"/>
                  </a:lnTo>
                </a:path>
                <a:path w="32385" h="2256790">
                  <a:moveTo>
                    <a:pt x="32089" y="280878"/>
                  </a:moveTo>
                  <a:lnTo>
                    <a:pt x="0" y="280878"/>
                  </a:lnTo>
                </a:path>
                <a:path w="32385" h="2256790">
                  <a:moveTo>
                    <a:pt x="32089" y="0"/>
                  </a:moveTo>
                  <a:lnTo>
                    <a:pt x="0" y="0"/>
                  </a:lnTo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074216" y="891032"/>
            <a:ext cx="5437505" cy="2824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endParaRPr sz="800">
              <a:latin typeface="Times New Roman"/>
              <a:cs typeface="Times New Roman"/>
            </a:endParaRPr>
          </a:p>
          <a:p>
            <a:pPr marL="797560">
              <a:lnSpc>
                <a:spcPct val="100000"/>
              </a:lnSpc>
            </a:pPr>
            <a:r>
              <a:rPr dirty="0" sz="750" spc="-10">
                <a:latin typeface="Microsoft Sans Serif"/>
                <a:cs typeface="Microsoft Sans Serif"/>
              </a:rPr>
              <a:t>2.500</a:t>
            </a:r>
            <a:endParaRPr sz="750">
              <a:latin typeface="Microsoft Sans Serif"/>
              <a:cs typeface="Microsoft Sans Serif"/>
            </a:endParaRPr>
          </a:p>
          <a:p>
            <a:pPr marL="797560" marR="4347210" indent="104139">
              <a:lnSpc>
                <a:spcPts val="1140"/>
              </a:lnSpc>
              <a:spcBef>
                <a:spcPts val="10"/>
              </a:spcBef>
            </a:pPr>
            <a:r>
              <a:rPr dirty="0" sz="750" spc="-50">
                <a:latin typeface="Microsoft Sans Serif"/>
                <a:cs typeface="Microsoft Sans Serif"/>
              </a:rPr>
              <a:t>[MV]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1.875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97560">
              <a:lnSpc>
                <a:spcPct val="100000"/>
              </a:lnSpc>
            </a:pPr>
            <a:r>
              <a:rPr dirty="0" sz="750" spc="-10">
                <a:latin typeface="Microsoft Sans Serif"/>
                <a:cs typeface="Microsoft Sans Serif"/>
              </a:rPr>
              <a:t>1.250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97560">
              <a:lnSpc>
                <a:spcPct val="100000"/>
              </a:lnSpc>
            </a:pPr>
            <a:r>
              <a:rPr dirty="0" sz="750" spc="-10">
                <a:latin typeface="Microsoft Sans Serif"/>
                <a:cs typeface="Microsoft Sans Serif"/>
              </a:rPr>
              <a:t>0.625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97560">
              <a:lnSpc>
                <a:spcPct val="100000"/>
              </a:lnSpc>
            </a:pPr>
            <a:r>
              <a:rPr dirty="0" sz="750" spc="-10">
                <a:latin typeface="Microsoft Sans Serif"/>
                <a:cs typeface="Microsoft Sans Serif"/>
              </a:rPr>
              <a:t>0.000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65810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10">
                <a:latin typeface="Microsoft Sans Serif"/>
                <a:cs typeface="Microsoft Sans Serif"/>
              </a:rPr>
              <a:t>0.625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65810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10">
                <a:latin typeface="Microsoft Sans Serif"/>
                <a:cs typeface="Microsoft Sans Serif"/>
              </a:rPr>
              <a:t>1.250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65810">
              <a:lnSpc>
                <a:spcPct val="100000"/>
              </a:lnSpc>
              <a:spcBef>
                <a:spcPts val="5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10">
                <a:latin typeface="Microsoft Sans Serif"/>
                <a:cs typeface="Microsoft Sans Serif"/>
              </a:rPr>
              <a:t>1.875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65810">
              <a:lnSpc>
                <a:spcPct val="100000"/>
              </a:lnSpc>
              <a:spcBef>
                <a:spcPts val="5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10">
                <a:latin typeface="Microsoft Sans Serif"/>
                <a:cs typeface="Microsoft Sans Serif"/>
              </a:rPr>
              <a:t>2.500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279145" y="3835840"/>
            <a:ext cx="40640" cy="40640"/>
          </a:xfrm>
          <a:custGeom>
            <a:avLst/>
            <a:gdLst/>
            <a:ahLst/>
            <a:cxnLst/>
            <a:rect l="l" t="t" r="r" b="b"/>
            <a:pathLst>
              <a:path w="40639" h="40639">
                <a:moveTo>
                  <a:pt x="0" y="16005"/>
                </a:moveTo>
                <a:lnTo>
                  <a:pt x="1371" y="26548"/>
                </a:lnTo>
                <a:lnTo>
                  <a:pt x="4992" y="34130"/>
                </a:lnTo>
                <a:lnTo>
                  <a:pt x="10125" y="38710"/>
                </a:lnTo>
                <a:lnTo>
                  <a:pt x="16031" y="40245"/>
                </a:lnTo>
                <a:lnTo>
                  <a:pt x="26559" y="38710"/>
                </a:lnTo>
                <a:lnTo>
                  <a:pt x="34089" y="34130"/>
                </a:lnTo>
                <a:lnTo>
                  <a:pt x="38613" y="26548"/>
                </a:lnTo>
                <a:lnTo>
                  <a:pt x="40123" y="16005"/>
                </a:lnTo>
                <a:lnTo>
                  <a:pt x="38613" y="10126"/>
                </a:lnTo>
                <a:lnTo>
                  <a:pt x="34089" y="4999"/>
                </a:lnTo>
                <a:lnTo>
                  <a:pt x="26559" y="1374"/>
                </a:lnTo>
                <a:lnTo>
                  <a:pt x="16031" y="0"/>
                </a:lnTo>
                <a:lnTo>
                  <a:pt x="7970" y="0"/>
                </a:lnTo>
                <a:lnTo>
                  <a:pt x="0" y="7997"/>
                </a:lnTo>
                <a:lnTo>
                  <a:pt x="0" y="16005"/>
                </a:lnTo>
                <a:close/>
              </a:path>
            </a:pathLst>
          </a:custGeom>
          <a:ln w="801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721322" y="3835836"/>
            <a:ext cx="40640" cy="40640"/>
          </a:xfrm>
          <a:custGeom>
            <a:avLst/>
            <a:gdLst/>
            <a:ahLst/>
            <a:cxnLst/>
            <a:rect l="l" t="t" r="r" b="b"/>
            <a:pathLst>
              <a:path w="40639" h="40639">
                <a:moveTo>
                  <a:pt x="0" y="40249"/>
                </a:moveTo>
                <a:lnTo>
                  <a:pt x="40115" y="40249"/>
                </a:lnTo>
                <a:lnTo>
                  <a:pt x="40115" y="0"/>
                </a:lnTo>
                <a:lnTo>
                  <a:pt x="0" y="0"/>
                </a:lnTo>
                <a:lnTo>
                  <a:pt x="0" y="40249"/>
                </a:lnTo>
                <a:close/>
              </a:path>
            </a:pathLst>
          </a:custGeom>
          <a:ln w="801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223639" y="3839835"/>
            <a:ext cx="48260" cy="48260"/>
          </a:xfrm>
          <a:custGeom>
            <a:avLst/>
            <a:gdLst/>
            <a:ahLst/>
            <a:cxnLst/>
            <a:rect l="l" t="t" r="r" b="b"/>
            <a:pathLst>
              <a:path w="48260" h="48260">
                <a:moveTo>
                  <a:pt x="0" y="48259"/>
                </a:moveTo>
                <a:lnTo>
                  <a:pt x="48094" y="48259"/>
                </a:lnTo>
                <a:lnTo>
                  <a:pt x="24092" y="0"/>
                </a:lnTo>
                <a:lnTo>
                  <a:pt x="0" y="48259"/>
                </a:lnTo>
                <a:close/>
              </a:path>
            </a:pathLst>
          </a:custGeom>
          <a:ln w="801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2177708" y="1475348"/>
            <a:ext cx="3706495" cy="2007235"/>
            <a:chOff x="2177708" y="1475348"/>
            <a:chExt cx="3706495" cy="2007235"/>
          </a:xfrm>
        </p:grpSpPr>
        <p:sp>
          <p:nvSpPr>
            <p:cNvPr id="18" name="object 18" descr=""/>
            <p:cNvSpPr/>
            <p:nvPr/>
          </p:nvSpPr>
          <p:spPr>
            <a:xfrm>
              <a:off x="2177708" y="1675920"/>
              <a:ext cx="3682365" cy="1694814"/>
            </a:xfrm>
            <a:custGeom>
              <a:avLst/>
              <a:gdLst/>
              <a:ahLst/>
              <a:cxnLst/>
              <a:rect l="l" t="t" r="r" b="b"/>
              <a:pathLst>
                <a:path w="3682365" h="1694814">
                  <a:moveTo>
                    <a:pt x="0" y="1694264"/>
                  </a:moveTo>
                  <a:lnTo>
                    <a:pt x="3681766" y="1694264"/>
                  </a:lnTo>
                </a:path>
                <a:path w="3682365" h="1694814">
                  <a:moveTo>
                    <a:pt x="0" y="1413187"/>
                  </a:moveTo>
                  <a:lnTo>
                    <a:pt x="3681766" y="1413187"/>
                  </a:lnTo>
                </a:path>
                <a:path w="3682365" h="1694814">
                  <a:moveTo>
                    <a:pt x="0" y="1132100"/>
                  </a:moveTo>
                  <a:lnTo>
                    <a:pt x="3681766" y="1132100"/>
                  </a:lnTo>
                </a:path>
                <a:path w="3682365" h="1694814">
                  <a:moveTo>
                    <a:pt x="0" y="851221"/>
                  </a:moveTo>
                  <a:lnTo>
                    <a:pt x="3681766" y="851221"/>
                  </a:lnTo>
                </a:path>
                <a:path w="3682365" h="1694814">
                  <a:moveTo>
                    <a:pt x="0" y="562119"/>
                  </a:moveTo>
                  <a:lnTo>
                    <a:pt x="3681766" y="562119"/>
                  </a:lnTo>
                </a:path>
                <a:path w="3682365" h="1694814">
                  <a:moveTo>
                    <a:pt x="0" y="281059"/>
                  </a:moveTo>
                  <a:lnTo>
                    <a:pt x="3681766" y="281059"/>
                  </a:lnTo>
                </a:path>
                <a:path w="3682365" h="1694814">
                  <a:moveTo>
                    <a:pt x="0" y="0"/>
                  </a:moveTo>
                  <a:lnTo>
                    <a:pt x="3681766" y="0"/>
                  </a:lnTo>
                </a:path>
              </a:pathLst>
            </a:custGeom>
            <a:ln w="801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177707" y="25109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8013" y="4000"/>
                  </a:moveTo>
                  <a:lnTo>
                    <a:pt x="6845" y="1181"/>
                  </a:lnTo>
                  <a:lnTo>
                    <a:pt x="4013" y="0"/>
                  </a:lnTo>
                  <a:lnTo>
                    <a:pt x="1168" y="1181"/>
                  </a:lnTo>
                  <a:lnTo>
                    <a:pt x="0" y="4000"/>
                  </a:lnTo>
                  <a:lnTo>
                    <a:pt x="1168" y="6832"/>
                  </a:lnTo>
                  <a:lnTo>
                    <a:pt x="4013" y="8013"/>
                  </a:lnTo>
                  <a:lnTo>
                    <a:pt x="6845" y="6832"/>
                  </a:lnTo>
                  <a:lnTo>
                    <a:pt x="8013" y="40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189745" y="2514941"/>
              <a:ext cx="3682365" cy="8255"/>
            </a:xfrm>
            <a:custGeom>
              <a:avLst/>
              <a:gdLst/>
              <a:ahLst/>
              <a:cxnLst/>
              <a:rect l="l" t="t" r="r" b="b"/>
              <a:pathLst>
                <a:path w="3682365" h="8255">
                  <a:moveTo>
                    <a:pt x="0" y="0"/>
                  </a:moveTo>
                  <a:lnTo>
                    <a:pt x="3681775" y="8223"/>
                  </a:lnTo>
                </a:path>
              </a:pathLst>
            </a:custGeom>
            <a:ln w="80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875751" y="251916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77709" y="251093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0" y="4002"/>
                  </a:moveTo>
                  <a:lnTo>
                    <a:pt x="1174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4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181720" y="1848713"/>
              <a:ext cx="0" cy="666750"/>
            </a:xfrm>
            <a:custGeom>
              <a:avLst/>
              <a:gdLst/>
              <a:ahLst/>
              <a:cxnLst/>
              <a:rect l="l" t="t" r="r" b="b"/>
              <a:pathLst>
                <a:path w="0" h="666750">
                  <a:moveTo>
                    <a:pt x="0" y="666228"/>
                  </a:moveTo>
                  <a:lnTo>
                    <a:pt x="0" y="0"/>
                  </a:lnTo>
                </a:path>
              </a:pathLst>
            </a:custGeom>
            <a:ln w="8023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77709" y="18364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0" y="4002"/>
                  </a:moveTo>
                  <a:lnTo>
                    <a:pt x="1174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4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89745" y="1848713"/>
              <a:ext cx="490855" cy="923290"/>
            </a:xfrm>
            <a:custGeom>
              <a:avLst/>
              <a:gdLst/>
              <a:ahLst/>
              <a:cxnLst/>
              <a:rect l="l" t="t" r="r" b="b"/>
              <a:pathLst>
                <a:path w="490855" h="923289">
                  <a:moveTo>
                    <a:pt x="0" y="0"/>
                  </a:moveTo>
                  <a:lnTo>
                    <a:pt x="72431" y="200537"/>
                  </a:lnTo>
                </a:path>
                <a:path w="490855" h="923289">
                  <a:moveTo>
                    <a:pt x="72431" y="208580"/>
                  </a:moveTo>
                  <a:lnTo>
                    <a:pt x="112545" y="288831"/>
                  </a:lnTo>
                </a:path>
                <a:path w="490855" h="923289">
                  <a:moveTo>
                    <a:pt x="112545" y="297055"/>
                  </a:moveTo>
                  <a:lnTo>
                    <a:pt x="152886" y="361129"/>
                  </a:lnTo>
                </a:path>
                <a:path w="490855" h="923289">
                  <a:moveTo>
                    <a:pt x="152886" y="369173"/>
                  </a:moveTo>
                  <a:lnTo>
                    <a:pt x="193001" y="425384"/>
                  </a:lnTo>
                </a:path>
                <a:path w="490855" h="923289">
                  <a:moveTo>
                    <a:pt x="193001" y="433428"/>
                  </a:moveTo>
                  <a:lnTo>
                    <a:pt x="233116" y="481687"/>
                  </a:lnTo>
                </a:path>
                <a:path w="490855" h="923289">
                  <a:moveTo>
                    <a:pt x="241141" y="489640"/>
                  </a:moveTo>
                  <a:lnTo>
                    <a:pt x="281473" y="521632"/>
                  </a:lnTo>
                </a:path>
                <a:path w="490855" h="923289">
                  <a:moveTo>
                    <a:pt x="289497" y="529946"/>
                  </a:moveTo>
                  <a:lnTo>
                    <a:pt x="329612" y="561938"/>
                  </a:lnTo>
                </a:path>
                <a:path w="490855" h="923289">
                  <a:moveTo>
                    <a:pt x="337637" y="561938"/>
                  </a:moveTo>
                  <a:lnTo>
                    <a:pt x="394027" y="593930"/>
                  </a:lnTo>
                </a:path>
                <a:path w="490855" h="923289">
                  <a:moveTo>
                    <a:pt x="402043" y="593930"/>
                  </a:moveTo>
                  <a:lnTo>
                    <a:pt x="458207" y="618150"/>
                  </a:lnTo>
                </a:path>
                <a:path w="490855" h="923289">
                  <a:moveTo>
                    <a:pt x="466232" y="618150"/>
                  </a:moveTo>
                  <a:lnTo>
                    <a:pt x="474257" y="618150"/>
                  </a:lnTo>
                </a:path>
                <a:path w="490855" h="923289">
                  <a:moveTo>
                    <a:pt x="482499" y="618150"/>
                  </a:moveTo>
                  <a:lnTo>
                    <a:pt x="482499" y="650232"/>
                  </a:lnTo>
                </a:path>
                <a:path w="490855" h="923289">
                  <a:moveTo>
                    <a:pt x="482499" y="658185"/>
                  </a:moveTo>
                  <a:lnTo>
                    <a:pt x="490524" y="923248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76262" y="2535158"/>
              <a:ext cx="490328" cy="248853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3162578" y="2402608"/>
              <a:ext cx="972819" cy="851535"/>
            </a:xfrm>
            <a:custGeom>
              <a:avLst/>
              <a:gdLst/>
              <a:ahLst/>
              <a:cxnLst/>
              <a:rect l="l" t="t" r="r" b="b"/>
              <a:pathLst>
                <a:path w="972820" h="851535">
                  <a:moveTo>
                    <a:pt x="0" y="216804"/>
                  </a:moveTo>
                  <a:lnTo>
                    <a:pt x="16031" y="843043"/>
                  </a:lnTo>
                </a:path>
                <a:path w="972820" h="851535">
                  <a:moveTo>
                    <a:pt x="16031" y="851050"/>
                  </a:moveTo>
                  <a:lnTo>
                    <a:pt x="112491" y="561938"/>
                  </a:lnTo>
                </a:path>
                <a:path w="972820" h="851535">
                  <a:moveTo>
                    <a:pt x="112491" y="553985"/>
                  </a:moveTo>
                  <a:lnTo>
                    <a:pt x="152615" y="473644"/>
                  </a:lnTo>
                </a:path>
                <a:path w="972820" h="851535">
                  <a:moveTo>
                    <a:pt x="152615" y="465691"/>
                  </a:moveTo>
                  <a:lnTo>
                    <a:pt x="192738" y="401436"/>
                  </a:lnTo>
                </a:path>
                <a:path w="972820" h="851535">
                  <a:moveTo>
                    <a:pt x="192738" y="393392"/>
                  </a:moveTo>
                  <a:lnTo>
                    <a:pt x="233134" y="345405"/>
                  </a:lnTo>
                </a:path>
                <a:path w="972820" h="851535">
                  <a:moveTo>
                    <a:pt x="241104" y="337181"/>
                  </a:moveTo>
                  <a:lnTo>
                    <a:pt x="273167" y="297145"/>
                  </a:lnTo>
                </a:path>
                <a:path w="972820" h="851535">
                  <a:moveTo>
                    <a:pt x="281228" y="289102"/>
                  </a:moveTo>
                  <a:lnTo>
                    <a:pt x="321533" y="256839"/>
                  </a:lnTo>
                </a:path>
                <a:path w="972820" h="851535">
                  <a:moveTo>
                    <a:pt x="329594" y="248886"/>
                  </a:moveTo>
                  <a:lnTo>
                    <a:pt x="377688" y="216804"/>
                  </a:lnTo>
                </a:path>
                <a:path w="972820" h="851535">
                  <a:moveTo>
                    <a:pt x="385749" y="216804"/>
                  </a:moveTo>
                  <a:lnTo>
                    <a:pt x="434115" y="192584"/>
                  </a:lnTo>
                </a:path>
                <a:path w="972820" h="851535">
                  <a:moveTo>
                    <a:pt x="442176" y="192584"/>
                  </a:moveTo>
                  <a:lnTo>
                    <a:pt x="482300" y="168545"/>
                  </a:lnTo>
                </a:path>
                <a:path w="972820" h="851535">
                  <a:moveTo>
                    <a:pt x="490270" y="168545"/>
                  </a:moveTo>
                  <a:lnTo>
                    <a:pt x="498331" y="160592"/>
                  </a:lnTo>
                </a:path>
                <a:path w="972820" h="851535">
                  <a:moveTo>
                    <a:pt x="498331" y="152549"/>
                  </a:moveTo>
                  <a:lnTo>
                    <a:pt x="506301" y="8043"/>
                  </a:lnTo>
                </a:path>
                <a:path w="972820" h="851535">
                  <a:moveTo>
                    <a:pt x="506301" y="0"/>
                  </a:moveTo>
                  <a:lnTo>
                    <a:pt x="602852" y="48259"/>
                  </a:lnTo>
                </a:path>
                <a:path w="972820" h="851535">
                  <a:moveTo>
                    <a:pt x="610822" y="48259"/>
                  </a:moveTo>
                  <a:lnTo>
                    <a:pt x="675220" y="72298"/>
                  </a:lnTo>
                </a:path>
                <a:path w="972820" h="851535">
                  <a:moveTo>
                    <a:pt x="683281" y="72298"/>
                  </a:moveTo>
                  <a:lnTo>
                    <a:pt x="755467" y="88294"/>
                  </a:lnTo>
                </a:path>
                <a:path w="972820" h="851535">
                  <a:moveTo>
                    <a:pt x="763528" y="88294"/>
                  </a:moveTo>
                  <a:lnTo>
                    <a:pt x="859988" y="96337"/>
                  </a:lnTo>
                </a:path>
                <a:path w="972820" h="851535">
                  <a:moveTo>
                    <a:pt x="868049" y="96337"/>
                  </a:moveTo>
                  <a:lnTo>
                    <a:pt x="972570" y="104290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139108" y="25028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143119" y="2153812"/>
              <a:ext cx="24765" cy="345440"/>
            </a:xfrm>
            <a:custGeom>
              <a:avLst/>
              <a:gdLst/>
              <a:ahLst/>
              <a:cxnLst/>
              <a:rect l="l" t="t" r="r" b="b"/>
              <a:pathLst>
                <a:path w="24764" h="345439">
                  <a:moveTo>
                    <a:pt x="0" y="345133"/>
                  </a:moveTo>
                  <a:lnTo>
                    <a:pt x="8060" y="329137"/>
                  </a:lnTo>
                </a:path>
                <a:path w="24764" h="345439">
                  <a:moveTo>
                    <a:pt x="8060" y="321094"/>
                  </a:moveTo>
                  <a:lnTo>
                    <a:pt x="16121" y="160502"/>
                  </a:lnTo>
                </a:path>
                <a:path w="24764" h="345439">
                  <a:moveTo>
                    <a:pt x="16121" y="152549"/>
                  </a:moveTo>
                  <a:lnTo>
                    <a:pt x="24364" y="0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163472" y="214176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167484" y="2137544"/>
              <a:ext cx="948690" cy="441959"/>
            </a:xfrm>
            <a:custGeom>
              <a:avLst/>
              <a:gdLst/>
              <a:ahLst/>
              <a:cxnLst/>
              <a:rect l="l" t="t" r="r" b="b"/>
              <a:pathLst>
                <a:path w="948689" h="441960">
                  <a:moveTo>
                    <a:pt x="0" y="0"/>
                  </a:moveTo>
                  <a:lnTo>
                    <a:pt x="56155" y="88565"/>
                  </a:lnTo>
                </a:path>
                <a:path w="948689" h="441960">
                  <a:moveTo>
                    <a:pt x="56155" y="96518"/>
                  </a:moveTo>
                  <a:lnTo>
                    <a:pt x="88217" y="144596"/>
                  </a:lnTo>
                </a:path>
                <a:path w="948689" h="441960">
                  <a:moveTo>
                    <a:pt x="96278" y="152549"/>
                  </a:moveTo>
                  <a:lnTo>
                    <a:pt x="136583" y="192855"/>
                  </a:lnTo>
                </a:path>
                <a:path w="948689" h="441960">
                  <a:moveTo>
                    <a:pt x="144644" y="200808"/>
                  </a:moveTo>
                  <a:lnTo>
                    <a:pt x="184768" y="232800"/>
                  </a:lnTo>
                </a:path>
                <a:path w="948689" h="441960">
                  <a:moveTo>
                    <a:pt x="192738" y="241114"/>
                  </a:moveTo>
                  <a:lnTo>
                    <a:pt x="233134" y="273106"/>
                  </a:lnTo>
                </a:path>
                <a:path w="948689" h="441960">
                  <a:moveTo>
                    <a:pt x="241104" y="281059"/>
                  </a:moveTo>
                  <a:lnTo>
                    <a:pt x="297259" y="305098"/>
                  </a:lnTo>
                </a:path>
                <a:path w="948689" h="441960">
                  <a:moveTo>
                    <a:pt x="305320" y="305098"/>
                  </a:moveTo>
                  <a:lnTo>
                    <a:pt x="361657" y="329318"/>
                  </a:lnTo>
                </a:path>
                <a:path w="948689" h="441960">
                  <a:moveTo>
                    <a:pt x="369718" y="329318"/>
                  </a:moveTo>
                  <a:lnTo>
                    <a:pt x="441904" y="345405"/>
                  </a:lnTo>
                </a:path>
                <a:path w="948689" h="441960">
                  <a:moveTo>
                    <a:pt x="449965" y="345405"/>
                  </a:moveTo>
                  <a:lnTo>
                    <a:pt x="458207" y="353357"/>
                  </a:lnTo>
                </a:path>
                <a:path w="948689" h="441960">
                  <a:moveTo>
                    <a:pt x="466178" y="353357"/>
                  </a:moveTo>
                  <a:lnTo>
                    <a:pt x="474239" y="361401"/>
                  </a:lnTo>
                </a:path>
                <a:path w="948689" h="441960">
                  <a:moveTo>
                    <a:pt x="474239" y="369353"/>
                  </a:moveTo>
                  <a:lnTo>
                    <a:pt x="490270" y="433608"/>
                  </a:lnTo>
                </a:path>
                <a:path w="948689" h="441960">
                  <a:moveTo>
                    <a:pt x="490270" y="441652"/>
                  </a:moveTo>
                  <a:lnTo>
                    <a:pt x="498331" y="441652"/>
                  </a:lnTo>
                </a:path>
                <a:path w="948689" h="441960">
                  <a:moveTo>
                    <a:pt x="506301" y="441652"/>
                  </a:moveTo>
                  <a:lnTo>
                    <a:pt x="570699" y="417612"/>
                  </a:lnTo>
                </a:path>
                <a:path w="948689" h="441960">
                  <a:moveTo>
                    <a:pt x="578760" y="417612"/>
                  </a:moveTo>
                  <a:lnTo>
                    <a:pt x="666978" y="401616"/>
                  </a:lnTo>
                </a:path>
                <a:path w="948689" h="441960">
                  <a:moveTo>
                    <a:pt x="675039" y="401616"/>
                  </a:moveTo>
                  <a:lnTo>
                    <a:pt x="787621" y="393664"/>
                  </a:lnTo>
                </a:path>
                <a:path w="948689" h="441960">
                  <a:moveTo>
                    <a:pt x="795863" y="393664"/>
                  </a:moveTo>
                  <a:lnTo>
                    <a:pt x="948478" y="385620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120005" y="251917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8026" y="4000"/>
                  </a:moveTo>
                  <a:lnTo>
                    <a:pt x="6845" y="1168"/>
                  </a:lnTo>
                  <a:lnTo>
                    <a:pt x="4013" y="0"/>
                  </a:lnTo>
                  <a:lnTo>
                    <a:pt x="1181" y="1168"/>
                  </a:lnTo>
                  <a:lnTo>
                    <a:pt x="0" y="4000"/>
                  </a:lnTo>
                  <a:lnTo>
                    <a:pt x="1181" y="6832"/>
                  </a:lnTo>
                  <a:lnTo>
                    <a:pt x="4013" y="8001"/>
                  </a:lnTo>
                  <a:lnTo>
                    <a:pt x="6845" y="6832"/>
                  </a:lnTo>
                  <a:lnTo>
                    <a:pt x="8026" y="4000"/>
                  </a:lnTo>
                  <a:close/>
                </a:path>
                <a:path w="16510" h="16510">
                  <a:moveTo>
                    <a:pt x="15989" y="12039"/>
                  </a:moveTo>
                  <a:lnTo>
                    <a:pt x="14820" y="9207"/>
                  </a:lnTo>
                  <a:lnTo>
                    <a:pt x="11976" y="8039"/>
                  </a:lnTo>
                  <a:lnTo>
                    <a:pt x="9144" y="9207"/>
                  </a:lnTo>
                  <a:lnTo>
                    <a:pt x="7975" y="12039"/>
                  </a:lnTo>
                  <a:lnTo>
                    <a:pt x="9144" y="14871"/>
                  </a:lnTo>
                  <a:lnTo>
                    <a:pt x="11976" y="16040"/>
                  </a:lnTo>
                  <a:lnTo>
                    <a:pt x="14820" y="14871"/>
                  </a:lnTo>
                  <a:lnTo>
                    <a:pt x="15989" y="12039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131993" y="2539161"/>
              <a:ext cx="16510" cy="168910"/>
            </a:xfrm>
            <a:custGeom>
              <a:avLst/>
              <a:gdLst/>
              <a:ahLst/>
              <a:cxnLst/>
              <a:rect l="l" t="t" r="r" b="b"/>
              <a:pathLst>
                <a:path w="16510" h="168910">
                  <a:moveTo>
                    <a:pt x="0" y="0"/>
                  </a:moveTo>
                  <a:lnTo>
                    <a:pt x="8060" y="56031"/>
                  </a:lnTo>
                </a:path>
                <a:path w="16510" h="168910">
                  <a:moveTo>
                    <a:pt x="8060" y="64255"/>
                  </a:moveTo>
                  <a:lnTo>
                    <a:pt x="16031" y="168545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144008" y="271175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8026" y="4000"/>
                  </a:moveTo>
                  <a:lnTo>
                    <a:pt x="6845" y="1168"/>
                  </a:lnTo>
                  <a:lnTo>
                    <a:pt x="4013" y="0"/>
                  </a:lnTo>
                  <a:lnTo>
                    <a:pt x="1168" y="1168"/>
                  </a:lnTo>
                  <a:lnTo>
                    <a:pt x="0" y="4000"/>
                  </a:lnTo>
                  <a:lnTo>
                    <a:pt x="1168" y="6832"/>
                  </a:lnTo>
                  <a:lnTo>
                    <a:pt x="4013" y="8001"/>
                  </a:lnTo>
                  <a:lnTo>
                    <a:pt x="6845" y="6832"/>
                  </a:lnTo>
                  <a:lnTo>
                    <a:pt x="8026" y="4000"/>
                  </a:lnTo>
                  <a:close/>
                </a:path>
                <a:path w="16510" h="16510">
                  <a:moveTo>
                    <a:pt x="16078" y="11950"/>
                  </a:moveTo>
                  <a:lnTo>
                    <a:pt x="14909" y="9118"/>
                  </a:lnTo>
                  <a:lnTo>
                    <a:pt x="12077" y="7950"/>
                  </a:lnTo>
                  <a:lnTo>
                    <a:pt x="9232" y="9118"/>
                  </a:lnTo>
                  <a:lnTo>
                    <a:pt x="8064" y="11950"/>
                  </a:lnTo>
                  <a:lnTo>
                    <a:pt x="9232" y="14782"/>
                  </a:lnTo>
                  <a:lnTo>
                    <a:pt x="12077" y="15951"/>
                  </a:lnTo>
                  <a:lnTo>
                    <a:pt x="14909" y="14782"/>
                  </a:lnTo>
                  <a:lnTo>
                    <a:pt x="16078" y="1195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164147" y="2531209"/>
              <a:ext cx="450215" cy="184785"/>
            </a:xfrm>
            <a:custGeom>
              <a:avLst/>
              <a:gdLst/>
              <a:ahLst/>
              <a:cxnLst/>
              <a:rect l="l" t="t" r="r" b="b"/>
              <a:pathLst>
                <a:path w="450214" h="184785">
                  <a:moveTo>
                    <a:pt x="0" y="184541"/>
                  </a:moveTo>
                  <a:lnTo>
                    <a:pt x="40304" y="144506"/>
                  </a:lnTo>
                </a:path>
                <a:path w="450214" h="184785">
                  <a:moveTo>
                    <a:pt x="48365" y="136282"/>
                  </a:moveTo>
                  <a:lnTo>
                    <a:pt x="96460" y="104290"/>
                  </a:lnTo>
                </a:path>
                <a:path w="450214" h="184785">
                  <a:moveTo>
                    <a:pt x="104521" y="104290"/>
                  </a:moveTo>
                  <a:lnTo>
                    <a:pt x="152886" y="72207"/>
                  </a:lnTo>
                </a:path>
                <a:path w="450214" h="184785">
                  <a:moveTo>
                    <a:pt x="160857" y="72207"/>
                  </a:moveTo>
                  <a:lnTo>
                    <a:pt x="209042" y="47987"/>
                  </a:lnTo>
                </a:path>
                <a:path w="450214" h="184785">
                  <a:moveTo>
                    <a:pt x="217012" y="47987"/>
                  </a:moveTo>
                  <a:lnTo>
                    <a:pt x="289470" y="23948"/>
                  </a:lnTo>
                </a:path>
                <a:path w="450214" h="184785">
                  <a:moveTo>
                    <a:pt x="297531" y="23948"/>
                  </a:moveTo>
                  <a:lnTo>
                    <a:pt x="377960" y="15995"/>
                  </a:lnTo>
                </a:path>
                <a:path w="450214" h="184785">
                  <a:moveTo>
                    <a:pt x="385930" y="15995"/>
                  </a:moveTo>
                  <a:lnTo>
                    <a:pt x="450146" y="0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618343" y="252720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630325" y="2490902"/>
              <a:ext cx="241300" cy="32384"/>
            </a:xfrm>
            <a:custGeom>
              <a:avLst/>
              <a:gdLst/>
              <a:ahLst/>
              <a:cxnLst/>
              <a:rect l="l" t="t" r="r" b="b"/>
              <a:pathLst>
                <a:path w="241300" h="32385">
                  <a:moveTo>
                    <a:pt x="0" y="32263"/>
                  </a:moveTo>
                  <a:lnTo>
                    <a:pt x="16031" y="8043"/>
                  </a:lnTo>
                </a:path>
                <a:path w="241300" h="32385">
                  <a:moveTo>
                    <a:pt x="16031" y="0"/>
                  </a:moveTo>
                  <a:lnTo>
                    <a:pt x="24273" y="0"/>
                  </a:lnTo>
                </a:path>
                <a:path w="241300" h="32385">
                  <a:moveTo>
                    <a:pt x="32334" y="0"/>
                  </a:moveTo>
                  <a:lnTo>
                    <a:pt x="128613" y="8043"/>
                  </a:lnTo>
                </a:path>
                <a:path w="241300" h="32385">
                  <a:moveTo>
                    <a:pt x="136855" y="8043"/>
                  </a:moveTo>
                  <a:lnTo>
                    <a:pt x="241195" y="15995"/>
                  </a:lnTo>
                </a:path>
              </a:pathLst>
            </a:custGeom>
            <a:ln w="801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875751" y="25028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177707" y="25109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8013" y="4000"/>
                  </a:moveTo>
                  <a:lnTo>
                    <a:pt x="6845" y="1181"/>
                  </a:lnTo>
                  <a:lnTo>
                    <a:pt x="4013" y="0"/>
                  </a:lnTo>
                  <a:lnTo>
                    <a:pt x="1168" y="1181"/>
                  </a:lnTo>
                  <a:lnTo>
                    <a:pt x="0" y="4000"/>
                  </a:lnTo>
                  <a:lnTo>
                    <a:pt x="1168" y="6832"/>
                  </a:lnTo>
                  <a:lnTo>
                    <a:pt x="4013" y="8013"/>
                  </a:lnTo>
                  <a:lnTo>
                    <a:pt x="6845" y="6832"/>
                  </a:lnTo>
                  <a:lnTo>
                    <a:pt x="8013" y="400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189745" y="1479359"/>
              <a:ext cx="1198245" cy="1999614"/>
            </a:xfrm>
            <a:custGeom>
              <a:avLst/>
              <a:gdLst/>
              <a:ahLst/>
              <a:cxnLst/>
              <a:rect l="l" t="t" r="r" b="b"/>
              <a:pathLst>
                <a:path w="1198245" h="1999614">
                  <a:moveTo>
                    <a:pt x="0" y="1035582"/>
                  </a:moveTo>
                  <a:lnTo>
                    <a:pt x="225091" y="1035582"/>
                  </a:lnTo>
                </a:path>
                <a:path w="1198245" h="1999614">
                  <a:moveTo>
                    <a:pt x="233116" y="1035582"/>
                  </a:moveTo>
                  <a:lnTo>
                    <a:pt x="241141" y="7952"/>
                  </a:lnTo>
                </a:path>
                <a:path w="1198245" h="1999614">
                  <a:moveTo>
                    <a:pt x="241141" y="0"/>
                  </a:moveTo>
                  <a:lnTo>
                    <a:pt x="249156" y="24039"/>
                  </a:lnTo>
                </a:path>
                <a:path w="1198245" h="1999614">
                  <a:moveTo>
                    <a:pt x="249156" y="31991"/>
                  </a:moveTo>
                  <a:lnTo>
                    <a:pt x="297522" y="248796"/>
                  </a:lnTo>
                </a:path>
                <a:path w="1198245" h="1999614">
                  <a:moveTo>
                    <a:pt x="297522" y="256839"/>
                  </a:moveTo>
                  <a:lnTo>
                    <a:pt x="337637" y="409388"/>
                  </a:lnTo>
                </a:path>
                <a:path w="1198245" h="1999614">
                  <a:moveTo>
                    <a:pt x="337637" y="417341"/>
                  </a:moveTo>
                  <a:lnTo>
                    <a:pt x="377978" y="529855"/>
                  </a:lnTo>
                </a:path>
                <a:path w="1198245" h="1999614">
                  <a:moveTo>
                    <a:pt x="377978" y="537899"/>
                  </a:moveTo>
                  <a:lnTo>
                    <a:pt x="418093" y="626193"/>
                  </a:lnTo>
                </a:path>
                <a:path w="1198245" h="1999614">
                  <a:moveTo>
                    <a:pt x="418093" y="634146"/>
                  </a:moveTo>
                  <a:lnTo>
                    <a:pt x="458207" y="706444"/>
                  </a:lnTo>
                </a:path>
                <a:path w="1198245" h="1999614">
                  <a:moveTo>
                    <a:pt x="458207" y="714487"/>
                  </a:moveTo>
                  <a:lnTo>
                    <a:pt x="498548" y="778742"/>
                  </a:lnTo>
                </a:path>
                <a:path w="1198245" h="1999614">
                  <a:moveTo>
                    <a:pt x="506573" y="786695"/>
                  </a:moveTo>
                  <a:lnTo>
                    <a:pt x="538627" y="834954"/>
                  </a:lnTo>
                </a:path>
                <a:path w="1198245" h="1999614">
                  <a:moveTo>
                    <a:pt x="546688" y="842997"/>
                  </a:moveTo>
                  <a:lnTo>
                    <a:pt x="586812" y="874989"/>
                  </a:lnTo>
                </a:path>
                <a:path w="1198245" h="1999614">
                  <a:moveTo>
                    <a:pt x="594782" y="883033"/>
                  </a:moveTo>
                  <a:lnTo>
                    <a:pt x="643148" y="915296"/>
                  </a:lnTo>
                </a:path>
                <a:path w="1198245" h="1999614">
                  <a:moveTo>
                    <a:pt x="651209" y="923248"/>
                  </a:moveTo>
                  <a:lnTo>
                    <a:pt x="699394" y="955331"/>
                  </a:lnTo>
                </a:path>
                <a:path w="1198245" h="1999614">
                  <a:moveTo>
                    <a:pt x="707364" y="955331"/>
                  </a:moveTo>
                  <a:lnTo>
                    <a:pt x="715606" y="963284"/>
                  </a:lnTo>
                </a:path>
                <a:path w="1198245" h="1999614">
                  <a:moveTo>
                    <a:pt x="723667" y="963284"/>
                  </a:moveTo>
                  <a:lnTo>
                    <a:pt x="731638" y="995547"/>
                  </a:lnTo>
                </a:path>
                <a:path w="1198245" h="1999614">
                  <a:moveTo>
                    <a:pt x="731638" y="1003590"/>
                  </a:moveTo>
                  <a:lnTo>
                    <a:pt x="731638" y="1686022"/>
                  </a:lnTo>
                </a:path>
                <a:path w="1198245" h="1999614">
                  <a:moveTo>
                    <a:pt x="731638" y="1694020"/>
                  </a:moveTo>
                  <a:lnTo>
                    <a:pt x="739699" y="1991112"/>
                  </a:lnTo>
                </a:path>
                <a:path w="1198245" h="1999614">
                  <a:moveTo>
                    <a:pt x="739699" y="1999119"/>
                  </a:moveTo>
                  <a:lnTo>
                    <a:pt x="755730" y="1934855"/>
                  </a:lnTo>
                </a:path>
                <a:path w="1198245" h="1999614">
                  <a:moveTo>
                    <a:pt x="755730" y="1926848"/>
                  </a:moveTo>
                  <a:lnTo>
                    <a:pt x="795854" y="1766292"/>
                  </a:lnTo>
                </a:path>
                <a:path w="1198245" h="1999614">
                  <a:moveTo>
                    <a:pt x="795854" y="1758294"/>
                  </a:moveTo>
                  <a:lnTo>
                    <a:pt x="836159" y="1621749"/>
                  </a:lnTo>
                </a:path>
                <a:path w="1198245" h="1999614">
                  <a:moveTo>
                    <a:pt x="836159" y="1613742"/>
                  </a:moveTo>
                  <a:lnTo>
                    <a:pt x="876282" y="1509497"/>
                  </a:lnTo>
                </a:path>
                <a:path w="1198245" h="1999614">
                  <a:moveTo>
                    <a:pt x="876282" y="1501454"/>
                  </a:moveTo>
                  <a:lnTo>
                    <a:pt x="916406" y="1412979"/>
                  </a:lnTo>
                </a:path>
                <a:path w="1198245" h="1999614">
                  <a:moveTo>
                    <a:pt x="916406" y="1404936"/>
                  </a:moveTo>
                  <a:lnTo>
                    <a:pt x="956802" y="1340681"/>
                  </a:lnTo>
                </a:path>
                <a:path w="1198245" h="1999614">
                  <a:moveTo>
                    <a:pt x="956802" y="1332637"/>
                  </a:moveTo>
                  <a:lnTo>
                    <a:pt x="996835" y="1284649"/>
                  </a:lnTo>
                </a:path>
                <a:path w="1198245" h="1999614">
                  <a:moveTo>
                    <a:pt x="1004896" y="1276606"/>
                  </a:moveTo>
                  <a:lnTo>
                    <a:pt x="1036958" y="1228347"/>
                  </a:lnTo>
                </a:path>
                <a:path w="1198245" h="1999614">
                  <a:moveTo>
                    <a:pt x="1045019" y="1220394"/>
                  </a:moveTo>
                  <a:lnTo>
                    <a:pt x="1085324" y="1188131"/>
                  </a:lnTo>
                </a:path>
                <a:path w="1198245" h="1999614">
                  <a:moveTo>
                    <a:pt x="1093385" y="1180088"/>
                  </a:moveTo>
                  <a:lnTo>
                    <a:pt x="1141479" y="1148096"/>
                  </a:lnTo>
                </a:path>
                <a:path w="1198245" h="1999614">
                  <a:moveTo>
                    <a:pt x="1149540" y="1148096"/>
                  </a:moveTo>
                  <a:lnTo>
                    <a:pt x="1197906" y="1115833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391701" y="259119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4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4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403683" y="2017258"/>
              <a:ext cx="981075" cy="1116330"/>
            </a:xfrm>
            <a:custGeom>
              <a:avLst/>
              <a:gdLst/>
              <a:ahLst/>
              <a:cxnLst/>
              <a:rect l="l" t="t" r="r" b="b"/>
              <a:pathLst>
                <a:path w="981075" h="1116330">
                  <a:moveTo>
                    <a:pt x="0" y="577934"/>
                  </a:moveTo>
                  <a:lnTo>
                    <a:pt x="8060" y="594201"/>
                  </a:lnTo>
                </a:path>
                <a:path w="981075" h="1116330">
                  <a:moveTo>
                    <a:pt x="8060" y="602154"/>
                  </a:moveTo>
                  <a:lnTo>
                    <a:pt x="16031" y="858993"/>
                  </a:lnTo>
                </a:path>
                <a:path w="981075" h="1116330">
                  <a:moveTo>
                    <a:pt x="16031" y="867037"/>
                  </a:moveTo>
                  <a:lnTo>
                    <a:pt x="24092" y="1108088"/>
                  </a:lnTo>
                </a:path>
                <a:path w="981075" h="1116330">
                  <a:moveTo>
                    <a:pt x="24092" y="1116095"/>
                  </a:moveTo>
                  <a:lnTo>
                    <a:pt x="96550" y="923339"/>
                  </a:lnTo>
                </a:path>
                <a:path w="981075" h="1116330">
                  <a:moveTo>
                    <a:pt x="96550" y="915296"/>
                  </a:moveTo>
                  <a:lnTo>
                    <a:pt x="136583" y="842997"/>
                  </a:lnTo>
                </a:path>
                <a:path w="981075" h="1116330">
                  <a:moveTo>
                    <a:pt x="136583" y="835045"/>
                  </a:moveTo>
                  <a:lnTo>
                    <a:pt x="176707" y="770789"/>
                  </a:lnTo>
                </a:path>
                <a:path w="981075" h="1116330">
                  <a:moveTo>
                    <a:pt x="176707" y="762746"/>
                  </a:moveTo>
                  <a:lnTo>
                    <a:pt x="217103" y="714487"/>
                  </a:lnTo>
                </a:path>
                <a:path w="981075" h="1116330">
                  <a:moveTo>
                    <a:pt x="225073" y="706444"/>
                  </a:moveTo>
                  <a:lnTo>
                    <a:pt x="265197" y="666499"/>
                  </a:lnTo>
                </a:path>
                <a:path w="981075" h="1116330">
                  <a:moveTo>
                    <a:pt x="273258" y="658456"/>
                  </a:moveTo>
                  <a:lnTo>
                    <a:pt x="313563" y="626193"/>
                  </a:lnTo>
                </a:path>
                <a:path w="981075" h="1116330">
                  <a:moveTo>
                    <a:pt x="321624" y="618240"/>
                  </a:moveTo>
                  <a:lnTo>
                    <a:pt x="369718" y="594201"/>
                  </a:lnTo>
                </a:path>
                <a:path w="981075" h="1116330">
                  <a:moveTo>
                    <a:pt x="377779" y="594201"/>
                  </a:moveTo>
                  <a:lnTo>
                    <a:pt x="434115" y="561938"/>
                  </a:lnTo>
                </a:path>
                <a:path w="981075" h="1116330">
                  <a:moveTo>
                    <a:pt x="442176" y="561938"/>
                  </a:moveTo>
                  <a:lnTo>
                    <a:pt x="482300" y="545942"/>
                  </a:lnTo>
                </a:path>
                <a:path w="981075" h="1116330">
                  <a:moveTo>
                    <a:pt x="490270" y="545942"/>
                  </a:moveTo>
                  <a:lnTo>
                    <a:pt x="498331" y="529946"/>
                  </a:lnTo>
                </a:path>
                <a:path w="981075" h="1116330">
                  <a:moveTo>
                    <a:pt x="498331" y="521903"/>
                  </a:moveTo>
                  <a:lnTo>
                    <a:pt x="506392" y="313141"/>
                  </a:lnTo>
                </a:path>
                <a:path w="981075" h="1116330">
                  <a:moveTo>
                    <a:pt x="506392" y="305098"/>
                  </a:moveTo>
                  <a:lnTo>
                    <a:pt x="514362" y="31991"/>
                  </a:lnTo>
                </a:path>
                <a:path w="981075" h="1116330">
                  <a:moveTo>
                    <a:pt x="514362" y="24039"/>
                  </a:moveTo>
                  <a:lnTo>
                    <a:pt x="514362" y="8043"/>
                  </a:lnTo>
                </a:path>
                <a:path w="981075" h="1116330">
                  <a:moveTo>
                    <a:pt x="514362" y="0"/>
                  </a:moveTo>
                  <a:lnTo>
                    <a:pt x="578760" y="136553"/>
                  </a:lnTo>
                </a:path>
                <a:path w="981075" h="1116330">
                  <a:moveTo>
                    <a:pt x="578760" y="144506"/>
                  </a:moveTo>
                  <a:lnTo>
                    <a:pt x="626944" y="208851"/>
                  </a:lnTo>
                </a:path>
                <a:path w="981075" h="1116330">
                  <a:moveTo>
                    <a:pt x="626944" y="216804"/>
                  </a:moveTo>
                  <a:lnTo>
                    <a:pt x="667249" y="272835"/>
                  </a:lnTo>
                </a:path>
                <a:path w="981075" h="1116330">
                  <a:moveTo>
                    <a:pt x="667249" y="281059"/>
                  </a:moveTo>
                  <a:lnTo>
                    <a:pt x="707373" y="321094"/>
                  </a:lnTo>
                </a:path>
                <a:path w="981075" h="1116330">
                  <a:moveTo>
                    <a:pt x="715434" y="329137"/>
                  </a:moveTo>
                  <a:lnTo>
                    <a:pt x="755558" y="361401"/>
                  </a:lnTo>
                </a:path>
                <a:path w="981075" h="1116330">
                  <a:moveTo>
                    <a:pt x="763800" y="369353"/>
                  </a:moveTo>
                  <a:lnTo>
                    <a:pt x="803924" y="401345"/>
                  </a:lnTo>
                </a:path>
                <a:path w="981075" h="1116330">
                  <a:moveTo>
                    <a:pt x="811894" y="401345"/>
                  </a:moveTo>
                  <a:lnTo>
                    <a:pt x="860079" y="425384"/>
                  </a:lnTo>
                </a:path>
                <a:path w="981075" h="1116330">
                  <a:moveTo>
                    <a:pt x="868049" y="425384"/>
                  </a:moveTo>
                  <a:lnTo>
                    <a:pt x="932446" y="449604"/>
                  </a:lnTo>
                </a:path>
                <a:path w="981075" h="1116330">
                  <a:moveTo>
                    <a:pt x="940507" y="449604"/>
                  </a:moveTo>
                  <a:lnTo>
                    <a:pt x="980631" y="457648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388545" y="24709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392557" y="2209843"/>
              <a:ext cx="16510" cy="257175"/>
            </a:xfrm>
            <a:custGeom>
              <a:avLst/>
              <a:gdLst/>
              <a:ahLst/>
              <a:cxnLst/>
              <a:rect l="l" t="t" r="r" b="b"/>
              <a:pathLst>
                <a:path w="16510" h="257175">
                  <a:moveTo>
                    <a:pt x="0" y="257020"/>
                  </a:moveTo>
                  <a:lnTo>
                    <a:pt x="8060" y="176769"/>
                  </a:lnTo>
                </a:path>
                <a:path w="16510" h="257175">
                  <a:moveTo>
                    <a:pt x="8060" y="168816"/>
                  </a:moveTo>
                  <a:lnTo>
                    <a:pt x="16031" y="0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404577" y="21977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416649" y="2193847"/>
              <a:ext cx="458470" cy="305435"/>
            </a:xfrm>
            <a:custGeom>
              <a:avLst/>
              <a:gdLst/>
              <a:ahLst/>
              <a:cxnLst/>
              <a:rect l="l" t="t" r="r" b="b"/>
              <a:pathLst>
                <a:path w="458470" h="305435">
                  <a:moveTo>
                    <a:pt x="0" y="0"/>
                  </a:moveTo>
                  <a:lnTo>
                    <a:pt x="48094" y="72207"/>
                  </a:lnTo>
                </a:path>
                <a:path w="458470" h="305435">
                  <a:moveTo>
                    <a:pt x="48094" y="80251"/>
                  </a:moveTo>
                  <a:lnTo>
                    <a:pt x="88489" y="128510"/>
                  </a:lnTo>
                </a:path>
                <a:path w="458470" h="305435">
                  <a:moveTo>
                    <a:pt x="96460" y="136553"/>
                  </a:moveTo>
                  <a:lnTo>
                    <a:pt x="136583" y="168545"/>
                  </a:lnTo>
                </a:path>
                <a:path w="458470" h="305435">
                  <a:moveTo>
                    <a:pt x="144644" y="176498"/>
                  </a:moveTo>
                  <a:lnTo>
                    <a:pt x="184768" y="208761"/>
                  </a:lnTo>
                </a:path>
                <a:path w="458470" h="305435">
                  <a:moveTo>
                    <a:pt x="192738" y="216804"/>
                  </a:moveTo>
                  <a:lnTo>
                    <a:pt x="241104" y="240843"/>
                  </a:lnTo>
                </a:path>
                <a:path w="458470" h="305435">
                  <a:moveTo>
                    <a:pt x="249165" y="240843"/>
                  </a:moveTo>
                  <a:lnTo>
                    <a:pt x="305320" y="265063"/>
                  </a:lnTo>
                </a:path>
                <a:path w="458470" h="305435">
                  <a:moveTo>
                    <a:pt x="313291" y="265063"/>
                  </a:moveTo>
                  <a:lnTo>
                    <a:pt x="377688" y="289102"/>
                  </a:lnTo>
                </a:path>
                <a:path w="458470" h="305435">
                  <a:moveTo>
                    <a:pt x="385749" y="289102"/>
                  </a:moveTo>
                  <a:lnTo>
                    <a:pt x="458207" y="305098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878816" y="24949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882828" y="2506898"/>
              <a:ext cx="24130" cy="265430"/>
            </a:xfrm>
            <a:custGeom>
              <a:avLst/>
              <a:gdLst/>
              <a:ahLst/>
              <a:cxnLst/>
              <a:rect l="l" t="t" r="r" b="b"/>
              <a:pathLst>
                <a:path w="24129" h="265430">
                  <a:moveTo>
                    <a:pt x="0" y="0"/>
                  </a:moveTo>
                  <a:lnTo>
                    <a:pt x="8060" y="64255"/>
                  </a:lnTo>
                </a:path>
                <a:path w="24129" h="265430">
                  <a:moveTo>
                    <a:pt x="8060" y="72298"/>
                  </a:moveTo>
                  <a:lnTo>
                    <a:pt x="24092" y="249067"/>
                  </a:lnTo>
                </a:path>
                <a:path w="24129" h="265430">
                  <a:moveTo>
                    <a:pt x="24092" y="257110"/>
                  </a:moveTo>
                  <a:lnTo>
                    <a:pt x="24092" y="265063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902908" y="27760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914981" y="2539161"/>
              <a:ext cx="450215" cy="241300"/>
            </a:xfrm>
            <a:custGeom>
              <a:avLst/>
              <a:gdLst/>
              <a:ahLst/>
              <a:cxnLst/>
              <a:rect l="l" t="t" r="r" b="b"/>
              <a:pathLst>
                <a:path w="450214" h="241300">
                  <a:moveTo>
                    <a:pt x="0" y="240843"/>
                  </a:moveTo>
                  <a:lnTo>
                    <a:pt x="40123" y="184541"/>
                  </a:lnTo>
                </a:path>
                <a:path w="450214" h="241300">
                  <a:moveTo>
                    <a:pt x="48365" y="176588"/>
                  </a:moveTo>
                  <a:lnTo>
                    <a:pt x="88489" y="144596"/>
                  </a:lnTo>
                </a:path>
                <a:path w="450214" h="241300">
                  <a:moveTo>
                    <a:pt x="96460" y="136553"/>
                  </a:moveTo>
                  <a:lnTo>
                    <a:pt x="136583" y="104290"/>
                  </a:lnTo>
                </a:path>
                <a:path w="450214" h="241300">
                  <a:moveTo>
                    <a:pt x="144644" y="96337"/>
                  </a:moveTo>
                  <a:lnTo>
                    <a:pt x="193010" y="64255"/>
                  </a:lnTo>
                </a:path>
                <a:path w="450214" h="241300">
                  <a:moveTo>
                    <a:pt x="200981" y="64255"/>
                  </a:moveTo>
                  <a:lnTo>
                    <a:pt x="257136" y="40035"/>
                  </a:lnTo>
                </a:path>
                <a:path w="450214" h="241300">
                  <a:moveTo>
                    <a:pt x="265197" y="40035"/>
                  </a:moveTo>
                  <a:lnTo>
                    <a:pt x="329594" y="24039"/>
                  </a:lnTo>
                </a:path>
                <a:path w="450214" h="241300">
                  <a:moveTo>
                    <a:pt x="337655" y="24039"/>
                  </a:moveTo>
                  <a:lnTo>
                    <a:pt x="418084" y="8043"/>
                  </a:lnTo>
                </a:path>
                <a:path w="450214" h="241300">
                  <a:moveTo>
                    <a:pt x="426054" y="8043"/>
                  </a:moveTo>
                  <a:lnTo>
                    <a:pt x="450146" y="0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369177" y="253515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373189" y="2547205"/>
              <a:ext cx="24130" cy="137160"/>
            </a:xfrm>
            <a:custGeom>
              <a:avLst/>
              <a:gdLst/>
              <a:ahLst/>
              <a:cxnLst/>
              <a:rect l="l" t="t" r="r" b="b"/>
              <a:pathLst>
                <a:path w="24129" h="137160">
                  <a:moveTo>
                    <a:pt x="0" y="0"/>
                  </a:moveTo>
                  <a:lnTo>
                    <a:pt x="7970" y="23948"/>
                  </a:lnTo>
                </a:path>
                <a:path w="24129" h="137160">
                  <a:moveTo>
                    <a:pt x="7970" y="31991"/>
                  </a:moveTo>
                  <a:lnTo>
                    <a:pt x="24001" y="136553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393179" y="268770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02"/>
                  </a:moveTo>
                  <a:lnTo>
                    <a:pt x="1175" y="1172"/>
                  </a:lnTo>
                  <a:lnTo>
                    <a:pt x="4011" y="0"/>
                  </a:lnTo>
                  <a:lnTo>
                    <a:pt x="6848" y="1172"/>
                  </a:lnTo>
                  <a:lnTo>
                    <a:pt x="8023" y="4002"/>
                  </a:lnTo>
                  <a:lnTo>
                    <a:pt x="6848" y="6833"/>
                  </a:lnTo>
                  <a:lnTo>
                    <a:pt x="4011" y="8005"/>
                  </a:lnTo>
                  <a:lnTo>
                    <a:pt x="1175" y="6833"/>
                  </a:lnTo>
                  <a:lnTo>
                    <a:pt x="0" y="400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405252" y="2482949"/>
              <a:ext cx="474980" cy="208915"/>
            </a:xfrm>
            <a:custGeom>
              <a:avLst/>
              <a:gdLst/>
              <a:ahLst/>
              <a:cxnLst/>
              <a:rect l="l" t="t" r="r" b="b"/>
              <a:pathLst>
                <a:path w="474979" h="208914">
                  <a:moveTo>
                    <a:pt x="0" y="208761"/>
                  </a:moveTo>
                  <a:lnTo>
                    <a:pt x="16303" y="192765"/>
                  </a:lnTo>
                </a:path>
                <a:path w="474979" h="208914">
                  <a:moveTo>
                    <a:pt x="24273" y="184541"/>
                  </a:moveTo>
                  <a:lnTo>
                    <a:pt x="64397" y="152549"/>
                  </a:lnTo>
                </a:path>
                <a:path w="474979" h="208914">
                  <a:moveTo>
                    <a:pt x="72458" y="152549"/>
                  </a:moveTo>
                  <a:lnTo>
                    <a:pt x="120552" y="120467"/>
                  </a:lnTo>
                </a:path>
                <a:path w="474979" h="208914">
                  <a:moveTo>
                    <a:pt x="128613" y="120467"/>
                  </a:moveTo>
                  <a:lnTo>
                    <a:pt x="184949" y="96247"/>
                  </a:lnTo>
                </a:path>
                <a:path w="474979" h="208914">
                  <a:moveTo>
                    <a:pt x="193010" y="96247"/>
                  </a:moveTo>
                  <a:lnTo>
                    <a:pt x="257407" y="80251"/>
                  </a:lnTo>
                </a:path>
                <a:path w="474979" h="208914">
                  <a:moveTo>
                    <a:pt x="265468" y="80251"/>
                  </a:moveTo>
                  <a:lnTo>
                    <a:pt x="353686" y="64255"/>
                  </a:lnTo>
                </a:path>
                <a:path w="474979" h="208914">
                  <a:moveTo>
                    <a:pt x="361928" y="64255"/>
                  </a:moveTo>
                  <a:lnTo>
                    <a:pt x="458207" y="48259"/>
                  </a:lnTo>
                </a:path>
                <a:path w="474979" h="208914">
                  <a:moveTo>
                    <a:pt x="466268" y="48259"/>
                  </a:moveTo>
                  <a:lnTo>
                    <a:pt x="474510" y="23948"/>
                  </a:lnTo>
                </a:path>
                <a:path w="474979" h="208914">
                  <a:moveTo>
                    <a:pt x="474510" y="15995"/>
                  </a:moveTo>
                  <a:lnTo>
                    <a:pt x="474510" y="0"/>
                  </a:lnTo>
                </a:path>
              </a:pathLst>
            </a:custGeom>
            <a:ln w="8014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611850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6049" y="0"/>
                  </a:moveTo>
                  <a:lnTo>
                    <a:pt x="8024" y="0"/>
                  </a:lnTo>
                  <a:lnTo>
                    <a:pt x="0" y="7952"/>
                  </a:lnTo>
                  <a:lnTo>
                    <a:pt x="0" y="15995"/>
                  </a:lnTo>
                  <a:lnTo>
                    <a:pt x="1379" y="26643"/>
                  </a:lnTo>
                  <a:lnTo>
                    <a:pt x="5015" y="34206"/>
                  </a:lnTo>
                  <a:lnTo>
                    <a:pt x="10156" y="38719"/>
                  </a:lnTo>
                  <a:lnTo>
                    <a:pt x="16049" y="40215"/>
                  </a:lnTo>
                  <a:lnTo>
                    <a:pt x="26576" y="38719"/>
                  </a:lnTo>
                  <a:lnTo>
                    <a:pt x="34097" y="34206"/>
                  </a:lnTo>
                  <a:lnTo>
                    <a:pt x="38610" y="26643"/>
                  </a:lnTo>
                  <a:lnTo>
                    <a:pt x="40114" y="15995"/>
                  </a:lnTo>
                  <a:lnTo>
                    <a:pt x="38610" y="10103"/>
                  </a:lnTo>
                  <a:lnTo>
                    <a:pt x="34097" y="4981"/>
                  </a:lnTo>
                  <a:lnTo>
                    <a:pt x="26576" y="1368"/>
                  </a:lnTo>
                  <a:lnTo>
                    <a:pt x="160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611850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15995"/>
                  </a:moveTo>
                  <a:lnTo>
                    <a:pt x="1379" y="26643"/>
                  </a:lnTo>
                  <a:lnTo>
                    <a:pt x="5015" y="34206"/>
                  </a:lnTo>
                  <a:lnTo>
                    <a:pt x="10156" y="38719"/>
                  </a:lnTo>
                  <a:lnTo>
                    <a:pt x="16049" y="40215"/>
                  </a:lnTo>
                  <a:lnTo>
                    <a:pt x="26576" y="38719"/>
                  </a:lnTo>
                  <a:lnTo>
                    <a:pt x="34097" y="34206"/>
                  </a:lnTo>
                  <a:lnTo>
                    <a:pt x="38610" y="26643"/>
                  </a:lnTo>
                  <a:lnTo>
                    <a:pt x="40114" y="15995"/>
                  </a:lnTo>
                  <a:lnTo>
                    <a:pt x="38610" y="10103"/>
                  </a:lnTo>
                  <a:lnTo>
                    <a:pt x="34097" y="4981"/>
                  </a:lnTo>
                  <a:lnTo>
                    <a:pt x="26576" y="1368"/>
                  </a:lnTo>
                  <a:lnTo>
                    <a:pt x="16049" y="0"/>
                  </a:lnTo>
                  <a:lnTo>
                    <a:pt x="8024" y="0"/>
                  </a:lnTo>
                  <a:lnTo>
                    <a:pt x="0" y="7952"/>
                  </a:lnTo>
                  <a:lnTo>
                    <a:pt x="0" y="15995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536282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6031" y="0"/>
                  </a:moveTo>
                  <a:lnTo>
                    <a:pt x="8060" y="0"/>
                  </a:lnTo>
                  <a:lnTo>
                    <a:pt x="0" y="7952"/>
                  </a:lnTo>
                  <a:lnTo>
                    <a:pt x="0" y="15995"/>
                  </a:lnTo>
                  <a:lnTo>
                    <a:pt x="1384" y="26643"/>
                  </a:lnTo>
                  <a:lnTo>
                    <a:pt x="5026" y="34206"/>
                  </a:lnTo>
                  <a:lnTo>
                    <a:pt x="10163" y="38719"/>
                  </a:lnTo>
                  <a:lnTo>
                    <a:pt x="16031" y="40215"/>
                  </a:lnTo>
                  <a:lnTo>
                    <a:pt x="26597" y="38719"/>
                  </a:lnTo>
                  <a:lnTo>
                    <a:pt x="34123" y="34206"/>
                  </a:lnTo>
                  <a:lnTo>
                    <a:pt x="38626" y="26643"/>
                  </a:lnTo>
                  <a:lnTo>
                    <a:pt x="40123" y="15995"/>
                  </a:lnTo>
                  <a:lnTo>
                    <a:pt x="38626" y="10103"/>
                  </a:lnTo>
                  <a:lnTo>
                    <a:pt x="34123" y="4981"/>
                  </a:lnTo>
                  <a:lnTo>
                    <a:pt x="26597" y="1368"/>
                  </a:lnTo>
                  <a:lnTo>
                    <a:pt x="16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536282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15995"/>
                  </a:moveTo>
                  <a:lnTo>
                    <a:pt x="1384" y="26643"/>
                  </a:lnTo>
                  <a:lnTo>
                    <a:pt x="5026" y="34206"/>
                  </a:lnTo>
                  <a:lnTo>
                    <a:pt x="10163" y="38719"/>
                  </a:lnTo>
                  <a:lnTo>
                    <a:pt x="16031" y="40215"/>
                  </a:lnTo>
                  <a:lnTo>
                    <a:pt x="26597" y="38719"/>
                  </a:lnTo>
                  <a:lnTo>
                    <a:pt x="34123" y="34206"/>
                  </a:lnTo>
                  <a:lnTo>
                    <a:pt x="38626" y="26643"/>
                  </a:lnTo>
                  <a:lnTo>
                    <a:pt x="40123" y="15995"/>
                  </a:lnTo>
                  <a:lnTo>
                    <a:pt x="38626" y="10103"/>
                  </a:lnTo>
                  <a:lnTo>
                    <a:pt x="34123" y="4981"/>
                  </a:lnTo>
                  <a:lnTo>
                    <a:pt x="26597" y="1368"/>
                  </a:lnTo>
                  <a:lnTo>
                    <a:pt x="16031" y="0"/>
                  </a:lnTo>
                  <a:lnTo>
                    <a:pt x="8060" y="0"/>
                  </a:lnTo>
                  <a:lnTo>
                    <a:pt x="0" y="7952"/>
                  </a:lnTo>
                  <a:lnTo>
                    <a:pt x="0" y="15995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460758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6031" y="0"/>
                  </a:moveTo>
                  <a:lnTo>
                    <a:pt x="7970" y="0"/>
                  </a:lnTo>
                  <a:lnTo>
                    <a:pt x="0" y="7952"/>
                  </a:lnTo>
                  <a:lnTo>
                    <a:pt x="0" y="15995"/>
                  </a:lnTo>
                  <a:lnTo>
                    <a:pt x="1371" y="26643"/>
                  </a:lnTo>
                  <a:lnTo>
                    <a:pt x="4992" y="34206"/>
                  </a:lnTo>
                  <a:lnTo>
                    <a:pt x="10125" y="38719"/>
                  </a:lnTo>
                  <a:lnTo>
                    <a:pt x="16031" y="40215"/>
                  </a:lnTo>
                  <a:lnTo>
                    <a:pt x="26587" y="38719"/>
                  </a:lnTo>
                  <a:lnTo>
                    <a:pt x="34179" y="34206"/>
                  </a:lnTo>
                  <a:lnTo>
                    <a:pt x="38766" y="26643"/>
                  </a:lnTo>
                  <a:lnTo>
                    <a:pt x="40304" y="15995"/>
                  </a:lnTo>
                  <a:lnTo>
                    <a:pt x="38766" y="10103"/>
                  </a:lnTo>
                  <a:lnTo>
                    <a:pt x="34179" y="4981"/>
                  </a:lnTo>
                  <a:lnTo>
                    <a:pt x="26587" y="1368"/>
                  </a:lnTo>
                  <a:lnTo>
                    <a:pt x="16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460758" y="24869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15995"/>
                  </a:moveTo>
                  <a:lnTo>
                    <a:pt x="1371" y="26643"/>
                  </a:lnTo>
                  <a:lnTo>
                    <a:pt x="4992" y="34206"/>
                  </a:lnTo>
                  <a:lnTo>
                    <a:pt x="10125" y="38719"/>
                  </a:lnTo>
                  <a:lnTo>
                    <a:pt x="16031" y="40215"/>
                  </a:lnTo>
                  <a:lnTo>
                    <a:pt x="26587" y="38719"/>
                  </a:lnTo>
                  <a:lnTo>
                    <a:pt x="34179" y="34206"/>
                  </a:lnTo>
                  <a:lnTo>
                    <a:pt x="38766" y="26643"/>
                  </a:lnTo>
                  <a:lnTo>
                    <a:pt x="40304" y="15995"/>
                  </a:lnTo>
                  <a:lnTo>
                    <a:pt x="38766" y="10103"/>
                  </a:lnTo>
                  <a:lnTo>
                    <a:pt x="34179" y="4981"/>
                  </a:lnTo>
                  <a:lnTo>
                    <a:pt x="26587" y="1368"/>
                  </a:lnTo>
                  <a:lnTo>
                    <a:pt x="16031" y="0"/>
                  </a:lnTo>
                  <a:lnTo>
                    <a:pt x="7970" y="0"/>
                  </a:lnTo>
                  <a:lnTo>
                    <a:pt x="0" y="7952"/>
                  </a:lnTo>
                  <a:lnTo>
                    <a:pt x="0" y="15995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385235" y="24948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6031" y="0"/>
                  </a:moveTo>
                  <a:lnTo>
                    <a:pt x="7970" y="0"/>
                  </a:lnTo>
                  <a:lnTo>
                    <a:pt x="0" y="8043"/>
                  </a:lnTo>
                  <a:lnTo>
                    <a:pt x="0" y="16086"/>
                  </a:lnTo>
                  <a:lnTo>
                    <a:pt x="1371" y="26695"/>
                  </a:lnTo>
                  <a:lnTo>
                    <a:pt x="4992" y="34262"/>
                  </a:lnTo>
                  <a:lnTo>
                    <a:pt x="10125" y="38796"/>
                  </a:lnTo>
                  <a:lnTo>
                    <a:pt x="16031" y="40306"/>
                  </a:lnTo>
                  <a:lnTo>
                    <a:pt x="26663" y="38796"/>
                  </a:lnTo>
                  <a:lnTo>
                    <a:pt x="34247" y="34262"/>
                  </a:lnTo>
                  <a:lnTo>
                    <a:pt x="38792" y="26695"/>
                  </a:lnTo>
                  <a:lnTo>
                    <a:pt x="40304" y="16086"/>
                  </a:lnTo>
                  <a:lnTo>
                    <a:pt x="38792" y="10179"/>
                  </a:lnTo>
                  <a:lnTo>
                    <a:pt x="34247" y="5026"/>
                  </a:lnTo>
                  <a:lnTo>
                    <a:pt x="26663" y="1382"/>
                  </a:lnTo>
                  <a:lnTo>
                    <a:pt x="16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385235" y="24948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16086"/>
                  </a:moveTo>
                  <a:lnTo>
                    <a:pt x="1371" y="26695"/>
                  </a:lnTo>
                  <a:lnTo>
                    <a:pt x="4992" y="34262"/>
                  </a:lnTo>
                  <a:lnTo>
                    <a:pt x="10125" y="38796"/>
                  </a:lnTo>
                  <a:lnTo>
                    <a:pt x="16031" y="40306"/>
                  </a:lnTo>
                  <a:lnTo>
                    <a:pt x="26663" y="38796"/>
                  </a:lnTo>
                  <a:lnTo>
                    <a:pt x="34247" y="34262"/>
                  </a:lnTo>
                  <a:lnTo>
                    <a:pt x="38792" y="26695"/>
                  </a:lnTo>
                  <a:lnTo>
                    <a:pt x="40304" y="16086"/>
                  </a:lnTo>
                  <a:lnTo>
                    <a:pt x="38792" y="10179"/>
                  </a:lnTo>
                  <a:lnTo>
                    <a:pt x="34247" y="5026"/>
                  </a:lnTo>
                  <a:lnTo>
                    <a:pt x="26663" y="1382"/>
                  </a:lnTo>
                  <a:lnTo>
                    <a:pt x="16031" y="0"/>
                  </a:lnTo>
                  <a:lnTo>
                    <a:pt x="7970" y="0"/>
                  </a:lnTo>
                  <a:lnTo>
                    <a:pt x="0" y="8043"/>
                  </a:lnTo>
                  <a:lnTo>
                    <a:pt x="0" y="16086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611850" y="24306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115" y="0"/>
                  </a:moveTo>
                  <a:lnTo>
                    <a:pt x="0" y="0"/>
                  </a:lnTo>
                  <a:lnTo>
                    <a:pt x="0" y="40249"/>
                  </a:lnTo>
                  <a:lnTo>
                    <a:pt x="40115" y="40249"/>
                  </a:lnTo>
                  <a:lnTo>
                    <a:pt x="401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611850" y="24306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40249"/>
                  </a:moveTo>
                  <a:lnTo>
                    <a:pt x="40115" y="40249"/>
                  </a:lnTo>
                  <a:lnTo>
                    <a:pt x="40115" y="0"/>
                  </a:lnTo>
                  <a:lnTo>
                    <a:pt x="0" y="0"/>
                  </a:lnTo>
                  <a:lnTo>
                    <a:pt x="0" y="4024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536282" y="258323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115" y="0"/>
                  </a:moveTo>
                  <a:lnTo>
                    <a:pt x="0" y="0"/>
                  </a:lnTo>
                  <a:lnTo>
                    <a:pt x="0" y="40249"/>
                  </a:lnTo>
                  <a:lnTo>
                    <a:pt x="40115" y="40249"/>
                  </a:lnTo>
                  <a:lnTo>
                    <a:pt x="401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536282" y="258323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40249"/>
                  </a:moveTo>
                  <a:lnTo>
                    <a:pt x="40115" y="40249"/>
                  </a:lnTo>
                  <a:lnTo>
                    <a:pt x="40115" y="0"/>
                  </a:lnTo>
                  <a:lnTo>
                    <a:pt x="0" y="0"/>
                  </a:lnTo>
                  <a:lnTo>
                    <a:pt x="0" y="4024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460758" y="242263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338" y="0"/>
                  </a:moveTo>
                  <a:lnTo>
                    <a:pt x="0" y="0"/>
                  </a:lnTo>
                  <a:lnTo>
                    <a:pt x="0" y="40249"/>
                  </a:lnTo>
                  <a:lnTo>
                    <a:pt x="40338" y="40249"/>
                  </a:lnTo>
                  <a:lnTo>
                    <a:pt x="403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460758" y="242263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40249"/>
                  </a:moveTo>
                  <a:lnTo>
                    <a:pt x="40338" y="40249"/>
                  </a:lnTo>
                  <a:lnTo>
                    <a:pt x="40338" y="0"/>
                  </a:lnTo>
                  <a:lnTo>
                    <a:pt x="0" y="0"/>
                  </a:lnTo>
                  <a:lnTo>
                    <a:pt x="0" y="4024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385235" y="254314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339" y="0"/>
                  </a:moveTo>
                  <a:lnTo>
                    <a:pt x="0" y="0"/>
                  </a:lnTo>
                  <a:lnTo>
                    <a:pt x="0" y="40027"/>
                  </a:lnTo>
                  <a:lnTo>
                    <a:pt x="40339" y="40027"/>
                  </a:lnTo>
                  <a:lnTo>
                    <a:pt x="40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385235" y="254314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40027"/>
                  </a:moveTo>
                  <a:lnTo>
                    <a:pt x="40339" y="40027"/>
                  </a:lnTo>
                  <a:lnTo>
                    <a:pt x="40339" y="0"/>
                  </a:lnTo>
                  <a:lnTo>
                    <a:pt x="0" y="0"/>
                  </a:lnTo>
                  <a:lnTo>
                    <a:pt x="0" y="40027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615863" y="215381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65" y="0"/>
                  </a:moveTo>
                  <a:lnTo>
                    <a:pt x="0" y="47987"/>
                  </a:lnTo>
                  <a:lnTo>
                    <a:pt x="48139" y="47987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615863" y="215381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47987"/>
                  </a:moveTo>
                  <a:lnTo>
                    <a:pt x="48139" y="47987"/>
                  </a:lnTo>
                  <a:lnTo>
                    <a:pt x="24065" y="0"/>
                  </a:lnTo>
                  <a:lnTo>
                    <a:pt x="0" y="47987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540267" y="2780005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24092" y="0"/>
                  </a:moveTo>
                  <a:lnTo>
                    <a:pt x="0" y="48259"/>
                  </a:lnTo>
                  <a:lnTo>
                    <a:pt x="48365" y="48259"/>
                  </a:lnTo>
                  <a:lnTo>
                    <a:pt x="240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540267" y="2780005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0" y="48259"/>
                  </a:moveTo>
                  <a:lnTo>
                    <a:pt x="48365" y="48259"/>
                  </a:lnTo>
                  <a:lnTo>
                    <a:pt x="24092" y="0"/>
                  </a:lnTo>
                  <a:lnTo>
                    <a:pt x="0" y="4825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464743" y="227409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24092" y="0"/>
                  </a:moveTo>
                  <a:lnTo>
                    <a:pt x="0" y="48259"/>
                  </a:lnTo>
                  <a:lnTo>
                    <a:pt x="48365" y="48259"/>
                  </a:lnTo>
                  <a:lnTo>
                    <a:pt x="240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464743" y="227409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0" y="48259"/>
                  </a:moveTo>
                  <a:lnTo>
                    <a:pt x="48365" y="48259"/>
                  </a:lnTo>
                  <a:lnTo>
                    <a:pt x="24092" y="0"/>
                  </a:lnTo>
                  <a:lnTo>
                    <a:pt x="0" y="4825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5389220" y="265944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24092" y="0"/>
                  </a:moveTo>
                  <a:lnTo>
                    <a:pt x="0" y="48259"/>
                  </a:lnTo>
                  <a:lnTo>
                    <a:pt x="48365" y="48259"/>
                  </a:lnTo>
                  <a:lnTo>
                    <a:pt x="240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389220" y="265944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0" y="48259"/>
                  </a:moveTo>
                  <a:lnTo>
                    <a:pt x="48365" y="48259"/>
                  </a:lnTo>
                  <a:lnTo>
                    <a:pt x="24092" y="0"/>
                  </a:lnTo>
                  <a:lnTo>
                    <a:pt x="0" y="48259"/>
                  </a:lnTo>
                  <a:close/>
                </a:path>
              </a:pathLst>
            </a:custGeom>
            <a:ln w="80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" name="object 79" descr=""/>
          <p:cNvGrpSpPr/>
          <p:nvPr/>
        </p:nvGrpSpPr>
        <p:grpSpPr>
          <a:xfrm>
            <a:off x="1221028" y="4237354"/>
            <a:ext cx="128270" cy="381000"/>
            <a:chOff x="1221028" y="4237354"/>
            <a:chExt cx="128270" cy="381000"/>
          </a:xfrm>
        </p:grpSpPr>
        <p:pic>
          <p:nvPicPr>
            <p:cNvPr id="80" name="object 8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21028" y="4237354"/>
              <a:ext cx="128015" cy="172212"/>
            </a:xfrm>
            <a:prstGeom prst="rect">
              <a:avLst/>
            </a:prstGeom>
          </p:spPr>
        </p:pic>
        <p:pic>
          <p:nvPicPr>
            <p:cNvPr id="81" name="object 8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21028" y="4446142"/>
              <a:ext cx="128015" cy="172212"/>
            </a:xfrm>
            <a:prstGeom prst="rect">
              <a:avLst/>
            </a:prstGeom>
          </p:spPr>
        </p:pic>
      </p:grpSp>
      <p:pic>
        <p:nvPicPr>
          <p:cNvPr id="82" name="object 8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21028" y="4814951"/>
            <a:ext cx="128015" cy="172212"/>
          </a:xfrm>
          <a:prstGeom prst="rect">
            <a:avLst/>
          </a:prstGeom>
        </p:spPr>
      </p:pic>
      <p:pic>
        <p:nvPicPr>
          <p:cNvPr id="83" name="object 8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32096" y="5942965"/>
            <a:ext cx="167639" cy="172212"/>
          </a:xfrm>
          <a:prstGeom prst="rect">
            <a:avLst/>
          </a:prstGeom>
        </p:spPr>
      </p:pic>
      <p:grpSp>
        <p:nvGrpSpPr>
          <p:cNvPr id="84" name="object 84" descr=""/>
          <p:cNvGrpSpPr/>
          <p:nvPr/>
        </p:nvGrpSpPr>
        <p:grpSpPr>
          <a:xfrm>
            <a:off x="1980590" y="6302485"/>
            <a:ext cx="3977004" cy="2352040"/>
            <a:chOff x="1980590" y="6302485"/>
            <a:chExt cx="3977004" cy="2352040"/>
          </a:xfrm>
        </p:grpSpPr>
        <p:sp>
          <p:nvSpPr>
            <p:cNvPr id="85" name="object 85" descr=""/>
            <p:cNvSpPr/>
            <p:nvPr/>
          </p:nvSpPr>
          <p:spPr>
            <a:xfrm>
              <a:off x="1984717" y="6306613"/>
              <a:ext cx="3968750" cy="2306320"/>
            </a:xfrm>
            <a:custGeom>
              <a:avLst/>
              <a:gdLst/>
              <a:ahLst/>
              <a:cxnLst/>
              <a:rect l="l" t="t" r="r" b="b"/>
              <a:pathLst>
                <a:path w="3968750" h="2306320">
                  <a:moveTo>
                    <a:pt x="0" y="2306034"/>
                  </a:moveTo>
                  <a:lnTo>
                    <a:pt x="3968468" y="2306034"/>
                  </a:lnTo>
                  <a:lnTo>
                    <a:pt x="3968468" y="0"/>
                  </a:lnTo>
                  <a:lnTo>
                    <a:pt x="0" y="0"/>
                  </a:lnTo>
                  <a:lnTo>
                    <a:pt x="0" y="2306034"/>
                  </a:lnTo>
                  <a:close/>
                </a:path>
              </a:pathLst>
            </a:custGeom>
            <a:ln w="82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988852" y="8616739"/>
              <a:ext cx="3173095" cy="33020"/>
            </a:xfrm>
            <a:custGeom>
              <a:avLst/>
              <a:gdLst/>
              <a:ahLst/>
              <a:cxnLst/>
              <a:rect l="l" t="t" r="r" b="b"/>
              <a:pathLst>
                <a:path w="3173095" h="33020">
                  <a:moveTo>
                    <a:pt x="0" y="0"/>
                  </a:moveTo>
                  <a:lnTo>
                    <a:pt x="0" y="32725"/>
                  </a:lnTo>
                </a:path>
                <a:path w="3173095" h="33020">
                  <a:moveTo>
                    <a:pt x="397584" y="0"/>
                  </a:moveTo>
                  <a:lnTo>
                    <a:pt x="397584" y="32725"/>
                  </a:lnTo>
                </a:path>
                <a:path w="3173095" h="33020">
                  <a:moveTo>
                    <a:pt x="795364" y="0"/>
                  </a:moveTo>
                  <a:lnTo>
                    <a:pt x="795364" y="32725"/>
                  </a:lnTo>
                </a:path>
                <a:path w="3173095" h="33020">
                  <a:moveTo>
                    <a:pt x="1193004" y="0"/>
                  </a:moveTo>
                  <a:lnTo>
                    <a:pt x="1193004" y="32725"/>
                  </a:lnTo>
                </a:path>
                <a:path w="3173095" h="33020">
                  <a:moveTo>
                    <a:pt x="1590738" y="0"/>
                  </a:moveTo>
                  <a:lnTo>
                    <a:pt x="1590738" y="32725"/>
                  </a:lnTo>
                </a:path>
                <a:path w="3173095" h="33020">
                  <a:moveTo>
                    <a:pt x="1980071" y="0"/>
                  </a:moveTo>
                  <a:lnTo>
                    <a:pt x="1980071" y="32725"/>
                  </a:lnTo>
                </a:path>
                <a:path w="3173095" h="33020">
                  <a:moveTo>
                    <a:pt x="2377711" y="0"/>
                  </a:moveTo>
                  <a:lnTo>
                    <a:pt x="2377711" y="32725"/>
                  </a:lnTo>
                </a:path>
                <a:path w="3173095" h="33020">
                  <a:moveTo>
                    <a:pt x="2775445" y="0"/>
                  </a:moveTo>
                  <a:lnTo>
                    <a:pt x="2775445" y="32725"/>
                  </a:lnTo>
                </a:path>
                <a:path w="3173095" h="33020">
                  <a:moveTo>
                    <a:pt x="3173085" y="0"/>
                  </a:moveTo>
                  <a:lnTo>
                    <a:pt x="3173085" y="32725"/>
                  </a:lnTo>
                </a:path>
              </a:pathLst>
            </a:custGeom>
            <a:ln w="82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1947216" y="8640857"/>
            <a:ext cx="328104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774065" algn="l"/>
                <a:tab pos="1569720" algn="l"/>
                <a:tab pos="2357120" algn="l"/>
                <a:tab pos="3152140" algn="l"/>
              </a:tabLst>
            </a:pPr>
            <a:r>
              <a:rPr dirty="0" sz="750" spc="-50">
                <a:latin typeface="Microsoft Sans Serif"/>
                <a:cs typeface="Microsoft Sans Serif"/>
              </a:rPr>
              <a:t>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10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20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30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40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5559485" y="8616739"/>
            <a:ext cx="398145" cy="33020"/>
          </a:xfrm>
          <a:custGeom>
            <a:avLst/>
            <a:gdLst/>
            <a:ahLst/>
            <a:cxnLst/>
            <a:rect l="l" t="t" r="r" b="b"/>
            <a:pathLst>
              <a:path w="398145" h="33020">
                <a:moveTo>
                  <a:pt x="0" y="0"/>
                </a:moveTo>
                <a:lnTo>
                  <a:pt x="0" y="32725"/>
                </a:lnTo>
              </a:path>
              <a:path w="398145" h="33020">
                <a:moveTo>
                  <a:pt x="397826" y="0"/>
                </a:moveTo>
                <a:lnTo>
                  <a:pt x="397826" y="32725"/>
                </a:lnTo>
              </a:path>
            </a:pathLst>
          </a:custGeom>
          <a:ln w="82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5882352" y="8640857"/>
            <a:ext cx="14160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latin typeface="Microsoft Sans Serif"/>
                <a:cs typeface="Microsoft Sans Serif"/>
              </a:rPr>
              <a:t>50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559199" y="8665629"/>
            <a:ext cx="22669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0">
                <a:latin typeface="Microsoft Sans Serif"/>
                <a:cs typeface="Microsoft Sans Serif"/>
              </a:rPr>
              <a:t>[ms]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1943383" y="6302233"/>
            <a:ext cx="3616960" cy="2319020"/>
            <a:chOff x="1943383" y="6302233"/>
            <a:chExt cx="3616960" cy="2319020"/>
          </a:xfrm>
        </p:grpSpPr>
        <p:sp>
          <p:nvSpPr>
            <p:cNvPr id="92" name="object 92" descr=""/>
            <p:cNvSpPr/>
            <p:nvPr/>
          </p:nvSpPr>
          <p:spPr>
            <a:xfrm>
              <a:off x="2382301" y="6306678"/>
              <a:ext cx="3173095" cy="2306320"/>
            </a:xfrm>
            <a:custGeom>
              <a:avLst/>
              <a:gdLst/>
              <a:ahLst/>
              <a:cxnLst/>
              <a:rect l="l" t="t" r="r" b="b"/>
              <a:pathLst>
                <a:path w="3173095" h="2306320">
                  <a:moveTo>
                    <a:pt x="0" y="0"/>
                  </a:moveTo>
                  <a:lnTo>
                    <a:pt x="0" y="2305970"/>
                  </a:lnTo>
                </a:path>
                <a:path w="3173095" h="2306320">
                  <a:moveTo>
                    <a:pt x="397808" y="0"/>
                  </a:moveTo>
                  <a:lnTo>
                    <a:pt x="397808" y="2305970"/>
                  </a:lnTo>
                </a:path>
                <a:path w="3173095" h="2306320">
                  <a:moveTo>
                    <a:pt x="795355" y="0"/>
                  </a:moveTo>
                  <a:lnTo>
                    <a:pt x="795355" y="2305970"/>
                  </a:lnTo>
                </a:path>
                <a:path w="3173095" h="2306320">
                  <a:moveTo>
                    <a:pt x="1193182" y="0"/>
                  </a:moveTo>
                  <a:lnTo>
                    <a:pt x="1193182" y="2305970"/>
                  </a:lnTo>
                </a:path>
                <a:path w="3173095" h="2306320">
                  <a:moveTo>
                    <a:pt x="1582515" y="0"/>
                  </a:moveTo>
                  <a:lnTo>
                    <a:pt x="1582515" y="2305970"/>
                  </a:lnTo>
                </a:path>
                <a:path w="3173095" h="2306320">
                  <a:moveTo>
                    <a:pt x="1980061" y="0"/>
                  </a:moveTo>
                  <a:lnTo>
                    <a:pt x="1980061" y="2305970"/>
                  </a:lnTo>
                </a:path>
                <a:path w="3173095" h="2306320">
                  <a:moveTo>
                    <a:pt x="2377888" y="0"/>
                  </a:moveTo>
                  <a:lnTo>
                    <a:pt x="2377888" y="2305970"/>
                  </a:lnTo>
                </a:path>
                <a:path w="3173095" h="2306320">
                  <a:moveTo>
                    <a:pt x="2775435" y="0"/>
                  </a:moveTo>
                  <a:lnTo>
                    <a:pt x="2775435" y="2305970"/>
                  </a:lnTo>
                </a:path>
                <a:path w="3173095" h="2306320">
                  <a:moveTo>
                    <a:pt x="3173076" y="0"/>
                  </a:moveTo>
                  <a:lnTo>
                    <a:pt x="3173076" y="2305970"/>
                  </a:lnTo>
                </a:path>
              </a:pathLst>
            </a:custGeom>
            <a:ln w="822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947511" y="6310742"/>
              <a:ext cx="33655" cy="2306320"/>
            </a:xfrm>
            <a:custGeom>
              <a:avLst/>
              <a:gdLst/>
              <a:ahLst/>
              <a:cxnLst/>
              <a:rect l="l" t="t" r="r" b="b"/>
              <a:pathLst>
                <a:path w="33655" h="2306320">
                  <a:moveTo>
                    <a:pt x="33071" y="2305997"/>
                  </a:moveTo>
                  <a:lnTo>
                    <a:pt x="0" y="2305997"/>
                  </a:lnTo>
                </a:path>
                <a:path w="33655" h="2306320">
                  <a:moveTo>
                    <a:pt x="33071" y="2018708"/>
                  </a:moveTo>
                  <a:lnTo>
                    <a:pt x="0" y="2018708"/>
                  </a:lnTo>
                </a:path>
                <a:path w="33655" h="2306320">
                  <a:moveTo>
                    <a:pt x="33071" y="1731428"/>
                  </a:moveTo>
                  <a:lnTo>
                    <a:pt x="0" y="1731428"/>
                  </a:lnTo>
                </a:path>
                <a:path w="33655" h="2306320">
                  <a:moveTo>
                    <a:pt x="33071" y="1444158"/>
                  </a:moveTo>
                  <a:lnTo>
                    <a:pt x="0" y="1444158"/>
                  </a:lnTo>
                </a:path>
                <a:path w="33655" h="2306320">
                  <a:moveTo>
                    <a:pt x="33071" y="1157081"/>
                  </a:moveTo>
                  <a:lnTo>
                    <a:pt x="0" y="1157081"/>
                  </a:lnTo>
                </a:path>
                <a:path w="33655" h="2306320">
                  <a:moveTo>
                    <a:pt x="33071" y="861599"/>
                  </a:moveTo>
                  <a:lnTo>
                    <a:pt x="0" y="861599"/>
                  </a:lnTo>
                </a:path>
                <a:path w="33655" h="2306320">
                  <a:moveTo>
                    <a:pt x="33071" y="574338"/>
                  </a:moveTo>
                  <a:lnTo>
                    <a:pt x="0" y="574338"/>
                  </a:lnTo>
                </a:path>
                <a:path w="33655" h="2306320">
                  <a:moveTo>
                    <a:pt x="33071" y="287076"/>
                  </a:moveTo>
                  <a:lnTo>
                    <a:pt x="0" y="287076"/>
                  </a:lnTo>
                </a:path>
                <a:path w="33655" h="2306320">
                  <a:moveTo>
                    <a:pt x="33071" y="0"/>
                  </a:moveTo>
                  <a:lnTo>
                    <a:pt x="0" y="0"/>
                  </a:lnTo>
                </a:path>
              </a:pathLst>
            </a:custGeom>
            <a:ln w="82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 descr=""/>
          <p:cNvSpPr txBox="1"/>
          <p:nvPr/>
        </p:nvSpPr>
        <p:spPr>
          <a:xfrm>
            <a:off x="1068120" y="3791517"/>
            <a:ext cx="5639435" cy="4886325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755650">
              <a:lnSpc>
                <a:spcPct val="100000"/>
              </a:lnSpc>
              <a:spcBef>
                <a:spcPts val="345"/>
              </a:spcBef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-4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ejemplo91.pl4;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175"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v:FUENTE</a:t>
            </a:r>
            <a:r>
              <a:rPr dirty="0" sz="700" spc="1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700">
                <a:solidFill>
                  <a:srgbClr val="008000"/>
                </a:solidFill>
                <a:latin typeface="Microsoft Sans Serif"/>
                <a:cs typeface="Microsoft Sans Serif"/>
              </a:rPr>
              <a:t>v:MITAD</a:t>
            </a:r>
            <a:r>
              <a:rPr dirty="0" sz="700" spc="2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700" spc="-10">
                <a:solidFill>
                  <a:srgbClr val="0000FF"/>
                </a:solidFill>
                <a:latin typeface="Microsoft Sans Serif"/>
                <a:cs typeface="Microsoft Sans Serif"/>
              </a:rPr>
              <a:t>v:SALIDA</a:t>
            </a:r>
            <a:endParaRPr sz="700">
              <a:latin typeface="Microsoft Sans Serif"/>
              <a:cs typeface="Microsoft Sans Serif"/>
            </a:endParaRPr>
          </a:p>
          <a:p>
            <a:pPr marL="1205865">
              <a:lnSpc>
                <a:spcPct val="100000"/>
              </a:lnSpc>
              <a:spcBef>
                <a:spcPts val="3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9.2.</a:t>
            </a:r>
            <a:endParaRPr sz="1100">
              <a:latin typeface="Microsoft Sans Serif"/>
              <a:cs typeface="Microsoft Sans Serif"/>
            </a:endParaRPr>
          </a:p>
          <a:p>
            <a:pPr marL="361315">
              <a:lnSpc>
                <a:spcPct val="10000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¿Por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qué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 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 HZ?,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¿Tiene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 algún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efecto?</a:t>
            </a:r>
            <a:endParaRPr sz="1100">
              <a:latin typeface="Microsoft Sans Serif"/>
              <a:cs typeface="Microsoft Sans Serif"/>
            </a:endParaRPr>
          </a:p>
          <a:p>
            <a:pPr marL="361315" marR="6350">
              <a:lnSpc>
                <a:spcPts val="1270"/>
              </a:lnSpc>
              <a:spcBef>
                <a:spcPts val="405"/>
              </a:spcBef>
            </a:pPr>
            <a:r>
              <a:rPr dirty="0" sz="1100">
                <a:latin typeface="Microsoft Sans Serif"/>
                <a:cs typeface="Microsoft Sans Serif"/>
              </a:rPr>
              <a:t>¿Cuánto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Salida?,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qué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tiempo?</a:t>
            </a:r>
            <a:endParaRPr sz="1100">
              <a:latin typeface="Microsoft Sans Serif"/>
              <a:cs typeface="Microsoft Sans Serif"/>
            </a:endParaRPr>
          </a:p>
          <a:p>
            <a:pPr marL="361315">
              <a:lnSpc>
                <a:spcPct val="100000"/>
              </a:lnSpc>
              <a:spcBef>
                <a:spcPts val="280"/>
              </a:spcBef>
            </a:pPr>
            <a:r>
              <a:rPr dirty="0" sz="1100">
                <a:latin typeface="Microsoft Sans Serif"/>
                <a:cs typeface="Microsoft Sans Serif"/>
              </a:rPr>
              <a:t>¿Tiene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sentido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ubicar “parrayos”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13,2 </a:t>
            </a:r>
            <a:r>
              <a:rPr dirty="0" sz="1100" spc="-25">
                <a:latin typeface="Microsoft Sans Serif"/>
                <a:cs typeface="Microsoft Sans Serif"/>
              </a:rPr>
              <a:t>kV?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9.3: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82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aprovechar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fenómeno </a:t>
            </a:r>
            <a:r>
              <a:rPr dirty="0" sz="1100">
                <a:latin typeface="Microsoft Sans Serif"/>
                <a:cs typeface="Microsoft Sans Serif"/>
              </a:rPr>
              <a:t>común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carga.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desactiva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t=0; también se cambian los tiempo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simulación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8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T=1E-</a:t>
            </a:r>
            <a:r>
              <a:rPr dirty="0" sz="1100">
                <a:latin typeface="Microsoft Sans Serif"/>
                <a:cs typeface="Microsoft Sans Serif"/>
              </a:rPr>
              <a:t>5 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Tmax=0.05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s.</a:t>
            </a:r>
            <a:endParaRPr sz="1100">
              <a:latin typeface="Microsoft Sans Serif"/>
              <a:cs typeface="Microsoft Sans Serif"/>
            </a:endParaRPr>
          </a:p>
          <a:p>
            <a:pPr marL="734060" marR="4737100" indent="8255">
              <a:lnSpc>
                <a:spcPct val="125699"/>
              </a:lnSpc>
              <a:spcBef>
                <a:spcPts val="815"/>
              </a:spcBef>
            </a:pPr>
            <a:r>
              <a:rPr dirty="0" sz="750" spc="-25">
                <a:latin typeface="Microsoft Sans Serif"/>
                <a:cs typeface="Microsoft Sans Serif"/>
              </a:rPr>
              <a:t>40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[kV]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30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42315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20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42315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10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800100">
              <a:lnSpc>
                <a:spcPct val="100000"/>
              </a:lnSpc>
            </a:pPr>
            <a:r>
              <a:rPr dirty="0" sz="750" spc="-50">
                <a:latin typeface="Microsoft Sans Serif"/>
                <a:cs typeface="Microsoft Sans Serif"/>
              </a:rPr>
              <a:t>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0929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10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0929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20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0929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30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709295">
              <a:lnSpc>
                <a:spcPct val="100000"/>
              </a:lnSpc>
              <a:spcBef>
                <a:spcPts val="5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40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95" name="object 95" descr=""/>
          <p:cNvGrpSpPr/>
          <p:nvPr/>
        </p:nvGrpSpPr>
        <p:grpSpPr>
          <a:xfrm>
            <a:off x="1984717" y="6380523"/>
            <a:ext cx="3977004" cy="2150110"/>
            <a:chOff x="1984717" y="6380523"/>
            <a:chExt cx="3977004" cy="2150110"/>
          </a:xfrm>
        </p:grpSpPr>
        <p:sp>
          <p:nvSpPr>
            <p:cNvPr id="96" name="object 96" descr=""/>
            <p:cNvSpPr/>
            <p:nvPr/>
          </p:nvSpPr>
          <p:spPr>
            <a:xfrm>
              <a:off x="1984717" y="6593754"/>
              <a:ext cx="3952240" cy="1731645"/>
            </a:xfrm>
            <a:custGeom>
              <a:avLst/>
              <a:gdLst/>
              <a:ahLst/>
              <a:cxnLst/>
              <a:rect l="l" t="t" r="r" b="b"/>
              <a:pathLst>
                <a:path w="3952240" h="1731645">
                  <a:moveTo>
                    <a:pt x="0" y="1731604"/>
                  </a:moveTo>
                  <a:lnTo>
                    <a:pt x="3951872" y="1731604"/>
                  </a:lnTo>
                </a:path>
                <a:path w="3952240" h="1731645">
                  <a:moveTo>
                    <a:pt x="0" y="1444324"/>
                  </a:moveTo>
                  <a:lnTo>
                    <a:pt x="3951872" y="1444324"/>
                  </a:lnTo>
                </a:path>
                <a:path w="3952240" h="1731645">
                  <a:moveTo>
                    <a:pt x="0" y="1157081"/>
                  </a:moveTo>
                  <a:lnTo>
                    <a:pt x="3951872" y="1157081"/>
                  </a:lnTo>
                </a:path>
                <a:path w="3952240" h="1731645">
                  <a:moveTo>
                    <a:pt x="0" y="870004"/>
                  </a:moveTo>
                  <a:lnTo>
                    <a:pt x="3951872" y="870004"/>
                  </a:lnTo>
                </a:path>
                <a:path w="3952240" h="1731645">
                  <a:moveTo>
                    <a:pt x="0" y="574522"/>
                  </a:moveTo>
                  <a:lnTo>
                    <a:pt x="3951872" y="574522"/>
                  </a:lnTo>
                </a:path>
                <a:path w="3952240" h="1731645">
                  <a:moveTo>
                    <a:pt x="0" y="287261"/>
                  </a:moveTo>
                  <a:lnTo>
                    <a:pt x="3951872" y="287261"/>
                  </a:lnTo>
                </a:path>
                <a:path w="3952240" h="1731645">
                  <a:moveTo>
                    <a:pt x="0" y="0"/>
                  </a:moveTo>
                  <a:lnTo>
                    <a:pt x="3951872" y="0"/>
                  </a:lnTo>
                </a:path>
              </a:pathLst>
            </a:custGeom>
            <a:ln w="822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1984717" y="746373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48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48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1997122" y="6384635"/>
              <a:ext cx="8890" cy="1083310"/>
            </a:xfrm>
            <a:custGeom>
              <a:avLst/>
              <a:gdLst/>
              <a:ahLst/>
              <a:cxnLst/>
              <a:rect l="l" t="t" r="r" b="b"/>
              <a:pathLst>
                <a:path w="8889" h="1083309">
                  <a:moveTo>
                    <a:pt x="0" y="1083187"/>
                  </a:moveTo>
                  <a:lnTo>
                    <a:pt x="0" y="492223"/>
                  </a:lnTo>
                </a:path>
                <a:path w="8889" h="1083309">
                  <a:moveTo>
                    <a:pt x="0" y="484095"/>
                  </a:moveTo>
                  <a:lnTo>
                    <a:pt x="0" y="8128"/>
                  </a:lnTo>
                </a:path>
                <a:path w="8889" h="1083309">
                  <a:moveTo>
                    <a:pt x="0" y="0"/>
                  </a:moveTo>
                  <a:lnTo>
                    <a:pt x="8270" y="812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009528" y="638867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0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0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021924" y="6392764"/>
              <a:ext cx="8890" cy="1075055"/>
            </a:xfrm>
            <a:custGeom>
              <a:avLst/>
              <a:gdLst/>
              <a:ahLst/>
              <a:cxnLst/>
              <a:rect l="l" t="t" r="r" b="b"/>
              <a:pathLst>
                <a:path w="8889" h="1075054">
                  <a:moveTo>
                    <a:pt x="0" y="0"/>
                  </a:moveTo>
                  <a:lnTo>
                    <a:pt x="0" y="98463"/>
                  </a:lnTo>
                </a:path>
                <a:path w="8889" h="1075054">
                  <a:moveTo>
                    <a:pt x="0" y="106591"/>
                  </a:moveTo>
                  <a:lnTo>
                    <a:pt x="8270" y="107505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026059" y="747195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038464" y="6417333"/>
              <a:ext cx="8890" cy="1059180"/>
            </a:xfrm>
            <a:custGeom>
              <a:avLst/>
              <a:gdLst/>
              <a:ahLst/>
              <a:cxnLst/>
              <a:rect l="l" t="t" r="r" b="b"/>
              <a:pathLst>
                <a:path w="8889" h="1059179">
                  <a:moveTo>
                    <a:pt x="0" y="1058710"/>
                  </a:moveTo>
                  <a:lnTo>
                    <a:pt x="0" y="1050489"/>
                  </a:lnTo>
                </a:path>
                <a:path w="8889" h="1059179">
                  <a:moveTo>
                    <a:pt x="0" y="1042361"/>
                  </a:moveTo>
                  <a:lnTo>
                    <a:pt x="0" y="599092"/>
                  </a:lnTo>
                </a:path>
                <a:path w="8889" h="1059179">
                  <a:moveTo>
                    <a:pt x="0" y="590964"/>
                  </a:moveTo>
                  <a:lnTo>
                    <a:pt x="8503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2042833" y="640502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0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0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055228" y="6417333"/>
              <a:ext cx="17145" cy="1075055"/>
            </a:xfrm>
            <a:custGeom>
              <a:avLst/>
              <a:gdLst/>
              <a:ahLst/>
              <a:cxnLst/>
              <a:rect l="l" t="t" r="r" b="b"/>
              <a:pathLst>
                <a:path w="17144" h="1075054">
                  <a:moveTo>
                    <a:pt x="0" y="0"/>
                  </a:moveTo>
                  <a:lnTo>
                    <a:pt x="8270" y="8220"/>
                  </a:lnTo>
                </a:path>
                <a:path w="17144" h="1075054">
                  <a:moveTo>
                    <a:pt x="8270" y="16348"/>
                  </a:moveTo>
                  <a:lnTo>
                    <a:pt x="8270" y="328179"/>
                  </a:lnTo>
                </a:path>
                <a:path w="17144" h="1075054">
                  <a:moveTo>
                    <a:pt x="8270" y="336400"/>
                  </a:moveTo>
                  <a:lnTo>
                    <a:pt x="16540" y="107505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067623" y="7496441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4" h="16509">
                  <a:moveTo>
                    <a:pt x="8267" y="4089"/>
                  </a:moveTo>
                  <a:lnTo>
                    <a:pt x="7061" y="1193"/>
                  </a:lnTo>
                  <a:lnTo>
                    <a:pt x="4140" y="0"/>
                  </a:lnTo>
                  <a:lnTo>
                    <a:pt x="1219" y="1193"/>
                  </a:lnTo>
                  <a:lnTo>
                    <a:pt x="0" y="4089"/>
                  </a:lnTo>
                  <a:lnTo>
                    <a:pt x="1219" y="6985"/>
                  </a:lnTo>
                  <a:lnTo>
                    <a:pt x="4140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  <a:path w="17144" h="16509">
                  <a:moveTo>
                    <a:pt x="16548" y="12306"/>
                  </a:moveTo>
                  <a:lnTo>
                    <a:pt x="15328" y="9410"/>
                  </a:lnTo>
                  <a:lnTo>
                    <a:pt x="12407" y="8216"/>
                  </a:lnTo>
                  <a:lnTo>
                    <a:pt x="9486" y="9410"/>
                  </a:lnTo>
                  <a:lnTo>
                    <a:pt x="8280" y="12306"/>
                  </a:lnTo>
                  <a:lnTo>
                    <a:pt x="9486" y="15201"/>
                  </a:lnTo>
                  <a:lnTo>
                    <a:pt x="12407" y="16395"/>
                  </a:lnTo>
                  <a:lnTo>
                    <a:pt x="15328" y="15201"/>
                  </a:lnTo>
                  <a:lnTo>
                    <a:pt x="16548" y="1230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080039" y="6458437"/>
              <a:ext cx="8890" cy="1042669"/>
            </a:xfrm>
            <a:custGeom>
              <a:avLst/>
              <a:gdLst/>
              <a:ahLst/>
              <a:cxnLst/>
              <a:rect l="l" t="t" r="r" b="b"/>
              <a:pathLst>
                <a:path w="8889" h="1042670">
                  <a:moveTo>
                    <a:pt x="0" y="1042084"/>
                  </a:moveTo>
                  <a:lnTo>
                    <a:pt x="0" y="828716"/>
                  </a:lnTo>
                </a:path>
                <a:path w="8889" h="1042670">
                  <a:moveTo>
                    <a:pt x="0" y="820496"/>
                  </a:moveTo>
                  <a:lnTo>
                    <a:pt x="827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084175" y="644594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0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0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096570" y="6450031"/>
              <a:ext cx="25400" cy="1108075"/>
            </a:xfrm>
            <a:custGeom>
              <a:avLst/>
              <a:gdLst/>
              <a:ahLst/>
              <a:cxnLst/>
              <a:rect l="l" t="t" r="r" b="b"/>
              <a:pathLst>
                <a:path w="25400" h="1108075">
                  <a:moveTo>
                    <a:pt x="0" y="0"/>
                  </a:moveTo>
                  <a:lnTo>
                    <a:pt x="8270" y="8405"/>
                  </a:lnTo>
                </a:path>
                <a:path w="25400" h="1108075">
                  <a:moveTo>
                    <a:pt x="8270" y="16626"/>
                  </a:moveTo>
                  <a:lnTo>
                    <a:pt x="8270" y="41195"/>
                  </a:lnTo>
                </a:path>
                <a:path w="25400" h="1108075">
                  <a:moveTo>
                    <a:pt x="8270" y="49323"/>
                  </a:moveTo>
                  <a:lnTo>
                    <a:pt x="8270" y="500721"/>
                  </a:lnTo>
                </a:path>
                <a:path w="25400" h="1108075">
                  <a:moveTo>
                    <a:pt x="8270" y="508942"/>
                  </a:moveTo>
                  <a:lnTo>
                    <a:pt x="16540" y="1091685"/>
                  </a:lnTo>
                </a:path>
                <a:path w="25400" h="1108075">
                  <a:moveTo>
                    <a:pt x="16540" y="1099813"/>
                  </a:moveTo>
                  <a:lnTo>
                    <a:pt x="24810" y="110803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117246" y="756219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121380" y="6507576"/>
              <a:ext cx="33655" cy="1108075"/>
            </a:xfrm>
            <a:custGeom>
              <a:avLst/>
              <a:gdLst/>
              <a:ahLst/>
              <a:cxnLst/>
              <a:rect l="l" t="t" r="r" b="b"/>
              <a:pathLst>
                <a:path w="33655" h="1108075">
                  <a:moveTo>
                    <a:pt x="0" y="1050489"/>
                  </a:moveTo>
                  <a:lnTo>
                    <a:pt x="0" y="943621"/>
                  </a:lnTo>
                </a:path>
                <a:path w="33655" h="1108075">
                  <a:moveTo>
                    <a:pt x="0" y="935493"/>
                  </a:moveTo>
                  <a:lnTo>
                    <a:pt x="8270" y="8220"/>
                  </a:lnTo>
                </a:path>
                <a:path w="33655" h="1108075">
                  <a:moveTo>
                    <a:pt x="8270" y="0"/>
                  </a:moveTo>
                  <a:lnTo>
                    <a:pt x="16540" y="8220"/>
                  </a:lnTo>
                </a:path>
                <a:path w="33655" h="1108075">
                  <a:moveTo>
                    <a:pt x="16540" y="16348"/>
                  </a:moveTo>
                  <a:lnTo>
                    <a:pt x="24801" y="32975"/>
                  </a:lnTo>
                </a:path>
                <a:path w="33655" h="1108075">
                  <a:moveTo>
                    <a:pt x="24801" y="41103"/>
                  </a:moveTo>
                  <a:lnTo>
                    <a:pt x="24801" y="188890"/>
                  </a:lnTo>
                </a:path>
                <a:path w="33655" h="1108075">
                  <a:moveTo>
                    <a:pt x="24801" y="197018"/>
                  </a:moveTo>
                  <a:lnTo>
                    <a:pt x="33071" y="110803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150313" y="7619657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4" h="16509">
                  <a:moveTo>
                    <a:pt x="8267" y="4089"/>
                  </a:moveTo>
                  <a:lnTo>
                    <a:pt x="7061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  <a:path w="17144" h="16509">
                  <a:moveTo>
                    <a:pt x="16776" y="12306"/>
                  </a:moveTo>
                  <a:lnTo>
                    <a:pt x="15557" y="9410"/>
                  </a:lnTo>
                  <a:lnTo>
                    <a:pt x="12636" y="8216"/>
                  </a:lnTo>
                  <a:lnTo>
                    <a:pt x="9715" y="9410"/>
                  </a:lnTo>
                  <a:lnTo>
                    <a:pt x="8496" y="12306"/>
                  </a:lnTo>
                  <a:lnTo>
                    <a:pt x="9715" y="15201"/>
                  </a:lnTo>
                  <a:lnTo>
                    <a:pt x="12636" y="16395"/>
                  </a:lnTo>
                  <a:lnTo>
                    <a:pt x="15557" y="15201"/>
                  </a:lnTo>
                  <a:lnTo>
                    <a:pt x="16776" y="12306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2162955" y="6581469"/>
              <a:ext cx="17145" cy="1042669"/>
            </a:xfrm>
            <a:custGeom>
              <a:avLst/>
              <a:gdLst/>
              <a:ahLst/>
              <a:cxnLst/>
              <a:rect l="l" t="t" r="r" b="b"/>
              <a:pathLst>
                <a:path w="17144" h="1042670">
                  <a:moveTo>
                    <a:pt x="0" y="1042269"/>
                  </a:moveTo>
                  <a:lnTo>
                    <a:pt x="0" y="935493"/>
                  </a:lnTo>
                </a:path>
                <a:path w="17144" h="1042670">
                  <a:moveTo>
                    <a:pt x="0" y="927272"/>
                  </a:moveTo>
                  <a:lnTo>
                    <a:pt x="16531" y="8128"/>
                  </a:lnTo>
                </a:path>
                <a:path w="17144" h="1042670">
                  <a:moveTo>
                    <a:pt x="16531" y="0"/>
                  </a:moveTo>
                  <a:lnTo>
                    <a:pt x="16531" y="812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2175352" y="659372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187756" y="6605947"/>
              <a:ext cx="17145" cy="1108075"/>
            </a:xfrm>
            <a:custGeom>
              <a:avLst/>
              <a:gdLst/>
              <a:ahLst/>
              <a:cxnLst/>
              <a:rect l="l" t="t" r="r" b="b"/>
              <a:pathLst>
                <a:path w="17144" h="1108075">
                  <a:moveTo>
                    <a:pt x="0" y="0"/>
                  </a:moveTo>
                  <a:lnTo>
                    <a:pt x="0" y="49323"/>
                  </a:lnTo>
                </a:path>
                <a:path w="17144" h="1108075">
                  <a:moveTo>
                    <a:pt x="0" y="57544"/>
                  </a:moveTo>
                  <a:lnTo>
                    <a:pt x="0" y="558266"/>
                  </a:lnTo>
                </a:path>
                <a:path w="17144" h="1108075">
                  <a:moveTo>
                    <a:pt x="0" y="566394"/>
                  </a:moveTo>
                  <a:lnTo>
                    <a:pt x="8270" y="1091685"/>
                  </a:lnTo>
                </a:path>
                <a:path w="17144" h="1108075">
                  <a:moveTo>
                    <a:pt x="8270" y="1099813"/>
                  </a:moveTo>
                  <a:lnTo>
                    <a:pt x="16540" y="110803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200162" y="771811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204297" y="6688246"/>
              <a:ext cx="17145" cy="1026160"/>
            </a:xfrm>
            <a:custGeom>
              <a:avLst/>
              <a:gdLst/>
              <a:ahLst/>
              <a:cxnLst/>
              <a:rect l="l" t="t" r="r" b="b"/>
              <a:pathLst>
                <a:path w="17144" h="1026159">
                  <a:moveTo>
                    <a:pt x="0" y="1025735"/>
                  </a:moveTo>
                  <a:lnTo>
                    <a:pt x="0" y="968190"/>
                  </a:lnTo>
                </a:path>
                <a:path w="17144" h="1026159">
                  <a:moveTo>
                    <a:pt x="0" y="960062"/>
                  </a:moveTo>
                  <a:lnTo>
                    <a:pt x="8270" y="459341"/>
                  </a:lnTo>
                </a:path>
                <a:path w="17144" h="1026159">
                  <a:moveTo>
                    <a:pt x="8270" y="451120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216693" y="667574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220828" y="6688246"/>
              <a:ext cx="17145" cy="1108075"/>
            </a:xfrm>
            <a:custGeom>
              <a:avLst/>
              <a:gdLst/>
              <a:ahLst/>
              <a:cxnLst/>
              <a:rect l="l" t="t" r="r" b="b"/>
              <a:pathLst>
                <a:path w="17144" h="1108075">
                  <a:moveTo>
                    <a:pt x="0" y="0"/>
                  </a:moveTo>
                  <a:lnTo>
                    <a:pt x="8270" y="8220"/>
                  </a:lnTo>
                </a:path>
                <a:path w="17144" h="1108075">
                  <a:moveTo>
                    <a:pt x="8270" y="16348"/>
                  </a:moveTo>
                  <a:lnTo>
                    <a:pt x="8270" y="65488"/>
                  </a:lnTo>
                </a:path>
                <a:path w="17144" h="1108075">
                  <a:moveTo>
                    <a:pt x="8270" y="73616"/>
                  </a:moveTo>
                  <a:lnTo>
                    <a:pt x="8270" y="516885"/>
                  </a:lnTo>
                </a:path>
                <a:path w="17144" h="1108075">
                  <a:moveTo>
                    <a:pt x="8270" y="525014"/>
                  </a:moveTo>
                  <a:lnTo>
                    <a:pt x="16540" y="1107757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233231" y="7800136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4" h="16509">
                  <a:moveTo>
                    <a:pt x="8267" y="4089"/>
                  </a:moveTo>
                  <a:lnTo>
                    <a:pt x="7048" y="1206"/>
                  </a:lnTo>
                  <a:lnTo>
                    <a:pt x="4127" y="0"/>
                  </a:lnTo>
                  <a:lnTo>
                    <a:pt x="1206" y="1206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48" y="6985"/>
                  </a:lnTo>
                  <a:lnTo>
                    <a:pt x="8267" y="4089"/>
                  </a:lnTo>
                  <a:close/>
                </a:path>
                <a:path w="17144" h="16509">
                  <a:moveTo>
                    <a:pt x="16535" y="12217"/>
                  </a:moveTo>
                  <a:lnTo>
                    <a:pt x="15328" y="9334"/>
                  </a:lnTo>
                  <a:lnTo>
                    <a:pt x="12395" y="8128"/>
                  </a:lnTo>
                  <a:lnTo>
                    <a:pt x="9474" y="9334"/>
                  </a:lnTo>
                  <a:lnTo>
                    <a:pt x="8267" y="12217"/>
                  </a:lnTo>
                  <a:lnTo>
                    <a:pt x="9474" y="15113"/>
                  </a:lnTo>
                  <a:lnTo>
                    <a:pt x="12395" y="16319"/>
                  </a:lnTo>
                  <a:lnTo>
                    <a:pt x="15328" y="15113"/>
                  </a:lnTo>
                  <a:lnTo>
                    <a:pt x="16535" y="1221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245638" y="6786709"/>
              <a:ext cx="17145" cy="1026160"/>
            </a:xfrm>
            <a:custGeom>
              <a:avLst/>
              <a:gdLst/>
              <a:ahLst/>
              <a:cxnLst/>
              <a:rect l="l" t="t" r="r" b="b"/>
              <a:pathLst>
                <a:path w="17144" h="1026159">
                  <a:moveTo>
                    <a:pt x="0" y="1025643"/>
                  </a:moveTo>
                  <a:lnTo>
                    <a:pt x="8270" y="968190"/>
                  </a:lnTo>
                </a:path>
                <a:path w="17144" h="1026159">
                  <a:moveTo>
                    <a:pt x="8270" y="959970"/>
                  </a:moveTo>
                  <a:lnTo>
                    <a:pt x="8270" y="377503"/>
                  </a:lnTo>
                </a:path>
                <a:path w="17144" h="1026159">
                  <a:moveTo>
                    <a:pt x="8270" y="369283"/>
                  </a:moveTo>
                  <a:lnTo>
                    <a:pt x="1654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258044" y="677439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2262179" y="6786709"/>
              <a:ext cx="25400" cy="1124585"/>
            </a:xfrm>
            <a:custGeom>
              <a:avLst/>
              <a:gdLst/>
              <a:ahLst/>
              <a:cxnLst/>
              <a:rect l="l" t="t" r="r" b="b"/>
              <a:pathLst>
                <a:path w="25400" h="1124584">
                  <a:moveTo>
                    <a:pt x="0" y="0"/>
                  </a:moveTo>
                  <a:lnTo>
                    <a:pt x="8260" y="8128"/>
                  </a:lnTo>
                </a:path>
                <a:path w="25400" h="1124584">
                  <a:moveTo>
                    <a:pt x="8260" y="16348"/>
                  </a:moveTo>
                  <a:lnTo>
                    <a:pt x="8260" y="65672"/>
                  </a:lnTo>
                </a:path>
                <a:path w="25400" h="1124584">
                  <a:moveTo>
                    <a:pt x="8260" y="73801"/>
                  </a:moveTo>
                  <a:lnTo>
                    <a:pt x="8260" y="484095"/>
                  </a:lnTo>
                </a:path>
                <a:path w="25400" h="1124584">
                  <a:moveTo>
                    <a:pt x="8260" y="492223"/>
                  </a:moveTo>
                  <a:lnTo>
                    <a:pt x="16531" y="1107757"/>
                  </a:lnTo>
                </a:path>
                <a:path w="25400" h="1124584">
                  <a:moveTo>
                    <a:pt x="16531" y="1115885"/>
                  </a:moveTo>
                  <a:lnTo>
                    <a:pt x="25034" y="112410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2283079" y="791485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2287213" y="6893300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514"/>
                  </a:moveTo>
                  <a:lnTo>
                    <a:pt x="8270" y="960247"/>
                  </a:lnTo>
                </a:path>
                <a:path w="17144" h="1017904">
                  <a:moveTo>
                    <a:pt x="8270" y="952026"/>
                  </a:moveTo>
                  <a:lnTo>
                    <a:pt x="8270" y="426827"/>
                  </a:lnTo>
                </a:path>
                <a:path w="17144" h="1017904">
                  <a:moveTo>
                    <a:pt x="8270" y="418607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2299610" y="688098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2303744" y="6893300"/>
              <a:ext cx="25400" cy="1116330"/>
            </a:xfrm>
            <a:custGeom>
              <a:avLst/>
              <a:gdLst/>
              <a:ahLst/>
              <a:cxnLst/>
              <a:rect l="l" t="t" r="r" b="b"/>
              <a:pathLst>
                <a:path w="25400" h="1116329">
                  <a:moveTo>
                    <a:pt x="0" y="0"/>
                  </a:moveTo>
                  <a:lnTo>
                    <a:pt x="8270" y="8128"/>
                  </a:lnTo>
                </a:path>
                <a:path w="25400" h="1116329">
                  <a:moveTo>
                    <a:pt x="8270" y="16348"/>
                  </a:moveTo>
                  <a:lnTo>
                    <a:pt x="8270" y="114996"/>
                  </a:lnTo>
                </a:path>
                <a:path w="25400" h="1116329">
                  <a:moveTo>
                    <a:pt x="8270" y="123125"/>
                  </a:moveTo>
                  <a:lnTo>
                    <a:pt x="16540" y="886353"/>
                  </a:lnTo>
                </a:path>
                <a:path w="25400" h="1116329">
                  <a:moveTo>
                    <a:pt x="16540" y="894574"/>
                  </a:moveTo>
                  <a:lnTo>
                    <a:pt x="24810" y="111614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2324417" y="8013547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8267" y="4089"/>
                  </a:moveTo>
                  <a:lnTo>
                    <a:pt x="7048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02" y="8178"/>
                  </a:lnTo>
                  <a:lnTo>
                    <a:pt x="1206" y="9372"/>
                  </a:lnTo>
                  <a:lnTo>
                    <a:pt x="0" y="12268"/>
                  </a:lnTo>
                  <a:lnTo>
                    <a:pt x="1206" y="15151"/>
                  </a:lnTo>
                  <a:lnTo>
                    <a:pt x="4127" y="16357"/>
                  </a:lnTo>
                  <a:lnTo>
                    <a:pt x="7048" y="15151"/>
                  </a:lnTo>
                  <a:lnTo>
                    <a:pt x="8267" y="12268"/>
                  </a:lnTo>
                  <a:lnTo>
                    <a:pt x="7048" y="9372"/>
                  </a:lnTo>
                  <a:lnTo>
                    <a:pt x="4140" y="8178"/>
                  </a:lnTo>
                  <a:lnTo>
                    <a:pt x="7048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2328555" y="7008297"/>
              <a:ext cx="17145" cy="1009650"/>
            </a:xfrm>
            <a:custGeom>
              <a:avLst/>
              <a:gdLst/>
              <a:ahLst/>
              <a:cxnLst/>
              <a:rect l="l" t="t" r="r" b="b"/>
              <a:pathLst>
                <a:path w="17144" h="1009650">
                  <a:moveTo>
                    <a:pt x="0" y="1009331"/>
                  </a:moveTo>
                  <a:lnTo>
                    <a:pt x="8270" y="959970"/>
                  </a:lnTo>
                </a:path>
                <a:path w="17144" h="1009650">
                  <a:moveTo>
                    <a:pt x="8270" y="951842"/>
                  </a:moveTo>
                  <a:lnTo>
                    <a:pt x="8270" y="459525"/>
                  </a:lnTo>
                </a:path>
                <a:path w="17144" h="1009650">
                  <a:moveTo>
                    <a:pt x="8270" y="451397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2340940" y="699599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61" y="1193"/>
                  </a:lnTo>
                  <a:lnTo>
                    <a:pt x="4140" y="0"/>
                  </a:lnTo>
                  <a:lnTo>
                    <a:pt x="1219" y="1193"/>
                  </a:lnTo>
                  <a:lnTo>
                    <a:pt x="0" y="4089"/>
                  </a:lnTo>
                  <a:lnTo>
                    <a:pt x="1219" y="6972"/>
                  </a:lnTo>
                  <a:lnTo>
                    <a:pt x="4140" y="8178"/>
                  </a:lnTo>
                  <a:lnTo>
                    <a:pt x="7061" y="6972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2353356" y="7000077"/>
              <a:ext cx="17145" cy="1124585"/>
            </a:xfrm>
            <a:custGeom>
              <a:avLst/>
              <a:gdLst/>
              <a:ahLst/>
              <a:cxnLst/>
              <a:rect l="l" t="t" r="r" b="b"/>
              <a:pathLst>
                <a:path w="17144" h="1124584">
                  <a:moveTo>
                    <a:pt x="0" y="0"/>
                  </a:moveTo>
                  <a:lnTo>
                    <a:pt x="0" y="24569"/>
                  </a:lnTo>
                </a:path>
                <a:path w="17144" h="1124584">
                  <a:moveTo>
                    <a:pt x="0" y="32697"/>
                  </a:moveTo>
                  <a:lnTo>
                    <a:pt x="0" y="164136"/>
                  </a:lnTo>
                </a:path>
                <a:path w="17144" h="1124584">
                  <a:moveTo>
                    <a:pt x="0" y="172264"/>
                  </a:moveTo>
                  <a:lnTo>
                    <a:pt x="16540" y="112414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2365762" y="812831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2369896" y="7114889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514"/>
                  </a:moveTo>
                  <a:lnTo>
                    <a:pt x="8270" y="1001147"/>
                  </a:lnTo>
                </a:path>
                <a:path w="17144" h="1017904">
                  <a:moveTo>
                    <a:pt x="8270" y="992963"/>
                  </a:moveTo>
                  <a:lnTo>
                    <a:pt x="8270" y="853378"/>
                  </a:lnTo>
                </a:path>
                <a:path w="17144" h="1017904">
                  <a:moveTo>
                    <a:pt x="8270" y="845250"/>
                  </a:moveTo>
                  <a:lnTo>
                    <a:pt x="1654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2382302" y="710257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2394697" y="7114889"/>
              <a:ext cx="17145" cy="1108075"/>
            </a:xfrm>
            <a:custGeom>
              <a:avLst/>
              <a:gdLst/>
              <a:ahLst/>
              <a:cxnLst/>
              <a:rect l="l" t="t" r="r" b="b"/>
              <a:pathLst>
                <a:path w="17144" h="1108075">
                  <a:moveTo>
                    <a:pt x="0" y="0"/>
                  </a:moveTo>
                  <a:lnTo>
                    <a:pt x="0" y="32697"/>
                  </a:lnTo>
                </a:path>
                <a:path w="17144" h="1108075">
                  <a:moveTo>
                    <a:pt x="0" y="41103"/>
                  </a:moveTo>
                  <a:lnTo>
                    <a:pt x="8503" y="295482"/>
                  </a:lnTo>
                </a:path>
                <a:path w="17144" h="1108075">
                  <a:moveTo>
                    <a:pt x="8503" y="303610"/>
                  </a:moveTo>
                  <a:lnTo>
                    <a:pt x="16773" y="110773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2407335" y="822695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48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48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2411471" y="7213260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782"/>
                  </a:moveTo>
                  <a:lnTo>
                    <a:pt x="8270" y="984826"/>
                  </a:lnTo>
                </a:path>
                <a:path w="17144" h="1017904">
                  <a:moveTo>
                    <a:pt x="8270" y="976642"/>
                  </a:moveTo>
                  <a:lnTo>
                    <a:pt x="8270" y="722310"/>
                  </a:lnTo>
                </a:path>
                <a:path w="17144" h="1017904">
                  <a:moveTo>
                    <a:pt x="8270" y="714089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2423868" y="720104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2436272" y="7205132"/>
              <a:ext cx="17145" cy="1099820"/>
            </a:xfrm>
            <a:custGeom>
              <a:avLst/>
              <a:gdLst/>
              <a:ahLst/>
              <a:cxnLst/>
              <a:rect l="l" t="t" r="r" b="b"/>
              <a:pathLst>
                <a:path w="17144" h="1099820">
                  <a:moveTo>
                    <a:pt x="0" y="0"/>
                  </a:moveTo>
                  <a:lnTo>
                    <a:pt x="0" y="8128"/>
                  </a:lnTo>
                </a:path>
                <a:path w="17144" h="1099820">
                  <a:moveTo>
                    <a:pt x="0" y="16348"/>
                  </a:moveTo>
                  <a:lnTo>
                    <a:pt x="0" y="98370"/>
                  </a:lnTo>
                </a:path>
                <a:path w="17144" h="1099820">
                  <a:moveTo>
                    <a:pt x="0" y="106776"/>
                  </a:moveTo>
                  <a:lnTo>
                    <a:pt x="8270" y="664765"/>
                  </a:lnTo>
                </a:path>
                <a:path w="17144" h="1099820">
                  <a:moveTo>
                    <a:pt x="8270" y="672986"/>
                  </a:moveTo>
                  <a:lnTo>
                    <a:pt x="16540" y="1099777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2448674" y="830901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8267" y="12268"/>
                  </a:moveTo>
                  <a:lnTo>
                    <a:pt x="7061" y="9372"/>
                  </a:lnTo>
                  <a:lnTo>
                    <a:pt x="4127" y="8178"/>
                  </a:lnTo>
                  <a:lnTo>
                    <a:pt x="1206" y="9372"/>
                  </a:lnTo>
                  <a:lnTo>
                    <a:pt x="0" y="12268"/>
                  </a:lnTo>
                  <a:lnTo>
                    <a:pt x="1206" y="15163"/>
                  </a:lnTo>
                  <a:lnTo>
                    <a:pt x="4127" y="16357"/>
                  </a:lnTo>
                  <a:lnTo>
                    <a:pt x="7061" y="15163"/>
                  </a:lnTo>
                  <a:lnTo>
                    <a:pt x="8267" y="12268"/>
                  </a:lnTo>
                  <a:close/>
                </a:path>
                <a:path w="8889" h="16509">
                  <a:moveTo>
                    <a:pt x="8267" y="4089"/>
                  </a:moveTo>
                  <a:lnTo>
                    <a:pt x="7061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2461083" y="7303502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773"/>
                  </a:moveTo>
                  <a:lnTo>
                    <a:pt x="0" y="984817"/>
                  </a:lnTo>
                </a:path>
                <a:path w="17144" h="1017904">
                  <a:moveTo>
                    <a:pt x="0" y="976633"/>
                  </a:moveTo>
                  <a:lnTo>
                    <a:pt x="0" y="738668"/>
                  </a:lnTo>
                </a:path>
                <a:path w="17144" h="1017904">
                  <a:moveTo>
                    <a:pt x="0" y="730484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2473479" y="729119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2477614" y="7295282"/>
              <a:ext cx="17145" cy="1100455"/>
            </a:xfrm>
            <a:custGeom>
              <a:avLst/>
              <a:gdLst/>
              <a:ahLst/>
              <a:cxnLst/>
              <a:rect l="l" t="t" r="r" b="b"/>
              <a:pathLst>
                <a:path w="17144" h="1100454">
                  <a:moveTo>
                    <a:pt x="0" y="0"/>
                  </a:moveTo>
                  <a:lnTo>
                    <a:pt x="0" y="16626"/>
                  </a:lnTo>
                </a:path>
                <a:path w="17144" h="1100454">
                  <a:moveTo>
                    <a:pt x="0" y="24846"/>
                  </a:moveTo>
                  <a:lnTo>
                    <a:pt x="8270" y="197111"/>
                  </a:lnTo>
                </a:path>
                <a:path w="17144" h="1100454">
                  <a:moveTo>
                    <a:pt x="8270" y="205239"/>
                  </a:moveTo>
                  <a:lnTo>
                    <a:pt x="16540" y="109986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2490020" y="839922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2502424" y="7377396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745"/>
                  </a:moveTo>
                  <a:lnTo>
                    <a:pt x="0" y="968421"/>
                  </a:lnTo>
                </a:path>
                <a:path w="17144" h="1017904">
                  <a:moveTo>
                    <a:pt x="0" y="960238"/>
                  </a:moveTo>
                  <a:lnTo>
                    <a:pt x="8270" y="590871"/>
                  </a:lnTo>
                </a:path>
                <a:path w="17144" h="1017904">
                  <a:moveTo>
                    <a:pt x="8270" y="582743"/>
                  </a:moveTo>
                  <a:lnTo>
                    <a:pt x="16764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2515044" y="736508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102"/>
                  </a:moveTo>
                  <a:lnTo>
                    <a:pt x="7061" y="1206"/>
                  </a:lnTo>
                  <a:lnTo>
                    <a:pt x="4140" y="0"/>
                  </a:lnTo>
                  <a:lnTo>
                    <a:pt x="1219" y="1206"/>
                  </a:lnTo>
                  <a:lnTo>
                    <a:pt x="0" y="4102"/>
                  </a:lnTo>
                  <a:lnTo>
                    <a:pt x="1219" y="6985"/>
                  </a:lnTo>
                  <a:lnTo>
                    <a:pt x="4140" y="8191"/>
                  </a:lnTo>
                  <a:lnTo>
                    <a:pt x="7061" y="6985"/>
                  </a:lnTo>
                  <a:lnTo>
                    <a:pt x="8267" y="410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2519189" y="7369175"/>
              <a:ext cx="17145" cy="1083310"/>
            </a:xfrm>
            <a:custGeom>
              <a:avLst/>
              <a:gdLst/>
              <a:ahLst/>
              <a:cxnLst/>
              <a:rect l="l" t="t" r="r" b="b"/>
              <a:pathLst>
                <a:path w="17144" h="1083309">
                  <a:moveTo>
                    <a:pt x="0" y="0"/>
                  </a:moveTo>
                  <a:lnTo>
                    <a:pt x="0" y="32975"/>
                  </a:lnTo>
                </a:path>
                <a:path w="17144" h="1083309">
                  <a:moveTo>
                    <a:pt x="0" y="41195"/>
                  </a:moveTo>
                  <a:lnTo>
                    <a:pt x="8270" y="246435"/>
                  </a:lnTo>
                </a:path>
                <a:path w="17144" h="1083309">
                  <a:moveTo>
                    <a:pt x="8270" y="254563"/>
                  </a:moveTo>
                  <a:lnTo>
                    <a:pt x="16540" y="108323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2531592" y="845673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48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48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2543999" y="7434848"/>
              <a:ext cx="17145" cy="1026160"/>
            </a:xfrm>
            <a:custGeom>
              <a:avLst/>
              <a:gdLst/>
              <a:ahLst/>
              <a:cxnLst/>
              <a:rect l="l" t="t" r="r" b="b"/>
              <a:pathLst>
                <a:path w="17144" h="1026159">
                  <a:moveTo>
                    <a:pt x="0" y="1025975"/>
                  </a:moveTo>
                  <a:lnTo>
                    <a:pt x="0" y="968468"/>
                  </a:lnTo>
                </a:path>
                <a:path w="17144" h="1026159">
                  <a:moveTo>
                    <a:pt x="0" y="960293"/>
                  </a:moveTo>
                  <a:lnTo>
                    <a:pt x="8260" y="623689"/>
                  </a:lnTo>
                </a:path>
                <a:path w="17144" h="1026159">
                  <a:moveTo>
                    <a:pt x="8260" y="615506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2556396" y="742262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2560530" y="7418499"/>
              <a:ext cx="17145" cy="1075055"/>
            </a:xfrm>
            <a:custGeom>
              <a:avLst/>
              <a:gdLst/>
              <a:ahLst/>
              <a:cxnLst/>
              <a:rect l="l" t="t" r="r" b="b"/>
              <a:pathLst>
                <a:path w="17144" h="1075054">
                  <a:moveTo>
                    <a:pt x="0" y="0"/>
                  </a:moveTo>
                  <a:lnTo>
                    <a:pt x="0" y="8220"/>
                  </a:lnTo>
                </a:path>
                <a:path w="17144" h="1075054">
                  <a:moveTo>
                    <a:pt x="0" y="16348"/>
                  </a:moveTo>
                  <a:lnTo>
                    <a:pt x="8270" y="82021"/>
                  </a:lnTo>
                </a:path>
                <a:path w="17144" h="1075054">
                  <a:moveTo>
                    <a:pt x="8270" y="90242"/>
                  </a:moveTo>
                  <a:lnTo>
                    <a:pt x="8270" y="549768"/>
                  </a:lnTo>
                </a:path>
                <a:path w="17144" h="1075054">
                  <a:moveTo>
                    <a:pt x="8270" y="557989"/>
                  </a:moveTo>
                  <a:lnTo>
                    <a:pt x="16540" y="107505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2572931" y="849764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8267" y="4089"/>
                  </a:moveTo>
                  <a:lnTo>
                    <a:pt x="7061" y="1206"/>
                  </a:lnTo>
                  <a:lnTo>
                    <a:pt x="4127" y="0"/>
                  </a:lnTo>
                  <a:lnTo>
                    <a:pt x="1206" y="1206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  <a:path w="17144" h="8254">
                  <a:moveTo>
                    <a:pt x="16535" y="4089"/>
                  </a:moveTo>
                  <a:lnTo>
                    <a:pt x="15328" y="1206"/>
                  </a:lnTo>
                  <a:lnTo>
                    <a:pt x="12407" y="0"/>
                  </a:lnTo>
                  <a:lnTo>
                    <a:pt x="9474" y="1206"/>
                  </a:lnTo>
                  <a:lnTo>
                    <a:pt x="8267" y="4089"/>
                  </a:lnTo>
                  <a:lnTo>
                    <a:pt x="9474" y="6985"/>
                  </a:lnTo>
                  <a:lnTo>
                    <a:pt x="12407" y="8178"/>
                  </a:lnTo>
                  <a:lnTo>
                    <a:pt x="15328" y="6985"/>
                  </a:lnTo>
                  <a:lnTo>
                    <a:pt x="16535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2585341" y="7467823"/>
              <a:ext cx="17145" cy="1034415"/>
            </a:xfrm>
            <a:custGeom>
              <a:avLst/>
              <a:gdLst/>
              <a:ahLst/>
              <a:cxnLst/>
              <a:rect l="l" t="t" r="r" b="b"/>
              <a:pathLst>
                <a:path w="17144" h="1034415">
                  <a:moveTo>
                    <a:pt x="0" y="1033910"/>
                  </a:moveTo>
                  <a:lnTo>
                    <a:pt x="0" y="984586"/>
                  </a:lnTo>
                </a:path>
                <a:path w="17144" h="1034415">
                  <a:moveTo>
                    <a:pt x="0" y="976411"/>
                  </a:moveTo>
                  <a:lnTo>
                    <a:pt x="8270" y="648213"/>
                  </a:lnTo>
                </a:path>
                <a:path w="17144" h="1034415">
                  <a:moveTo>
                    <a:pt x="8270" y="640029"/>
                  </a:moveTo>
                  <a:lnTo>
                    <a:pt x="1653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2597734" y="745561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61" y="1193"/>
                  </a:lnTo>
                  <a:lnTo>
                    <a:pt x="4127" y="0"/>
                  </a:lnTo>
                  <a:lnTo>
                    <a:pt x="1206" y="1193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2601872" y="7459695"/>
              <a:ext cx="25400" cy="1058545"/>
            </a:xfrm>
            <a:custGeom>
              <a:avLst/>
              <a:gdLst/>
              <a:ahLst/>
              <a:cxnLst/>
              <a:rect l="l" t="t" r="r" b="b"/>
              <a:pathLst>
                <a:path w="25400" h="1058545">
                  <a:moveTo>
                    <a:pt x="0" y="0"/>
                  </a:moveTo>
                  <a:lnTo>
                    <a:pt x="8270" y="49046"/>
                  </a:lnTo>
                </a:path>
                <a:path w="25400" h="1058545">
                  <a:moveTo>
                    <a:pt x="8270" y="57267"/>
                  </a:moveTo>
                  <a:lnTo>
                    <a:pt x="8270" y="344528"/>
                  </a:lnTo>
                </a:path>
                <a:path w="25400" h="1058545">
                  <a:moveTo>
                    <a:pt x="8270" y="352657"/>
                  </a:moveTo>
                  <a:lnTo>
                    <a:pt x="24810" y="105840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2622537" y="852219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61" y="1193"/>
                  </a:lnTo>
                  <a:lnTo>
                    <a:pt x="4140" y="0"/>
                  </a:lnTo>
                  <a:lnTo>
                    <a:pt x="1219" y="1193"/>
                  </a:lnTo>
                  <a:lnTo>
                    <a:pt x="0" y="4089"/>
                  </a:lnTo>
                  <a:lnTo>
                    <a:pt x="1219" y="6985"/>
                  </a:lnTo>
                  <a:lnTo>
                    <a:pt x="4140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2626682" y="7492393"/>
              <a:ext cx="17145" cy="1034415"/>
            </a:xfrm>
            <a:custGeom>
              <a:avLst/>
              <a:gdLst/>
              <a:ahLst/>
              <a:cxnLst/>
              <a:rect l="l" t="t" r="r" b="b"/>
              <a:pathLst>
                <a:path w="17144" h="1034415">
                  <a:moveTo>
                    <a:pt x="0" y="1033882"/>
                  </a:moveTo>
                  <a:lnTo>
                    <a:pt x="0" y="984798"/>
                  </a:lnTo>
                </a:path>
                <a:path w="17144" h="1034415">
                  <a:moveTo>
                    <a:pt x="0" y="976614"/>
                  </a:moveTo>
                  <a:lnTo>
                    <a:pt x="8494" y="664783"/>
                  </a:lnTo>
                </a:path>
                <a:path w="17144" h="1034415">
                  <a:moveTo>
                    <a:pt x="8494" y="656369"/>
                  </a:moveTo>
                  <a:lnTo>
                    <a:pt x="16764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2639312" y="748008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2643447" y="7476044"/>
              <a:ext cx="41910" cy="1050290"/>
            </a:xfrm>
            <a:custGeom>
              <a:avLst/>
              <a:gdLst/>
              <a:ahLst/>
              <a:cxnLst/>
              <a:rect l="l" t="t" r="r" b="b"/>
              <a:pathLst>
                <a:path w="41910" h="1050290">
                  <a:moveTo>
                    <a:pt x="0" y="0"/>
                  </a:moveTo>
                  <a:lnTo>
                    <a:pt x="8270" y="8128"/>
                  </a:lnTo>
                </a:path>
                <a:path w="41910" h="1050290">
                  <a:moveTo>
                    <a:pt x="8270" y="16348"/>
                  </a:moveTo>
                  <a:lnTo>
                    <a:pt x="8270" y="139566"/>
                  </a:lnTo>
                </a:path>
                <a:path w="41910" h="1050290">
                  <a:moveTo>
                    <a:pt x="8270" y="147694"/>
                  </a:moveTo>
                  <a:lnTo>
                    <a:pt x="24810" y="1042056"/>
                  </a:lnTo>
                </a:path>
                <a:path w="41910" h="1050290">
                  <a:moveTo>
                    <a:pt x="24810" y="1050231"/>
                  </a:moveTo>
                  <a:lnTo>
                    <a:pt x="24810" y="1033873"/>
                  </a:lnTo>
                </a:path>
                <a:path w="41910" h="1050290">
                  <a:moveTo>
                    <a:pt x="24810" y="1025689"/>
                  </a:moveTo>
                  <a:lnTo>
                    <a:pt x="33071" y="886141"/>
                  </a:lnTo>
                </a:path>
                <a:path w="41910" h="1050290">
                  <a:moveTo>
                    <a:pt x="33071" y="877957"/>
                  </a:moveTo>
                  <a:lnTo>
                    <a:pt x="4136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2680672" y="746373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2684807" y="7476044"/>
              <a:ext cx="25400" cy="1017905"/>
            </a:xfrm>
            <a:custGeom>
              <a:avLst/>
              <a:gdLst/>
              <a:ahLst/>
              <a:cxnLst/>
              <a:rect l="l" t="t" r="r" b="b"/>
              <a:pathLst>
                <a:path w="25400" h="1017904">
                  <a:moveTo>
                    <a:pt x="0" y="0"/>
                  </a:moveTo>
                  <a:lnTo>
                    <a:pt x="8214" y="49046"/>
                  </a:lnTo>
                </a:path>
                <a:path w="25400" h="1017904">
                  <a:moveTo>
                    <a:pt x="8214" y="57267"/>
                  </a:moveTo>
                  <a:lnTo>
                    <a:pt x="8214" y="360877"/>
                  </a:lnTo>
                </a:path>
                <a:path w="25400" h="1017904">
                  <a:moveTo>
                    <a:pt x="8214" y="369283"/>
                  </a:moveTo>
                  <a:lnTo>
                    <a:pt x="24829" y="101750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2705502" y="849764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2709636" y="7443069"/>
              <a:ext cx="41275" cy="1059180"/>
            </a:xfrm>
            <a:custGeom>
              <a:avLst/>
              <a:gdLst/>
              <a:ahLst/>
              <a:cxnLst/>
              <a:rect l="l" t="t" r="r" b="b"/>
              <a:pathLst>
                <a:path w="41275" h="1059179">
                  <a:moveTo>
                    <a:pt x="0" y="1058664"/>
                  </a:moveTo>
                  <a:lnTo>
                    <a:pt x="0" y="1050480"/>
                  </a:lnTo>
                </a:path>
                <a:path w="41275" h="1059179">
                  <a:moveTo>
                    <a:pt x="0" y="1042297"/>
                  </a:moveTo>
                  <a:lnTo>
                    <a:pt x="8214" y="910932"/>
                  </a:lnTo>
                </a:path>
                <a:path w="41275" h="1059179">
                  <a:moveTo>
                    <a:pt x="8214" y="902748"/>
                  </a:moveTo>
                  <a:lnTo>
                    <a:pt x="16521" y="8128"/>
                  </a:lnTo>
                </a:path>
                <a:path w="41275" h="1059179">
                  <a:moveTo>
                    <a:pt x="16521" y="0"/>
                  </a:moveTo>
                  <a:lnTo>
                    <a:pt x="24735" y="16626"/>
                  </a:lnTo>
                </a:path>
                <a:path w="41275" h="1059179">
                  <a:moveTo>
                    <a:pt x="24735" y="24754"/>
                  </a:moveTo>
                  <a:lnTo>
                    <a:pt x="24735" y="164043"/>
                  </a:lnTo>
                </a:path>
                <a:path w="41275" h="1059179">
                  <a:moveTo>
                    <a:pt x="24735" y="172541"/>
                  </a:moveTo>
                  <a:lnTo>
                    <a:pt x="41257" y="100934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746759" y="845673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2750893" y="7410371"/>
              <a:ext cx="17145" cy="1042035"/>
            </a:xfrm>
            <a:custGeom>
              <a:avLst/>
              <a:gdLst/>
              <a:ahLst/>
              <a:cxnLst/>
              <a:rect l="l" t="t" r="r" b="b"/>
              <a:pathLst>
                <a:path w="17144" h="1042034">
                  <a:moveTo>
                    <a:pt x="0" y="1042038"/>
                  </a:moveTo>
                  <a:lnTo>
                    <a:pt x="8587" y="976587"/>
                  </a:lnTo>
                </a:path>
                <a:path w="17144" h="1042034">
                  <a:moveTo>
                    <a:pt x="8587" y="968172"/>
                  </a:moveTo>
                  <a:lnTo>
                    <a:pt x="8587" y="590871"/>
                  </a:lnTo>
                </a:path>
                <a:path w="17144" h="1042034">
                  <a:moveTo>
                    <a:pt x="8587" y="582466"/>
                  </a:moveTo>
                  <a:lnTo>
                    <a:pt x="1680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2763558" y="7389850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4" h="16509">
                  <a:moveTo>
                    <a:pt x="8267" y="12306"/>
                  </a:moveTo>
                  <a:lnTo>
                    <a:pt x="7048" y="9410"/>
                  </a:lnTo>
                  <a:lnTo>
                    <a:pt x="4127" y="8216"/>
                  </a:lnTo>
                  <a:lnTo>
                    <a:pt x="1206" y="9410"/>
                  </a:lnTo>
                  <a:lnTo>
                    <a:pt x="0" y="12306"/>
                  </a:lnTo>
                  <a:lnTo>
                    <a:pt x="1206" y="15201"/>
                  </a:lnTo>
                  <a:lnTo>
                    <a:pt x="4127" y="16395"/>
                  </a:lnTo>
                  <a:lnTo>
                    <a:pt x="7048" y="15201"/>
                  </a:lnTo>
                  <a:lnTo>
                    <a:pt x="8267" y="12306"/>
                  </a:lnTo>
                  <a:close/>
                </a:path>
                <a:path w="17144" h="16509">
                  <a:moveTo>
                    <a:pt x="16573" y="4089"/>
                  </a:moveTo>
                  <a:lnTo>
                    <a:pt x="15367" y="1193"/>
                  </a:lnTo>
                  <a:lnTo>
                    <a:pt x="12433" y="0"/>
                  </a:lnTo>
                  <a:lnTo>
                    <a:pt x="9512" y="1193"/>
                  </a:lnTo>
                  <a:lnTo>
                    <a:pt x="8305" y="4089"/>
                  </a:lnTo>
                  <a:lnTo>
                    <a:pt x="9512" y="6972"/>
                  </a:lnTo>
                  <a:lnTo>
                    <a:pt x="12433" y="8178"/>
                  </a:lnTo>
                  <a:lnTo>
                    <a:pt x="15367" y="6972"/>
                  </a:lnTo>
                  <a:lnTo>
                    <a:pt x="16573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2776003" y="7402150"/>
              <a:ext cx="17145" cy="984885"/>
            </a:xfrm>
            <a:custGeom>
              <a:avLst/>
              <a:gdLst/>
              <a:ahLst/>
              <a:cxnLst/>
              <a:rect l="l" t="t" r="r" b="b"/>
              <a:pathLst>
                <a:path w="17144" h="984884">
                  <a:moveTo>
                    <a:pt x="0" y="0"/>
                  </a:moveTo>
                  <a:lnTo>
                    <a:pt x="0" y="65672"/>
                  </a:lnTo>
                </a:path>
                <a:path w="17144" h="984884">
                  <a:moveTo>
                    <a:pt x="0" y="73893"/>
                  </a:moveTo>
                  <a:lnTo>
                    <a:pt x="8214" y="451397"/>
                  </a:lnTo>
                </a:path>
                <a:path w="17144" h="984884">
                  <a:moveTo>
                    <a:pt x="8214" y="459525"/>
                  </a:moveTo>
                  <a:lnTo>
                    <a:pt x="16521" y="984807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2788386" y="839105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8267" y="4089"/>
                  </a:moveTo>
                  <a:lnTo>
                    <a:pt x="7061" y="1206"/>
                  </a:lnTo>
                  <a:lnTo>
                    <a:pt x="4127" y="0"/>
                  </a:lnTo>
                  <a:lnTo>
                    <a:pt x="1206" y="1206"/>
                  </a:lnTo>
                  <a:lnTo>
                    <a:pt x="0" y="4089"/>
                  </a:lnTo>
                  <a:lnTo>
                    <a:pt x="1206" y="6985"/>
                  </a:lnTo>
                  <a:lnTo>
                    <a:pt x="4127" y="8178"/>
                  </a:lnTo>
                  <a:lnTo>
                    <a:pt x="7061" y="6985"/>
                  </a:lnTo>
                  <a:lnTo>
                    <a:pt x="8267" y="408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2792524" y="7344606"/>
              <a:ext cx="25400" cy="1050925"/>
            </a:xfrm>
            <a:custGeom>
              <a:avLst/>
              <a:gdLst/>
              <a:ahLst/>
              <a:cxnLst/>
              <a:rect l="l" t="t" r="r" b="b"/>
              <a:pathLst>
                <a:path w="25400" h="1050925">
                  <a:moveTo>
                    <a:pt x="0" y="1050536"/>
                  </a:moveTo>
                  <a:lnTo>
                    <a:pt x="8214" y="984844"/>
                  </a:lnTo>
                </a:path>
                <a:path w="25400" h="1050925">
                  <a:moveTo>
                    <a:pt x="8214" y="976670"/>
                  </a:moveTo>
                  <a:lnTo>
                    <a:pt x="8214" y="615533"/>
                  </a:lnTo>
                </a:path>
                <a:path w="25400" h="1050925">
                  <a:moveTo>
                    <a:pt x="8214" y="607313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2813219" y="7332386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2817354" y="7262584"/>
              <a:ext cx="41910" cy="1059180"/>
            </a:xfrm>
            <a:custGeom>
              <a:avLst/>
              <a:gdLst/>
              <a:ahLst/>
              <a:cxnLst/>
              <a:rect l="l" t="t" r="r" b="b"/>
              <a:pathLst>
                <a:path w="41910" h="1059179">
                  <a:moveTo>
                    <a:pt x="0" y="73893"/>
                  </a:moveTo>
                  <a:lnTo>
                    <a:pt x="0" y="90242"/>
                  </a:lnTo>
                </a:path>
                <a:path w="41910" h="1059179">
                  <a:moveTo>
                    <a:pt x="0" y="98463"/>
                  </a:moveTo>
                  <a:lnTo>
                    <a:pt x="0" y="246158"/>
                  </a:lnTo>
                </a:path>
                <a:path w="41910" h="1059179">
                  <a:moveTo>
                    <a:pt x="0" y="254378"/>
                  </a:moveTo>
                  <a:lnTo>
                    <a:pt x="16521" y="1050508"/>
                  </a:lnTo>
                </a:path>
                <a:path w="41910" h="1059179">
                  <a:moveTo>
                    <a:pt x="16521" y="1058692"/>
                  </a:moveTo>
                  <a:lnTo>
                    <a:pt x="24735" y="1042324"/>
                  </a:lnTo>
                </a:path>
                <a:path w="41910" h="1059179">
                  <a:moveTo>
                    <a:pt x="24735" y="1033910"/>
                  </a:moveTo>
                  <a:lnTo>
                    <a:pt x="24735" y="886178"/>
                  </a:lnTo>
                </a:path>
                <a:path w="41910" h="1059179">
                  <a:moveTo>
                    <a:pt x="24735" y="878003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2854570" y="725036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2858704" y="7262584"/>
              <a:ext cx="17145" cy="951865"/>
            </a:xfrm>
            <a:custGeom>
              <a:avLst/>
              <a:gdLst/>
              <a:ahLst/>
              <a:cxnLst/>
              <a:rect l="l" t="t" r="r" b="b"/>
              <a:pathLst>
                <a:path w="17144" h="951865">
                  <a:moveTo>
                    <a:pt x="0" y="0"/>
                  </a:moveTo>
                  <a:lnTo>
                    <a:pt x="0" y="106591"/>
                  </a:lnTo>
                </a:path>
                <a:path w="17144" h="951865">
                  <a:moveTo>
                    <a:pt x="0" y="114812"/>
                  </a:moveTo>
                  <a:lnTo>
                    <a:pt x="16708" y="95186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2871278" y="821853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2875413" y="7172341"/>
              <a:ext cx="25400" cy="1042669"/>
            </a:xfrm>
            <a:custGeom>
              <a:avLst/>
              <a:gdLst/>
              <a:ahLst/>
              <a:cxnLst/>
              <a:rect l="l" t="t" r="r" b="b"/>
              <a:pathLst>
                <a:path w="25400" h="1042670">
                  <a:moveTo>
                    <a:pt x="0" y="1042112"/>
                  </a:moveTo>
                  <a:lnTo>
                    <a:pt x="8307" y="935511"/>
                  </a:lnTo>
                </a:path>
                <a:path w="25400" h="1042670">
                  <a:moveTo>
                    <a:pt x="8307" y="927327"/>
                  </a:moveTo>
                  <a:lnTo>
                    <a:pt x="16521" y="311831"/>
                  </a:lnTo>
                </a:path>
                <a:path w="25400" h="1042670">
                  <a:moveTo>
                    <a:pt x="16521" y="303702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2896108" y="716012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2900242" y="7164213"/>
              <a:ext cx="17145" cy="951865"/>
            </a:xfrm>
            <a:custGeom>
              <a:avLst/>
              <a:gdLst/>
              <a:ahLst/>
              <a:cxnLst/>
              <a:rect l="l" t="t" r="r" b="b"/>
              <a:pathLst>
                <a:path w="17144" h="951865">
                  <a:moveTo>
                    <a:pt x="0" y="0"/>
                  </a:moveTo>
                  <a:lnTo>
                    <a:pt x="0" y="24477"/>
                  </a:lnTo>
                </a:path>
                <a:path w="17144" h="951865">
                  <a:moveTo>
                    <a:pt x="0" y="32697"/>
                  </a:moveTo>
                  <a:lnTo>
                    <a:pt x="8214" y="246158"/>
                  </a:lnTo>
                </a:path>
                <a:path w="17144" h="951865">
                  <a:moveTo>
                    <a:pt x="8214" y="254286"/>
                  </a:moveTo>
                  <a:lnTo>
                    <a:pt x="16521" y="95182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2912629" y="812012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925071" y="7073970"/>
              <a:ext cx="17145" cy="1042669"/>
            </a:xfrm>
            <a:custGeom>
              <a:avLst/>
              <a:gdLst/>
              <a:ahLst/>
              <a:cxnLst/>
              <a:rect l="l" t="t" r="r" b="b"/>
              <a:pathLst>
                <a:path w="17144" h="1042670">
                  <a:moveTo>
                    <a:pt x="0" y="1042066"/>
                  </a:moveTo>
                  <a:lnTo>
                    <a:pt x="0" y="935474"/>
                  </a:lnTo>
                </a:path>
                <a:path w="17144" h="1042670">
                  <a:moveTo>
                    <a:pt x="0" y="927272"/>
                  </a:moveTo>
                  <a:lnTo>
                    <a:pt x="8214" y="336400"/>
                  </a:lnTo>
                </a:path>
                <a:path w="17144" h="1042670">
                  <a:moveTo>
                    <a:pt x="8214" y="328179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2937458" y="706147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2941593" y="6967102"/>
              <a:ext cx="41910" cy="1042669"/>
            </a:xfrm>
            <a:custGeom>
              <a:avLst/>
              <a:gdLst/>
              <a:ahLst/>
              <a:cxnLst/>
              <a:rect l="l" t="t" r="r" b="b"/>
              <a:pathLst>
                <a:path w="41910" h="1042670">
                  <a:moveTo>
                    <a:pt x="0" y="98463"/>
                  </a:moveTo>
                  <a:lnTo>
                    <a:pt x="0" y="114996"/>
                  </a:lnTo>
                </a:path>
                <a:path w="41910" h="1042670">
                  <a:moveTo>
                    <a:pt x="0" y="123217"/>
                  </a:moveTo>
                  <a:lnTo>
                    <a:pt x="8214" y="320051"/>
                  </a:lnTo>
                </a:path>
                <a:path w="41910" h="1042670">
                  <a:moveTo>
                    <a:pt x="8214" y="328179"/>
                  </a:moveTo>
                  <a:lnTo>
                    <a:pt x="24829" y="1034141"/>
                  </a:lnTo>
                </a:path>
                <a:path w="41910" h="1042670">
                  <a:moveTo>
                    <a:pt x="24829" y="1042343"/>
                  </a:moveTo>
                  <a:lnTo>
                    <a:pt x="24829" y="1025735"/>
                  </a:lnTo>
                </a:path>
                <a:path w="41910" h="1042670">
                  <a:moveTo>
                    <a:pt x="24829" y="1017607"/>
                  </a:moveTo>
                  <a:lnTo>
                    <a:pt x="24829" y="812552"/>
                  </a:lnTo>
                </a:path>
                <a:path w="41910" h="1042670">
                  <a:moveTo>
                    <a:pt x="24829" y="804331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978809" y="695488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982944" y="6967102"/>
              <a:ext cx="25400" cy="919480"/>
            </a:xfrm>
            <a:custGeom>
              <a:avLst/>
              <a:gdLst/>
              <a:ahLst/>
              <a:cxnLst/>
              <a:rect l="l" t="t" r="r" b="b"/>
              <a:pathLst>
                <a:path w="25400" h="919479">
                  <a:moveTo>
                    <a:pt x="0" y="0"/>
                  </a:moveTo>
                  <a:lnTo>
                    <a:pt x="8494" y="114996"/>
                  </a:lnTo>
                </a:path>
                <a:path w="25400" h="919479">
                  <a:moveTo>
                    <a:pt x="8494" y="123217"/>
                  </a:moveTo>
                  <a:lnTo>
                    <a:pt x="25015" y="91914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3003825" y="789037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3007960" y="6868731"/>
              <a:ext cx="17145" cy="1017905"/>
            </a:xfrm>
            <a:custGeom>
              <a:avLst/>
              <a:gdLst/>
              <a:ahLst/>
              <a:cxnLst/>
              <a:rect l="l" t="t" r="r" b="b"/>
              <a:pathLst>
                <a:path w="17144" h="1017904">
                  <a:moveTo>
                    <a:pt x="0" y="1017514"/>
                  </a:moveTo>
                  <a:lnTo>
                    <a:pt x="0" y="902702"/>
                  </a:lnTo>
                </a:path>
                <a:path w="17144" h="1017904">
                  <a:moveTo>
                    <a:pt x="0" y="894297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3020347" y="685641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3024481" y="6860510"/>
              <a:ext cx="25400" cy="919480"/>
            </a:xfrm>
            <a:custGeom>
              <a:avLst/>
              <a:gdLst/>
              <a:ahLst/>
              <a:cxnLst/>
              <a:rect l="l" t="t" r="r" b="b"/>
              <a:pathLst>
                <a:path w="25400" h="919479">
                  <a:moveTo>
                    <a:pt x="0" y="0"/>
                  </a:moveTo>
                  <a:lnTo>
                    <a:pt x="8307" y="24569"/>
                  </a:lnTo>
                </a:path>
                <a:path w="25400" h="919479">
                  <a:moveTo>
                    <a:pt x="8307" y="32790"/>
                  </a:moveTo>
                  <a:lnTo>
                    <a:pt x="8307" y="238029"/>
                  </a:lnTo>
                </a:path>
                <a:path w="25400" h="919479">
                  <a:moveTo>
                    <a:pt x="8307" y="246158"/>
                  </a:moveTo>
                  <a:lnTo>
                    <a:pt x="24829" y="91914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3045176" y="778378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3049310" y="6679840"/>
              <a:ext cx="58419" cy="1099820"/>
            </a:xfrm>
            <a:custGeom>
              <a:avLst/>
              <a:gdLst/>
              <a:ahLst/>
              <a:cxnLst/>
              <a:rect l="l" t="t" r="r" b="b"/>
              <a:pathLst>
                <a:path w="58419" h="1099820">
                  <a:moveTo>
                    <a:pt x="0" y="1099813"/>
                  </a:moveTo>
                  <a:lnTo>
                    <a:pt x="0" y="993037"/>
                  </a:lnTo>
                </a:path>
                <a:path w="58419" h="1099820">
                  <a:moveTo>
                    <a:pt x="0" y="984817"/>
                  </a:moveTo>
                  <a:lnTo>
                    <a:pt x="8214" y="361155"/>
                  </a:lnTo>
                </a:path>
                <a:path w="58419" h="1099820">
                  <a:moveTo>
                    <a:pt x="8214" y="352934"/>
                  </a:moveTo>
                  <a:lnTo>
                    <a:pt x="16521" y="90427"/>
                  </a:lnTo>
                </a:path>
                <a:path w="58419" h="1099820">
                  <a:moveTo>
                    <a:pt x="16521" y="82021"/>
                  </a:moveTo>
                  <a:lnTo>
                    <a:pt x="24829" y="98647"/>
                  </a:lnTo>
                </a:path>
                <a:path w="58419" h="1099820">
                  <a:moveTo>
                    <a:pt x="24829" y="106868"/>
                  </a:moveTo>
                  <a:lnTo>
                    <a:pt x="24829" y="303610"/>
                  </a:lnTo>
                </a:path>
                <a:path w="58419" h="1099820">
                  <a:moveTo>
                    <a:pt x="24829" y="311831"/>
                  </a:moveTo>
                  <a:lnTo>
                    <a:pt x="41350" y="993037"/>
                  </a:lnTo>
                </a:path>
                <a:path w="58419" h="1099820">
                  <a:moveTo>
                    <a:pt x="41350" y="1001165"/>
                  </a:moveTo>
                  <a:lnTo>
                    <a:pt x="41350" y="984817"/>
                  </a:lnTo>
                </a:path>
                <a:path w="58419" h="1099820">
                  <a:moveTo>
                    <a:pt x="41350" y="976596"/>
                  </a:moveTo>
                  <a:lnTo>
                    <a:pt x="49565" y="771356"/>
                  </a:lnTo>
                </a:path>
                <a:path w="58419" h="1099820">
                  <a:moveTo>
                    <a:pt x="49565" y="763228"/>
                  </a:moveTo>
                  <a:lnTo>
                    <a:pt x="5805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3103235" y="666762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3115677" y="6679840"/>
              <a:ext cx="17145" cy="902969"/>
            </a:xfrm>
            <a:custGeom>
              <a:avLst/>
              <a:gdLst/>
              <a:ahLst/>
              <a:cxnLst/>
              <a:rect l="l" t="t" r="r" b="b"/>
              <a:pathLst>
                <a:path w="17144" h="902970">
                  <a:moveTo>
                    <a:pt x="0" y="0"/>
                  </a:moveTo>
                  <a:lnTo>
                    <a:pt x="0" y="114996"/>
                  </a:lnTo>
                </a:path>
                <a:path w="17144" h="902970">
                  <a:moveTo>
                    <a:pt x="0" y="123217"/>
                  </a:moveTo>
                  <a:lnTo>
                    <a:pt x="16521" y="90279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3128064" y="758667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3132199" y="6597818"/>
              <a:ext cx="25400" cy="984885"/>
            </a:xfrm>
            <a:custGeom>
              <a:avLst/>
              <a:gdLst/>
              <a:ahLst/>
              <a:cxnLst/>
              <a:rect l="l" t="t" r="r" b="b"/>
              <a:pathLst>
                <a:path w="25400" h="984884">
                  <a:moveTo>
                    <a:pt x="0" y="984817"/>
                  </a:moveTo>
                  <a:lnTo>
                    <a:pt x="8307" y="870004"/>
                  </a:lnTo>
                </a:path>
                <a:path w="25400" h="984884">
                  <a:moveTo>
                    <a:pt x="8307" y="861876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3152894" y="658550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3157028" y="6491227"/>
              <a:ext cx="99695" cy="1017905"/>
            </a:xfrm>
            <a:custGeom>
              <a:avLst/>
              <a:gdLst/>
              <a:ahLst/>
              <a:cxnLst/>
              <a:rect l="l" t="t" r="r" b="b"/>
              <a:pathLst>
                <a:path w="99695" h="1017904">
                  <a:moveTo>
                    <a:pt x="0" y="106591"/>
                  </a:moveTo>
                  <a:lnTo>
                    <a:pt x="0" y="213367"/>
                  </a:lnTo>
                </a:path>
                <a:path w="99695" h="1017904">
                  <a:moveTo>
                    <a:pt x="0" y="221588"/>
                  </a:moveTo>
                  <a:lnTo>
                    <a:pt x="16521" y="1009294"/>
                  </a:lnTo>
                </a:path>
                <a:path w="99695" h="1017904">
                  <a:moveTo>
                    <a:pt x="16521" y="1017514"/>
                  </a:moveTo>
                  <a:lnTo>
                    <a:pt x="16521" y="992945"/>
                  </a:lnTo>
                </a:path>
                <a:path w="99695" h="1017904">
                  <a:moveTo>
                    <a:pt x="16521" y="984817"/>
                  </a:moveTo>
                  <a:lnTo>
                    <a:pt x="24829" y="779577"/>
                  </a:lnTo>
                </a:path>
                <a:path w="99695" h="1017904">
                  <a:moveTo>
                    <a:pt x="24829" y="771356"/>
                  </a:moveTo>
                  <a:lnTo>
                    <a:pt x="41350" y="49323"/>
                  </a:lnTo>
                </a:path>
                <a:path w="99695" h="1017904">
                  <a:moveTo>
                    <a:pt x="41350" y="40918"/>
                  </a:moveTo>
                  <a:lnTo>
                    <a:pt x="41350" y="65672"/>
                  </a:lnTo>
                </a:path>
                <a:path w="99695" h="1017904">
                  <a:moveTo>
                    <a:pt x="41350" y="73801"/>
                  </a:moveTo>
                  <a:lnTo>
                    <a:pt x="49565" y="270635"/>
                  </a:lnTo>
                </a:path>
                <a:path w="99695" h="1017904">
                  <a:moveTo>
                    <a:pt x="49565" y="279040"/>
                  </a:moveTo>
                  <a:lnTo>
                    <a:pt x="57872" y="951842"/>
                  </a:lnTo>
                </a:path>
                <a:path w="99695" h="1017904">
                  <a:moveTo>
                    <a:pt x="57872" y="959970"/>
                  </a:moveTo>
                  <a:lnTo>
                    <a:pt x="57872" y="943621"/>
                  </a:lnTo>
                </a:path>
                <a:path w="99695" h="1017904">
                  <a:moveTo>
                    <a:pt x="57872" y="935493"/>
                  </a:moveTo>
                  <a:lnTo>
                    <a:pt x="66180" y="738658"/>
                  </a:lnTo>
                </a:path>
                <a:path w="99695" h="1017904">
                  <a:moveTo>
                    <a:pt x="66180" y="730253"/>
                  </a:moveTo>
                  <a:lnTo>
                    <a:pt x="82888" y="8128"/>
                  </a:lnTo>
                </a:path>
                <a:path w="99695" h="1017904">
                  <a:moveTo>
                    <a:pt x="82888" y="0"/>
                  </a:moveTo>
                  <a:lnTo>
                    <a:pt x="82888" y="16348"/>
                  </a:lnTo>
                </a:path>
                <a:path w="99695" h="1017904">
                  <a:moveTo>
                    <a:pt x="82888" y="24569"/>
                  </a:moveTo>
                  <a:lnTo>
                    <a:pt x="91195" y="221588"/>
                  </a:lnTo>
                </a:path>
                <a:path w="99695" h="1017904">
                  <a:moveTo>
                    <a:pt x="91195" y="229716"/>
                  </a:moveTo>
                  <a:lnTo>
                    <a:pt x="99410" y="91092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3252304" y="740628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3256438" y="6474878"/>
              <a:ext cx="25400" cy="927735"/>
            </a:xfrm>
            <a:custGeom>
              <a:avLst/>
              <a:gdLst/>
              <a:ahLst/>
              <a:cxnLst/>
              <a:rect l="l" t="t" r="r" b="b"/>
              <a:pathLst>
                <a:path w="25400" h="927734">
                  <a:moveTo>
                    <a:pt x="0" y="927272"/>
                  </a:moveTo>
                  <a:lnTo>
                    <a:pt x="8307" y="820403"/>
                  </a:lnTo>
                </a:path>
                <a:path w="25400" h="927734">
                  <a:moveTo>
                    <a:pt x="8307" y="812275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3277133" y="6462566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0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0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3281267" y="6474878"/>
              <a:ext cx="41910" cy="911225"/>
            </a:xfrm>
            <a:custGeom>
              <a:avLst/>
              <a:gdLst/>
              <a:ahLst/>
              <a:cxnLst/>
              <a:rect l="l" t="t" r="r" b="b"/>
              <a:pathLst>
                <a:path w="41910" h="911225">
                  <a:moveTo>
                    <a:pt x="0" y="0"/>
                  </a:moveTo>
                  <a:lnTo>
                    <a:pt x="8307" y="114719"/>
                  </a:lnTo>
                </a:path>
                <a:path w="41910" h="911225">
                  <a:moveTo>
                    <a:pt x="8307" y="122940"/>
                  </a:moveTo>
                  <a:lnTo>
                    <a:pt x="16521" y="902518"/>
                  </a:lnTo>
                </a:path>
                <a:path w="41910" h="911225">
                  <a:moveTo>
                    <a:pt x="16521" y="910923"/>
                  </a:moveTo>
                  <a:lnTo>
                    <a:pt x="24829" y="894297"/>
                  </a:lnTo>
                </a:path>
                <a:path w="41910" h="911225">
                  <a:moveTo>
                    <a:pt x="24829" y="886169"/>
                  </a:moveTo>
                  <a:lnTo>
                    <a:pt x="24829" y="689334"/>
                  </a:lnTo>
                </a:path>
                <a:path w="41910" h="911225">
                  <a:moveTo>
                    <a:pt x="24829" y="681114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3318484" y="6462566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0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0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3322618" y="6466657"/>
              <a:ext cx="25400" cy="911225"/>
            </a:xfrm>
            <a:custGeom>
              <a:avLst/>
              <a:gdLst/>
              <a:ahLst/>
              <a:cxnLst/>
              <a:rect l="l" t="t" r="r" b="b"/>
              <a:pathLst>
                <a:path w="25400" h="911225">
                  <a:moveTo>
                    <a:pt x="0" y="0"/>
                  </a:moveTo>
                  <a:lnTo>
                    <a:pt x="0" y="24569"/>
                  </a:lnTo>
                </a:path>
                <a:path w="25400" h="911225">
                  <a:moveTo>
                    <a:pt x="0" y="32697"/>
                  </a:moveTo>
                  <a:lnTo>
                    <a:pt x="8307" y="295204"/>
                  </a:lnTo>
                </a:path>
                <a:path w="25400" h="911225">
                  <a:moveTo>
                    <a:pt x="8307" y="303610"/>
                  </a:moveTo>
                  <a:lnTo>
                    <a:pt x="25015" y="91073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3343500" y="738171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3347634" y="6491227"/>
              <a:ext cx="58419" cy="919480"/>
            </a:xfrm>
            <a:custGeom>
              <a:avLst/>
              <a:gdLst/>
              <a:ahLst/>
              <a:cxnLst/>
              <a:rect l="l" t="t" r="r" b="b"/>
              <a:pathLst>
                <a:path w="58420" h="919479">
                  <a:moveTo>
                    <a:pt x="0" y="886169"/>
                  </a:moveTo>
                  <a:lnTo>
                    <a:pt x="0" y="779577"/>
                  </a:lnTo>
                </a:path>
                <a:path w="58420" h="919479">
                  <a:moveTo>
                    <a:pt x="0" y="771356"/>
                  </a:moveTo>
                  <a:lnTo>
                    <a:pt x="16521" y="8128"/>
                  </a:lnTo>
                </a:path>
                <a:path w="58420" h="919479">
                  <a:moveTo>
                    <a:pt x="16521" y="0"/>
                  </a:moveTo>
                  <a:lnTo>
                    <a:pt x="16521" y="16348"/>
                  </a:lnTo>
                </a:path>
                <a:path w="58420" h="919479">
                  <a:moveTo>
                    <a:pt x="16521" y="24569"/>
                  </a:moveTo>
                  <a:lnTo>
                    <a:pt x="24829" y="270635"/>
                  </a:lnTo>
                </a:path>
                <a:path w="58420" h="919479">
                  <a:moveTo>
                    <a:pt x="24829" y="279040"/>
                  </a:moveTo>
                  <a:lnTo>
                    <a:pt x="41350" y="910923"/>
                  </a:lnTo>
                </a:path>
                <a:path w="58420" h="919479">
                  <a:moveTo>
                    <a:pt x="41350" y="919144"/>
                  </a:moveTo>
                  <a:lnTo>
                    <a:pt x="41350" y="894574"/>
                  </a:lnTo>
                </a:path>
                <a:path w="58420" h="919479">
                  <a:moveTo>
                    <a:pt x="41350" y="886169"/>
                  </a:moveTo>
                  <a:lnTo>
                    <a:pt x="49658" y="640010"/>
                  </a:lnTo>
                </a:path>
                <a:path w="58420" h="919479">
                  <a:moveTo>
                    <a:pt x="49658" y="631790"/>
                  </a:moveTo>
                  <a:lnTo>
                    <a:pt x="57872" y="4932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3401372" y="652805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3405506" y="6540551"/>
              <a:ext cx="25400" cy="902969"/>
            </a:xfrm>
            <a:custGeom>
              <a:avLst/>
              <a:gdLst/>
              <a:ahLst/>
              <a:cxnLst/>
              <a:rect l="l" t="t" r="r" b="b"/>
              <a:pathLst>
                <a:path w="25400" h="902970">
                  <a:moveTo>
                    <a:pt x="0" y="0"/>
                  </a:moveTo>
                  <a:lnTo>
                    <a:pt x="8307" y="114719"/>
                  </a:lnTo>
                </a:path>
                <a:path w="25400" h="902970">
                  <a:moveTo>
                    <a:pt x="8307" y="122940"/>
                  </a:moveTo>
                  <a:lnTo>
                    <a:pt x="24829" y="90251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3426201" y="7447106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3430336" y="6597818"/>
              <a:ext cx="17145" cy="845819"/>
            </a:xfrm>
            <a:custGeom>
              <a:avLst/>
              <a:gdLst/>
              <a:ahLst/>
              <a:cxnLst/>
              <a:rect l="l" t="t" r="r" b="b"/>
              <a:pathLst>
                <a:path w="17145" h="845820">
                  <a:moveTo>
                    <a:pt x="0" y="845250"/>
                  </a:moveTo>
                  <a:lnTo>
                    <a:pt x="0" y="730438"/>
                  </a:lnTo>
                </a:path>
                <a:path w="17145" h="845820">
                  <a:moveTo>
                    <a:pt x="0" y="722310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3442723" y="658550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3446857" y="6597818"/>
              <a:ext cx="25400" cy="902969"/>
            </a:xfrm>
            <a:custGeom>
              <a:avLst/>
              <a:gdLst/>
              <a:ahLst/>
              <a:cxnLst/>
              <a:rect l="l" t="t" r="r" b="b"/>
              <a:pathLst>
                <a:path w="25400" h="902970">
                  <a:moveTo>
                    <a:pt x="0" y="0"/>
                  </a:moveTo>
                  <a:lnTo>
                    <a:pt x="8307" y="114996"/>
                  </a:lnTo>
                </a:path>
                <a:path w="25400" h="902970">
                  <a:moveTo>
                    <a:pt x="8307" y="123125"/>
                  </a:moveTo>
                  <a:lnTo>
                    <a:pt x="25015" y="90270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3467739" y="750465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3471873" y="6671712"/>
              <a:ext cx="83185" cy="1001394"/>
            </a:xfrm>
            <a:custGeom>
              <a:avLst/>
              <a:gdLst/>
              <a:ahLst/>
              <a:cxnLst/>
              <a:rect l="l" t="t" r="r" b="b"/>
              <a:pathLst>
                <a:path w="83185" h="1001395">
                  <a:moveTo>
                    <a:pt x="0" y="837029"/>
                  </a:moveTo>
                  <a:lnTo>
                    <a:pt x="0" y="812460"/>
                  </a:lnTo>
                </a:path>
                <a:path w="83185" h="1001395">
                  <a:moveTo>
                    <a:pt x="0" y="804331"/>
                  </a:moveTo>
                  <a:lnTo>
                    <a:pt x="8307" y="558173"/>
                  </a:lnTo>
                </a:path>
                <a:path w="83185" h="1001395">
                  <a:moveTo>
                    <a:pt x="8307" y="549768"/>
                  </a:moveTo>
                  <a:lnTo>
                    <a:pt x="16615" y="8128"/>
                  </a:lnTo>
                </a:path>
                <a:path w="83185" h="1001395">
                  <a:moveTo>
                    <a:pt x="16615" y="0"/>
                  </a:moveTo>
                  <a:lnTo>
                    <a:pt x="24829" y="24754"/>
                  </a:lnTo>
                </a:path>
                <a:path w="83185" h="1001395">
                  <a:moveTo>
                    <a:pt x="24829" y="32882"/>
                  </a:moveTo>
                  <a:lnTo>
                    <a:pt x="24829" y="279040"/>
                  </a:lnTo>
                </a:path>
                <a:path w="83185" h="1001395">
                  <a:moveTo>
                    <a:pt x="24829" y="287261"/>
                  </a:moveTo>
                  <a:lnTo>
                    <a:pt x="41350" y="910923"/>
                  </a:lnTo>
                </a:path>
                <a:path w="83185" h="1001395">
                  <a:moveTo>
                    <a:pt x="41350" y="919051"/>
                  </a:moveTo>
                  <a:lnTo>
                    <a:pt x="41350" y="894574"/>
                  </a:lnTo>
                </a:path>
                <a:path w="83185" h="1001395">
                  <a:moveTo>
                    <a:pt x="41350" y="886353"/>
                  </a:moveTo>
                  <a:lnTo>
                    <a:pt x="49658" y="656544"/>
                  </a:lnTo>
                </a:path>
                <a:path w="83185" h="1001395">
                  <a:moveTo>
                    <a:pt x="49658" y="648416"/>
                  </a:moveTo>
                  <a:lnTo>
                    <a:pt x="66180" y="98555"/>
                  </a:lnTo>
                </a:path>
                <a:path w="83185" h="1001395">
                  <a:moveTo>
                    <a:pt x="66180" y="90150"/>
                  </a:moveTo>
                  <a:lnTo>
                    <a:pt x="66180" y="114996"/>
                  </a:lnTo>
                </a:path>
                <a:path w="83185" h="1001395">
                  <a:moveTo>
                    <a:pt x="66180" y="123125"/>
                  </a:moveTo>
                  <a:lnTo>
                    <a:pt x="66180" y="352934"/>
                  </a:lnTo>
                </a:path>
                <a:path w="83185" h="1001395">
                  <a:moveTo>
                    <a:pt x="66180" y="361062"/>
                  </a:moveTo>
                  <a:lnTo>
                    <a:pt x="82701" y="100116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3550441" y="767691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3554575" y="6876859"/>
              <a:ext cx="25400" cy="796290"/>
            </a:xfrm>
            <a:custGeom>
              <a:avLst/>
              <a:gdLst/>
              <a:ahLst/>
              <a:cxnLst/>
              <a:rect l="l" t="t" r="r" b="b"/>
              <a:pathLst>
                <a:path w="25400" h="796290">
                  <a:moveTo>
                    <a:pt x="0" y="796018"/>
                  </a:moveTo>
                  <a:lnTo>
                    <a:pt x="8307" y="681206"/>
                  </a:lnTo>
                </a:path>
                <a:path w="25400" h="796290">
                  <a:moveTo>
                    <a:pt x="8307" y="672986"/>
                  </a:moveTo>
                  <a:lnTo>
                    <a:pt x="25015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3575456" y="686464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3579591" y="6876859"/>
              <a:ext cx="41910" cy="902969"/>
            </a:xfrm>
            <a:custGeom>
              <a:avLst/>
              <a:gdLst/>
              <a:ahLst/>
              <a:cxnLst/>
              <a:rect l="l" t="t" r="r" b="b"/>
              <a:pathLst>
                <a:path w="41910" h="902970">
                  <a:moveTo>
                    <a:pt x="0" y="0"/>
                  </a:moveTo>
                  <a:lnTo>
                    <a:pt x="0" y="114812"/>
                  </a:lnTo>
                </a:path>
                <a:path w="41910" h="902970">
                  <a:moveTo>
                    <a:pt x="0" y="123217"/>
                  </a:moveTo>
                  <a:lnTo>
                    <a:pt x="16615" y="894574"/>
                  </a:lnTo>
                </a:path>
                <a:path w="41910" h="902970">
                  <a:moveTo>
                    <a:pt x="16615" y="902795"/>
                  </a:moveTo>
                  <a:lnTo>
                    <a:pt x="24829" y="878040"/>
                  </a:lnTo>
                </a:path>
                <a:path w="41910" h="902970">
                  <a:moveTo>
                    <a:pt x="24829" y="869820"/>
                  </a:moveTo>
                  <a:lnTo>
                    <a:pt x="24829" y="631882"/>
                  </a:lnTo>
                </a:path>
                <a:path w="41910" h="902970">
                  <a:moveTo>
                    <a:pt x="24829" y="623662"/>
                  </a:moveTo>
                  <a:lnTo>
                    <a:pt x="41350" y="11481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3616807" y="697936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3620942" y="6983451"/>
              <a:ext cx="58419" cy="993140"/>
            </a:xfrm>
            <a:custGeom>
              <a:avLst/>
              <a:gdLst/>
              <a:ahLst/>
              <a:cxnLst/>
              <a:rect l="l" t="t" r="r" b="b"/>
              <a:pathLst>
                <a:path w="58420" h="993140">
                  <a:moveTo>
                    <a:pt x="0" y="0"/>
                  </a:moveTo>
                  <a:lnTo>
                    <a:pt x="0" y="24846"/>
                  </a:lnTo>
                </a:path>
                <a:path w="58420" h="993140">
                  <a:moveTo>
                    <a:pt x="0" y="32975"/>
                  </a:moveTo>
                  <a:lnTo>
                    <a:pt x="8307" y="271004"/>
                  </a:lnTo>
                </a:path>
                <a:path w="58420" h="993140">
                  <a:moveTo>
                    <a:pt x="8307" y="279133"/>
                  </a:moveTo>
                  <a:lnTo>
                    <a:pt x="16615" y="886446"/>
                  </a:lnTo>
                </a:path>
                <a:path w="58420" h="993140">
                  <a:moveTo>
                    <a:pt x="16615" y="894666"/>
                  </a:moveTo>
                  <a:lnTo>
                    <a:pt x="24829" y="878225"/>
                  </a:lnTo>
                </a:path>
                <a:path w="58420" h="993140">
                  <a:moveTo>
                    <a:pt x="24829" y="870097"/>
                  </a:moveTo>
                  <a:lnTo>
                    <a:pt x="24829" y="648508"/>
                  </a:lnTo>
                </a:path>
                <a:path w="58420" h="993140">
                  <a:moveTo>
                    <a:pt x="24829" y="640288"/>
                  </a:moveTo>
                  <a:lnTo>
                    <a:pt x="41350" y="115089"/>
                  </a:lnTo>
                </a:path>
                <a:path w="58420" h="993140">
                  <a:moveTo>
                    <a:pt x="41350" y="106868"/>
                  </a:moveTo>
                  <a:lnTo>
                    <a:pt x="41350" y="131438"/>
                  </a:lnTo>
                </a:path>
                <a:path w="58420" h="993140">
                  <a:moveTo>
                    <a:pt x="41350" y="139566"/>
                  </a:moveTo>
                  <a:lnTo>
                    <a:pt x="49658" y="369375"/>
                  </a:lnTo>
                </a:path>
                <a:path w="58420" h="993140">
                  <a:moveTo>
                    <a:pt x="49658" y="377596"/>
                  </a:moveTo>
                  <a:lnTo>
                    <a:pt x="57872" y="993037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3674680" y="798061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3687122" y="7213260"/>
              <a:ext cx="17145" cy="763270"/>
            </a:xfrm>
            <a:custGeom>
              <a:avLst/>
              <a:gdLst/>
              <a:ahLst/>
              <a:cxnLst/>
              <a:rect l="l" t="t" r="r" b="b"/>
              <a:pathLst>
                <a:path w="17145" h="763270">
                  <a:moveTo>
                    <a:pt x="0" y="763228"/>
                  </a:moveTo>
                  <a:lnTo>
                    <a:pt x="0" y="656637"/>
                  </a:lnTo>
                </a:path>
                <a:path w="17145" h="763270">
                  <a:moveTo>
                    <a:pt x="0" y="648416"/>
                  </a:moveTo>
                  <a:lnTo>
                    <a:pt x="1680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3699789" y="720104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3703923" y="7213260"/>
              <a:ext cx="107950" cy="1026160"/>
            </a:xfrm>
            <a:custGeom>
              <a:avLst/>
              <a:gdLst/>
              <a:ahLst/>
              <a:cxnLst/>
              <a:rect l="l" t="t" r="r" b="b"/>
              <a:pathLst>
                <a:path w="107950" h="1026159">
                  <a:moveTo>
                    <a:pt x="0" y="0"/>
                  </a:moveTo>
                  <a:lnTo>
                    <a:pt x="8214" y="106868"/>
                  </a:lnTo>
                </a:path>
                <a:path w="107950" h="1026159">
                  <a:moveTo>
                    <a:pt x="8214" y="114996"/>
                  </a:moveTo>
                  <a:lnTo>
                    <a:pt x="24735" y="861867"/>
                  </a:lnTo>
                </a:path>
                <a:path w="107950" h="1026159">
                  <a:moveTo>
                    <a:pt x="24735" y="870051"/>
                  </a:moveTo>
                  <a:lnTo>
                    <a:pt x="24735" y="845278"/>
                  </a:lnTo>
                </a:path>
                <a:path w="107950" h="1026159">
                  <a:moveTo>
                    <a:pt x="24735" y="837094"/>
                  </a:moveTo>
                  <a:lnTo>
                    <a:pt x="33043" y="607313"/>
                  </a:lnTo>
                </a:path>
                <a:path w="107950" h="1026159">
                  <a:moveTo>
                    <a:pt x="33043" y="599092"/>
                  </a:moveTo>
                  <a:lnTo>
                    <a:pt x="41350" y="106868"/>
                  </a:lnTo>
                </a:path>
                <a:path w="107950" h="1026159">
                  <a:moveTo>
                    <a:pt x="41350" y="98647"/>
                  </a:moveTo>
                  <a:lnTo>
                    <a:pt x="41350" y="123217"/>
                  </a:lnTo>
                </a:path>
                <a:path w="107950" h="1026159">
                  <a:moveTo>
                    <a:pt x="41350" y="131345"/>
                  </a:moveTo>
                  <a:lnTo>
                    <a:pt x="49565" y="361155"/>
                  </a:lnTo>
                </a:path>
                <a:path w="107950" h="1026159">
                  <a:moveTo>
                    <a:pt x="49565" y="369375"/>
                  </a:moveTo>
                  <a:lnTo>
                    <a:pt x="66086" y="952100"/>
                  </a:lnTo>
                </a:path>
                <a:path w="107950" h="1026159">
                  <a:moveTo>
                    <a:pt x="66086" y="960275"/>
                  </a:moveTo>
                  <a:lnTo>
                    <a:pt x="66086" y="935502"/>
                  </a:lnTo>
                </a:path>
                <a:path w="107950" h="1026159">
                  <a:moveTo>
                    <a:pt x="66086" y="927327"/>
                  </a:moveTo>
                  <a:lnTo>
                    <a:pt x="74394" y="714089"/>
                  </a:lnTo>
                </a:path>
                <a:path w="107950" h="1026159">
                  <a:moveTo>
                    <a:pt x="74394" y="705683"/>
                  </a:moveTo>
                  <a:lnTo>
                    <a:pt x="82608" y="197111"/>
                  </a:lnTo>
                </a:path>
                <a:path w="107950" h="1026159">
                  <a:moveTo>
                    <a:pt x="82608" y="188890"/>
                  </a:moveTo>
                  <a:lnTo>
                    <a:pt x="82608" y="205239"/>
                  </a:lnTo>
                </a:path>
                <a:path w="107950" h="1026159">
                  <a:moveTo>
                    <a:pt x="82608" y="213460"/>
                  </a:moveTo>
                  <a:lnTo>
                    <a:pt x="90915" y="435048"/>
                  </a:lnTo>
                </a:path>
                <a:path w="107950" h="1026159">
                  <a:moveTo>
                    <a:pt x="90915" y="443176"/>
                  </a:moveTo>
                  <a:lnTo>
                    <a:pt x="107437" y="102596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3807227" y="824331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3811361" y="7492393"/>
              <a:ext cx="17145" cy="747395"/>
            </a:xfrm>
            <a:custGeom>
              <a:avLst/>
              <a:gdLst/>
              <a:ahLst/>
              <a:cxnLst/>
              <a:rect l="l" t="t" r="r" b="b"/>
              <a:pathLst>
                <a:path w="17145" h="747395">
                  <a:moveTo>
                    <a:pt x="0" y="746833"/>
                  </a:moveTo>
                  <a:lnTo>
                    <a:pt x="0" y="648194"/>
                  </a:lnTo>
                </a:path>
                <a:path w="17145" h="747395">
                  <a:moveTo>
                    <a:pt x="0" y="640010"/>
                  </a:moveTo>
                  <a:lnTo>
                    <a:pt x="1680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3824028" y="748008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3828163" y="7492393"/>
              <a:ext cx="25400" cy="812800"/>
            </a:xfrm>
            <a:custGeom>
              <a:avLst/>
              <a:gdLst/>
              <a:ahLst/>
              <a:cxnLst/>
              <a:rect l="l" t="t" r="r" b="b"/>
              <a:pathLst>
                <a:path w="25400" h="812800">
                  <a:moveTo>
                    <a:pt x="0" y="0"/>
                  </a:moveTo>
                  <a:lnTo>
                    <a:pt x="8214" y="98370"/>
                  </a:lnTo>
                </a:path>
                <a:path w="25400" h="812800">
                  <a:moveTo>
                    <a:pt x="8214" y="106591"/>
                  </a:moveTo>
                  <a:lnTo>
                    <a:pt x="24829" y="81251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3848857" y="830900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3852992" y="7549845"/>
              <a:ext cx="66675" cy="804545"/>
            </a:xfrm>
            <a:custGeom>
              <a:avLst/>
              <a:gdLst/>
              <a:ahLst/>
              <a:cxnLst/>
              <a:rect l="l" t="t" r="r" b="b"/>
              <a:pathLst>
                <a:path w="66675" h="804545">
                  <a:moveTo>
                    <a:pt x="0" y="763247"/>
                  </a:moveTo>
                  <a:lnTo>
                    <a:pt x="0" y="713923"/>
                  </a:lnTo>
                </a:path>
                <a:path w="66675" h="804545">
                  <a:moveTo>
                    <a:pt x="0" y="705739"/>
                  </a:moveTo>
                  <a:lnTo>
                    <a:pt x="8214" y="369098"/>
                  </a:lnTo>
                </a:path>
                <a:path w="66675" h="804545">
                  <a:moveTo>
                    <a:pt x="8214" y="360970"/>
                  </a:moveTo>
                  <a:lnTo>
                    <a:pt x="16521" y="8220"/>
                  </a:lnTo>
                </a:path>
                <a:path w="66675" h="804545">
                  <a:moveTo>
                    <a:pt x="16521" y="0"/>
                  </a:moveTo>
                  <a:lnTo>
                    <a:pt x="24735" y="16441"/>
                  </a:lnTo>
                </a:path>
                <a:path w="66675" h="804545">
                  <a:moveTo>
                    <a:pt x="24735" y="24569"/>
                  </a:moveTo>
                  <a:lnTo>
                    <a:pt x="24735" y="246158"/>
                  </a:lnTo>
                </a:path>
                <a:path w="66675" h="804545">
                  <a:moveTo>
                    <a:pt x="24735" y="254378"/>
                  </a:moveTo>
                  <a:lnTo>
                    <a:pt x="41257" y="795972"/>
                  </a:lnTo>
                </a:path>
                <a:path w="66675" h="804545">
                  <a:moveTo>
                    <a:pt x="41257" y="804156"/>
                  </a:moveTo>
                  <a:lnTo>
                    <a:pt x="41257" y="787788"/>
                  </a:lnTo>
                </a:path>
                <a:path w="66675" h="804545">
                  <a:moveTo>
                    <a:pt x="41257" y="779605"/>
                  </a:moveTo>
                  <a:lnTo>
                    <a:pt x="49565" y="566191"/>
                  </a:lnTo>
                </a:path>
                <a:path w="66675" h="804545">
                  <a:moveTo>
                    <a:pt x="49565" y="558007"/>
                  </a:moveTo>
                  <a:lnTo>
                    <a:pt x="66086" y="4913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3914944" y="758667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3919079" y="7598984"/>
              <a:ext cx="58419" cy="779780"/>
            </a:xfrm>
            <a:custGeom>
              <a:avLst/>
              <a:gdLst/>
              <a:ahLst/>
              <a:cxnLst/>
              <a:rect l="l" t="t" r="r" b="b"/>
              <a:pathLst>
                <a:path w="58420" h="779779">
                  <a:moveTo>
                    <a:pt x="0" y="0"/>
                  </a:moveTo>
                  <a:lnTo>
                    <a:pt x="0" y="106776"/>
                  </a:lnTo>
                </a:path>
                <a:path w="58420" h="779779">
                  <a:moveTo>
                    <a:pt x="0" y="114996"/>
                  </a:moveTo>
                  <a:lnTo>
                    <a:pt x="16801" y="771384"/>
                  </a:lnTo>
                </a:path>
                <a:path w="58420" h="779779">
                  <a:moveTo>
                    <a:pt x="16801" y="779559"/>
                  </a:moveTo>
                  <a:lnTo>
                    <a:pt x="16801" y="763200"/>
                  </a:lnTo>
                </a:path>
                <a:path w="58420" h="779779">
                  <a:moveTo>
                    <a:pt x="16801" y="755017"/>
                  </a:moveTo>
                  <a:lnTo>
                    <a:pt x="25015" y="549777"/>
                  </a:lnTo>
                </a:path>
                <a:path w="58420" h="779779">
                  <a:moveTo>
                    <a:pt x="25015" y="541603"/>
                  </a:moveTo>
                  <a:lnTo>
                    <a:pt x="41630" y="24754"/>
                  </a:lnTo>
                </a:path>
                <a:path w="58420" h="779779">
                  <a:moveTo>
                    <a:pt x="41630" y="16626"/>
                  </a:moveTo>
                  <a:lnTo>
                    <a:pt x="41630" y="41103"/>
                  </a:lnTo>
                </a:path>
                <a:path w="58420" h="779779">
                  <a:moveTo>
                    <a:pt x="41630" y="49323"/>
                  </a:moveTo>
                  <a:lnTo>
                    <a:pt x="49845" y="262691"/>
                  </a:lnTo>
                </a:path>
                <a:path w="58420" h="779779">
                  <a:moveTo>
                    <a:pt x="49845" y="270912"/>
                  </a:moveTo>
                  <a:lnTo>
                    <a:pt x="58152" y="779559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3973097" y="838286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3977231" y="7615611"/>
              <a:ext cx="41910" cy="763270"/>
            </a:xfrm>
            <a:custGeom>
              <a:avLst/>
              <a:gdLst/>
              <a:ahLst/>
              <a:cxnLst/>
              <a:rect l="l" t="t" r="r" b="b"/>
              <a:pathLst>
                <a:path w="41910" h="763270">
                  <a:moveTo>
                    <a:pt x="0" y="762933"/>
                  </a:moveTo>
                  <a:lnTo>
                    <a:pt x="8214" y="664525"/>
                  </a:lnTo>
                </a:path>
                <a:path w="41910" h="763270">
                  <a:moveTo>
                    <a:pt x="8214" y="656341"/>
                  </a:moveTo>
                  <a:lnTo>
                    <a:pt x="24829" y="8128"/>
                  </a:lnTo>
                </a:path>
                <a:path w="41910" h="763270">
                  <a:moveTo>
                    <a:pt x="24829" y="0"/>
                  </a:moveTo>
                  <a:lnTo>
                    <a:pt x="24829" y="16348"/>
                  </a:lnTo>
                </a:path>
                <a:path w="41910" h="763270">
                  <a:moveTo>
                    <a:pt x="24829" y="24477"/>
                  </a:moveTo>
                  <a:lnTo>
                    <a:pt x="33043" y="229716"/>
                  </a:lnTo>
                </a:path>
                <a:path w="41910" h="763270">
                  <a:moveTo>
                    <a:pt x="33043" y="237937"/>
                  </a:moveTo>
                  <a:lnTo>
                    <a:pt x="41350" y="74657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4014447" y="836627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4018582" y="7607113"/>
              <a:ext cx="24765" cy="755650"/>
            </a:xfrm>
            <a:custGeom>
              <a:avLst/>
              <a:gdLst/>
              <a:ahLst/>
              <a:cxnLst/>
              <a:rect l="l" t="t" r="r" b="b"/>
              <a:pathLst>
                <a:path w="24764" h="755650">
                  <a:moveTo>
                    <a:pt x="0" y="755072"/>
                  </a:moveTo>
                  <a:lnTo>
                    <a:pt x="8214" y="738705"/>
                  </a:lnTo>
                </a:path>
                <a:path w="24764" h="755650">
                  <a:moveTo>
                    <a:pt x="8214" y="730521"/>
                  </a:moveTo>
                  <a:lnTo>
                    <a:pt x="8214" y="508923"/>
                  </a:lnTo>
                </a:path>
                <a:path w="24764" h="755650">
                  <a:moveTo>
                    <a:pt x="8214" y="500740"/>
                  </a:moveTo>
                  <a:lnTo>
                    <a:pt x="24735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4039183" y="759489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4043318" y="7508742"/>
              <a:ext cx="83185" cy="821055"/>
            </a:xfrm>
            <a:custGeom>
              <a:avLst/>
              <a:gdLst/>
              <a:ahLst/>
              <a:cxnLst/>
              <a:rect l="l" t="t" r="r" b="b"/>
              <a:pathLst>
                <a:path w="83185" h="821054">
                  <a:moveTo>
                    <a:pt x="0" y="98370"/>
                  </a:moveTo>
                  <a:lnTo>
                    <a:pt x="8494" y="188890"/>
                  </a:lnTo>
                </a:path>
                <a:path w="83185" h="821054">
                  <a:moveTo>
                    <a:pt x="8494" y="197018"/>
                  </a:moveTo>
                  <a:lnTo>
                    <a:pt x="16801" y="812534"/>
                  </a:lnTo>
                </a:path>
                <a:path w="83185" h="821054">
                  <a:moveTo>
                    <a:pt x="16801" y="820708"/>
                  </a:moveTo>
                  <a:lnTo>
                    <a:pt x="25109" y="796166"/>
                  </a:lnTo>
                </a:path>
                <a:path w="83185" h="821054">
                  <a:moveTo>
                    <a:pt x="25109" y="787752"/>
                  </a:moveTo>
                  <a:lnTo>
                    <a:pt x="25109" y="582752"/>
                  </a:lnTo>
                </a:path>
                <a:path w="83185" h="821054">
                  <a:moveTo>
                    <a:pt x="25109" y="574568"/>
                  </a:moveTo>
                  <a:lnTo>
                    <a:pt x="41630" y="57544"/>
                  </a:lnTo>
                </a:path>
                <a:path w="83185" h="821054">
                  <a:moveTo>
                    <a:pt x="41630" y="49323"/>
                  </a:moveTo>
                  <a:lnTo>
                    <a:pt x="41630" y="65672"/>
                  </a:lnTo>
                </a:path>
                <a:path w="83185" h="821054">
                  <a:moveTo>
                    <a:pt x="41630" y="73893"/>
                  </a:moveTo>
                  <a:lnTo>
                    <a:pt x="49845" y="270912"/>
                  </a:lnTo>
                </a:path>
                <a:path w="83185" h="821054">
                  <a:moveTo>
                    <a:pt x="49845" y="279133"/>
                  </a:moveTo>
                  <a:lnTo>
                    <a:pt x="58152" y="755026"/>
                  </a:lnTo>
                </a:path>
                <a:path w="83185" h="821054">
                  <a:moveTo>
                    <a:pt x="58152" y="763210"/>
                  </a:moveTo>
                  <a:lnTo>
                    <a:pt x="66460" y="755026"/>
                  </a:lnTo>
                </a:path>
                <a:path w="83185" h="821054">
                  <a:moveTo>
                    <a:pt x="66460" y="746842"/>
                  </a:moveTo>
                  <a:lnTo>
                    <a:pt x="66460" y="648434"/>
                  </a:lnTo>
                </a:path>
                <a:path w="83185" h="821054">
                  <a:moveTo>
                    <a:pt x="66460" y="640020"/>
                  </a:moveTo>
                  <a:lnTo>
                    <a:pt x="8298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4122165" y="749643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4126299" y="7508742"/>
              <a:ext cx="24765" cy="673100"/>
            </a:xfrm>
            <a:custGeom>
              <a:avLst/>
              <a:gdLst/>
              <a:ahLst/>
              <a:cxnLst/>
              <a:rect l="l" t="t" r="r" b="b"/>
              <a:pathLst>
                <a:path w="24764" h="673100">
                  <a:moveTo>
                    <a:pt x="0" y="0"/>
                  </a:moveTo>
                  <a:lnTo>
                    <a:pt x="8214" y="90242"/>
                  </a:lnTo>
                </a:path>
                <a:path w="24764" h="673100">
                  <a:moveTo>
                    <a:pt x="8214" y="98370"/>
                  </a:moveTo>
                  <a:lnTo>
                    <a:pt x="24735" y="67297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146901" y="818581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4151035" y="7246235"/>
              <a:ext cx="99695" cy="935990"/>
            </a:xfrm>
            <a:custGeom>
              <a:avLst/>
              <a:gdLst/>
              <a:ahLst/>
              <a:cxnLst/>
              <a:rect l="l" t="t" r="r" b="b"/>
              <a:pathLst>
                <a:path w="99695" h="935990">
                  <a:moveTo>
                    <a:pt x="0" y="935483"/>
                  </a:moveTo>
                  <a:lnTo>
                    <a:pt x="0" y="845259"/>
                  </a:lnTo>
                </a:path>
                <a:path w="99695" h="935990">
                  <a:moveTo>
                    <a:pt x="0" y="837076"/>
                  </a:moveTo>
                  <a:lnTo>
                    <a:pt x="16615" y="180485"/>
                  </a:lnTo>
                </a:path>
                <a:path w="99695" h="935990">
                  <a:moveTo>
                    <a:pt x="16615" y="172264"/>
                  </a:moveTo>
                  <a:lnTo>
                    <a:pt x="25109" y="196834"/>
                  </a:lnTo>
                </a:path>
                <a:path w="99695" h="935990">
                  <a:moveTo>
                    <a:pt x="25109" y="204962"/>
                  </a:moveTo>
                  <a:lnTo>
                    <a:pt x="25109" y="443176"/>
                  </a:lnTo>
                </a:path>
                <a:path w="99695" h="935990">
                  <a:moveTo>
                    <a:pt x="25109" y="451397"/>
                  </a:moveTo>
                  <a:lnTo>
                    <a:pt x="41630" y="845259"/>
                  </a:lnTo>
                </a:path>
                <a:path w="99695" h="935990">
                  <a:moveTo>
                    <a:pt x="41630" y="853434"/>
                  </a:moveTo>
                  <a:lnTo>
                    <a:pt x="41630" y="837076"/>
                  </a:lnTo>
                </a:path>
                <a:path w="99695" h="935990">
                  <a:moveTo>
                    <a:pt x="41630" y="828892"/>
                  </a:moveTo>
                  <a:lnTo>
                    <a:pt x="49845" y="615441"/>
                  </a:lnTo>
                </a:path>
                <a:path w="99695" h="935990">
                  <a:moveTo>
                    <a:pt x="49845" y="607313"/>
                  </a:moveTo>
                  <a:lnTo>
                    <a:pt x="58152" y="98370"/>
                  </a:lnTo>
                </a:path>
                <a:path w="99695" h="935990">
                  <a:moveTo>
                    <a:pt x="58152" y="90242"/>
                  </a:moveTo>
                  <a:lnTo>
                    <a:pt x="66460" y="98370"/>
                  </a:lnTo>
                </a:path>
                <a:path w="99695" h="935990">
                  <a:moveTo>
                    <a:pt x="66460" y="106591"/>
                  </a:moveTo>
                  <a:lnTo>
                    <a:pt x="66460" y="295482"/>
                  </a:lnTo>
                </a:path>
                <a:path w="99695" h="935990">
                  <a:moveTo>
                    <a:pt x="66460" y="303610"/>
                  </a:moveTo>
                  <a:lnTo>
                    <a:pt x="82981" y="746602"/>
                  </a:lnTo>
                </a:path>
                <a:path w="99695" h="935990">
                  <a:moveTo>
                    <a:pt x="82981" y="755007"/>
                  </a:moveTo>
                  <a:lnTo>
                    <a:pt x="82981" y="738474"/>
                  </a:lnTo>
                </a:path>
                <a:path w="99695" h="935990">
                  <a:moveTo>
                    <a:pt x="82981" y="730253"/>
                  </a:moveTo>
                  <a:lnTo>
                    <a:pt x="91195" y="533419"/>
                  </a:lnTo>
                </a:path>
                <a:path w="99695" h="935990">
                  <a:moveTo>
                    <a:pt x="91195" y="525198"/>
                  </a:moveTo>
                  <a:lnTo>
                    <a:pt x="99503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4246404" y="723392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4258846" y="7246235"/>
              <a:ext cx="17145" cy="632460"/>
            </a:xfrm>
            <a:custGeom>
              <a:avLst/>
              <a:gdLst/>
              <a:ahLst/>
              <a:cxnLst/>
              <a:rect l="l" t="t" r="r" b="b"/>
              <a:pathLst>
                <a:path w="17145" h="632459">
                  <a:moveTo>
                    <a:pt x="0" y="0"/>
                  </a:moveTo>
                  <a:lnTo>
                    <a:pt x="0" y="82021"/>
                  </a:lnTo>
                </a:path>
                <a:path w="17145" h="632459">
                  <a:moveTo>
                    <a:pt x="0" y="90242"/>
                  </a:moveTo>
                  <a:lnTo>
                    <a:pt x="16521" y="63188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4271234" y="788215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4275368" y="7131238"/>
              <a:ext cx="41910" cy="747395"/>
            </a:xfrm>
            <a:custGeom>
              <a:avLst/>
              <a:gdLst/>
              <a:ahLst/>
              <a:cxnLst/>
              <a:rect l="l" t="t" r="r" b="b"/>
              <a:pathLst>
                <a:path w="41910" h="747395">
                  <a:moveTo>
                    <a:pt x="0" y="746879"/>
                  </a:moveTo>
                  <a:lnTo>
                    <a:pt x="8214" y="656637"/>
                  </a:lnTo>
                </a:path>
                <a:path w="41910" h="747395">
                  <a:moveTo>
                    <a:pt x="8214" y="648416"/>
                  </a:moveTo>
                  <a:lnTo>
                    <a:pt x="25015" y="8128"/>
                  </a:lnTo>
                </a:path>
                <a:path w="41910" h="747395">
                  <a:moveTo>
                    <a:pt x="25015" y="0"/>
                  </a:moveTo>
                  <a:lnTo>
                    <a:pt x="25015" y="16348"/>
                  </a:lnTo>
                </a:path>
                <a:path w="41910" h="747395">
                  <a:moveTo>
                    <a:pt x="25015" y="24754"/>
                  </a:moveTo>
                  <a:lnTo>
                    <a:pt x="33230" y="213367"/>
                  </a:lnTo>
                </a:path>
                <a:path w="41910" h="747395">
                  <a:moveTo>
                    <a:pt x="33230" y="221588"/>
                  </a:moveTo>
                  <a:lnTo>
                    <a:pt x="41537" y="64019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312771" y="777556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4316905" y="7040995"/>
              <a:ext cx="25400" cy="739140"/>
            </a:xfrm>
            <a:custGeom>
              <a:avLst/>
              <a:gdLst/>
              <a:ahLst/>
              <a:cxnLst/>
              <a:rect l="l" t="t" r="r" b="b"/>
              <a:pathLst>
                <a:path w="25400" h="739140">
                  <a:moveTo>
                    <a:pt x="0" y="738658"/>
                  </a:moveTo>
                  <a:lnTo>
                    <a:pt x="0" y="713904"/>
                  </a:lnTo>
                </a:path>
                <a:path w="25400" h="739140">
                  <a:moveTo>
                    <a:pt x="0" y="705683"/>
                  </a:moveTo>
                  <a:lnTo>
                    <a:pt x="8307" y="508849"/>
                  </a:lnTo>
                </a:path>
                <a:path w="25400" h="739140">
                  <a:moveTo>
                    <a:pt x="8307" y="500721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4337600" y="702868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4341735" y="6934404"/>
              <a:ext cx="41910" cy="730250"/>
            </a:xfrm>
            <a:custGeom>
              <a:avLst/>
              <a:gdLst/>
              <a:ahLst/>
              <a:cxnLst/>
              <a:rect l="l" t="t" r="r" b="b"/>
              <a:pathLst>
                <a:path w="41910" h="730250">
                  <a:moveTo>
                    <a:pt x="0" y="106591"/>
                  </a:moveTo>
                  <a:lnTo>
                    <a:pt x="0" y="229809"/>
                  </a:lnTo>
                </a:path>
                <a:path w="41910" h="730250">
                  <a:moveTo>
                    <a:pt x="0" y="237937"/>
                  </a:moveTo>
                  <a:lnTo>
                    <a:pt x="16521" y="722032"/>
                  </a:lnTo>
                </a:path>
                <a:path w="41910" h="730250">
                  <a:moveTo>
                    <a:pt x="16521" y="730253"/>
                  </a:moveTo>
                  <a:lnTo>
                    <a:pt x="16521" y="713904"/>
                  </a:lnTo>
                </a:path>
                <a:path w="41910" h="730250">
                  <a:moveTo>
                    <a:pt x="16521" y="705683"/>
                  </a:moveTo>
                  <a:lnTo>
                    <a:pt x="24829" y="516793"/>
                  </a:lnTo>
                </a:path>
                <a:path w="41910" h="730250">
                  <a:moveTo>
                    <a:pt x="24829" y="508665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4378951" y="692209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4383085" y="6934404"/>
              <a:ext cx="17145" cy="615950"/>
            </a:xfrm>
            <a:custGeom>
              <a:avLst/>
              <a:gdLst/>
              <a:ahLst/>
              <a:cxnLst/>
              <a:rect l="l" t="t" r="r" b="b"/>
              <a:pathLst>
                <a:path w="17145" h="615950">
                  <a:moveTo>
                    <a:pt x="0" y="0"/>
                  </a:moveTo>
                  <a:lnTo>
                    <a:pt x="0" y="82021"/>
                  </a:lnTo>
                </a:path>
                <a:path w="17145" h="615950">
                  <a:moveTo>
                    <a:pt x="0" y="90242"/>
                  </a:moveTo>
                  <a:lnTo>
                    <a:pt x="16521" y="615441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4395473" y="755397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4399607" y="6696466"/>
              <a:ext cx="107950" cy="853440"/>
            </a:xfrm>
            <a:custGeom>
              <a:avLst/>
              <a:gdLst/>
              <a:ahLst/>
              <a:cxnLst/>
              <a:rect l="l" t="t" r="r" b="b"/>
              <a:pathLst>
                <a:path w="107950" h="853440">
                  <a:moveTo>
                    <a:pt x="0" y="853378"/>
                  </a:moveTo>
                  <a:lnTo>
                    <a:pt x="8494" y="771356"/>
                  </a:lnTo>
                </a:path>
                <a:path w="107950" h="853440">
                  <a:moveTo>
                    <a:pt x="8494" y="763228"/>
                  </a:moveTo>
                  <a:lnTo>
                    <a:pt x="25015" y="147694"/>
                  </a:lnTo>
                </a:path>
                <a:path w="107950" h="853440">
                  <a:moveTo>
                    <a:pt x="25015" y="139289"/>
                  </a:moveTo>
                  <a:lnTo>
                    <a:pt x="25015" y="155915"/>
                  </a:lnTo>
                </a:path>
                <a:path w="107950" h="853440">
                  <a:moveTo>
                    <a:pt x="25015" y="164043"/>
                  </a:moveTo>
                  <a:lnTo>
                    <a:pt x="33323" y="385632"/>
                  </a:lnTo>
                </a:path>
                <a:path w="107950" h="853440">
                  <a:moveTo>
                    <a:pt x="33323" y="393852"/>
                  </a:moveTo>
                  <a:lnTo>
                    <a:pt x="41537" y="763228"/>
                  </a:lnTo>
                </a:path>
                <a:path w="107950" h="853440">
                  <a:moveTo>
                    <a:pt x="41537" y="771356"/>
                  </a:moveTo>
                  <a:lnTo>
                    <a:pt x="49845" y="746602"/>
                  </a:lnTo>
                </a:path>
                <a:path w="107950" h="853440">
                  <a:moveTo>
                    <a:pt x="49845" y="738381"/>
                  </a:moveTo>
                  <a:lnTo>
                    <a:pt x="49845" y="549768"/>
                  </a:lnTo>
                </a:path>
                <a:path w="107950" h="853440">
                  <a:moveTo>
                    <a:pt x="49845" y="541547"/>
                  </a:moveTo>
                  <a:lnTo>
                    <a:pt x="66366" y="65395"/>
                  </a:lnTo>
                </a:path>
                <a:path w="107950" h="853440">
                  <a:moveTo>
                    <a:pt x="66366" y="57267"/>
                  </a:moveTo>
                  <a:lnTo>
                    <a:pt x="66366" y="73801"/>
                  </a:lnTo>
                </a:path>
                <a:path w="107950" h="853440">
                  <a:moveTo>
                    <a:pt x="66366" y="82021"/>
                  </a:moveTo>
                  <a:lnTo>
                    <a:pt x="74674" y="254286"/>
                  </a:lnTo>
                </a:path>
                <a:path w="107950" h="853440">
                  <a:moveTo>
                    <a:pt x="74674" y="262507"/>
                  </a:moveTo>
                  <a:lnTo>
                    <a:pt x="82888" y="680929"/>
                  </a:lnTo>
                </a:path>
                <a:path w="107950" h="853440">
                  <a:moveTo>
                    <a:pt x="82888" y="689334"/>
                  </a:moveTo>
                  <a:lnTo>
                    <a:pt x="91195" y="672708"/>
                  </a:lnTo>
                </a:path>
                <a:path w="107950" h="853440">
                  <a:moveTo>
                    <a:pt x="91195" y="664580"/>
                  </a:moveTo>
                  <a:lnTo>
                    <a:pt x="91195" y="484095"/>
                  </a:lnTo>
                </a:path>
                <a:path w="107950" h="853440">
                  <a:moveTo>
                    <a:pt x="91195" y="475874"/>
                  </a:moveTo>
                  <a:lnTo>
                    <a:pt x="107717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4503190" y="668415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4507325" y="6696466"/>
              <a:ext cx="25400" cy="615950"/>
            </a:xfrm>
            <a:custGeom>
              <a:avLst/>
              <a:gdLst/>
              <a:ahLst/>
              <a:cxnLst/>
              <a:rect l="l" t="t" r="r" b="b"/>
              <a:pathLst>
                <a:path w="25400" h="615950">
                  <a:moveTo>
                    <a:pt x="0" y="0"/>
                  </a:moveTo>
                  <a:lnTo>
                    <a:pt x="8307" y="82021"/>
                  </a:lnTo>
                </a:path>
                <a:path w="25400" h="615950">
                  <a:moveTo>
                    <a:pt x="8307" y="90242"/>
                  </a:moveTo>
                  <a:lnTo>
                    <a:pt x="25015" y="615441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4528206" y="731603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4532341" y="6647142"/>
              <a:ext cx="17145" cy="664845"/>
            </a:xfrm>
            <a:custGeom>
              <a:avLst/>
              <a:gdLst/>
              <a:ahLst/>
              <a:cxnLst/>
              <a:rect l="l" t="t" r="r" b="b"/>
              <a:pathLst>
                <a:path w="17145" h="664845">
                  <a:moveTo>
                    <a:pt x="0" y="664765"/>
                  </a:moveTo>
                  <a:lnTo>
                    <a:pt x="0" y="582743"/>
                  </a:lnTo>
                </a:path>
                <a:path w="17145" h="664845">
                  <a:moveTo>
                    <a:pt x="0" y="574338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4544728" y="663483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4548862" y="6614352"/>
              <a:ext cx="66675" cy="656590"/>
            </a:xfrm>
            <a:custGeom>
              <a:avLst/>
              <a:gdLst/>
              <a:ahLst/>
              <a:cxnLst/>
              <a:rect l="l" t="t" r="r" b="b"/>
              <a:pathLst>
                <a:path w="66675" h="656590">
                  <a:moveTo>
                    <a:pt x="0" y="32790"/>
                  </a:moveTo>
                  <a:lnTo>
                    <a:pt x="8307" y="114812"/>
                  </a:lnTo>
                </a:path>
                <a:path w="66675" h="656590">
                  <a:moveTo>
                    <a:pt x="8307" y="123032"/>
                  </a:moveTo>
                  <a:lnTo>
                    <a:pt x="24829" y="648231"/>
                  </a:lnTo>
                </a:path>
                <a:path w="66675" h="656590">
                  <a:moveTo>
                    <a:pt x="24829" y="656452"/>
                  </a:moveTo>
                  <a:lnTo>
                    <a:pt x="24829" y="640103"/>
                  </a:lnTo>
                </a:path>
                <a:path w="66675" h="656590">
                  <a:moveTo>
                    <a:pt x="24829" y="631882"/>
                  </a:moveTo>
                  <a:lnTo>
                    <a:pt x="33136" y="459618"/>
                  </a:lnTo>
                </a:path>
                <a:path w="66675" h="656590">
                  <a:moveTo>
                    <a:pt x="33136" y="451212"/>
                  </a:moveTo>
                  <a:lnTo>
                    <a:pt x="41350" y="8220"/>
                  </a:lnTo>
                </a:path>
                <a:path w="66675" h="656590">
                  <a:moveTo>
                    <a:pt x="41350" y="0"/>
                  </a:moveTo>
                  <a:lnTo>
                    <a:pt x="49658" y="16441"/>
                  </a:lnTo>
                </a:path>
                <a:path w="66675" h="656590">
                  <a:moveTo>
                    <a:pt x="49658" y="24569"/>
                  </a:moveTo>
                  <a:lnTo>
                    <a:pt x="49658" y="196834"/>
                  </a:lnTo>
                </a:path>
                <a:path w="66675" h="656590">
                  <a:moveTo>
                    <a:pt x="49658" y="205054"/>
                  </a:moveTo>
                  <a:lnTo>
                    <a:pt x="66180" y="62366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4610908" y="724214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4615042" y="6605947"/>
              <a:ext cx="58419" cy="640715"/>
            </a:xfrm>
            <a:custGeom>
              <a:avLst/>
              <a:gdLst/>
              <a:ahLst/>
              <a:cxnLst/>
              <a:rect l="l" t="t" r="r" b="b"/>
              <a:pathLst>
                <a:path w="58420" h="640715">
                  <a:moveTo>
                    <a:pt x="0" y="632067"/>
                  </a:moveTo>
                  <a:lnTo>
                    <a:pt x="0" y="550045"/>
                  </a:lnTo>
                </a:path>
                <a:path w="58420" h="640715">
                  <a:moveTo>
                    <a:pt x="0" y="541640"/>
                  </a:moveTo>
                  <a:lnTo>
                    <a:pt x="16521" y="8405"/>
                  </a:lnTo>
                </a:path>
                <a:path w="58420" h="640715">
                  <a:moveTo>
                    <a:pt x="16521" y="0"/>
                  </a:moveTo>
                  <a:lnTo>
                    <a:pt x="24829" y="16626"/>
                  </a:lnTo>
                </a:path>
                <a:path w="58420" h="640715">
                  <a:moveTo>
                    <a:pt x="24829" y="24846"/>
                  </a:moveTo>
                  <a:lnTo>
                    <a:pt x="24829" y="188890"/>
                  </a:lnTo>
                </a:path>
                <a:path w="58420" h="640715">
                  <a:moveTo>
                    <a:pt x="24829" y="197111"/>
                  </a:moveTo>
                  <a:lnTo>
                    <a:pt x="41537" y="632067"/>
                  </a:lnTo>
                </a:path>
                <a:path w="58420" h="640715">
                  <a:moveTo>
                    <a:pt x="41537" y="640288"/>
                  </a:moveTo>
                  <a:lnTo>
                    <a:pt x="41537" y="623939"/>
                  </a:lnTo>
                </a:path>
                <a:path w="58420" h="640715">
                  <a:moveTo>
                    <a:pt x="41537" y="615533"/>
                  </a:moveTo>
                  <a:lnTo>
                    <a:pt x="49845" y="435048"/>
                  </a:lnTo>
                </a:path>
                <a:path w="58420" h="640715">
                  <a:moveTo>
                    <a:pt x="49845" y="426827"/>
                  </a:moveTo>
                  <a:lnTo>
                    <a:pt x="58059" y="2484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4668967" y="661848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4681409" y="6630793"/>
              <a:ext cx="17145" cy="624205"/>
            </a:xfrm>
            <a:custGeom>
              <a:avLst/>
              <a:gdLst/>
              <a:ahLst/>
              <a:cxnLst/>
              <a:rect l="l" t="t" r="r" b="b"/>
              <a:pathLst>
                <a:path w="17145" h="624204">
                  <a:moveTo>
                    <a:pt x="0" y="0"/>
                  </a:moveTo>
                  <a:lnTo>
                    <a:pt x="0" y="82021"/>
                  </a:lnTo>
                </a:path>
                <a:path w="17145" h="624204">
                  <a:moveTo>
                    <a:pt x="0" y="90150"/>
                  </a:moveTo>
                  <a:lnTo>
                    <a:pt x="16521" y="62366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4693796" y="725849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4697931" y="6663491"/>
              <a:ext cx="25400" cy="591185"/>
            </a:xfrm>
            <a:custGeom>
              <a:avLst/>
              <a:gdLst/>
              <a:ahLst/>
              <a:cxnLst/>
              <a:rect l="l" t="t" r="r" b="b"/>
              <a:pathLst>
                <a:path w="25400" h="591184">
                  <a:moveTo>
                    <a:pt x="0" y="590964"/>
                  </a:moveTo>
                  <a:lnTo>
                    <a:pt x="8307" y="508849"/>
                  </a:lnTo>
                </a:path>
                <a:path w="25400" h="591184">
                  <a:moveTo>
                    <a:pt x="8307" y="500721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4718626" y="665118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4722760" y="6663491"/>
              <a:ext cx="17145" cy="624205"/>
            </a:xfrm>
            <a:custGeom>
              <a:avLst/>
              <a:gdLst/>
              <a:ahLst/>
              <a:cxnLst/>
              <a:rect l="l" t="t" r="r" b="b"/>
              <a:pathLst>
                <a:path w="17145" h="624204">
                  <a:moveTo>
                    <a:pt x="0" y="0"/>
                  </a:moveTo>
                  <a:lnTo>
                    <a:pt x="0" y="73893"/>
                  </a:lnTo>
                </a:path>
                <a:path w="17145" h="624204">
                  <a:moveTo>
                    <a:pt x="0" y="82021"/>
                  </a:moveTo>
                  <a:lnTo>
                    <a:pt x="16521" y="62366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4735147" y="729119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4739282" y="6712815"/>
              <a:ext cx="83185" cy="714375"/>
            </a:xfrm>
            <a:custGeom>
              <a:avLst/>
              <a:gdLst/>
              <a:ahLst/>
              <a:cxnLst/>
              <a:rect l="l" t="t" r="r" b="b"/>
              <a:pathLst>
                <a:path w="83185" h="714375">
                  <a:moveTo>
                    <a:pt x="0" y="582466"/>
                  </a:moveTo>
                  <a:lnTo>
                    <a:pt x="8307" y="566117"/>
                  </a:lnTo>
                </a:path>
                <a:path w="83185" h="714375">
                  <a:moveTo>
                    <a:pt x="8307" y="557989"/>
                  </a:moveTo>
                  <a:lnTo>
                    <a:pt x="8307" y="361155"/>
                  </a:lnTo>
                </a:path>
                <a:path w="83185" h="714375">
                  <a:moveTo>
                    <a:pt x="8307" y="352749"/>
                  </a:moveTo>
                  <a:lnTo>
                    <a:pt x="25015" y="8128"/>
                  </a:lnTo>
                </a:path>
                <a:path w="83185" h="714375">
                  <a:moveTo>
                    <a:pt x="25015" y="0"/>
                  </a:moveTo>
                  <a:lnTo>
                    <a:pt x="25015" y="16348"/>
                  </a:lnTo>
                </a:path>
                <a:path w="83185" h="714375">
                  <a:moveTo>
                    <a:pt x="25015" y="24569"/>
                  </a:moveTo>
                  <a:lnTo>
                    <a:pt x="33323" y="196834"/>
                  </a:lnTo>
                </a:path>
                <a:path w="83185" h="714375">
                  <a:moveTo>
                    <a:pt x="33323" y="204962"/>
                  </a:moveTo>
                  <a:lnTo>
                    <a:pt x="41630" y="640010"/>
                  </a:lnTo>
                </a:path>
                <a:path w="83185" h="714375">
                  <a:moveTo>
                    <a:pt x="41630" y="648231"/>
                  </a:moveTo>
                  <a:lnTo>
                    <a:pt x="49845" y="631790"/>
                  </a:lnTo>
                </a:path>
                <a:path w="83185" h="714375">
                  <a:moveTo>
                    <a:pt x="49845" y="623662"/>
                  </a:moveTo>
                  <a:lnTo>
                    <a:pt x="49845" y="467746"/>
                  </a:lnTo>
                </a:path>
                <a:path w="83185" h="714375">
                  <a:moveTo>
                    <a:pt x="49845" y="459525"/>
                  </a:moveTo>
                  <a:lnTo>
                    <a:pt x="66366" y="82021"/>
                  </a:lnTo>
                </a:path>
                <a:path w="83185" h="714375">
                  <a:moveTo>
                    <a:pt x="66366" y="73893"/>
                  </a:moveTo>
                  <a:lnTo>
                    <a:pt x="66366" y="90242"/>
                  </a:lnTo>
                </a:path>
                <a:path w="83185" h="714375">
                  <a:moveTo>
                    <a:pt x="66366" y="98370"/>
                  </a:moveTo>
                  <a:lnTo>
                    <a:pt x="74674" y="262507"/>
                  </a:lnTo>
                </a:path>
                <a:path w="83185" h="714375">
                  <a:moveTo>
                    <a:pt x="74674" y="270635"/>
                  </a:moveTo>
                  <a:lnTo>
                    <a:pt x="82888" y="71390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818036" y="743075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4830478" y="6885080"/>
              <a:ext cx="17145" cy="541655"/>
            </a:xfrm>
            <a:custGeom>
              <a:avLst/>
              <a:gdLst/>
              <a:ahLst/>
              <a:cxnLst/>
              <a:rect l="l" t="t" r="r" b="b"/>
              <a:pathLst>
                <a:path w="17145" h="541654">
                  <a:moveTo>
                    <a:pt x="0" y="541640"/>
                  </a:moveTo>
                  <a:lnTo>
                    <a:pt x="0" y="467746"/>
                  </a:lnTo>
                </a:path>
                <a:path w="17145" h="541654">
                  <a:moveTo>
                    <a:pt x="0" y="459525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4842865" y="687276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4846999" y="6885080"/>
              <a:ext cx="41910" cy="632460"/>
            </a:xfrm>
            <a:custGeom>
              <a:avLst/>
              <a:gdLst/>
              <a:ahLst/>
              <a:cxnLst/>
              <a:rect l="l" t="t" r="r" b="b"/>
              <a:pathLst>
                <a:path w="41910" h="632459">
                  <a:moveTo>
                    <a:pt x="0" y="0"/>
                  </a:moveTo>
                  <a:lnTo>
                    <a:pt x="8307" y="73893"/>
                  </a:lnTo>
                </a:path>
                <a:path w="41910" h="632459">
                  <a:moveTo>
                    <a:pt x="8307" y="82021"/>
                  </a:moveTo>
                  <a:lnTo>
                    <a:pt x="24829" y="623662"/>
                  </a:lnTo>
                </a:path>
                <a:path w="41910" h="632459">
                  <a:moveTo>
                    <a:pt x="24829" y="631882"/>
                  </a:moveTo>
                  <a:lnTo>
                    <a:pt x="24829" y="623662"/>
                  </a:lnTo>
                </a:path>
                <a:path w="41910" h="632459">
                  <a:moveTo>
                    <a:pt x="24829" y="615441"/>
                  </a:moveTo>
                  <a:lnTo>
                    <a:pt x="33323" y="451397"/>
                  </a:lnTo>
                </a:path>
                <a:path w="41910" h="632459">
                  <a:moveTo>
                    <a:pt x="33323" y="443176"/>
                  </a:moveTo>
                  <a:lnTo>
                    <a:pt x="41630" y="9837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4884496" y="697123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4888630" y="6983451"/>
              <a:ext cx="24765" cy="624205"/>
            </a:xfrm>
            <a:custGeom>
              <a:avLst/>
              <a:gdLst/>
              <a:ahLst/>
              <a:cxnLst/>
              <a:rect l="l" t="t" r="r" b="b"/>
              <a:pathLst>
                <a:path w="24764" h="624204">
                  <a:moveTo>
                    <a:pt x="0" y="0"/>
                  </a:moveTo>
                  <a:lnTo>
                    <a:pt x="8214" y="73893"/>
                  </a:lnTo>
                </a:path>
                <a:path w="24764" h="624204">
                  <a:moveTo>
                    <a:pt x="8214" y="82114"/>
                  </a:moveTo>
                  <a:lnTo>
                    <a:pt x="24735" y="62366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4909232" y="761151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4913366" y="7082099"/>
              <a:ext cx="41910" cy="632460"/>
            </a:xfrm>
            <a:custGeom>
              <a:avLst/>
              <a:gdLst/>
              <a:ahLst/>
              <a:cxnLst/>
              <a:rect l="l" t="t" r="r" b="b"/>
              <a:pathLst>
                <a:path w="41910" h="632459">
                  <a:moveTo>
                    <a:pt x="0" y="525014"/>
                  </a:moveTo>
                  <a:lnTo>
                    <a:pt x="0" y="451212"/>
                  </a:lnTo>
                </a:path>
                <a:path w="41910" h="632459">
                  <a:moveTo>
                    <a:pt x="0" y="442992"/>
                  </a:moveTo>
                  <a:lnTo>
                    <a:pt x="16521" y="8220"/>
                  </a:lnTo>
                </a:path>
                <a:path w="41910" h="632459">
                  <a:moveTo>
                    <a:pt x="16521" y="0"/>
                  </a:moveTo>
                  <a:lnTo>
                    <a:pt x="16521" y="16441"/>
                  </a:lnTo>
                </a:path>
                <a:path w="41910" h="632459">
                  <a:moveTo>
                    <a:pt x="16521" y="24569"/>
                  </a:moveTo>
                  <a:lnTo>
                    <a:pt x="24829" y="188705"/>
                  </a:lnTo>
                </a:path>
                <a:path w="41910" h="632459">
                  <a:moveTo>
                    <a:pt x="24829" y="196834"/>
                  </a:moveTo>
                  <a:lnTo>
                    <a:pt x="41350" y="63188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4950582" y="771811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954717" y="7205132"/>
              <a:ext cx="17145" cy="509270"/>
            </a:xfrm>
            <a:custGeom>
              <a:avLst/>
              <a:gdLst/>
              <a:ahLst/>
              <a:cxnLst/>
              <a:rect l="l" t="t" r="r" b="b"/>
              <a:pathLst>
                <a:path w="17145" h="509270">
                  <a:moveTo>
                    <a:pt x="0" y="508849"/>
                  </a:moveTo>
                  <a:lnTo>
                    <a:pt x="0" y="443176"/>
                  </a:lnTo>
                </a:path>
                <a:path w="17145" h="509270">
                  <a:moveTo>
                    <a:pt x="0" y="434956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967104" y="719282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4971238" y="7205132"/>
              <a:ext cx="41910" cy="624205"/>
            </a:xfrm>
            <a:custGeom>
              <a:avLst/>
              <a:gdLst/>
              <a:ahLst/>
              <a:cxnLst/>
              <a:rect l="l" t="t" r="r" b="b"/>
              <a:pathLst>
                <a:path w="41910" h="624204">
                  <a:moveTo>
                    <a:pt x="0" y="0"/>
                  </a:moveTo>
                  <a:lnTo>
                    <a:pt x="8307" y="73801"/>
                  </a:lnTo>
                </a:path>
                <a:path w="41910" h="624204">
                  <a:moveTo>
                    <a:pt x="8307" y="82021"/>
                  </a:moveTo>
                  <a:lnTo>
                    <a:pt x="25109" y="615441"/>
                  </a:lnTo>
                </a:path>
                <a:path w="41910" h="624204">
                  <a:moveTo>
                    <a:pt x="25109" y="623662"/>
                  </a:moveTo>
                  <a:lnTo>
                    <a:pt x="25109" y="607220"/>
                  </a:lnTo>
                </a:path>
                <a:path w="41910" h="624204">
                  <a:moveTo>
                    <a:pt x="25109" y="599092"/>
                  </a:moveTo>
                  <a:lnTo>
                    <a:pt x="33323" y="451305"/>
                  </a:lnTo>
                </a:path>
                <a:path w="41910" h="624204">
                  <a:moveTo>
                    <a:pt x="33323" y="443176"/>
                  </a:moveTo>
                  <a:lnTo>
                    <a:pt x="41630" y="11499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5008735" y="730781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5012869" y="7311908"/>
              <a:ext cx="25400" cy="607060"/>
            </a:xfrm>
            <a:custGeom>
              <a:avLst/>
              <a:gdLst/>
              <a:ahLst/>
              <a:cxnLst/>
              <a:rect l="l" t="t" r="r" b="b"/>
              <a:pathLst>
                <a:path w="25400" h="607059">
                  <a:moveTo>
                    <a:pt x="0" y="0"/>
                  </a:moveTo>
                  <a:lnTo>
                    <a:pt x="8214" y="65488"/>
                  </a:lnTo>
                </a:path>
                <a:path w="25400" h="607059">
                  <a:moveTo>
                    <a:pt x="8214" y="73893"/>
                  </a:moveTo>
                  <a:lnTo>
                    <a:pt x="24829" y="60703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5033564" y="792325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5037698" y="7410371"/>
              <a:ext cx="41275" cy="599440"/>
            </a:xfrm>
            <a:custGeom>
              <a:avLst/>
              <a:gdLst/>
              <a:ahLst/>
              <a:cxnLst/>
              <a:rect l="l" t="t" r="r" b="b"/>
              <a:pathLst>
                <a:path w="41275" h="599440">
                  <a:moveTo>
                    <a:pt x="0" y="508572"/>
                  </a:moveTo>
                  <a:lnTo>
                    <a:pt x="8214" y="434956"/>
                  </a:lnTo>
                </a:path>
                <a:path w="41275" h="599440">
                  <a:moveTo>
                    <a:pt x="8214" y="426550"/>
                  </a:moveTo>
                  <a:lnTo>
                    <a:pt x="16521" y="8128"/>
                  </a:lnTo>
                </a:path>
                <a:path w="41275" h="599440">
                  <a:moveTo>
                    <a:pt x="16521" y="0"/>
                  </a:moveTo>
                  <a:lnTo>
                    <a:pt x="24735" y="16348"/>
                  </a:lnTo>
                </a:path>
                <a:path w="41275" h="599440">
                  <a:moveTo>
                    <a:pt x="24735" y="24477"/>
                  </a:moveTo>
                  <a:lnTo>
                    <a:pt x="24735" y="180392"/>
                  </a:lnTo>
                </a:path>
                <a:path w="41275" h="599440">
                  <a:moveTo>
                    <a:pt x="24735" y="188613"/>
                  </a:moveTo>
                  <a:lnTo>
                    <a:pt x="41257" y="59907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5074822" y="801353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5078956" y="7516962"/>
              <a:ext cx="25400" cy="501015"/>
            </a:xfrm>
            <a:custGeom>
              <a:avLst/>
              <a:gdLst/>
              <a:ahLst/>
              <a:cxnLst/>
              <a:rect l="l" t="t" r="r" b="b"/>
              <a:pathLst>
                <a:path w="25400" h="501015">
                  <a:moveTo>
                    <a:pt x="0" y="500666"/>
                  </a:moveTo>
                  <a:lnTo>
                    <a:pt x="8307" y="434956"/>
                  </a:lnTo>
                </a:path>
                <a:path w="25400" h="501015">
                  <a:moveTo>
                    <a:pt x="8307" y="426827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5099651" y="750465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5103785" y="7516962"/>
              <a:ext cx="83185" cy="656590"/>
            </a:xfrm>
            <a:custGeom>
              <a:avLst/>
              <a:gdLst/>
              <a:ahLst/>
              <a:cxnLst/>
              <a:rect l="l" t="t" r="r" b="b"/>
              <a:pathLst>
                <a:path w="83185" h="656590">
                  <a:moveTo>
                    <a:pt x="0" y="0"/>
                  </a:moveTo>
                  <a:lnTo>
                    <a:pt x="0" y="73801"/>
                  </a:lnTo>
                </a:path>
                <a:path w="83185" h="656590">
                  <a:moveTo>
                    <a:pt x="0" y="82021"/>
                  </a:moveTo>
                  <a:lnTo>
                    <a:pt x="16801" y="574532"/>
                  </a:lnTo>
                </a:path>
                <a:path w="83185" h="656590">
                  <a:moveTo>
                    <a:pt x="16801" y="582706"/>
                  </a:moveTo>
                  <a:lnTo>
                    <a:pt x="25015" y="574532"/>
                  </a:lnTo>
                </a:path>
                <a:path w="83185" h="656590">
                  <a:moveTo>
                    <a:pt x="25015" y="566348"/>
                  </a:moveTo>
                  <a:lnTo>
                    <a:pt x="25015" y="418607"/>
                  </a:lnTo>
                </a:path>
                <a:path w="83185" h="656590">
                  <a:moveTo>
                    <a:pt x="25015" y="410386"/>
                  </a:moveTo>
                  <a:lnTo>
                    <a:pt x="41630" y="82021"/>
                  </a:lnTo>
                </a:path>
                <a:path w="83185" h="656590">
                  <a:moveTo>
                    <a:pt x="41630" y="73801"/>
                  </a:moveTo>
                  <a:lnTo>
                    <a:pt x="41630" y="90150"/>
                  </a:lnTo>
                </a:path>
                <a:path w="83185" h="656590">
                  <a:moveTo>
                    <a:pt x="41630" y="98647"/>
                  </a:moveTo>
                  <a:lnTo>
                    <a:pt x="49845" y="254471"/>
                  </a:lnTo>
                </a:path>
                <a:path w="83185" h="656590">
                  <a:moveTo>
                    <a:pt x="49845" y="262691"/>
                  </a:moveTo>
                  <a:lnTo>
                    <a:pt x="58152" y="648397"/>
                  </a:lnTo>
                </a:path>
                <a:path w="83185" h="656590">
                  <a:moveTo>
                    <a:pt x="58152" y="656572"/>
                  </a:moveTo>
                  <a:lnTo>
                    <a:pt x="66366" y="648397"/>
                  </a:lnTo>
                </a:path>
                <a:path w="83185" h="656590">
                  <a:moveTo>
                    <a:pt x="66366" y="640214"/>
                  </a:moveTo>
                  <a:lnTo>
                    <a:pt x="66366" y="492482"/>
                  </a:lnTo>
                </a:path>
                <a:path w="83185" h="656590">
                  <a:moveTo>
                    <a:pt x="66366" y="484280"/>
                  </a:moveTo>
                  <a:lnTo>
                    <a:pt x="82888" y="147694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5182539" y="7652346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5186674" y="7664657"/>
              <a:ext cx="17145" cy="549910"/>
            </a:xfrm>
            <a:custGeom>
              <a:avLst/>
              <a:gdLst/>
              <a:ahLst/>
              <a:cxnLst/>
              <a:rect l="l" t="t" r="r" b="b"/>
              <a:pathLst>
                <a:path w="17145" h="549909">
                  <a:moveTo>
                    <a:pt x="0" y="0"/>
                  </a:moveTo>
                  <a:lnTo>
                    <a:pt x="0" y="73893"/>
                  </a:lnTo>
                </a:path>
                <a:path w="17145" h="549909">
                  <a:moveTo>
                    <a:pt x="0" y="82021"/>
                  </a:moveTo>
                  <a:lnTo>
                    <a:pt x="16615" y="549796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5199154" y="821853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5211503" y="7713981"/>
              <a:ext cx="17145" cy="501015"/>
            </a:xfrm>
            <a:custGeom>
              <a:avLst/>
              <a:gdLst/>
              <a:ahLst/>
              <a:cxnLst/>
              <a:rect l="l" t="t" r="r" b="b"/>
              <a:pathLst>
                <a:path w="17145" h="501015">
                  <a:moveTo>
                    <a:pt x="0" y="500472"/>
                  </a:moveTo>
                  <a:lnTo>
                    <a:pt x="0" y="434780"/>
                  </a:lnTo>
                </a:path>
                <a:path w="17145" h="501015">
                  <a:moveTo>
                    <a:pt x="0" y="426606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5223890" y="770167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5228024" y="7713981"/>
              <a:ext cx="17145" cy="534035"/>
            </a:xfrm>
            <a:custGeom>
              <a:avLst/>
              <a:gdLst/>
              <a:ahLst/>
              <a:cxnLst/>
              <a:rect l="l" t="t" r="r" b="b"/>
              <a:pathLst>
                <a:path w="17145" h="534034">
                  <a:moveTo>
                    <a:pt x="0" y="0"/>
                  </a:moveTo>
                  <a:lnTo>
                    <a:pt x="8494" y="57452"/>
                  </a:lnTo>
                </a:path>
                <a:path w="17145" h="534034">
                  <a:moveTo>
                    <a:pt x="8494" y="65672"/>
                  </a:moveTo>
                  <a:lnTo>
                    <a:pt x="16801" y="53342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5240692" y="825149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5253134" y="7738551"/>
              <a:ext cx="58419" cy="525780"/>
            </a:xfrm>
            <a:custGeom>
              <a:avLst/>
              <a:gdLst/>
              <a:ahLst/>
              <a:cxnLst/>
              <a:rect l="l" t="t" r="r" b="b"/>
              <a:pathLst>
                <a:path w="58420" h="525779">
                  <a:moveTo>
                    <a:pt x="0" y="508859"/>
                  </a:moveTo>
                  <a:lnTo>
                    <a:pt x="0" y="451351"/>
                  </a:lnTo>
                </a:path>
                <a:path w="58420" h="525779">
                  <a:moveTo>
                    <a:pt x="0" y="443167"/>
                  </a:moveTo>
                  <a:lnTo>
                    <a:pt x="16521" y="8128"/>
                  </a:lnTo>
                </a:path>
                <a:path w="58420" h="525779">
                  <a:moveTo>
                    <a:pt x="16521" y="0"/>
                  </a:moveTo>
                  <a:lnTo>
                    <a:pt x="16521" y="8128"/>
                  </a:lnTo>
                </a:path>
                <a:path w="58420" h="525779">
                  <a:moveTo>
                    <a:pt x="16521" y="16348"/>
                  </a:moveTo>
                  <a:lnTo>
                    <a:pt x="24735" y="155915"/>
                  </a:lnTo>
                </a:path>
                <a:path w="58420" h="525779">
                  <a:moveTo>
                    <a:pt x="24735" y="164043"/>
                  </a:moveTo>
                  <a:lnTo>
                    <a:pt x="41350" y="517033"/>
                  </a:lnTo>
                </a:path>
                <a:path w="58420" h="525779">
                  <a:moveTo>
                    <a:pt x="41350" y="525217"/>
                  </a:moveTo>
                  <a:lnTo>
                    <a:pt x="41350" y="517033"/>
                  </a:lnTo>
                </a:path>
                <a:path w="58420" h="525779">
                  <a:moveTo>
                    <a:pt x="41350" y="508859"/>
                  </a:moveTo>
                  <a:lnTo>
                    <a:pt x="49565" y="361118"/>
                  </a:lnTo>
                </a:path>
                <a:path w="58420" h="525779">
                  <a:moveTo>
                    <a:pt x="49565" y="352943"/>
                  </a:moveTo>
                  <a:lnTo>
                    <a:pt x="57872" y="8128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5306872" y="7734460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5311006" y="7722202"/>
              <a:ext cx="66675" cy="533400"/>
            </a:xfrm>
            <a:custGeom>
              <a:avLst/>
              <a:gdLst/>
              <a:ahLst/>
              <a:cxnLst/>
              <a:rect l="l" t="t" r="r" b="b"/>
              <a:pathLst>
                <a:path w="66675" h="533400">
                  <a:moveTo>
                    <a:pt x="0" y="24477"/>
                  </a:moveTo>
                  <a:lnTo>
                    <a:pt x="8214" y="90150"/>
                  </a:lnTo>
                </a:path>
                <a:path w="66675" h="533400">
                  <a:moveTo>
                    <a:pt x="8214" y="98370"/>
                  </a:moveTo>
                  <a:lnTo>
                    <a:pt x="24735" y="525208"/>
                  </a:lnTo>
                </a:path>
                <a:path w="66675" h="533400">
                  <a:moveTo>
                    <a:pt x="24735" y="533382"/>
                  </a:moveTo>
                  <a:lnTo>
                    <a:pt x="24735" y="517024"/>
                  </a:lnTo>
                </a:path>
                <a:path w="66675" h="533400">
                  <a:moveTo>
                    <a:pt x="24735" y="508840"/>
                  </a:moveTo>
                  <a:lnTo>
                    <a:pt x="33043" y="377467"/>
                  </a:lnTo>
                </a:path>
                <a:path w="66675" h="533400">
                  <a:moveTo>
                    <a:pt x="33043" y="369292"/>
                  </a:moveTo>
                  <a:lnTo>
                    <a:pt x="41537" y="8128"/>
                  </a:lnTo>
                </a:path>
                <a:path w="66675" h="533400">
                  <a:moveTo>
                    <a:pt x="41537" y="0"/>
                  </a:moveTo>
                  <a:lnTo>
                    <a:pt x="49845" y="16348"/>
                  </a:lnTo>
                </a:path>
                <a:path w="66675" h="533400">
                  <a:moveTo>
                    <a:pt x="49845" y="24477"/>
                  </a:moveTo>
                  <a:lnTo>
                    <a:pt x="49845" y="155915"/>
                  </a:lnTo>
                </a:path>
                <a:path w="66675" h="533400">
                  <a:moveTo>
                    <a:pt x="49845" y="164043"/>
                  </a:moveTo>
                  <a:lnTo>
                    <a:pt x="66366" y="492251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5373239" y="8218537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5377373" y="7697632"/>
              <a:ext cx="17145" cy="516890"/>
            </a:xfrm>
            <a:custGeom>
              <a:avLst/>
              <a:gdLst/>
              <a:ahLst/>
              <a:cxnLst/>
              <a:rect l="l" t="t" r="r" b="b"/>
              <a:pathLst>
                <a:path w="17145" h="516890">
                  <a:moveTo>
                    <a:pt x="0" y="516821"/>
                  </a:moveTo>
                  <a:lnTo>
                    <a:pt x="0" y="451129"/>
                  </a:lnTo>
                </a:path>
                <a:path w="17145" h="516890">
                  <a:moveTo>
                    <a:pt x="0" y="442955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5389760" y="768532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5402202" y="7689412"/>
              <a:ext cx="17145" cy="467995"/>
            </a:xfrm>
            <a:custGeom>
              <a:avLst/>
              <a:gdLst/>
              <a:ahLst/>
              <a:cxnLst/>
              <a:rect l="l" t="t" r="r" b="b"/>
              <a:pathLst>
                <a:path w="17145" h="467995">
                  <a:moveTo>
                    <a:pt x="0" y="0"/>
                  </a:moveTo>
                  <a:lnTo>
                    <a:pt x="0" y="65488"/>
                  </a:lnTo>
                </a:path>
                <a:path w="17145" h="467995">
                  <a:moveTo>
                    <a:pt x="0" y="73616"/>
                  </a:moveTo>
                  <a:lnTo>
                    <a:pt x="16521" y="467765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5414590" y="816126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5418724" y="7566286"/>
              <a:ext cx="66675" cy="599440"/>
            </a:xfrm>
            <a:custGeom>
              <a:avLst/>
              <a:gdLst/>
              <a:ahLst/>
              <a:cxnLst/>
              <a:rect l="l" t="t" r="r" b="b"/>
              <a:pathLst>
                <a:path w="66675" h="599440">
                  <a:moveTo>
                    <a:pt x="0" y="599073"/>
                  </a:moveTo>
                  <a:lnTo>
                    <a:pt x="8214" y="533382"/>
                  </a:lnTo>
                </a:path>
                <a:path w="66675" h="599440">
                  <a:moveTo>
                    <a:pt x="8214" y="525208"/>
                  </a:moveTo>
                  <a:lnTo>
                    <a:pt x="24735" y="73801"/>
                  </a:lnTo>
                </a:path>
                <a:path w="66675" h="599440">
                  <a:moveTo>
                    <a:pt x="24735" y="65672"/>
                  </a:moveTo>
                  <a:lnTo>
                    <a:pt x="24735" y="73801"/>
                  </a:lnTo>
                </a:path>
                <a:path w="66675" h="599440">
                  <a:moveTo>
                    <a:pt x="24735" y="82021"/>
                  </a:moveTo>
                  <a:lnTo>
                    <a:pt x="33043" y="246065"/>
                  </a:lnTo>
                </a:path>
                <a:path w="66675" h="599440">
                  <a:moveTo>
                    <a:pt x="33043" y="254286"/>
                  </a:moveTo>
                  <a:lnTo>
                    <a:pt x="41350" y="517024"/>
                  </a:lnTo>
                </a:path>
                <a:path w="66675" h="599440">
                  <a:moveTo>
                    <a:pt x="41350" y="525208"/>
                  </a:moveTo>
                  <a:lnTo>
                    <a:pt x="41350" y="517024"/>
                  </a:lnTo>
                </a:path>
                <a:path w="66675" h="599440">
                  <a:moveTo>
                    <a:pt x="41350" y="508840"/>
                  </a:moveTo>
                  <a:lnTo>
                    <a:pt x="49845" y="369283"/>
                  </a:lnTo>
                </a:path>
                <a:path w="66675" h="599440">
                  <a:moveTo>
                    <a:pt x="49845" y="361062"/>
                  </a:moveTo>
                  <a:lnTo>
                    <a:pt x="66366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5480956" y="755397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5485090" y="7476044"/>
              <a:ext cx="41910" cy="533400"/>
            </a:xfrm>
            <a:custGeom>
              <a:avLst/>
              <a:gdLst/>
              <a:ahLst/>
              <a:cxnLst/>
              <a:rect l="l" t="t" r="r" b="b"/>
              <a:pathLst>
                <a:path w="41910" h="533400">
                  <a:moveTo>
                    <a:pt x="0" y="90242"/>
                  </a:moveTo>
                  <a:lnTo>
                    <a:pt x="0" y="147694"/>
                  </a:lnTo>
                </a:path>
                <a:path w="41910" h="533400">
                  <a:moveTo>
                    <a:pt x="0" y="155915"/>
                  </a:moveTo>
                  <a:lnTo>
                    <a:pt x="16521" y="525198"/>
                  </a:lnTo>
                </a:path>
                <a:path w="41910" h="533400">
                  <a:moveTo>
                    <a:pt x="16521" y="533400"/>
                  </a:moveTo>
                  <a:lnTo>
                    <a:pt x="16521" y="525198"/>
                  </a:lnTo>
                </a:path>
                <a:path w="41910" h="533400">
                  <a:moveTo>
                    <a:pt x="16521" y="516793"/>
                  </a:moveTo>
                  <a:lnTo>
                    <a:pt x="24829" y="377503"/>
                  </a:lnTo>
                </a:path>
                <a:path w="41910" h="533400">
                  <a:moveTo>
                    <a:pt x="24829" y="369283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5522307" y="746373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5526441" y="7476044"/>
              <a:ext cx="17145" cy="426720"/>
            </a:xfrm>
            <a:custGeom>
              <a:avLst/>
              <a:gdLst/>
              <a:ahLst/>
              <a:cxnLst/>
              <a:rect l="l" t="t" r="r" b="b"/>
              <a:pathLst>
                <a:path w="17145" h="426720">
                  <a:moveTo>
                    <a:pt x="0" y="0"/>
                  </a:moveTo>
                  <a:lnTo>
                    <a:pt x="0" y="57267"/>
                  </a:lnTo>
                </a:path>
                <a:path w="17145" h="426720">
                  <a:moveTo>
                    <a:pt x="0" y="65672"/>
                  </a:moveTo>
                  <a:lnTo>
                    <a:pt x="16521" y="42655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5538829" y="790672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5542963" y="7385801"/>
              <a:ext cx="25400" cy="516890"/>
            </a:xfrm>
            <a:custGeom>
              <a:avLst/>
              <a:gdLst/>
              <a:ahLst/>
              <a:cxnLst/>
              <a:rect l="l" t="t" r="r" b="b"/>
              <a:pathLst>
                <a:path w="25400" h="516890">
                  <a:moveTo>
                    <a:pt x="0" y="516793"/>
                  </a:moveTo>
                  <a:lnTo>
                    <a:pt x="8214" y="451120"/>
                  </a:lnTo>
                </a:path>
                <a:path w="25400" h="516890">
                  <a:moveTo>
                    <a:pt x="8214" y="442992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563658" y="7373305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5567792" y="7385801"/>
              <a:ext cx="17145" cy="410209"/>
            </a:xfrm>
            <a:custGeom>
              <a:avLst/>
              <a:gdLst/>
              <a:ahLst/>
              <a:cxnLst/>
              <a:rect l="l" t="t" r="r" b="b"/>
              <a:pathLst>
                <a:path w="17145" h="410209">
                  <a:moveTo>
                    <a:pt x="0" y="0"/>
                  </a:moveTo>
                  <a:lnTo>
                    <a:pt x="8214" y="131161"/>
                  </a:lnTo>
                </a:path>
                <a:path w="17145" h="410209">
                  <a:moveTo>
                    <a:pt x="8214" y="139289"/>
                  </a:moveTo>
                  <a:lnTo>
                    <a:pt x="16521" y="410201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580179" y="780013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584314" y="7278933"/>
              <a:ext cx="25400" cy="517525"/>
            </a:xfrm>
            <a:custGeom>
              <a:avLst/>
              <a:gdLst/>
              <a:ahLst/>
              <a:cxnLst/>
              <a:rect l="l" t="t" r="r" b="b"/>
              <a:pathLst>
                <a:path w="25400" h="517525">
                  <a:moveTo>
                    <a:pt x="0" y="517070"/>
                  </a:moveTo>
                  <a:lnTo>
                    <a:pt x="8494" y="459618"/>
                  </a:lnTo>
                </a:path>
                <a:path w="25400" h="517525">
                  <a:moveTo>
                    <a:pt x="8494" y="451397"/>
                  </a:moveTo>
                  <a:lnTo>
                    <a:pt x="25015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5605195" y="726671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609330" y="7164213"/>
              <a:ext cx="66675" cy="534035"/>
            </a:xfrm>
            <a:custGeom>
              <a:avLst/>
              <a:gdLst/>
              <a:ahLst/>
              <a:cxnLst/>
              <a:rect l="l" t="t" r="r" b="b"/>
              <a:pathLst>
                <a:path w="66675" h="534034">
                  <a:moveTo>
                    <a:pt x="0" y="114719"/>
                  </a:moveTo>
                  <a:lnTo>
                    <a:pt x="8307" y="164043"/>
                  </a:lnTo>
                </a:path>
                <a:path w="66675" h="534034">
                  <a:moveTo>
                    <a:pt x="8307" y="172264"/>
                  </a:moveTo>
                  <a:lnTo>
                    <a:pt x="16521" y="525198"/>
                  </a:lnTo>
                </a:path>
                <a:path w="66675" h="534034">
                  <a:moveTo>
                    <a:pt x="16521" y="533419"/>
                  </a:moveTo>
                  <a:lnTo>
                    <a:pt x="24829" y="516793"/>
                  </a:lnTo>
                </a:path>
                <a:path w="66675" h="534034">
                  <a:moveTo>
                    <a:pt x="24829" y="508665"/>
                  </a:moveTo>
                  <a:lnTo>
                    <a:pt x="24829" y="377503"/>
                  </a:lnTo>
                </a:path>
                <a:path w="66675" h="534034">
                  <a:moveTo>
                    <a:pt x="24829" y="369098"/>
                  </a:moveTo>
                  <a:lnTo>
                    <a:pt x="41350" y="8128"/>
                  </a:lnTo>
                </a:path>
                <a:path w="66675" h="534034">
                  <a:moveTo>
                    <a:pt x="41350" y="0"/>
                  </a:moveTo>
                  <a:lnTo>
                    <a:pt x="41350" y="8128"/>
                  </a:lnTo>
                </a:path>
                <a:path w="66675" h="534034">
                  <a:moveTo>
                    <a:pt x="41350" y="16348"/>
                  </a:moveTo>
                  <a:lnTo>
                    <a:pt x="49658" y="172264"/>
                  </a:lnTo>
                </a:path>
                <a:path w="66675" h="534034">
                  <a:moveTo>
                    <a:pt x="49658" y="180392"/>
                  </a:moveTo>
                  <a:lnTo>
                    <a:pt x="66180" y="410201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671375" y="757854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5675510" y="7073970"/>
              <a:ext cx="17145" cy="501015"/>
            </a:xfrm>
            <a:custGeom>
              <a:avLst/>
              <a:gdLst/>
              <a:ahLst/>
              <a:cxnLst/>
              <a:rect l="l" t="t" r="r" b="b"/>
              <a:pathLst>
                <a:path w="17145" h="501015">
                  <a:moveTo>
                    <a:pt x="0" y="500444"/>
                  </a:moveTo>
                  <a:lnTo>
                    <a:pt x="0" y="442992"/>
                  </a:lnTo>
                </a:path>
                <a:path w="17145" h="501015">
                  <a:moveTo>
                    <a:pt x="0" y="434771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687897" y="706147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5692032" y="7073970"/>
              <a:ext cx="25400" cy="394335"/>
            </a:xfrm>
            <a:custGeom>
              <a:avLst/>
              <a:gdLst/>
              <a:ahLst/>
              <a:cxnLst/>
              <a:rect l="l" t="t" r="r" b="b"/>
              <a:pathLst>
                <a:path w="25400" h="394334">
                  <a:moveTo>
                    <a:pt x="0" y="0"/>
                  </a:moveTo>
                  <a:lnTo>
                    <a:pt x="8214" y="122940"/>
                  </a:lnTo>
                </a:path>
                <a:path w="25400" h="394334">
                  <a:moveTo>
                    <a:pt x="8214" y="131161"/>
                  </a:moveTo>
                  <a:lnTo>
                    <a:pt x="25015" y="393852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5712913" y="747195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5717047" y="6975322"/>
              <a:ext cx="17145" cy="501015"/>
            </a:xfrm>
            <a:custGeom>
              <a:avLst/>
              <a:gdLst/>
              <a:ahLst/>
              <a:cxnLst/>
              <a:rect l="l" t="t" r="r" b="b"/>
              <a:pathLst>
                <a:path w="17145" h="501015">
                  <a:moveTo>
                    <a:pt x="0" y="500721"/>
                  </a:moveTo>
                  <a:lnTo>
                    <a:pt x="0" y="443176"/>
                  </a:lnTo>
                </a:path>
                <a:path w="17145" h="501015">
                  <a:moveTo>
                    <a:pt x="0" y="435048"/>
                  </a:moveTo>
                  <a:lnTo>
                    <a:pt x="16521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5729435" y="696301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5733569" y="6893300"/>
              <a:ext cx="41910" cy="484505"/>
            </a:xfrm>
            <a:custGeom>
              <a:avLst/>
              <a:gdLst/>
              <a:ahLst/>
              <a:cxnLst/>
              <a:rect l="l" t="t" r="r" b="b"/>
              <a:pathLst>
                <a:path w="41910" h="484504">
                  <a:moveTo>
                    <a:pt x="0" y="82021"/>
                  </a:moveTo>
                  <a:lnTo>
                    <a:pt x="8307" y="131345"/>
                  </a:lnTo>
                </a:path>
                <a:path w="41910" h="484504">
                  <a:moveTo>
                    <a:pt x="8307" y="139474"/>
                  </a:moveTo>
                  <a:lnTo>
                    <a:pt x="24829" y="475874"/>
                  </a:lnTo>
                </a:path>
                <a:path w="41910" h="484504">
                  <a:moveTo>
                    <a:pt x="24829" y="484095"/>
                  </a:moveTo>
                  <a:lnTo>
                    <a:pt x="24829" y="475874"/>
                  </a:lnTo>
                </a:path>
                <a:path w="41910" h="484504">
                  <a:moveTo>
                    <a:pt x="24829" y="467746"/>
                  </a:moveTo>
                  <a:lnTo>
                    <a:pt x="33136" y="344713"/>
                  </a:lnTo>
                </a:path>
                <a:path w="41910" h="484504">
                  <a:moveTo>
                    <a:pt x="33136" y="336585"/>
                  </a:moveTo>
                  <a:lnTo>
                    <a:pt x="41350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5770786" y="6880989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5783228" y="6885080"/>
              <a:ext cx="17145" cy="402590"/>
            </a:xfrm>
            <a:custGeom>
              <a:avLst/>
              <a:gdLst/>
              <a:ahLst/>
              <a:cxnLst/>
              <a:rect l="l" t="t" r="r" b="b"/>
              <a:pathLst>
                <a:path w="17145" h="402590">
                  <a:moveTo>
                    <a:pt x="0" y="0"/>
                  </a:moveTo>
                  <a:lnTo>
                    <a:pt x="0" y="49323"/>
                  </a:lnTo>
                </a:path>
                <a:path w="17145" h="402590">
                  <a:moveTo>
                    <a:pt x="0" y="57544"/>
                  </a:moveTo>
                  <a:lnTo>
                    <a:pt x="16521" y="40207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5795615" y="729119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5799749" y="6753734"/>
              <a:ext cx="83185" cy="534035"/>
            </a:xfrm>
            <a:custGeom>
              <a:avLst/>
              <a:gdLst/>
              <a:ahLst/>
              <a:cxnLst/>
              <a:rect l="l" t="t" r="r" b="b"/>
              <a:pathLst>
                <a:path w="83185" h="534034">
                  <a:moveTo>
                    <a:pt x="0" y="533419"/>
                  </a:moveTo>
                  <a:lnTo>
                    <a:pt x="8214" y="484280"/>
                  </a:lnTo>
                </a:path>
                <a:path w="83185" h="534034">
                  <a:moveTo>
                    <a:pt x="8214" y="476151"/>
                  </a:moveTo>
                  <a:lnTo>
                    <a:pt x="25015" y="65672"/>
                  </a:lnTo>
                </a:path>
                <a:path w="83185" h="534034">
                  <a:moveTo>
                    <a:pt x="25015" y="57452"/>
                  </a:moveTo>
                  <a:lnTo>
                    <a:pt x="25015" y="65672"/>
                  </a:lnTo>
                </a:path>
                <a:path w="83185" h="534034">
                  <a:moveTo>
                    <a:pt x="25015" y="73801"/>
                  </a:moveTo>
                  <a:lnTo>
                    <a:pt x="25015" y="188890"/>
                  </a:lnTo>
                </a:path>
                <a:path w="83185" h="534034">
                  <a:moveTo>
                    <a:pt x="25015" y="197018"/>
                  </a:moveTo>
                  <a:lnTo>
                    <a:pt x="41537" y="467746"/>
                  </a:lnTo>
                </a:path>
                <a:path w="83185" h="534034">
                  <a:moveTo>
                    <a:pt x="41537" y="476151"/>
                  </a:moveTo>
                  <a:lnTo>
                    <a:pt x="41537" y="467746"/>
                  </a:lnTo>
                </a:path>
                <a:path w="83185" h="534034">
                  <a:moveTo>
                    <a:pt x="41537" y="459525"/>
                  </a:moveTo>
                  <a:lnTo>
                    <a:pt x="49845" y="336585"/>
                  </a:lnTo>
                </a:path>
                <a:path w="83185" h="534034">
                  <a:moveTo>
                    <a:pt x="49845" y="328364"/>
                  </a:moveTo>
                  <a:lnTo>
                    <a:pt x="66366" y="8128"/>
                  </a:lnTo>
                </a:path>
                <a:path w="83185" h="534034">
                  <a:moveTo>
                    <a:pt x="66366" y="0"/>
                  </a:moveTo>
                  <a:lnTo>
                    <a:pt x="66366" y="8128"/>
                  </a:lnTo>
                </a:path>
                <a:path w="83185" h="534034">
                  <a:moveTo>
                    <a:pt x="66366" y="16533"/>
                  </a:moveTo>
                  <a:lnTo>
                    <a:pt x="74674" y="131345"/>
                  </a:lnTo>
                </a:path>
                <a:path w="83185" h="534034">
                  <a:moveTo>
                    <a:pt x="74674" y="139566"/>
                  </a:moveTo>
                  <a:lnTo>
                    <a:pt x="82888" y="418607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5878503" y="7176471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5882637" y="6729164"/>
              <a:ext cx="25400" cy="443230"/>
            </a:xfrm>
            <a:custGeom>
              <a:avLst/>
              <a:gdLst/>
              <a:ahLst/>
              <a:cxnLst/>
              <a:rect l="l" t="t" r="r" b="b"/>
              <a:pathLst>
                <a:path w="25400" h="443229">
                  <a:moveTo>
                    <a:pt x="0" y="443176"/>
                  </a:moveTo>
                  <a:lnTo>
                    <a:pt x="8307" y="385724"/>
                  </a:lnTo>
                </a:path>
                <a:path w="25400" h="443229">
                  <a:moveTo>
                    <a:pt x="8307" y="377503"/>
                  </a:moveTo>
                  <a:lnTo>
                    <a:pt x="24829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5903332" y="6716853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5907466" y="6720944"/>
              <a:ext cx="41910" cy="426720"/>
            </a:xfrm>
            <a:custGeom>
              <a:avLst/>
              <a:gdLst/>
              <a:ahLst/>
              <a:cxnLst/>
              <a:rect l="l" t="t" r="r" b="b"/>
              <a:pathLst>
                <a:path w="41910" h="426720">
                  <a:moveTo>
                    <a:pt x="0" y="8220"/>
                  </a:moveTo>
                  <a:lnTo>
                    <a:pt x="0" y="57544"/>
                  </a:lnTo>
                </a:path>
                <a:path w="41910" h="426720">
                  <a:moveTo>
                    <a:pt x="0" y="65765"/>
                  </a:moveTo>
                  <a:lnTo>
                    <a:pt x="16521" y="418422"/>
                  </a:lnTo>
                </a:path>
                <a:path w="41910" h="426720">
                  <a:moveTo>
                    <a:pt x="16521" y="426643"/>
                  </a:moveTo>
                  <a:lnTo>
                    <a:pt x="24829" y="418422"/>
                  </a:lnTo>
                </a:path>
                <a:path w="41910" h="426720">
                  <a:moveTo>
                    <a:pt x="24829" y="410294"/>
                  </a:moveTo>
                  <a:lnTo>
                    <a:pt x="24829" y="262507"/>
                  </a:lnTo>
                </a:path>
                <a:path w="41910" h="426720">
                  <a:moveTo>
                    <a:pt x="24829" y="254378"/>
                  </a:moveTo>
                  <a:lnTo>
                    <a:pt x="41537" y="0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5944870" y="6708724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5949004" y="6712815"/>
              <a:ext cx="8890" cy="189230"/>
            </a:xfrm>
            <a:custGeom>
              <a:avLst/>
              <a:gdLst/>
              <a:ahLst/>
              <a:cxnLst/>
              <a:rect l="l" t="t" r="r" b="b"/>
              <a:pathLst>
                <a:path w="8889" h="189229">
                  <a:moveTo>
                    <a:pt x="0" y="0"/>
                  </a:moveTo>
                  <a:lnTo>
                    <a:pt x="0" y="49046"/>
                  </a:lnTo>
                </a:path>
                <a:path w="8889" h="189229">
                  <a:moveTo>
                    <a:pt x="0" y="57452"/>
                  </a:moveTo>
                  <a:lnTo>
                    <a:pt x="8307" y="164043"/>
                  </a:lnTo>
                </a:path>
                <a:path w="8889" h="189229">
                  <a:moveTo>
                    <a:pt x="8307" y="172264"/>
                  </a:moveTo>
                  <a:lnTo>
                    <a:pt x="8307" y="188613"/>
                  </a:lnTo>
                </a:path>
              </a:pathLst>
            </a:custGeom>
            <a:ln w="82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1984718" y="7463732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4">
                  <a:moveTo>
                    <a:pt x="0" y="4091"/>
                  </a:moveTo>
                  <a:lnTo>
                    <a:pt x="1210" y="1198"/>
                  </a:lnTo>
                  <a:lnTo>
                    <a:pt x="4134" y="0"/>
                  </a:lnTo>
                  <a:lnTo>
                    <a:pt x="7057" y="1198"/>
                  </a:lnTo>
                  <a:lnTo>
                    <a:pt x="8268" y="4091"/>
                  </a:lnTo>
                  <a:lnTo>
                    <a:pt x="7057" y="6983"/>
                  </a:lnTo>
                  <a:lnTo>
                    <a:pt x="4134" y="8182"/>
                  </a:lnTo>
                  <a:lnTo>
                    <a:pt x="1210" y="6983"/>
                  </a:lnTo>
                  <a:lnTo>
                    <a:pt x="0" y="4091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1988852" y="6926183"/>
              <a:ext cx="3960495" cy="1075055"/>
            </a:xfrm>
            <a:custGeom>
              <a:avLst/>
              <a:gdLst/>
              <a:ahLst/>
              <a:cxnLst/>
              <a:rect l="l" t="t" r="r" b="b"/>
              <a:pathLst>
                <a:path w="3960495" h="1075054">
                  <a:moveTo>
                    <a:pt x="0" y="541640"/>
                  </a:moveTo>
                  <a:lnTo>
                    <a:pt x="0" y="8220"/>
                  </a:lnTo>
                </a:path>
                <a:path w="3960495" h="1075054">
                  <a:moveTo>
                    <a:pt x="0" y="0"/>
                  </a:moveTo>
                  <a:lnTo>
                    <a:pt x="16540" y="0"/>
                  </a:lnTo>
                </a:path>
                <a:path w="3960495" h="1075054">
                  <a:moveTo>
                    <a:pt x="24810" y="0"/>
                  </a:moveTo>
                  <a:lnTo>
                    <a:pt x="49611" y="16441"/>
                  </a:lnTo>
                </a:path>
                <a:path w="3960495" h="1075054">
                  <a:moveTo>
                    <a:pt x="58115" y="16441"/>
                  </a:moveTo>
                  <a:lnTo>
                    <a:pt x="74646" y="32790"/>
                  </a:lnTo>
                </a:path>
                <a:path w="3960495" h="1075054">
                  <a:moveTo>
                    <a:pt x="82916" y="40918"/>
                  </a:moveTo>
                  <a:lnTo>
                    <a:pt x="107717" y="73893"/>
                  </a:lnTo>
                </a:path>
                <a:path w="3960495" h="1075054">
                  <a:moveTo>
                    <a:pt x="115987" y="82114"/>
                  </a:moveTo>
                  <a:lnTo>
                    <a:pt x="149068" y="131161"/>
                  </a:lnTo>
                </a:path>
                <a:path w="3960495" h="1075054">
                  <a:moveTo>
                    <a:pt x="149068" y="139381"/>
                  </a:moveTo>
                  <a:lnTo>
                    <a:pt x="198904" y="213183"/>
                  </a:lnTo>
                </a:path>
                <a:path w="3960495" h="1075054">
                  <a:moveTo>
                    <a:pt x="198904" y="221403"/>
                  </a:moveTo>
                  <a:lnTo>
                    <a:pt x="248515" y="328272"/>
                  </a:lnTo>
                </a:path>
                <a:path w="3960495" h="1075054">
                  <a:moveTo>
                    <a:pt x="248515" y="336400"/>
                  </a:moveTo>
                  <a:lnTo>
                    <a:pt x="339702" y="549860"/>
                  </a:lnTo>
                </a:path>
                <a:path w="3960495" h="1075054">
                  <a:moveTo>
                    <a:pt x="339702" y="557989"/>
                  </a:moveTo>
                  <a:lnTo>
                    <a:pt x="439149" y="787798"/>
                  </a:lnTo>
                </a:path>
                <a:path w="3960495" h="1075054">
                  <a:moveTo>
                    <a:pt x="439149" y="796018"/>
                  </a:moveTo>
                  <a:lnTo>
                    <a:pt x="488761" y="902610"/>
                  </a:lnTo>
                </a:path>
                <a:path w="3960495" h="1075054">
                  <a:moveTo>
                    <a:pt x="488761" y="910738"/>
                  </a:moveTo>
                  <a:lnTo>
                    <a:pt x="530336" y="976411"/>
                  </a:lnTo>
                </a:path>
                <a:path w="3960495" h="1075054">
                  <a:moveTo>
                    <a:pt x="538606" y="984632"/>
                  </a:moveTo>
                  <a:lnTo>
                    <a:pt x="563407" y="1017607"/>
                  </a:lnTo>
                </a:path>
                <a:path w="3960495" h="1075054">
                  <a:moveTo>
                    <a:pt x="571677" y="1025735"/>
                  </a:moveTo>
                  <a:lnTo>
                    <a:pt x="596488" y="1050305"/>
                  </a:lnTo>
                </a:path>
                <a:path w="3960495" h="1075054">
                  <a:moveTo>
                    <a:pt x="604758" y="1058525"/>
                  </a:moveTo>
                  <a:lnTo>
                    <a:pt x="629559" y="1075059"/>
                  </a:lnTo>
                </a:path>
                <a:path w="3960495" h="1075054">
                  <a:moveTo>
                    <a:pt x="637829" y="1075059"/>
                  </a:moveTo>
                  <a:lnTo>
                    <a:pt x="654594" y="1075059"/>
                  </a:lnTo>
                </a:path>
                <a:path w="3960495" h="1075054">
                  <a:moveTo>
                    <a:pt x="662864" y="1075059"/>
                  </a:moveTo>
                  <a:lnTo>
                    <a:pt x="679404" y="1075059"/>
                  </a:lnTo>
                </a:path>
                <a:path w="3960495" h="1075054">
                  <a:moveTo>
                    <a:pt x="687665" y="1075059"/>
                  </a:moveTo>
                  <a:lnTo>
                    <a:pt x="704168" y="1066654"/>
                  </a:lnTo>
                </a:path>
                <a:path w="3960495" h="1075054">
                  <a:moveTo>
                    <a:pt x="712476" y="1058525"/>
                  </a:moveTo>
                  <a:lnTo>
                    <a:pt x="737305" y="1042084"/>
                  </a:lnTo>
                </a:path>
                <a:path w="3960495" h="1075054">
                  <a:moveTo>
                    <a:pt x="745519" y="1033956"/>
                  </a:moveTo>
                  <a:lnTo>
                    <a:pt x="770628" y="1009386"/>
                  </a:lnTo>
                </a:path>
                <a:path w="3960495" h="1075054">
                  <a:moveTo>
                    <a:pt x="778842" y="1001165"/>
                  </a:moveTo>
                  <a:lnTo>
                    <a:pt x="811886" y="951934"/>
                  </a:lnTo>
                </a:path>
                <a:path w="3960495" h="1075054">
                  <a:moveTo>
                    <a:pt x="811886" y="943713"/>
                  </a:moveTo>
                  <a:lnTo>
                    <a:pt x="853237" y="869820"/>
                  </a:lnTo>
                </a:path>
                <a:path w="3960495" h="1075054">
                  <a:moveTo>
                    <a:pt x="853237" y="861691"/>
                  </a:moveTo>
                  <a:lnTo>
                    <a:pt x="911389" y="746694"/>
                  </a:lnTo>
                </a:path>
                <a:path w="3960495" h="1075054">
                  <a:moveTo>
                    <a:pt x="911389" y="738474"/>
                  </a:moveTo>
                  <a:lnTo>
                    <a:pt x="994091" y="533511"/>
                  </a:lnTo>
                </a:path>
                <a:path w="3960495" h="1075054">
                  <a:moveTo>
                    <a:pt x="994091" y="525014"/>
                  </a:moveTo>
                  <a:lnTo>
                    <a:pt x="1101808" y="287076"/>
                  </a:lnTo>
                </a:path>
                <a:path w="3960495" h="1075054">
                  <a:moveTo>
                    <a:pt x="1101808" y="278948"/>
                  </a:moveTo>
                  <a:lnTo>
                    <a:pt x="1151654" y="172356"/>
                  </a:lnTo>
                </a:path>
                <a:path w="3960495" h="1075054">
                  <a:moveTo>
                    <a:pt x="1151654" y="164136"/>
                  </a:moveTo>
                  <a:lnTo>
                    <a:pt x="1193004" y="98463"/>
                  </a:lnTo>
                </a:path>
                <a:path w="3960495" h="1075054">
                  <a:moveTo>
                    <a:pt x="1193004" y="90242"/>
                  </a:moveTo>
                  <a:lnTo>
                    <a:pt x="1226048" y="57267"/>
                  </a:lnTo>
                </a:path>
                <a:path w="3960495" h="1075054">
                  <a:moveTo>
                    <a:pt x="1234355" y="49139"/>
                  </a:moveTo>
                  <a:lnTo>
                    <a:pt x="1259371" y="24569"/>
                  </a:lnTo>
                </a:path>
                <a:path w="3960495" h="1075054">
                  <a:moveTo>
                    <a:pt x="1267585" y="16441"/>
                  </a:moveTo>
                  <a:lnTo>
                    <a:pt x="1284107" y="0"/>
                  </a:lnTo>
                </a:path>
                <a:path w="3960495" h="1075054">
                  <a:moveTo>
                    <a:pt x="1292414" y="0"/>
                  </a:moveTo>
                  <a:lnTo>
                    <a:pt x="1317244" y="0"/>
                  </a:lnTo>
                </a:path>
                <a:path w="3960495" h="1075054">
                  <a:moveTo>
                    <a:pt x="1325458" y="0"/>
                  </a:moveTo>
                  <a:lnTo>
                    <a:pt x="1342073" y="0"/>
                  </a:lnTo>
                </a:path>
                <a:path w="3960495" h="1075054">
                  <a:moveTo>
                    <a:pt x="1350287" y="0"/>
                  </a:moveTo>
                  <a:lnTo>
                    <a:pt x="1367089" y="16441"/>
                  </a:lnTo>
                </a:path>
                <a:path w="3960495" h="1075054">
                  <a:moveTo>
                    <a:pt x="1375303" y="16441"/>
                  </a:moveTo>
                  <a:lnTo>
                    <a:pt x="1400132" y="32790"/>
                  </a:lnTo>
                </a:path>
                <a:path w="3960495" h="1075054">
                  <a:moveTo>
                    <a:pt x="1408440" y="40918"/>
                  </a:moveTo>
                  <a:lnTo>
                    <a:pt x="1424961" y="65488"/>
                  </a:lnTo>
                </a:path>
                <a:path w="3960495" h="1075054">
                  <a:moveTo>
                    <a:pt x="1433175" y="73893"/>
                  </a:moveTo>
                  <a:lnTo>
                    <a:pt x="1466312" y="123032"/>
                  </a:lnTo>
                </a:path>
                <a:path w="3960495" h="1075054">
                  <a:moveTo>
                    <a:pt x="1474806" y="131161"/>
                  </a:moveTo>
                  <a:lnTo>
                    <a:pt x="1516157" y="205054"/>
                  </a:lnTo>
                </a:path>
                <a:path w="3960495" h="1075054">
                  <a:moveTo>
                    <a:pt x="1516157" y="213183"/>
                  </a:moveTo>
                  <a:lnTo>
                    <a:pt x="1574030" y="328272"/>
                  </a:lnTo>
                </a:path>
                <a:path w="3960495" h="1075054">
                  <a:moveTo>
                    <a:pt x="1574030" y="336400"/>
                  </a:moveTo>
                  <a:lnTo>
                    <a:pt x="1656918" y="541640"/>
                  </a:lnTo>
                </a:path>
                <a:path w="3960495" h="1075054">
                  <a:moveTo>
                    <a:pt x="1656918" y="549860"/>
                  </a:moveTo>
                  <a:lnTo>
                    <a:pt x="1756421" y="787798"/>
                  </a:lnTo>
                </a:path>
                <a:path w="3960495" h="1075054">
                  <a:moveTo>
                    <a:pt x="1756421" y="796018"/>
                  </a:moveTo>
                  <a:lnTo>
                    <a:pt x="1814294" y="902610"/>
                  </a:lnTo>
                </a:path>
                <a:path w="3960495" h="1075054">
                  <a:moveTo>
                    <a:pt x="1814294" y="910738"/>
                  </a:moveTo>
                  <a:lnTo>
                    <a:pt x="1855832" y="976411"/>
                  </a:lnTo>
                </a:path>
                <a:path w="3960495" h="1075054">
                  <a:moveTo>
                    <a:pt x="1855832" y="984632"/>
                  </a:moveTo>
                  <a:lnTo>
                    <a:pt x="1888875" y="1017607"/>
                  </a:lnTo>
                </a:path>
                <a:path w="3960495" h="1075054">
                  <a:moveTo>
                    <a:pt x="1897182" y="1025735"/>
                  </a:moveTo>
                  <a:lnTo>
                    <a:pt x="1922012" y="1050305"/>
                  </a:lnTo>
                </a:path>
                <a:path w="3960495" h="1075054">
                  <a:moveTo>
                    <a:pt x="1930226" y="1058525"/>
                  </a:moveTo>
                  <a:lnTo>
                    <a:pt x="1947027" y="1066654"/>
                  </a:lnTo>
                </a:path>
                <a:path w="3960495" h="1075054">
                  <a:moveTo>
                    <a:pt x="1955242" y="1075059"/>
                  </a:moveTo>
                  <a:lnTo>
                    <a:pt x="1971857" y="1075059"/>
                  </a:lnTo>
                </a:path>
                <a:path w="3960495" h="1075054">
                  <a:moveTo>
                    <a:pt x="1980071" y="1075059"/>
                  </a:moveTo>
                  <a:lnTo>
                    <a:pt x="2004900" y="1075059"/>
                  </a:lnTo>
                </a:path>
                <a:path w="3960495" h="1075054">
                  <a:moveTo>
                    <a:pt x="2013207" y="1075059"/>
                  </a:moveTo>
                  <a:lnTo>
                    <a:pt x="2029729" y="1066654"/>
                  </a:lnTo>
                </a:path>
                <a:path w="3960495" h="1075054">
                  <a:moveTo>
                    <a:pt x="2037943" y="1058525"/>
                  </a:moveTo>
                  <a:lnTo>
                    <a:pt x="2054465" y="1042084"/>
                  </a:lnTo>
                </a:path>
                <a:path w="3960495" h="1075054">
                  <a:moveTo>
                    <a:pt x="2062959" y="1033956"/>
                  </a:moveTo>
                  <a:lnTo>
                    <a:pt x="2087788" y="1009386"/>
                  </a:lnTo>
                </a:path>
                <a:path w="3960495" h="1075054">
                  <a:moveTo>
                    <a:pt x="2096096" y="1001165"/>
                  </a:moveTo>
                  <a:lnTo>
                    <a:pt x="2129139" y="951934"/>
                  </a:lnTo>
                </a:path>
                <a:path w="3960495" h="1075054">
                  <a:moveTo>
                    <a:pt x="2137447" y="943713"/>
                  </a:moveTo>
                  <a:lnTo>
                    <a:pt x="2178798" y="869820"/>
                  </a:lnTo>
                </a:path>
                <a:path w="3960495" h="1075054">
                  <a:moveTo>
                    <a:pt x="2178798" y="861691"/>
                  </a:moveTo>
                  <a:lnTo>
                    <a:pt x="2236857" y="746694"/>
                  </a:lnTo>
                </a:path>
                <a:path w="3960495" h="1075054">
                  <a:moveTo>
                    <a:pt x="2236857" y="738474"/>
                  </a:moveTo>
                  <a:lnTo>
                    <a:pt x="2319745" y="541640"/>
                  </a:lnTo>
                </a:path>
                <a:path w="3960495" h="1075054">
                  <a:moveTo>
                    <a:pt x="2319745" y="533511"/>
                  </a:moveTo>
                  <a:lnTo>
                    <a:pt x="2419249" y="287076"/>
                  </a:lnTo>
                </a:path>
                <a:path w="3960495" h="1075054">
                  <a:moveTo>
                    <a:pt x="2419249" y="278948"/>
                  </a:moveTo>
                  <a:lnTo>
                    <a:pt x="2477121" y="172356"/>
                  </a:lnTo>
                </a:path>
                <a:path w="3960495" h="1075054">
                  <a:moveTo>
                    <a:pt x="2477121" y="164136"/>
                  </a:moveTo>
                  <a:lnTo>
                    <a:pt x="2518472" y="98463"/>
                  </a:lnTo>
                </a:path>
                <a:path w="3960495" h="1075054">
                  <a:moveTo>
                    <a:pt x="2518472" y="90242"/>
                  </a:moveTo>
                  <a:lnTo>
                    <a:pt x="2551795" y="57267"/>
                  </a:lnTo>
                </a:path>
                <a:path w="3960495" h="1075054">
                  <a:moveTo>
                    <a:pt x="2560010" y="49139"/>
                  </a:moveTo>
                  <a:lnTo>
                    <a:pt x="2576531" y="24569"/>
                  </a:lnTo>
                </a:path>
                <a:path w="3960495" h="1075054">
                  <a:moveTo>
                    <a:pt x="2584839" y="16441"/>
                  </a:moveTo>
                  <a:lnTo>
                    <a:pt x="2609668" y="8220"/>
                  </a:lnTo>
                </a:path>
                <a:path w="3960495" h="1075054">
                  <a:moveTo>
                    <a:pt x="2617882" y="8220"/>
                  </a:moveTo>
                  <a:lnTo>
                    <a:pt x="2634497" y="0"/>
                  </a:lnTo>
                </a:path>
                <a:path w="3960495" h="1075054">
                  <a:moveTo>
                    <a:pt x="2642711" y="0"/>
                  </a:moveTo>
                  <a:lnTo>
                    <a:pt x="2659513" y="0"/>
                  </a:lnTo>
                </a:path>
                <a:path w="3960495" h="1075054">
                  <a:moveTo>
                    <a:pt x="2667727" y="0"/>
                  </a:moveTo>
                  <a:lnTo>
                    <a:pt x="2692556" y="16441"/>
                  </a:lnTo>
                </a:path>
                <a:path w="3960495" h="1075054">
                  <a:moveTo>
                    <a:pt x="2700864" y="16441"/>
                  </a:moveTo>
                  <a:lnTo>
                    <a:pt x="2717386" y="32790"/>
                  </a:lnTo>
                </a:path>
                <a:path w="3960495" h="1075054">
                  <a:moveTo>
                    <a:pt x="2725600" y="40918"/>
                  </a:moveTo>
                  <a:lnTo>
                    <a:pt x="2750429" y="65488"/>
                  </a:lnTo>
                </a:path>
                <a:path w="3960495" h="1075054">
                  <a:moveTo>
                    <a:pt x="2758736" y="73893"/>
                  </a:moveTo>
                  <a:lnTo>
                    <a:pt x="2792060" y="123032"/>
                  </a:lnTo>
                </a:path>
                <a:path w="3960495" h="1075054">
                  <a:moveTo>
                    <a:pt x="2792060" y="131161"/>
                  </a:moveTo>
                  <a:lnTo>
                    <a:pt x="2841625" y="205054"/>
                  </a:lnTo>
                </a:path>
                <a:path w="3960495" h="1075054">
                  <a:moveTo>
                    <a:pt x="2841625" y="213183"/>
                  </a:moveTo>
                  <a:lnTo>
                    <a:pt x="2891470" y="320051"/>
                  </a:lnTo>
                </a:path>
                <a:path w="3960495" h="1075054">
                  <a:moveTo>
                    <a:pt x="2891470" y="328272"/>
                  </a:moveTo>
                  <a:lnTo>
                    <a:pt x="2974172" y="525014"/>
                  </a:lnTo>
                </a:path>
                <a:path w="3960495" h="1075054">
                  <a:moveTo>
                    <a:pt x="2974172" y="533511"/>
                  </a:moveTo>
                  <a:lnTo>
                    <a:pt x="3081889" y="787798"/>
                  </a:lnTo>
                </a:path>
                <a:path w="3960495" h="1075054">
                  <a:moveTo>
                    <a:pt x="3081889" y="796018"/>
                  </a:moveTo>
                  <a:lnTo>
                    <a:pt x="3139948" y="902610"/>
                  </a:lnTo>
                </a:path>
                <a:path w="3960495" h="1075054">
                  <a:moveTo>
                    <a:pt x="3139948" y="910738"/>
                  </a:moveTo>
                  <a:lnTo>
                    <a:pt x="3181299" y="976411"/>
                  </a:lnTo>
                </a:path>
                <a:path w="3960495" h="1075054">
                  <a:moveTo>
                    <a:pt x="3181299" y="984632"/>
                  </a:moveTo>
                  <a:lnTo>
                    <a:pt x="3206128" y="1017607"/>
                  </a:lnTo>
                </a:path>
                <a:path w="3960495" h="1075054">
                  <a:moveTo>
                    <a:pt x="3214436" y="1025735"/>
                  </a:moveTo>
                  <a:lnTo>
                    <a:pt x="3239172" y="1050305"/>
                  </a:lnTo>
                </a:path>
                <a:path w="3960495" h="1075054">
                  <a:moveTo>
                    <a:pt x="3247666" y="1058525"/>
                  </a:moveTo>
                  <a:lnTo>
                    <a:pt x="3272495" y="1075059"/>
                  </a:lnTo>
                </a:path>
                <a:path w="3960495" h="1075054">
                  <a:moveTo>
                    <a:pt x="3280803" y="1075059"/>
                  </a:moveTo>
                  <a:lnTo>
                    <a:pt x="3297324" y="1075059"/>
                  </a:lnTo>
                </a:path>
                <a:path w="3960495" h="1075054">
                  <a:moveTo>
                    <a:pt x="3305632" y="1075059"/>
                  </a:moveTo>
                  <a:lnTo>
                    <a:pt x="3322153" y="1075059"/>
                  </a:lnTo>
                </a:path>
                <a:path w="3960495" h="1075054">
                  <a:moveTo>
                    <a:pt x="3330368" y="1075059"/>
                  </a:moveTo>
                  <a:lnTo>
                    <a:pt x="3355197" y="1058525"/>
                  </a:lnTo>
                </a:path>
                <a:path w="3960495" h="1075054">
                  <a:moveTo>
                    <a:pt x="3363691" y="1058525"/>
                  </a:moveTo>
                  <a:lnTo>
                    <a:pt x="3380213" y="1042084"/>
                  </a:lnTo>
                </a:path>
                <a:path w="3960495" h="1075054">
                  <a:moveTo>
                    <a:pt x="3388520" y="1033956"/>
                  </a:moveTo>
                  <a:lnTo>
                    <a:pt x="3413349" y="1009386"/>
                  </a:lnTo>
                </a:path>
                <a:path w="3960495" h="1075054">
                  <a:moveTo>
                    <a:pt x="3421564" y="1001165"/>
                  </a:moveTo>
                  <a:lnTo>
                    <a:pt x="3454607" y="951934"/>
                  </a:lnTo>
                </a:path>
                <a:path w="3960495" h="1075054">
                  <a:moveTo>
                    <a:pt x="3454607" y="943713"/>
                  </a:moveTo>
                  <a:lnTo>
                    <a:pt x="3504452" y="869820"/>
                  </a:lnTo>
                </a:path>
                <a:path w="3960495" h="1075054">
                  <a:moveTo>
                    <a:pt x="3504452" y="861691"/>
                  </a:moveTo>
                  <a:lnTo>
                    <a:pt x="3554110" y="746694"/>
                  </a:lnTo>
                </a:path>
                <a:path w="3960495" h="1075054">
                  <a:moveTo>
                    <a:pt x="3554110" y="738474"/>
                  </a:moveTo>
                  <a:lnTo>
                    <a:pt x="3645306" y="533511"/>
                  </a:lnTo>
                </a:path>
                <a:path w="3960495" h="1075054">
                  <a:moveTo>
                    <a:pt x="3645306" y="525014"/>
                  </a:moveTo>
                  <a:lnTo>
                    <a:pt x="3744716" y="287076"/>
                  </a:lnTo>
                </a:path>
                <a:path w="3960495" h="1075054">
                  <a:moveTo>
                    <a:pt x="3744716" y="278948"/>
                  </a:moveTo>
                  <a:lnTo>
                    <a:pt x="3794375" y="172356"/>
                  </a:lnTo>
                </a:path>
                <a:path w="3960495" h="1075054">
                  <a:moveTo>
                    <a:pt x="3794375" y="164136"/>
                  </a:moveTo>
                  <a:lnTo>
                    <a:pt x="3835912" y="98463"/>
                  </a:lnTo>
                </a:path>
                <a:path w="3960495" h="1075054">
                  <a:moveTo>
                    <a:pt x="3844220" y="90242"/>
                  </a:moveTo>
                  <a:lnTo>
                    <a:pt x="3868956" y="57267"/>
                  </a:lnTo>
                </a:path>
                <a:path w="3960495" h="1075054">
                  <a:moveTo>
                    <a:pt x="3877263" y="49139"/>
                  </a:moveTo>
                  <a:lnTo>
                    <a:pt x="3902092" y="24569"/>
                  </a:lnTo>
                </a:path>
                <a:path w="3960495" h="1075054">
                  <a:moveTo>
                    <a:pt x="3910306" y="16441"/>
                  </a:moveTo>
                  <a:lnTo>
                    <a:pt x="3935136" y="0"/>
                  </a:lnTo>
                </a:path>
                <a:path w="3960495" h="1075054">
                  <a:moveTo>
                    <a:pt x="3943443" y="0"/>
                  </a:moveTo>
                  <a:lnTo>
                    <a:pt x="3960151" y="0"/>
                  </a:lnTo>
                </a:path>
              </a:pathLst>
            </a:custGeom>
            <a:ln w="822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5" name="object 335" descr=""/>
          <p:cNvSpPr txBox="1"/>
          <p:nvPr/>
        </p:nvSpPr>
        <p:spPr>
          <a:xfrm>
            <a:off x="1748309" y="8754628"/>
            <a:ext cx="3763645" cy="38925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  <a:tabLst>
                <a:tab pos="1636395" algn="l"/>
              </a:tabLst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ejemplo91.pl4;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280">
                <a:latin typeface="Microsoft Sans Serif"/>
                <a:cs typeface="Microsoft Sans Serif"/>
              </a:rPr>
              <a:t> </a:t>
            </a:r>
            <a:r>
              <a:rPr dirty="0" sz="700" spc="-10">
                <a:solidFill>
                  <a:srgbClr val="FF0000"/>
                </a:solidFill>
                <a:latin typeface="Microsoft Sans Serif"/>
                <a:cs typeface="Microsoft Sans Serif"/>
              </a:rPr>
              <a:t>v:SALIDA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700" spc="-10">
                <a:solidFill>
                  <a:srgbClr val="008000"/>
                </a:solidFill>
                <a:latin typeface="Microsoft Sans Serif"/>
                <a:cs typeface="Microsoft Sans Serif"/>
              </a:rPr>
              <a:t>v:FUENTE</a:t>
            </a:r>
            <a:endParaRPr sz="700">
              <a:latin typeface="Microsoft Sans Serif"/>
              <a:cs typeface="Microsoft Sans Serif"/>
            </a:endParaRPr>
          </a:p>
          <a:p>
            <a:pPr marL="525145">
              <a:lnSpc>
                <a:spcPct val="100000"/>
              </a:lnSpc>
              <a:spcBef>
                <a:spcPts val="4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9.3.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36" name="object 3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37" name="object 3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78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40070" cy="1920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762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Todo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“ruido”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reflexiones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ocurridas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 </a:t>
            </a:r>
            <a:r>
              <a:rPr dirty="0" sz="1100">
                <a:latin typeface="Microsoft Sans Serif"/>
                <a:cs typeface="Microsoft Sans Serif"/>
              </a:rPr>
              <a:t>de 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t=0.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9.4: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56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9.2.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ganado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básicamente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emisor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(fuente)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análoga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(R=</a:t>
            </a:r>
            <a:r>
              <a:rPr dirty="0" sz="1200">
                <a:latin typeface="Microsoft Sans Serif"/>
                <a:cs typeface="Microsoft Sans Serif"/>
              </a:rPr>
              <a:t>∞</a:t>
            </a:r>
            <a:r>
              <a:rPr dirty="0" sz="1100">
                <a:latin typeface="Microsoft Sans Serif"/>
                <a:cs typeface="Microsoft Sans Serif"/>
              </a:rPr>
              <a:t>);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 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envían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uno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 segundos,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 si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energizará </a:t>
            </a:r>
            <a:r>
              <a:rPr dirty="0" sz="1100" spc="-10">
                <a:latin typeface="Microsoft Sans Serif"/>
                <a:cs typeface="Microsoft Sans Serif"/>
              </a:rPr>
              <a:t>continuamente.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1894" y="3113404"/>
            <a:ext cx="5387339" cy="427926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7410450"/>
            <a:ext cx="5639435" cy="1149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1178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eléctrica.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choque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proporciona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emisor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fuerte,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respecto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emisor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hacia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cerca,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choque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magnitud.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Observando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9-11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¿Por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qué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esto?, ¿Por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dónde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cruzan 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gallinas 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becerros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 para</a:t>
            </a:r>
            <a:r>
              <a:rPr dirty="0" sz="1100" spc="-10">
                <a:latin typeface="Microsoft Sans Serif"/>
                <a:cs typeface="Microsoft Sans Serif"/>
              </a:rPr>
              <a:t> volarse?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79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3411346"/>
            <a:ext cx="128270" cy="381000"/>
            <a:chOff x="1309369" y="3411346"/>
            <a:chExt cx="128270" cy="38100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411346"/>
              <a:ext cx="128015" cy="17221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3620134"/>
              <a:ext cx="128015" cy="172212"/>
            </a:xfrm>
            <a:prstGeom prst="rect">
              <a:avLst/>
            </a:prstGeom>
          </p:spPr>
        </p:pic>
      </p:grpSp>
      <p:grpSp>
        <p:nvGrpSpPr>
          <p:cNvPr id="6" name="object 6" descr=""/>
          <p:cNvGrpSpPr/>
          <p:nvPr/>
        </p:nvGrpSpPr>
        <p:grpSpPr>
          <a:xfrm>
            <a:off x="3572890" y="3411346"/>
            <a:ext cx="309880" cy="381000"/>
            <a:chOff x="3572890" y="3411346"/>
            <a:chExt cx="309880" cy="381000"/>
          </a:xfrm>
        </p:grpSpPr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72890" y="3411346"/>
              <a:ext cx="216408" cy="17221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5854" y="3620134"/>
              <a:ext cx="216408" cy="172212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068120" y="891032"/>
            <a:ext cx="5640070" cy="2910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0"/>
              </a:spcBef>
            </a:pPr>
            <a:endParaRPr sz="8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9.4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0" b="1">
                <a:solidFill>
                  <a:srgbClr val="336699"/>
                </a:solidFill>
                <a:latin typeface="Arial"/>
                <a:cs typeface="Arial"/>
              </a:rPr>
              <a:t>líneas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a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partir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su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geometría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suponen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conocidos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(Zc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tiempo </a:t>
            </a:r>
            <a:r>
              <a:rPr dirty="0" sz="1100">
                <a:latin typeface="Microsoft Sans Serif"/>
                <a:cs typeface="Microsoft Sans Serif"/>
              </a:rPr>
              <a:t>de viaje),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dónde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datos?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 reales 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LINE </a:t>
            </a:r>
            <a:r>
              <a:rPr dirty="0" sz="1100">
                <a:latin typeface="Microsoft Sans Serif"/>
                <a:cs typeface="Microsoft Sans Serif"/>
              </a:rPr>
              <a:t>CONSTANTS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(LCC)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determinar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parámetros </a:t>
            </a:r>
            <a:r>
              <a:rPr dirty="0" sz="1100">
                <a:latin typeface="Microsoft Sans Serif"/>
                <a:cs typeface="Microsoft Sans Serif"/>
              </a:rPr>
              <a:t>correspondientes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viajera.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subprograma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9.5: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100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 cables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guarda</a:t>
            </a:r>
            <a:r>
              <a:rPr dirty="0" sz="1100" spc="-1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372110" marR="416559" indent="-360045">
              <a:lnSpc>
                <a:spcPts val="1960"/>
              </a:lnSpc>
              <a:spcBef>
                <a:spcPts val="90"/>
              </a:spcBef>
              <a:tabLst>
                <a:tab pos="2612390" algn="l"/>
              </a:tabLst>
            </a:pPr>
            <a:r>
              <a:rPr dirty="0" sz="1100">
                <a:latin typeface="Microsoft Sans Serif"/>
                <a:cs typeface="Microsoft Sans Serif"/>
              </a:rPr>
              <a:t>En 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muestra 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 doble circuito, 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 </a:t>
            </a:r>
            <a:r>
              <a:rPr dirty="0" sz="1100" spc="-10">
                <a:latin typeface="Microsoft Sans Serif"/>
                <a:cs typeface="Microsoft Sans Serif"/>
              </a:rPr>
              <a:t>datos: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Rd</a:t>
            </a:r>
            <a:r>
              <a:rPr dirty="0" sz="1100">
                <a:latin typeface="Microsoft Sans Serif"/>
                <a:cs typeface="Microsoft Sans Serif"/>
              </a:rPr>
              <a:t>c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0,05086</a:t>
            </a:r>
            <a:r>
              <a:rPr dirty="0" sz="1100">
                <a:latin typeface="Microsoft Sans Serif"/>
                <a:cs typeface="Microsoft Sans Serif"/>
              </a:rPr>
              <a:t>	/km,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Diámetro= 30,98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mm.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145"/>
              </a:spcBef>
              <a:tabLst>
                <a:tab pos="2705735" algn="l"/>
              </a:tabLst>
            </a:pP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Rdc</a:t>
            </a:r>
            <a:r>
              <a:rPr dirty="0" sz="1100" spc="-1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1,9014</a:t>
            </a:r>
            <a:r>
              <a:rPr dirty="0" sz="1100">
                <a:latin typeface="Microsoft Sans Serif"/>
                <a:cs typeface="Microsoft Sans Serif"/>
              </a:rPr>
              <a:t>	/km,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Diámetro=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9,78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mm.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03842" y="3923665"/>
            <a:ext cx="2372337" cy="4857750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2613786" y="8826195"/>
            <a:ext cx="286004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 típica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80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9435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“Line/Cables”,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“LCC”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físicos,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“Model”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LCC: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57312" y="1697587"/>
            <a:ext cx="5040630" cy="3964418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1309369" y="5942965"/>
            <a:ext cx="128270" cy="589915"/>
            <a:chOff x="1309369" y="5942965"/>
            <a:chExt cx="128270" cy="589915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5942965"/>
              <a:ext cx="128015" cy="172212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6151753"/>
              <a:ext cx="128015" cy="17221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9369" y="6360541"/>
              <a:ext cx="128015" cy="172212"/>
            </a:xfrm>
            <a:prstGeom prst="rect">
              <a:avLst/>
            </a:prstGeom>
          </p:spPr>
        </p:pic>
      </p:grpSp>
      <p:pic>
        <p:nvPicPr>
          <p:cNvPr id="9" name="object 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9369" y="6729348"/>
            <a:ext cx="128015" cy="172212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9369" y="7096632"/>
            <a:ext cx="128015" cy="17221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427733" y="5610835"/>
            <a:ext cx="5280025" cy="183007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426720">
              <a:lnSpc>
                <a:spcPct val="100000"/>
              </a:lnSpc>
              <a:spcBef>
                <a:spcPts val="7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básicos torre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 230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 doble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100" b="1">
                <a:latin typeface="Arial"/>
                <a:cs typeface="Arial"/>
              </a:rPr>
              <a:t>#Ph=8</a:t>
            </a:r>
            <a:r>
              <a:rPr dirty="0" sz="1100">
                <a:latin typeface="Microsoft Sans Serif"/>
                <a:cs typeface="Microsoft Sans Serif"/>
              </a:rPr>
              <a:t>, Número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seis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guardas.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1100" b="1">
                <a:latin typeface="Arial"/>
                <a:cs typeface="Arial"/>
              </a:rPr>
              <a:t>Transposed: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</a:t>
            </a:r>
            <a:r>
              <a:rPr dirty="0" sz="1100" spc="-10">
                <a:latin typeface="Microsoft Sans Serif"/>
                <a:cs typeface="Microsoft Sans Serif"/>
              </a:rPr>
              <a:t>Transpuesta</a:t>
            </a:r>
            <a:endParaRPr sz="1100">
              <a:latin typeface="Microsoft Sans Serif"/>
              <a:cs typeface="Microsoft Sans Serif"/>
            </a:endParaRPr>
          </a:p>
          <a:p>
            <a:pPr marL="109855" marR="6350" indent="-97790">
              <a:lnSpc>
                <a:spcPts val="1270"/>
              </a:lnSpc>
              <a:spcBef>
                <a:spcPts val="409"/>
              </a:spcBef>
            </a:pPr>
            <a:r>
              <a:rPr dirty="0" sz="1100" b="1">
                <a:latin typeface="Arial"/>
                <a:cs typeface="Arial"/>
              </a:rPr>
              <a:t>Auto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Bundling: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hay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 9.10,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considera 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cálculo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Bundling).</a:t>
            </a:r>
            <a:endParaRPr sz="1100">
              <a:latin typeface="Microsoft Sans Serif"/>
              <a:cs typeface="Microsoft Sans Serif"/>
            </a:endParaRPr>
          </a:p>
          <a:p>
            <a:pPr marL="109855" marR="5080" indent="-97790">
              <a:lnSpc>
                <a:spcPts val="1270"/>
              </a:lnSpc>
              <a:spcBef>
                <a:spcPts val="365"/>
              </a:spcBef>
            </a:pPr>
            <a:r>
              <a:rPr dirty="0" sz="1100" b="1">
                <a:latin typeface="Arial"/>
                <a:cs typeface="Arial"/>
              </a:rPr>
              <a:t>Skin</a:t>
            </a:r>
            <a:r>
              <a:rPr dirty="0" sz="1100" spc="17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Efect:</a:t>
            </a:r>
            <a:r>
              <a:rPr dirty="0" sz="1100" spc="18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piel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9.10,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considera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Skin).</a:t>
            </a:r>
            <a:endParaRPr sz="1100">
              <a:latin typeface="Microsoft Sans Serif"/>
              <a:cs typeface="Microsoft Sans Serif"/>
            </a:endParaRPr>
          </a:p>
          <a:p>
            <a:pPr marL="109855" marR="6985" indent="-97790">
              <a:lnSpc>
                <a:spcPts val="1280"/>
              </a:lnSpc>
              <a:spcBef>
                <a:spcPts val="345"/>
              </a:spcBef>
            </a:pPr>
            <a:r>
              <a:rPr dirty="0" sz="1100" b="1">
                <a:latin typeface="Arial"/>
                <a:cs typeface="Arial"/>
              </a:rPr>
              <a:t>Segmented</a:t>
            </a:r>
            <a:r>
              <a:rPr dirty="0" sz="1100" spc="7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ground:</a:t>
            </a:r>
            <a:r>
              <a:rPr dirty="0" sz="1100" spc="7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número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torres;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firmemente, no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usual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usar esta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característica.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65139" y="7685234"/>
            <a:ext cx="5849639" cy="1167641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2054098" y="8943543"/>
            <a:ext cx="38925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64869" algn="l"/>
              </a:tabLst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 spc="-25">
                <a:latin typeface="Microsoft Sans Serif"/>
                <a:cs typeface="Microsoft Sans Serif"/>
              </a:rPr>
              <a:t>15</a:t>
            </a:r>
            <a:r>
              <a:rPr dirty="0" sz="1100">
                <a:latin typeface="Microsoft Sans Serif"/>
                <a:cs typeface="Microsoft Sans Serif"/>
              </a:rPr>
              <a:t>	Configuración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“Segmented”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guarda.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" name="object 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81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1271269"/>
            <a:ext cx="128015" cy="172211"/>
          </a:xfrm>
          <a:prstGeom prst="rect">
            <a:avLst/>
          </a:prstGeom>
        </p:spPr>
      </p:pic>
      <p:grpSp>
        <p:nvGrpSpPr>
          <p:cNvPr id="4" name="object 4" descr=""/>
          <p:cNvGrpSpPr/>
          <p:nvPr/>
        </p:nvGrpSpPr>
        <p:grpSpPr>
          <a:xfrm>
            <a:off x="1309369" y="1640077"/>
            <a:ext cx="128270" cy="589915"/>
            <a:chOff x="1309369" y="1640077"/>
            <a:chExt cx="128270" cy="589915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640077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850389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057654"/>
              <a:ext cx="128015" cy="172211"/>
            </a:xfrm>
            <a:prstGeom prst="rect">
              <a:avLst/>
            </a:prstGeom>
          </p:spPr>
        </p:pic>
      </p:grp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42998" y="1850389"/>
            <a:ext cx="219456" cy="172211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07713" y="1850389"/>
            <a:ext cx="216408" cy="172211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2426461"/>
            <a:ext cx="128015" cy="172211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068120" y="891032"/>
            <a:ext cx="5639435" cy="2115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469265" marR="5080" indent="-97790">
              <a:lnSpc>
                <a:spcPts val="1280"/>
              </a:lnSpc>
              <a:spcBef>
                <a:spcPts val="5"/>
              </a:spcBef>
            </a:pPr>
            <a:r>
              <a:rPr dirty="0" sz="1100" b="1">
                <a:latin typeface="Arial"/>
                <a:cs typeface="Arial"/>
              </a:rPr>
              <a:t>Real</a:t>
            </a:r>
            <a:r>
              <a:rPr dirty="0" sz="1100" spc="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transf,</a:t>
            </a:r>
            <a:r>
              <a:rPr dirty="0" sz="1100" spc="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matriz:</a:t>
            </a:r>
            <a:r>
              <a:rPr dirty="0" sz="1100" spc="1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(componentes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modales)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desprecia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imaginaria.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65"/>
              </a:spcBef>
            </a:pPr>
            <a:r>
              <a:rPr dirty="0" sz="1100" b="1">
                <a:latin typeface="Arial"/>
                <a:cs typeface="Arial"/>
              </a:rPr>
              <a:t>Units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Metric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métrico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(longitudes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metros).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35"/>
              </a:spcBef>
              <a:tabLst>
                <a:tab pos="1184275" algn="l"/>
                <a:tab pos="3347720" algn="l"/>
              </a:tabLst>
            </a:pPr>
            <a:r>
              <a:rPr dirty="0" sz="1100" b="1">
                <a:latin typeface="Arial"/>
                <a:cs typeface="Arial"/>
              </a:rPr>
              <a:t>Rho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25" b="1">
                <a:latin typeface="Arial"/>
                <a:cs typeface="Arial"/>
              </a:rPr>
              <a:t>100</a:t>
            </a:r>
            <a:r>
              <a:rPr dirty="0" sz="1100" b="1">
                <a:latin typeface="Arial"/>
                <a:cs typeface="Arial"/>
              </a:rPr>
              <a:t>	/m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Resistividad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terreno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(100</a:t>
            </a:r>
            <a:r>
              <a:rPr dirty="0" sz="1100">
                <a:latin typeface="Microsoft Sans Serif"/>
                <a:cs typeface="Microsoft Sans Serif"/>
              </a:rPr>
              <a:t>	/m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típicamente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Colombia).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70"/>
              </a:lnSpc>
              <a:spcBef>
                <a:spcPts val="400"/>
              </a:spcBef>
            </a:pPr>
            <a:r>
              <a:rPr dirty="0" sz="1100" b="1">
                <a:latin typeface="Arial"/>
                <a:cs typeface="Arial"/>
              </a:rPr>
              <a:t>Freq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60</a:t>
            </a:r>
            <a:r>
              <a:rPr dirty="0" sz="1100" spc="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Hz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carga, </a:t>
            </a:r>
            <a:r>
              <a:rPr dirty="0" sz="1100">
                <a:latin typeface="Microsoft Sans Serif"/>
                <a:cs typeface="Microsoft Sans Serif"/>
              </a:rPr>
              <a:t>para suicheos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mínimo 5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kHz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 </a:t>
            </a:r>
            <a:r>
              <a:rPr dirty="0" sz="1100" spc="-20">
                <a:latin typeface="Microsoft Sans Serif"/>
                <a:cs typeface="Microsoft Sans Serif"/>
              </a:rPr>
              <a:t>MHz.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80"/>
              </a:spcBef>
            </a:pPr>
            <a:r>
              <a:rPr dirty="0" sz="1100" b="1">
                <a:latin typeface="Arial"/>
                <a:cs typeface="Arial"/>
              </a:rPr>
              <a:t>Length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100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km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Ahora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“Data”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LCC: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45781" y="3106863"/>
            <a:ext cx="5280837" cy="4176365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7974838"/>
            <a:ext cx="128015" cy="172212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8221726"/>
            <a:ext cx="128015" cy="172212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1030020" y="7251039"/>
            <a:ext cx="5715000" cy="162052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11252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16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 típica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  <a:p>
            <a:pPr marL="50800" marR="43180">
              <a:lnSpc>
                <a:spcPts val="127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Rin</a:t>
            </a:r>
            <a:r>
              <a:rPr dirty="0" sz="1100">
                <a:latin typeface="Microsoft Sans Serif"/>
                <a:cs typeface="Microsoft Sans Serif"/>
              </a:rPr>
              <a:t>”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interesa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considerarse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Skin.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Vmid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altura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mitad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vano, parámetros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cual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 </a:t>
            </a:r>
            <a:r>
              <a:rPr dirty="0" sz="1100" spc="-10">
                <a:latin typeface="Microsoft Sans Serif"/>
                <a:cs typeface="Microsoft Sans Serif"/>
              </a:rPr>
              <a:t>elegir:</a:t>
            </a:r>
            <a:endParaRPr sz="1100">
              <a:latin typeface="Microsoft Sans Serif"/>
              <a:cs typeface="Microsoft Sans Serif"/>
            </a:endParaRPr>
          </a:p>
          <a:p>
            <a:pPr marL="410209">
              <a:lnSpc>
                <a:spcPct val="1000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sí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conoce.</a:t>
            </a:r>
            <a:endParaRPr sz="1100">
              <a:latin typeface="Microsoft Sans Serif"/>
              <a:cs typeface="Microsoft Sans Serif"/>
            </a:endParaRPr>
          </a:p>
          <a:p>
            <a:pPr marL="410209">
              <a:lnSpc>
                <a:spcPct val="1000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Dejar 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blanco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“0”,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fórmula: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ctr" marL="19685">
              <a:lnSpc>
                <a:spcPts val="1190"/>
              </a:lnSpc>
            </a:pPr>
            <a:r>
              <a:rPr dirty="0" sz="1200" i="1">
                <a:latin typeface="Times New Roman"/>
                <a:cs typeface="Times New Roman"/>
              </a:rPr>
              <a:t>H</a:t>
            </a:r>
            <a:r>
              <a:rPr dirty="0" sz="700" i="1">
                <a:latin typeface="Times New Roman"/>
                <a:cs typeface="Times New Roman"/>
              </a:rPr>
              <a:t>promedio</a:t>
            </a:r>
            <a:r>
              <a:rPr dirty="0" sz="700" spc="254" i="1">
                <a:latin typeface="Times New Roman"/>
                <a:cs typeface="Times New Roman"/>
              </a:rPr>
              <a:t>  </a:t>
            </a:r>
            <a:r>
              <a:rPr dirty="0" u="sng" baseline="34722" sz="1800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VMID</a:t>
            </a:r>
            <a:r>
              <a:rPr dirty="0" sz="1200" spc="150" i="1">
                <a:latin typeface="Times New Roman"/>
                <a:cs typeface="Times New Roman"/>
              </a:rPr>
              <a:t>  </a:t>
            </a:r>
            <a:r>
              <a:rPr dirty="0" u="sng" baseline="34722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-10" i="1">
                <a:latin typeface="Times New Roman"/>
                <a:cs typeface="Times New Roman"/>
              </a:rPr>
              <a:t>VTOWER</a:t>
            </a:r>
            <a:endParaRPr sz="1200">
              <a:latin typeface="Times New Roman"/>
              <a:cs typeface="Times New Roman"/>
            </a:endParaRPr>
          </a:p>
          <a:p>
            <a:pPr marL="2504440">
              <a:lnSpc>
                <a:spcPts val="1190"/>
              </a:lnSpc>
              <a:tabLst>
                <a:tab pos="3095625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014152" y="8555952"/>
            <a:ext cx="179766" cy="186517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429121" y="8555952"/>
            <a:ext cx="179766" cy="186517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8937955"/>
            <a:ext cx="128015" cy="172212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1068120" y="8938536"/>
            <a:ext cx="4733925" cy="533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7211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Vmid=Vtower.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050"/>
              </a:lnSpc>
              <a:spcBef>
                <a:spcPts val="545"/>
              </a:spcBef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0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82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 “View”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disposición</a:t>
            </a:r>
            <a:r>
              <a:rPr dirty="0" sz="1100">
                <a:latin typeface="Microsoft Sans Serif"/>
                <a:cs typeface="Microsoft Sans Serif"/>
              </a:rPr>
              <a:t>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conductores: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86610" y="1543886"/>
            <a:ext cx="3599179" cy="271696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4277995"/>
            <a:ext cx="5639435" cy="82804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460375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17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“View”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 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“Verify”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luego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darle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orden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“Run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ATP”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llevar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DigSilent: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87450" y="5170804"/>
            <a:ext cx="5397500" cy="357695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107744" y="8765235"/>
            <a:ext cx="555625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18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 “Verify” en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(impedancias totales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68120" y="8938536"/>
            <a:ext cx="4733925" cy="533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L="1081405">
              <a:lnSpc>
                <a:spcPct val="100000"/>
              </a:lnSpc>
            </a:pPr>
            <a:r>
              <a:rPr dirty="0" sz="1100" spc="-10">
                <a:latin typeface="Microsoft Sans Serif"/>
                <a:cs typeface="Microsoft Sans Serif"/>
              </a:rPr>
              <a:t>línea).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050"/>
              </a:lnSpc>
              <a:spcBef>
                <a:spcPts val="545"/>
              </a:spcBef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0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83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443855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último,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“Nodes”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LCC: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43824" y="1545962"/>
            <a:ext cx="5275778" cy="416812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5758052"/>
            <a:ext cx="5638165" cy="9880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ts val="129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19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 cálculo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 torre típica 230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doble</a:t>
            </a:r>
            <a:endParaRPr sz="1100">
              <a:latin typeface="Microsoft Sans Serif"/>
              <a:cs typeface="Microsoft Sans Serif"/>
            </a:endParaRPr>
          </a:p>
          <a:p>
            <a:pPr algn="ctr" marL="179705">
              <a:lnSpc>
                <a:spcPts val="1290"/>
              </a:lnSpc>
            </a:pP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duda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inyecta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100Vpico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200 Vpico 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ángulo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90°: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01927" y="6923478"/>
            <a:ext cx="2484788" cy="1927432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8935488"/>
            <a:ext cx="5044440" cy="5365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603885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configuración 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050"/>
              </a:lnSpc>
              <a:spcBef>
                <a:spcPts val="570"/>
              </a:spcBef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5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ts val="1170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84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816361" y="3810377"/>
            <a:ext cx="3489325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-5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ejemplo94.pl4;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-4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150"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v:RGUAR1</a:t>
            </a:r>
            <a:r>
              <a:rPr dirty="0" sz="700" spc="19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700">
                <a:solidFill>
                  <a:srgbClr val="008000"/>
                </a:solidFill>
                <a:latin typeface="Microsoft Sans Serif"/>
                <a:cs typeface="Microsoft Sans Serif"/>
              </a:rPr>
              <a:t>v:RGUAR2</a:t>
            </a:r>
            <a:r>
              <a:rPr dirty="0" sz="700" spc="1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700">
                <a:solidFill>
                  <a:srgbClr val="0000FF"/>
                </a:solidFill>
                <a:latin typeface="Microsoft Sans Serif"/>
                <a:cs typeface="Microsoft Sans Serif"/>
              </a:rPr>
              <a:t>v:ECIR1A</a:t>
            </a:r>
            <a:r>
              <a:rPr dirty="0" sz="700" spc="215">
                <a:solidFill>
                  <a:srgbClr val="0000FF"/>
                </a:solidFill>
                <a:latin typeface="Microsoft Sans Serif"/>
                <a:cs typeface="Microsoft Sans Serif"/>
              </a:rPr>
              <a:t>  </a:t>
            </a:r>
            <a:r>
              <a:rPr dirty="0" sz="700">
                <a:solidFill>
                  <a:srgbClr val="FF00FF"/>
                </a:solidFill>
                <a:latin typeface="Microsoft Sans Serif"/>
                <a:cs typeface="Microsoft Sans Serif"/>
              </a:rPr>
              <a:t>v:ECIR1B</a:t>
            </a:r>
            <a:r>
              <a:rPr dirty="0" sz="700" spc="195">
                <a:solidFill>
                  <a:srgbClr val="FF00FF"/>
                </a:solidFill>
                <a:latin typeface="Microsoft Sans Serif"/>
                <a:cs typeface="Microsoft Sans Serif"/>
              </a:rPr>
              <a:t>  </a:t>
            </a:r>
            <a:r>
              <a:rPr dirty="0" sz="700" spc="-10">
                <a:solidFill>
                  <a:srgbClr val="800000"/>
                </a:solidFill>
                <a:latin typeface="Microsoft Sans Serif"/>
                <a:cs typeface="Microsoft Sans Serif"/>
              </a:rPr>
              <a:t>v:ECIR1C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2097769" y="1389081"/>
            <a:ext cx="3794125" cy="2290445"/>
            <a:chOff x="2097769" y="1389081"/>
            <a:chExt cx="3794125" cy="2290445"/>
          </a:xfrm>
        </p:grpSpPr>
        <p:sp>
          <p:nvSpPr>
            <p:cNvPr id="6" name="object 6" descr=""/>
            <p:cNvSpPr/>
            <p:nvPr/>
          </p:nvSpPr>
          <p:spPr>
            <a:xfrm>
              <a:off x="2101896" y="1393208"/>
              <a:ext cx="3785870" cy="2246630"/>
            </a:xfrm>
            <a:custGeom>
              <a:avLst/>
              <a:gdLst/>
              <a:ahLst/>
              <a:cxnLst/>
              <a:rect l="l" t="t" r="r" b="b"/>
              <a:pathLst>
                <a:path w="3785870" h="2246629">
                  <a:moveTo>
                    <a:pt x="0" y="2246124"/>
                  </a:moveTo>
                  <a:lnTo>
                    <a:pt x="3785593" y="2246124"/>
                  </a:lnTo>
                  <a:lnTo>
                    <a:pt x="3785593" y="0"/>
                  </a:lnTo>
                  <a:lnTo>
                    <a:pt x="0" y="0"/>
                  </a:lnTo>
                  <a:lnTo>
                    <a:pt x="0" y="2246124"/>
                  </a:lnTo>
                  <a:close/>
                </a:path>
              </a:pathLst>
            </a:custGeom>
            <a:ln w="79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5899" y="3643318"/>
              <a:ext cx="3032125" cy="32384"/>
            </a:xfrm>
            <a:custGeom>
              <a:avLst/>
              <a:gdLst/>
              <a:ahLst/>
              <a:cxnLst/>
              <a:rect l="l" t="t" r="r" b="b"/>
              <a:pathLst>
                <a:path w="3032125" h="32385">
                  <a:moveTo>
                    <a:pt x="0" y="0"/>
                  </a:moveTo>
                  <a:lnTo>
                    <a:pt x="0" y="31884"/>
                  </a:lnTo>
                </a:path>
                <a:path w="3032125" h="32385">
                  <a:moveTo>
                    <a:pt x="376887" y="0"/>
                  </a:moveTo>
                  <a:lnTo>
                    <a:pt x="376887" y="31884"/>
                  </a:lnTo>
                </a:path>
                <a:path w="3032125" h="32385">
                  <a:moveTo>
                    <a:pt x="753766" y="0"/>
                  </a:moveTo>
                  <a:lnTo>
                    <a:pt x="753766" y="31884"/>
                  </a:lnTo>
                </a:path>
                <a:path w="3032125" h="32385">
                  <a:moveTo>
                    <a:pt x="1138723" y="0"/>
                  </a:moveTo>
                  <a:lnTo>
                    <a:pt x="1138723" y="31884"/>
                  </a:lnTo>
                </a:path>
                <a:path w="3032125" h="32385">
                  <a:moveTo>
                    <a:pt x="1515818" y="0"/>
                  </a:moveTo>
                  <a:lnTo>
                    <a:pt x="1515818" y="31884"/>
                  </a:lnTo>
                </a:path>
                <a:path w="3032125" h="32385">
                  <a:moveTo>
                    <a:pt x="1892733" y="0"/>
                  </a:moveTo>
                  <a:lnTo>
                    <a:pt x="1892733" y="31884"/>
                  </a:lnTo>
                </a:path>
                <a:path w="3032125" h="32385">
                  <a:moveTo>
                    <a:pt x="2269558" y="0"/>
                  </a:moveTo>
                  <a:lnTo>
                    <a:pt x="2269558" y="31884"/>
                  </a:lnTo>
                </a:path>
                <a:path w="3032125" h="32385">
                  <a:moveTo>
                    <a:pt x="2646743" y="0"/>
                  </a:moveTo>
                  <a:lnTo>
                    <a:pt x="2646743" y="31884"/>
                  </a:lnTo>
                </a:path>
                <a:path w="3032125" h="32385">
                  <a:moveTo>
                    <a:pt x="3031610" y="0"/>
                  </a:moveTo>
                  <a:lnTo>
                    <a:pt x="3031610" y="31884"/>
                  </a:lnTo>
                </a:path>
              </a:pathLst>
            </a:custGeom>
            <a:ln w="798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064951" y="3666480"/>
            <a:ext cx="313753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34060" algn="l"/>
                <a:tab pos="1496060" algn="l"/>
                <a:tab pos="2250440" algn="l"/>
                <a:tab pos="3012440" algn="l"/>
              </a:tabLst>
            </a:pPr>
            <a:r>
              <a:rPr dirty="0" sz="750" spc="-50">
                <a:latin typeface="Microsoft Sans Serif"/>
                <a:cs typeface="Microsoft Sans Serif"/>
              </a:rPr>
              <a:t>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10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20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30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5">
                <a:latin typeface="Microsoft Sans Serif"/>
                <a:cs typeface="Microsoft Sans Serif"/>
              </a:rPr>
              <a:t>40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514425" y="3643318"/>
            <a:ext cx="377190" cy="32384"/>
          </a:xfrm>
          <a:custGeom>
            <a:avLst/>
            <a:gdLst/>
            <a:ahLst/>
            <a:cxnLst/>
            <a:rect l="l" t="t" r="r" b="b"/>
            <a:pathLst>
              <a:path w="377189" h="32385">
                <a:moveTo>
                  <a:pt x="0" y="0"/>
                </a:moveTo>
                <a:lnTo>
                  <a:pt x="0" y="31884"/>
                </a:lnTo>
              </a:path>
              <a:path w="377189" h="32385">
                <a:moveTo>
                  <a:pt x="377095" y="0"/>
                </a:moveTo>
                <a:lnTo>
                  <a:pt x="377095" y="31884"/>
                </a:lnTo>
              </a:path>
            </a:pathLst>
          </a:custGeom>
          <a:ln w="7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818546" y="3666480"/>
            <a:ext cx="13779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Microsoft Sans Serif"/>
                <a:cs typeface="Microsoft Sans Serif"/>
              </a:rPr>
              <a:t>50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05701" y="3690609"/>
            <a:ext cx="22034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0">
                <a:latin typeface="Microsoft Sans Serif"/>
                <a:cs typeface="Microsoft Sans Serif"/>
              </a:rPr>
              <a:t>[ms]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061523" y="1389108"/>
            <a:ext cx="3453129" cy="2258695"/>
            <a:chOff x="2061523" y="1389108"/>
            <a:chExt cx="3453129" cy="2258695"/>
          </a:xfrm>
        </p:grpSpPr>
        <p:sp>
          <p:nvSpPr>
            <p:cNvPr id="13" name="object 13" descr=""/>
            <p:cNvSpPr/>
            <p:nvPr/>
          </p:nvSpPr>
          <p:spPr>
            <a:xfrm>
              <a:off x="2478784" y="1393236"/>
              <a:ext cx="3032125" cy="2246630"/>
            </a:xfrm>
            <a:custGeom>
              <a:avLst/>
              <a:gdLst/>
              <a:ahLst/>
              <a:cxnLst/>
              <a:rect l="l" t="t" r="r" b="b"/>
              <a:pathLst>
                <a:path w="3032125" h="2246629">
                  <a:moveTo>
                    <a:pt x="0" y="0"/>
                  </a:moveTo>
                  <a:lnTo>
                    <a:pt x="0" y="2246097"/>
                  </a:lnTo>
                </a:path>
                <a:path w="3032125" h="2246629">
                  <a:moveTo>
                    <a:pt x="376905" y="0"/>
                  </a:moveTo>
                  <a:lnTo>
                    <a:pt x="376905" y="2246097"/>
                  </a:lnTo>
                </a:path>
                <a:path w="3032125" h="2246629">
                  <a:moveTo>
                    <a:pt x="761772" y="0"/>
                  </a:moveTo>
                  <a:lnTo>
                    <a:pt x="761772" y="2246097"/>
                  </a:lnTo>
                </a:path>
                <a:path w="3032125" h="2246629">
                  <a:moveTo>
                    <a:pt x="1138868" y="0"/>
                  </a:moveTo>
                  <a:lnTo>
                    <a:pt x="1138868" y="2246097"/>
                  </a:lnTo>
                </a:path>
                <a:path w="3032125" h="2246629">
                  <a:moveTo>
                    <a:pt x="1515782" y="0"/>
                  </a:moveTo>
                  <a:lnTo>
                    <a:pt x="1515782" y="2246097"/>
                  </a:lnTo>
                </a:path>
                <a:path w="3032125" h="2246629">
                  <a:moveTo>
                    <a:pt x="1892697" y="0"/>
                  </a:moveTo>
                  <a:lnTo>
                    <a:pt x="1892697" y="2246097"/>
                  </a:lnTo>
                </a:path>
                <a:path w="3032125" h="2246629">
                  <a:moveTo>
                    <a:pt x="2269792" y="0"/>
                  </a:moveTo>
                  <a:lnTo>
                    <a:pt x="2269792" y="2246097"/>
                  </a:lnTo>
                </a:path>
                <a:path w="3032125" h="2246629">
                  <a:moveTo>
                    <a:pt x="2654750" y="0"/>
                  </a:moveTo>
                  <a:lnTo>
                    <a:pt x="2654750" y="2246097"/>
                  </a:lnTo>
                </a:path>
                <a:path w="3032125" h="2246629">
                  <a:moveTo>
                    <a:pt x="3031574" y="0"/>
                  </a:moveTo>
                  <a:lnTo>
                    <a:pt x="3031574" y="2246097"/>
                  </a:lnTo>
                </a:path>
              </a:pathLst>
            </a:custGeom>
            <a:ln w="7987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65650" y="1397194"/>
              <a:ext cx="32384" cy="2246630"/>
            </a:xfrm>
            <a:custGeom>
              <a:avLst/>
              <a:gdLst/>
              <a:ahLst/>
              <a:cxnLst/>
              <a:rect l="l" t="t" r="r" b="b"/>
              <a:pathLst>
                <a:path w="32385" h="2246629">
                  <a:moveTo>
                    <a:pt x="32016" y="2246124"/>
                  </a:moveTo>
                  <a:lnTo>
                    <a:pt x="0" y="2246124"/>
                  </a:lnTo>
                </a:path>
                <a:path w="32385" h="2246629">
                  <a:moveTo>
                    <a:pt x="32016" y="1870447"/>
                  </a:moveTo>
                  <a:lnTo>
                    <a:pt x="0" y="1870447"/>
                  </a:lnTo>
                </a:path>
                <a:path w="32385" h="2246629">
                  <a:moveTo>
                    <a:pt x="32016" y="1494807"/>
                  </a:moveTo>
                  <a:lnTo>
                    <a:pt x="0" y="1494807"/>
                  </a:lnTo>
                </a:path>
                <a:path w="32385" h="2246629">
                  <a:moveTo>
                    <a:pt x="32016" y="1127110"/>
                  </a:moveTo>
                  <a:lnTo>
                    <a:pt x="0" y="1127110"/>
                  </a:lnTo>
                </a:path>
                <a:path w="32385" h="2246629">
                  <a:moveTo>
                    <a:pt x="32016" y="751407"/>
                  </a:moveTo>
                  <a:lnTo>
                    <a:pt x="0" y="751407"/>
                  </a:lnTo>
                </a:path>
                <a:path w="32385" h="2246629">
                  <a:moveTo>
                    <a:pt x="32016" y="375703"/>
                  </a:moveTo>
                  <a:lnTo>
                    <a:pt x="0" y="375703"/>
                  </a:lnTo>
                </a:path>
                <a:path w="32385" h="2246629">
                  <a:moveTo>
                    <a:pt x="32016" y="0"/>
                  </a:moveTo>
                  <a:lnTo>
                    <a:pt x="0" y="0"/>
                  </a:lnTo>
                </a:path>
              </a:pathLst>
            </a:custGeom>
            <a:ln w="798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832371" y="1316614"/>
            <a:ext cx="260985" cy="23869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3937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Microsoft Sans Serif"/>
                <a:cs typeface="Microsoft Sans Serif"/>
              </a:rPr>
              <a:t>300</a:t>
            </a:r>
            <a:endParaRPr sz="750">
              <a:latin typeface="Microsoft Sans Serif"/>
              <a:cs typeface="Microsoft Sans Serif"/>
            </a:endParaRPr>
          </a:p>
          <a:p>
            <a:pPr marL="44450" marR="5080" indent="95885">
              <a:lnSpc>
                <a:spcPts val="1510"/>
              </a:lnSpc>
              <a:spcBef>
                <a:spcPts val="85"/>
              </a:spcBef>
            </a:pPr>
            <a:r>
              <a:rPr dirty="0" sz="750" spc="-45">
                <a:latin typeface="Microsoft Sans Serif"/>
                <a:cs typeface="Microsoft Sans Serif"/>
              </a:rPr>
              <a:t>[V]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200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39370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100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1910">
              <a:lnSpc>
                <a:spcPct val="100000"/>
              </a:lnSpc>
            </a:pPr>
            <a:r>
              <a:rPr dirty="0" sz="750" spc="-50">
                <a:latin typeface="Microsoft Sans Serif"/>
                <a:cs typeface="Microsoft Sans Serif"/>
              </a:rPr>
              <a:t>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254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100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254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200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254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300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2101896" y="1760987"/>
            <a:ext cx="3794125" cy="1518920"/>
            <a:chOff x="2101896" y="1760987"/>
            <a:chExt cx="3794125" cy="1518920"/>
          </a:xfrm>
        </p:grpSpPr>
        <p:sp>
          <p:nvSpPr>
            <p:cNvPr id="17" name="object 17" descr=""/>
            <p:cNvSpPr/>
            <p:nvPr/>
          </p:nvSpPr>
          <p:spPr>
            <a:xfrm>
              <a:off x="2101896" y="1768939"/>
              <a:ext cx="3769995" cy="1494790"/>
            </a:xfrm>
            <a:custGeom>
              <a:avLst/>
              <a:gdLst/>
              <a:ahLst/>
              <a:cxnLst/>
              <a:rect l="l" t="t" r="r" b="b"/>
              <a:pathLst>
                <a:path w="3769995" h="1494789">
                  <a:moveTo>
                    <a:pt x="0" y="1494717"/>
                  </a:moveTo>
                  <a:lnTo>
                    <a:pt x="3769562" y="1494717"/>
                  </a:lnTo>
                </a:path>
                <a:path w="3769995" h="1494789">
                  <a:moveTo>
                    <a:pt x="0" y="1119013"/>
                  </a:moveTo>
                  <a:lnTo>
                    <a:pt x="3769562" y="1119013"/>
                  </a:lnTo>
                </a:path>
                <a:path w="3769995" h="1494789">
                  <a:moveTo>
                    <a:pt x="0" y="751317"/>
                  </a:moveTo>
                  <a:lnTo>
                    <a:pt x="3769562" y="751317"/>
                  </a:lnTo>
                </a:path>
                <a:path w="3769995" h="1494789">
                  <a:moveTo>
                    <a:pt x="0" y="375703"/>
                  </a:moveTo>
                  <a:lnTo>
                    <a:pt x="3769562" y="375703"/>
                  </a:lnTo>
                </a:path>
                <a:path w="3769995" h="1494789">
                  <a:moveTo>
                    <a:pt x="0" y="0"/>
                  </a:moveTo>
                  <a:lnTo>
                    <a:pt x="3769562" y="0"/>
                  </a:lnTo>
                </a:path>
              </a:pathLst>
            </a:custGeom>
            <a:ln w="7987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01897" y="214461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0" y="3984"/>
                  </a:moveTo>
                  <a:lnTo>
                    <a:pt x="1172" y="1167"/>
                  </a:lnTo>
                  <a:lnTo>
                    <a:pt x="4002" y="0"/>
                  </a:lnTo>
                  <a:lnTo>
                    <a:pt x="6832" y="1167"/>
                  </a:lnTo>
                  <a:lnTo>
                    <a:pt x="8004" y="3984"/>
                  </a:lnTo>
                  <a:lnTo>
                    <a:pt x="6832" y="6802"/>
                  </a:lnTo>
                  <a:lnTo>
                    <a:pt x="4002" y="7969"/>
                  </a:lnTo>
                  <a:lnTo>
                    <a:pt x="1172" y="6802"/>
                  </a:lnTo>
                  <a:lnTo>
                    <a:pt x="0" y="398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105899" y="2148601"/>
              <a:ext cx="3625215" cy="743585"/>
            </a:xfrm>
            <a:custGeom>
              <a:avLst/>
              <a:gdLst/>
              <a:ahLst/>
              <a:cxnLst/>
              <a:rect l="l" t="t" r="r" b="b"/>
              <a:pathLst>
                <a:path w="3625215" h="743585">
                  <a:moveTo>
                    <a:pt x="0" y="0"/>
                  </a:moveTo>
                  <a:lnTo>
                    <a:pt x="32016" y="0"/>
                  </a:lnTo>
                </a:path>
                <a:path w="3625215" h="743585">
                  <a:moveTo>
                    <a:pt x="40022" y="0"/>
                  </a:moveTo>
                  <a:lnTo>
                    <a:pt x="64033" y="15924"/>
                  </a:lnTo>
                </a:path>
                <a:path w="3625215" h="743585">
                  <a:moveTo>
                    <a:pt x="72039" y="15924"/>
                  </a:moveTo>
                  <a:lnTo>
                    <a:pt x="96049" y="31848"/>
                  </a:lnTo>
                </a:path>
                <a:path w="3625215" h="743585">
                  <a:moveTo>
                    <a:pt x="104055" y="39855"/>
                  </a:moveTo>
                  <a:lnTo>
                    <a:pt x="128291" y="71973"/>
                  </a:lnTo>
                </a:path>
                <a:path w="3625215" h="743585">
                  <a:moveTo>
                    <a:pt x="136298" y="79890"/>
                  </a:moveTo>
                  <a:lnTo>
                    <a:pt x="168314" y="119746"/>
                  </a:lnTo>
                </a:path>
                <a:path w="3625215" h="743585">
                  <a:moveTo>
                    <a:pt x="176321" y="127753"/>
                  </a:moveTo>
                  <a:lnTo>
                    <a:pt x="232582" y="207644"/>
                  </a:lnTo>
                </a:path>
                <a:path w="3625215" h="743585">
                  <a:moveTo>
                    <a:pt x="232582" y="215561"/>
                  </a:moveTo>
                  <a:lnTo>
                    <a:pt x="304622" y="343585"/>
                  </a:lnTo>
                </a:path>
                <a:path w="3625215" h="743585">
                  <a:moveTo>
                    <a:pt x="304622" y="351502"/>
                  </a:moveTo>
                  <a:lnTo>
                    <a:pt x="424916" y="551409"/>
                  </a:lnTo>
                </a:path>
                <a:path w="3625215" h="743585">
                  <a:moveTo>
                    <a:pt x="424916" y="559416"/>
                  </a:moveTo>
                  <a:lnTo>
                    <a:pt x="473172" y="631390"/>
                  </a:lnTo>
                </a:path>
                <a:path w="3625215" h="743585">
                  <a:moveTo>
                    <a:pt x="481178" y="639307"/>
                  </a:moveTo>
                  <a:lnTo>
                    <a:pt x="513195" y="679433"/>
                  </a:lnTo>
                </a:path>
                <a:path w="3625215" h="743585">
                  <a:moveTo>
                    <a:pt x="521201" y="687350"/>
                  </a:moveTo>
                  <a:lnTo>
                    <a:pt x="553217" y="711281"/>
                  </a:lnTo>
                </a:path>
                <a:path w="3625215" h="743585">
                  <a:moveTo>
                    <a:pt x="561224" y="719198"/>
                  </a:moveTo>
                  <a:lnTo>
                    <a:pt x="585460" y="735212"/>
                  </a:lnTo>
                </a:path>
                <a:path w="3625215" h="743585">
                  <a:moveTo>
                    <a:pt x="593466" y="735212"/>
                  </a:moveTo>
                  <a:lnTo>
                    <a:pt x="617494" y="743399"/>
                  </a:lnTo>
                </a:path>
                <a:path w="3625215" h="743585">
                  <a:moveTo>
                    <a:pt x="625447" y="743399"/>
                  </a:moveTo>
                  <a:lnTo>
                    <a:pt x="641532" y="743399"/>
                  </a:lnTo>
                </a:path>
                <a:path w="3625215" h="743585">
                  <a:moveTo>
                    <a:pt x="649484" y="743399"/>
                  </a:moveTo>
                  <a:lnTo>
                    <a:pt x="673521" y="735212"/>
                  </a:lnTo>
                </a:path>
                <a:path w="3625215" h="743585">
                  <a:moveTo>
                    <a:pt x="681473" y="735212"/>
                  </a:moveTo>
                  <a:lnTo>
                    <a:pt x="705782" y="719198"/>
                  </a:lnTo>
                </a:path>
                <a:path w="3625215" h="743585">
                  <a:moveTo>
                    <a:pt x="713734" y="719198"/>
                  </a:moveTo>
                  <a:lnTo>
                    <a:pt x="737771" y="695357"/>
                  </a:lnTo>
                </a:path>
                <a:path w="3625215" h="743585">
                  <a:moveTo>
                    <a:pt x="745814" y="687350"/>
                  </a:moveTo>
                  <a:lnTo>
                    <a:pt x="777803" y="655232"/>
                  </a:lnTo>
                </a:path>
                <a:path w="3625215" h="743585">
                  <a:moveTo>
                    <a:pt x="785845" y="647314"/>
                  </a:moveTo>
                  <a:lnTo>
                    <a:pt x="826058" y="591535"/>
                  </a:lnTo>
                </a:path>
                <a:path w="3625215" h="743585">
                  <a:moveTo>
                    <a:pt x="826058" y="583348"/>
                  </a:moveTo>
                  <a:lnTo>
                    <a:pt x="890127" y="495450"/>
                  </a:lnTo>
                </a:path>
                <a:path w="3625215" h="743585">
                  <a:moveTo>
                    <a:pt x="890127" y="487442"/>
                  </a:moveTo>
                  <a:lnTo>
                    <a:pt x="1098691" y="127753"/>
                  </a:lnTo>
                </a:path>
                <a:path w="3625215" h="743585">
                  <a:moveTo>
                    <a:pt x="1098691" y="119746"/>
                  </a:moveTo>
                  <a:lnTo>
                    <a:pt x="1138723" y="71973"/>
                  </a:lnTo>
                </a:path>
                <a:path w="3625215" h="743585">
                  <a:moveTo>
                    <a:pt x="1146946" y="63786"/>
                  </a:moveTo>
                  <a:lnTo>
                    <a:pt x="1170893" y="31848"/>
                  </a:lnTo>
                </a:path>
                <a:path w="3625215" h="743585">
                  <a:moveTo>
                    <a:pt x="1178936" y="23931"/>
                  </a:moveTo>
                  <a:lnTo>
                    <a:pt x="1210925" y="7917"/>
                  </a:lnTo>
                </a:path>
                <a:path w="3625215" h="743585">
                  <a:moveTo>
                    <a:pt x="1218968" y="7917"/>
                  </a:moveTo>
                  <a:lnTo>
                    <a:pt x="1243005" y="0"/>
                  </a:lnTo>
                </a:path>
                <a:path w="3625215" h="743585">
                  <a:moveTo>
                    <a:pt x="1250957" y="0"/>
                  </a:moveTo>
                  <a:lnTo>
                    <a:pt x="1267223" y="0"/>
                  </a:lnTo>
                </a:path>
                <a:path w="3625215" h="743585">
                  <a:moveTo>
                    <a:pt x="1275175" y="0"/>
                  </a:moveTo>
                  <a:lnTo>
                    <a:pt x="1299212" y="0"/>
                  </a:lnTo>
                </a:path>
                <a:path w="3625215" h="743585">
                  <a:moveTo>
                    <a:pt x="1307255" y="0"/>
                  </a:moveTo>
                  <a:lnTo>
                    <a:pt x="1331202" y="15924"/>
                  </a:lnTo>
                </a:path>
                <a:path w="3625215" h="743585">
                  <a:moveTo>
                    <a:pt x="1339244" y="23931"/>
                  </a:moveTo>
                  <a:lnTo>
                    <a:pt x="1363281" y="39855"/>
                  </a:lnTo>
                </a:path>
                <a:path w="3625215" h="743585">
                  <a:moveTo>
                    <a:pt x="1371505" y="47772"/>
                  </a:moveTo>
                  <a:lnTo>
                    <a:pt x="1403494" y="79890"/>
                  </a:lnTo>
                </a:path>
                <a:path w="3625215" h="743585">
                  <a:moveTo>
                    <a:pt x="1411537" y="87898"/>
                  </a:moveTo>
                  <a:lnTo>
                    <a:pt x="1443526" y="135670"/>
                  </a:lnTo>
                </a:path>
                <a:path w="3625215" h="743585">
                  <a:moveTo>
                    <a:pt x="1451569" y="143857"/>
                  </a:moveTo>
                  <a:lnTo>
                    <a:pt x="1507776" y="231755"/>
                  </a:lnTo>
                </a:path>
                <a:path w="3625215" h="743585">
                  <a:moveTo>
                    <a:pt x="1507776" y="239762"/>
                  </a:moveTo>
                  <a:lnTo>
                    <a:pt x="1595882" y="391627"/>
                  </a:lnTo>
                </a:path>
                <a:path w="3625215" h="743585">
                  <a:moveTo>
                    <a:pt x="1595882" y="399544"/>
                  </a:moveTo>
                  <a:lnTo>
                    <a:pt x="1684079" y="551409"/>
                  </a:lnTo>
                </a:path>
                <a:path w="3625215" h="743585">
                  <a:moveTo>
                    <a:pt x="1684079" y="559416"/>
                  </a:moveTo>
                  <a:lnTo>
                    <a:pt x="1732334" y="631390"/>
                  </a:lnTo>
                </a:path>
                <a:path w="3625215" h="743585">
                  <a:moveTo>
                    <a:pt x="1740377" y="639307"/>
                  </a:moveTo>
                  <a:lnTo>
                    <a:pt x="1772366" y="679433"/>
                  </a:lnTo>
                </a:path>
                <a:path w="3625215" h="743585">
                  <a:moveTo>
                    <a:pt x="1780409" y="687350"/>
                  </a:moveTo>
                  <a:lnTo>
                    <a:pt x="1812398" y="711281"/>
                  </a:lnTo>
                </a:path>
                <a:path w="3625215" h="743585">
                  <a:moveTo>
                    <a:pt x="1820441" y="719198"/>
                  </a:moveTo>
                  <a:lnTo>
                    <a:pt x="1844659" y="735212"/>
                  </a:lnTo>
                </a:path>
                <a:path w="3625215" h="743585">
                  <a:moveTo>
                    <a:pt x="1852701" y="735212"/>
                  </a:moveTo>
                  <a:lnTo>
                    <a:pt x="1876648" y="743399"/>
                  </a:lnTo>
                </a:path>
                <a:path w="3625215" h="743585">
                  <a:moveTo>
                    <a:pt x="1884691" y="743399"/>
                  </a:moveTo>
                  <a:lnTo>
                    <a:pt x="1908728" y="743399"/>
                  </a:lnTo>
                </a:path>
                <a:path w="3625215" h="743585">
                  <a:moveTo>
                    <a:pt x="1916680" y="743399"/>
                  </a:moveTo>
                  <a:lnTo>
                    <a:pt x="1932675" y="735212"/>
                  </a:lnTo>
                </a:path>
                <a:path w="3625215" h="743585">
                  <a:moveTo>
                    <a:pt x="1940898" y="735212"/>
                  </a:moveTo>
                  <a:lnTo>
                    <a:pt x="1964935" y="719198"/>
                  </a:lnTo>
                </a:path>
                <a:path w="3625215" h="743585">
                  <a:moveTo>
                    <a:pt x="1972978" y="719198"/>
                  </a:moveTo>
                  <a:lnTo>
                    <a:pt x="1997015" y="695357"/>
                  </a:lnTo>
                </a:path>
                <a:path w="3625215" h="743585">
                  <a:moveTo>
                    <a:pt x="2004967" y="687350"/>
                  </a:moveTo>
                  <a:lnTo>
                    <a:pt x="2036957" y="655232"/>
                  </a:lnTo>
                </a:path>
                <a:path w="3625215" h="743585">
                  <a:moveTo>
                    <a:pt x="2044999" y="647314"/>
                  </a:moveTo>
                  <a:lnTo>
                    <a:pt x="2085212" y="591535"/>
                  </a:lnTo>
                </a:path>
                <a:path w="3625215" h="743585">
                  <a:moveTo>
                    <a:pt x="2093254" y="583348"/>
                  </a:moveTo>
                  <a:lnTo>
                    <a:pt x="2149281" y="495450"/>
                  </a:lnTo>
                </a:path>
                <a:path w="3625215" h="743585">
                  <a:moveTo>
                    <a:pt x="2149281" y="487442"/>
                  </a:moveTo>
                  <a:lnTo>
                    <a:pt x="2357845" y="127753"/>
                  </a:lnTo>
                </a:path>
                <a:path w="3625215" h="743585">
                  <a:moveTo>
                    <a:pt x="2357845" y="119746"/>
                  </a:moveTo>
                  <a:lnTo>
                    <a:pt x="2398148" y="71973"/>
                  </a:lnTo>
                </a:path>
                <a:path w="3625215" h="743585">
                  <a:moveTo>
                    <a:pt x="2406100" y="63786"/>
                  </a:moveTo>
                  <a:lnTo>
                    <a:pt x="2438089" y="31848"/>
                  </a:lnTo>
                </a:path>
                <a:path w="3625215" h="743585">
                  <a:moveTo>
                    <a:pt x="2446132" y="23931"/>
                  </a:moveTo>
                  <a:lnTo>
                    <a:pt x="2470169" y="7917"/>
                  </a:lnTo>
                </a:path>
                <a:path w="3625215" h="743585">
                  <a:moveTo>
                    <a:pt x="2478121" y="7917"/>
                  </a:moveTo>
                  <a:lnTo>
                    <a:pt x="2502158" y="0"/>
                  </a:lnTo>
                </a:path>
                <a:path w="3625215" h="743585">
                  <a:moveTo>
                    <a:pt x="2510201" y="0"/>
                  </a:moveTo>
                  <a:lnTo>
                    <a:pt x="2534419" y="0"/>
                  </a:lnTo>
                </a:path>
                <a:path w="3625215" h="743585">
                  <a:moveTo>
                    <a:pt x="2542371" y="0"/>
                  </a:moveTo>
                  <a:lnTo>
                    <a:pt x="2558456" y="7917"/>
                  </a:lnTo>
                </a:path>
                <a:path w="3625215" h="743585">
                  <a:moveTo>
                    <a:pt x="2566408" y="7917"/>
                  </a:moveTo>
                  <a:lnTo>
                    <a:pt x="2590446" y="23931"/>
                  </a:lnTo>
                </a:path>
                <a:path w="3625215" h="743585">
                  <a:moveTo>
                    <a:pt x="2598488" y="23931"/>
                  </a:moveTo>
                  <a:lnTo>
                    <a:pt x="2622435" y="39855"/>
                  </a:lnTo>
                </a:path>
                <a:path w="3625215" h="743585">
                  <a:moveTo>
                    <a:pt x="2630658" y="47772"/>
                  </a:moveTo>
                  <a:lnTo>
                    <a:pt x="2662738" y="79890"/>
                  </a:lnTo>
                </a:path>
                <a:path w="3625215" h="743585">
                  <a:moveTo>
                    <a:pt x="2670690" y="87898"/>
                  </a:moveTo>
                  <a:lnTo>
                    <a:pt x="2710722" y="143857"/>
                  </a:lnTo>
                </a:path>
                <a:path w="3625215" h="743585">
                  <a:moveTo>
                    <a:pt x="2718765" y="151864"/>
                  </a:moveTo>
                  <a:lnTo>
                    <a:pt x="2767020" y="231755"/>
                  </a:lnTo>
                </a:path>
                <a:path w="3625215" h="743585">
                  <a:moveTo>
                    <a:pt x="2767020" y="239762"/>
                  </a:moveTo>
                  <a:lnTo>
                    <a:pt x="2863259" y="399544"/>
                  </a:lnTo>
                </a:path>
                <a:path w="3625215" h="743585">
                  <a:moveTo>
                    <a:pt x="2863259" y="407551"/>
                  </a:moveTo>
                  <a:lnTo>
                    <a:pt x="2951366" y="551409"/>
                  </a:lnTo>
                </a:path>
                <a:path w="3625215" h="743585">
                  <a:moveTo>
                    <a:pt x="2951366" y="559416"/>
                  </a:moveTo>
                  <a:lnTo>
                    <a:pt x="2999621" y="631390"/>
                  </a:lnTo>
                </a:path>
                <a:path w="3625215" h="743585">
                  <a:moveTo>
                    <a:pt x="2999621" y="639307"/>
                  </a:moveTo>
                  <a:lnTo>
                    <a:pt x="3039562" y="679433"/>
                  </a:lnTo>
                </a:path>
                <a:path w="3625215" h="743585">
                  <a:moveTo>
                    <a:pt x="3047605" y="687350"/>
                  </a:moveTo>
                  <a:lnTo>
                    <a:pt x="3071642" y="711281"/>
                  </a:lnTo>
                </a:path>
                <a:path w="3625215" h="743585">
                  <a:moveTo>
                    <a:pt x="3079594" y="719198"/>
                  </a:moveTo>
                  <a:lnTo>
                    <a:pt x="3103903" y="735212"/>
                  </a:lnTo>
                </a:path>
                <a:path w="3625215" h="743585">
                  <a:moveTo>
                    <a:pt x="3111855" y="735212"/>
                  </a:moveTo>
                  <a:lnTo>
                    <a:pt x="3135892" y="743399"/>
                  </a:lnTo>
                </a:path>
                <a:path w="3625215" h="743585">
                  <a:moveTo>
                    <a:pt x="3143935" y="743399"/>
                  </a:moveTo>
                  <a:lnTo>
                    <a:pt x="3167882" y="743399"/>
                  </a:lnTo>
                </a:path>
                <a:path w="3625215" h="743585">
                  <a:moveTo>
                    <a:pt x="3175924" y="743399"/>
                  </a:moveTo>
                  <a:lnTo>
                    <a:pt x="3200142" y="735212"/>
                  </a:lnTo>
                </a:path>
                <a:path w="3625215" h="743585">
                  <a:moveTo>
                    <a:pt x="3208185" y="735212"/>
                  </a:moveTo>
                  <a:lnTo>
                    <a:pt x="3224179" y="719198"/>
                  </a:lnTo>
                </a:path>
                <a:path w="3625215" h="743585">
                  <a:moveTo>
                    <a:pt x="3232131" y="719198"/>
                  </a:moveTo>
                  <a:lnTo>
                    <a:pt x="3264211" y="695357"/>
                  </a:lnTo>
                </a:path>
                <a:path w="3625215" h="743585">
                  <a:moveTo>
                    <a:pt x="3272163" y="687350"/>
                  </a:moveTo>
                  <a:lnTo>
                    <a:pt x="3304243" y="655232"/>
                  </a:lnTo>
                </a:path>
                <a:path w="3625215" h="743585">
                  <a:moveTo>
                    <a:pt x="3312466" y="647314"/>
                  </a:moveTo>
                  <a:lnTo>
                    <a:pt x="3352498" y="591535"/>
                  </a:lnTo>
                </a:path>
                <a:path w="3625215" h="743585">
                  <a:moveTo>
                    <a:pt x="3352498" y="583348"/>
                  </a:moveTo>
                  <a:lnTo>
                    <a:pt x="3408525" y="495450"/>
                  </a:lnTo>
                </a:path>
                <a:path w="3625215" h="743585">
                  <a:moveTo>
                    <a:pt x="3408525" y="487442"/>
                  </a:moveTo>
                  <a:lnTo>
                    <a:pt x="3625041" y="127753"/>
                  </a:lnTo>
                </a:path>
              </a:pathLst>
            </a:custGeom>
            <a:ln w="798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26944" y="2144615"/>
              <a:ext cx="168578" cy="127729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2101897" y="24961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0" y="3984"/>
                  </a:moveTo>
                  <a:lnTo>
                    <a:pt x="1172" y="1167"/>
                  </a:lnTo>
                  <a:lnTo>
                    <a:pt x="4002" y="0"/>
                  </a:lnTo>
                  <a:lnTo>
                    <a:pt x="6832" y="1167"/>
                  </a:lnTo>
                  <a:lnTo>
                    <a:pt x="8004" y="3984"/>
                  </a:lnTo>
                  <a:lnTo>
                    <a:pt x="6832" y="6802"/>
                  </a:lnTo>
                  <a:lnTo>
                    <a:pt x="4002" y="7969"/>
                  </a:lnTo>
                  <a:lnTo>
                    <a:pt x="1172" y="6802"/>
                  </a:lnTo>
                  <a:lnTo>
                    <a:pt x="0" y="3984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05899" y="2500103"/>
              <a:ext cx="104139" cy="375920"/>
            </a:xfrm>
            <a:custGeom>
              <a:avLst/>
              <a:gdLst/>
              <a:ahLst/>
              <a:cxnLst/>
              <a:rect l="l" t="t" r="r" b="b"/>
              <a:pathLst>
                <a:path w="104139" h="375919">
                  <a:moveTo>
                    <a:pt x="0" y="0"/>
                  </a:moveTo>
                  <a:lnTo>
                    <a:pt x="0" y="8007"/>
                  </a:lnTo>
                </a:path>
                <a:path w="104139" h="375919">
                  <a:moveTo>
                    <a:pt x="0" y="16194"/>
                  </a:moveTo>
                  <a:lnTo>
                    <a:pt x="104055" y="375703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05955" y="2839959"/>
              <a:ext cx="457162" cy="439642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2659117" y="2156518"/>
              <a:ext cx="184785" cy="679450"/>
            </a:xfrm>
            <a:custGeom>
              <a:avLst/>
              <a:gdLst/>
              <a:ahLst/>
              <a:cxnLst/>
              <a:rect l="l" t="t" r="r" b="b"/>
              <a:pathLst>
                <a:path w="184785" h="679450">
                  <a:moveTo>
                    <a:pt x="0" y="679433"/>
                  </a:moveTo>
                  <a:lnTo>
                    <a:pt x="72229" y="423566"/>
                  </a:lnTo>
                </a:path>
                <a:path w="184785" h="679450">
                  <a:moveTo>
                    <a:pt x="72229" y="415559"/>
                  </a:moveTo>
                  <a:lnTo>
                    <a:pt x="184553" y="0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39670" y="1760987"/>
              <a:ext cx="449166" cy="447394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3284835" y="2212388"/>
              <a:ext cx="193040" cy="663575"/>
            </a:xfrm>
            <a:custGeom>
              <a:avLst/>
              <a:gdLst/>
              <a:ahLst/>
              <a:cxnLst/>
              <a:rect l="l" t="t" r="r" b="b"/>
              <a:pathLst>
                <a:path w="193039" h="663575">
                  <a:moveTo>
                    <a:pt x="0" y="0"/>
                  </a:moveTo>
                  <a:lnTo>
                    <a:pt x="80244" y="255867"/>
                  </a:lnTo>
                </a:path>
                <a:path w="193039" h="663575">
                  <a:moveTo>
                    <a:pt x="80244" y="263874"/>
                  </a:moveTo>
                  <a:lnTo>
                    <a:pt x="192568" y="663419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3403" y="2831951"/>
              <a:ext cx="448895" cy="447655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3918298" y="2164525"/>
              <a:ext cx="184785" cy="663575"/>
            </a:xfrm>
            <a:custGeom>
              <a:avLst/>
              <a:gdLst/>
              <a:ahLst/>
              <a:cxnLst/>
              <a:rect l="l" t="t" r="r" b="b"/>
              <a:pathLst>
                <a:path w="184785" h="663575">
                  <a:moveTo>
                    <a:pt x="0" y="663509"/>
                  </a:moveTo>
                  <a:lnTo>
                    <a:pt x="72292" y="407551"/>
                  </a:lnTo>
                </a:path>
                <a:path w="184785" h="663575">
                  <a:moveTo>
                    <a:pt x="72292" y="399544"/>
                  </a:moveTo>
                  <a:lnTo>
                    <a:pt x="184616" y="0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98914" y="1760992"/>
              <a:ext cx="457117" cy="439381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4552032" y="2204381"/>
              <a:ext cx="184785" cy="679450"/>
            </a:xfrm>
            <a:custGeom>
              <a:avLst/>
              <a:gdLst/>
              <a:ahLst/>
              <a:cxnLst/>
              <a:rect l="l" t="t" r="r" b="b"/>
              <a:pathLst>
                <a:path w="184785" h="679450">
                  <a:moveTo>
                    <a:pt x="0" y="0"/>
                  </a:moveTo>
                  <a:lnTo>
                    <a:pt x="72292" y="255867"/>
                  </a:lnTo>
                </a:path>
                <a:path w="184785" h="679450">
                  <a:moveTo>
                    <a:pt x="72292" y="263874"/>
                  </a:moveTo>
                  <a:lnTo>
                    <a:pt x="184526" y="679433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32557" y="2831951"/>
              <a:ext cx="448985" cy="447655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5177542" y="2164525"/>
              <a:ext cx="193040" cy="663575"/>
            </a:xfrm>
            <a:custGeom>
              <a:avLst/>
              <a:gdLst/>
              <a:ahLst/>
              <a:cxnLst/>
              <a:rect l="l" t="t" r="r" b="b"/>
              <a:pathLst>
                <a:path w="193039" h="663575">
                  <a:moveTo>
                    <a:pt x="0" y="663509"/>
                  </a:moveTo>
                  <a:lnTo>
                    <a:pt x="72292" y="407551"/>
                  </a:lnTo>
                </a:path>
                <a:path w="193039" h="663575">
                  <a:moveTo>
                    <a:pt x="72292" y="399544"/>
                  </a:moveTo>
                  <a:lnTo>
                    <a:pt x="192568" y="0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366110" y="1760987"/>
              <a:ext cx="449166" cy="447394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5811275" y="2212388"/>
              <a:ext cx="80645" cy="280035"/>
            </a:xfrm>
            <a:custGeom>
              <a:avLst/>
              <a:gdLst/>
              <a:ahLst/>
              <a:cxnLst/>
              <a:rect l="l" t="t" r="r" b="b"/>
              <a:pathLst>
                <a:path w="80645" h="280035">
                  <a:moveTo>
                    <a:pt x="0" y="0"/>
                  </a:moveTo>
                  <a:lnTo>
                    <a:pt x="72202" y="255867"/>
                  </a:lnTo>
                </a:path>
                <a:path w="80645" h="280035">
                  <a:moveTo>
                    <a:pt x="72202" y="263874"/>
                  </a:moveTo>
                  <a:lnTo>
                    <a:pt x="80244" y="279798"/>
                  </a:lnTo>
                </a:path>
              </a:pathLst>
            </a:custGeom>
            <a:ln w="798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887518" y="24961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3984"/>
                  </a:moveTo>
                  <a:lnTo>
                    <a:pt x="1172" y="1167"/>
                  </a:lnTo>
                  <a:lnTo>
                    <a:pt x="4002" y="0"/>
                  </a:lnTo>
                  <a:lnTo>
                    <a:pt x="6832" y="1167"/>
                  </a:lnTo>
                  <a:lnTo>
                    <a:pt x="8004" y="3984"/>
                  </a:lnTo>
                  <a:lnTo>
                    <a:pt x="6832" y="6802"/>
                  </a:lnTo>
                  <a:lnTo>
                    <a:pt x="4002" y="7969"/>
                  </a:lnTo>
                  <a:lnTo>
                    <a:pt x="1172" y="6802"/>
                  </a:lnTo>
                  <a:lnTo>
                    <a:pt x="0" y="3984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101888" y="23922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8013" y="3987"/>
                  </a:moveTo>
                  <a:lnTo>
                    <a:pt x="6832" y="1168"/>
                  </a:lnTo>
                  <a:lnTo>
                    <a:pt x="4000" y="0"/>
                  </a:lnTo>
                  <a:lnTo>
                    <a:pt x="1181" y="1168"/>
                  </a:lnTo>
                  <a:lnTo>
                    <a:pt x="0" y="3987"/>
                  </a:lnTo>
                  <a:lnTo>
                    <a:pt x="1181" y="6807"/>
                  </a:lnTo>
                  <a:lnTo>
                    <a:pt x="4000" y="7975"/>
                  </a:lnTo>
                  <a:lnTo>
                    <a:pt x="6832" y="6807"/>
                  </a:lnTo>
                  <a:lnTo>
                    <a:pt x="8013" y="3987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113897" y="2388364"/>
              <a:ext cx="3769995" cy="264160"/>
            </a:xfrm>
            <a:custGeom>
              <a:avLst/>
              <a:gdLst/>
              <a:ahLst/>
              <a:cxnLst/>
              <a:rect l="l" t="t" r="r" b="b"/>
              <a:pathLst>
                <a:path w="3769995" h="264160">
                  <a:moveTo>
                    <a:pt x="0" y="15924"/>
                  </a:moveTo>
                  <a:lnTo>
                    <a:pt x="48029" y="31848"/>
                  </a:lnTo>
                </a:path>
                <a:path w="3769995" h="264160">
                  <a:moveTo>
                    <a:pt x="56035" y="31848"/>
                  </a:moveTo>
                  <a:lnTo>
                    <a:pt x="112297" y="71883"/>
                  </a:lnTo>
                </a:path>
                <a:path w="3769995" h="264160">
                  <a:moveTo>
                    <a:pt x="120294" y="71883"/>
                  </a:moveTo>
                  <a:lnTo>
                    <a:pt x="200349" y="127933"/>
                  </a:lnTo>
                </a:path>
                <a:path w="3769995" h="264160">
                  <a:moveTo>
                    <a:pt x="208346" y="127933"/>
                  </a:moveTo>
                  <a:lnTo>
                    <a:pt x="328641" y="207824"/>
                  </a:lnTo>
                </a:path>
                <a:path w="3769995" h="264160">
                  <a:moveTo>
                    <a:pt x="336873" y="207824"/>
                  </a:moveTo>
                  <a:lnTo>
                    <a:pt x="392909" y="239762"/>
                  </a:lnTo>
                </a:path>
                <a:path w="3769995" h="264160">
                  <a:moveTo>
                    <a:pt x="400906" y="239762"/>
                  </a:moveTo>
                  <a:lnTo>
                    <a:pt x="449161" y="255687"/>
                  </a:lnTo>
                </a:path>
                <a:path w="3769995" h="264160">
                  <a:moveTo>
                    <a:pt x="457168" y="255687"/>
                  </a:moveTo>
                  <a:lnTo>
                    <a:pt x="497191" y="263604"/>
                  </a:lnTo>
                </a:path>
                <a:path w="3769995" h="264160">
                  <a:moveTo>
                    <a:pt x="505197" y="263604"/>
                  </a:moveTo>
                  <a:lnTo>
                    <a:pt x="545220" y="263604"/>
                  </a:lnTo>
                </a:path>
                <a:path w="3769995" h="264160">
                  <a:moveTo>
                    <a:pt x="553226" y="263604"/>
                  </a:moveTo>
                  <a:lnTo>
                    <a:pt x="593475" y="255687"/>
                  </a:lnTo>
                </a:path>
                <a:path w="3769995" h="264160">
                  <a:moveTo>
                    <a:pt x="601473" y="255687"/>
                  </a:moveTo>
                  <a:lnTo>
                    <a:pt x="649529" y="239762"/>
                  </a:lnTo>
                </a:path>
                <a:path w="3769995" h="264160">
                  <a:moveTo>
                    <a:pt x="657481" y="239762"/>
                  </a:moveTo>
                  <a:lnTo>
                    <a:pt x="705736" y="215831"/>
                  </a:lnTo>
                </a:path>
                <a:path w="3769995" h="264160">
                  <a:moveTo>
                    <a:pt x="713779" y="215831"/>
                  </a:moveTo>
                  <a:lnTo>
                    <a:pt x="785800" y="167789"/>
                  </a:lnTo>
                </a:path>
                <a:path w="3769995" h="264160">
                  <a:moveTo>
                    <a:pt x="794024" y="167789"/>
                  </a:moveTo>
                  <a:lnTo>
                    <a:pt x="986412" y="39855"/>
                  </a:lnTo>
                </a:path>
                <a:path w="3769995" h="264160">
                  <a:moveTo>
                    <a:pt x="994364" y="39855"/>
                  </a:moveTo>
                  <a:lnTo>
                    <a:pt x="1050662" y="15924"/>
                  </a:lnTo>
                </a:path>
                <a:path w="3769995" h="264160">
                  <a:moveTo>
                    <a:pt x="1058614" y="15924"/>
                  </a:moveTo>
                  <a:lnTo>
                    <a:pt x="1098646" y="0"/>
                  </a:lnTo>
                </a:path>
                <a:path w="3769995" h="264160">
                  <a:moveTo>
                    <a:pt x="1106688" y="0"/>
                  </a:moveTo>
                  <a:lnTo>
                    <a:pt x="1154944" y="0"/>
                  </a:lnTo>
                </a:path>
                <a:path w="3769995" h="264160">
                  <a:moveTo>
                    <a:pt x="1162896" y="0"/>
                  </a:moveTo>
                  <a:lnTo>
                    <a:pt x="1202928" y="0"/>
                  </a:lnTo>
                </a:path>
                <a:path w="3769995" h="264160">
                  <a:moveTo>
                    <a:pt x="1210970" y="0"/>
                  </a:moveTo>
                  <a:lnTo>
                    <a:pt x="1251183" y="15924"/>
                  </a:lnTo>
                </a:path>
                <a:path w="3769995" h="264160">
                  <a:moveTo>
                    <a:pt x="1259225" y="15924"/>
                  </a:moveTo>
                  <a:lnTo>
                    <a:pt x="1307210" y="31848"/>
                  </a:lnTo>
                </a:path>
                <a:path w="3769995" h="264160">
                  <a:moveTo>
                    <a:pt x="1315252" y="31848"/>
                  </a:moveTo>
                  <a:lnTo>
                    <a:pt x="1371459" y="63966"/>
                  </a:lnTo>
                </a:path>
                <a:path w="3769995" h="264160">
                  <a:moveTo>
                    <a:pt x="1379502" y="63966"/>
                  </a:moveTo>
                  <a:lnTo>
                    <a:pt x="1459566" y="119746"/>
                  </a:lnTo>
                </a:path>
                <a:path w="3769995" h="264160">
                  <a:moveTo>
                    <a:pt x="1467518" y="127933"/>
                  </a:moveTo>
                  <a:lnTo>
                    <a:pt x="1587885" y="207824"/>
                  </a:lnTo>
                </a:path>
                <a:path w="3769995" h="264160">
                  <a:moveTo>
                    <a:pt x="1596108" y="207824"/>
                  </a:moveTo>
                  <a:lnTo>
                    <a:pt x="1652135" y="239762"/>
                  </a:lnTo>
                </a:path>
                <a:path w="3769995" h="264160">
                  <a:moveTo>
                    <a:pt x="1660087" y="239762"/>
                  </a:moveTo>
                  <a:lnTo>
                    <a:pt x="1708342" y="255687"/>
                  </a:lnTo>
                </a:path>
                <a:path w="3769995" h="264160">
                  <a:moveTo>
                    <a:pt x="1716385" y="255687"/>
                  </a:moveTo>
                  <a:lnTo>
                    <a:pt x="1764369" y="263604"/>
                  </a:lnTo>
                </a:path>
                <a:path w="3769995" h="264160">
                  <a:moveTo>
                    <a:pt x="1772411" y="263604"/>
                  </a:moveTo>
                  <a:lnTo>
                    <a:pt x="1812443" y="263604"/>
                  </a:lnTo>
                </a:path>
                <a:path w="3769995" h="264160">
                  <a:moveTo>
                    <a:pt x="1820667" y="263604"/>
                  </a:moveTo>
                  <a:lnTo>
                    <a:pt x="1860699" y="255687"/>
                  </a:lnTo>
                </a:path>
                <a:path w="3769995" h="264160">
                  <a:moveTo>
                    <a:pt x="1868651" y="255687"/>
                  </a:moveTo>
                  <a:lnTo>
                    <a:pt x="1908683" y="239762"/>
                  </a:lnTo>
                </a:path>
                <a:path w="3769995" h="264160">
                  <a:moveTo>
                    <a:pt x="1916725" y="239762"/>
                  </a:moveTo>
                  <a:lnTo>
                    <a:pt x="1972933" y="215831"/>
                  </a:lnTo>
                </a:path>
                <a:path w="3769995" h="264160">
                  <a:moveTo>
                    <a:pt x="1980975" y="215831"/>
                  </a:moveTo>
                  <a:lnTo>
                    <a:pt x="2045044" y="175706"/>
                  </a:lnTo>
                </a:path>
                <a:path w="3769995" h="264160">
                  <a:moveTo>
                    <a:pt x="2053268" y="167789"/>
                  </a:moveTo>
                  <a:lnTo>
                    <a:pt x="2253608" y="39855"/>
                  </a:lnTo>
                </a:path>
                <a:path w="3769995" h="264160">
                  <a:moveTo>
                    <a:pt x="2261560" y="39855"/>
                  </a:moveTo>
                  <a:lnTo>
                    <a:pt x="2309815" y="15924"/>
                  </a:lnTo>
                </a:path>
                <a:path w="3769995" h="264160">
                  <a:moveTo>
                    <a:pt x="2317858" y="15924"/>
                  </a:moveTo>
                  <a:lnTo>
                    <a:pt x="2365842" y="0"/>
                  </a:lnTo>
                </a:path>
                <a:path w="3769995" h="264160">
                  <a:moveTo>
                    <a:pt x="2373885" y="0"/>
                  </a:moveTo>
                  <a:lnTo>
                    <a:pt x="2414097" y="0"/>
                  </a:lnTo>
                </a:path>
                <a:path w="3769995" h="264160">
                  <a:moveTo>
                    <a:pt x="2422140" y="0"/>
                  </a:moveTo>
                  <a:lnTo>
                    <a:pt x="2462172" y="0"/>
                  </a:lnTo>
                </a:path>
                <a:path w="3769995" h="264160">
                  <a:moveTo>
                    <a:pt x="2470124" y="0"/>
                  </a:moveTo>
                  <a:lnTo>
                    <a:pt x="2510427" y="15924"/>
                  </a:lnTo>
                </a:path>
                <a:path w="3769995" h="264160">
                  <a:moveTo>
                    <a:pt x="2518379" y="15924"/>
                  </a:moveTo>
                  <a:lnTo>
                    <a:pt x="2566454" y="31848"/>
                  </a:lnTo>
                </a:path>
                <a:path w="3769995" h="264160">
                  <a:moveTo>
                    <a:pt x="2574406" y="31848"/>
                  </a:moveTo>
                  <a:lnTo>
                    <a:pt x="2630703" y="63966"/>
                  </a:lnTo>
                </a:path>
                <a:path w="3769995" h="264160">
                  <a:moveTo>
                    <a:pt x="2638746" y="63966"/>
                  </a:moveTo>
                  <a:lnTo>
                    <a:pt x="2718720" y="119746"/>
                  </a:lnTo>
                </a:path>
                <a:path w="3769995" h="264160">
                  <a:moveTo>
                    <a:pt x="2726762" y="127933"/>
                  </a:moveTo>
                  <a:lnTo>
                    <a:pt x="2855262" y="207824"/>
                  </a:lnTo>
                </a:path>
                <a:path w="3769995" h="264160">
                  <a:moveTo>
                    <a:pt x="2863304" y="207824"/>
                  </a:moveTo>
                  <a:lnTo>
                    <a:pt x="2919331" y="239762"/>
                  </a:lnTo>
                </a:path>
                <a:path w="3769995" h="264160">
                  <a:moveTo>
                    <a:pt x="2927283" y="239762"/>
                  </a:moveTo>
                  <a:lnTo>
                    <a:pt x="2975538" y="255687"/>
                  </a:lnTo>
                </a:path>
                <a:path w="3769995" h="264160">
                  <a:moveTo>
                    <a:pt x="2983581" y="255687"/>
                  </a:moveTo>
                  <a:lnTo>
                    <a:pt x="3023613" y="263604"/>
                  </a:lnTo>
                </a:path>
                <a:path w="3769995" h="264160">
                  <a:moveTo>
                    <a:pt x="3031565" y="263604"/>
                  </a:moveTo>
                  <a:lnTo>
                    <a:pt x="3071597" y="263604"/>
                  </a:lnTo>
                </a:path>
                <a:path w="3769995" h="264160">
                  <a:moveTo>
                    <a:pt x="3079820" y="263604"/>
                  </a:moveTo>
                  <a:lnTo>
                    <a:pt x="3119852" y="255687"/>
                  </a:lnTo>
                </a:path>
                <a:path w="3769995" h="264160">
                  <a:moveTo>
                    <a:pt x="3127895" y="255687"/>
                  </a:moveTo>
                  <a:lnTo>
                    <a:pt x="3175879" y="239762"/>
                  </a:lnTo>
                </a:path>
                <a:path w="3769995" h="264160">
                  <a:moveTo>
                    <a:pt x="3183921" y="239762"/>
                  </a:moveTo>
                  <a:lnTo>
                    <a:pt x="3232177" y="215831"/>
                  </a:lnTo>
                </a:path>
                <a:path w="3769995" h="264160">
                  <a:moveTo>
                    <a:pt x="3240219" y="215831"/>
                  </a:moveTo>
                  <a:lnTo>
                    <a:pt x="3304469" y="175706"/>
                  </a:lnTo>
                </a:path>
                <a:path w="3769995" h="264160">
                  <a:moveTo>
                    <a:pt x="3312421" y="167789"/>
                  </a:moveTo>
                  <a:lnTo>
                    <a:pt x="3512762" y="39855"/>
                  </a:lnTo>
                </a:path>
                <a:path w="3769995" h="264160">
                  <a:moveTo>
                    <a:pt x="3520804" y="39855"/>
                  </a:moveTo>
                  <a:lnTo>
                    <a:pt x="3577012" y="15924"/>
                  </a:lnTo>
                </a:path>
                <a:path w="3769995" h="264160">
                  <a:moveTo>
                    <a:pt x="3585054" y="15924"/>
                  </a:moveTo>
                  <a:lnTo>
                    <a:pt x="3625086" y="0"/>
                  </a:lnTo>
                </a:path>
                <a:path w="3769995" h="264160">
                  <a:moveTo>
                    <a:pt x="3633038" y="0"/>
                  </a:moveTo>
                  <a:lnTo>
                    <a:pt x="3673341" y="0"/>
                  </a:lnTo>
                </a:path>
                <a:path w="3769995" h="264160">
                  <a:moveTo>
                    <a:pt x="3681293" y="0"/>
                  </a:moveTo>
                  <a:lnTo>
                    <a:pt x="3721325" y="0"/>
                  </a:lnTo>
                </a:path>
                <a:path w="3769995" h="264160">
                  <a:moveTo>
                    <a:pt x="3729368" y="0"/>
                  </a:moveTo>
                  <a:lnTo>
                    <a:pt x="3769581" y="7917"/>
                  </a:lnTo>
                </a:path>
              </a:pathLst>
            </a:custGeom>
            <a:ln w="7987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887518" y="239229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3984"/>
                  </a:moveTo>
                  <a:lnTo>
                    <a:pt x="1172" y="1167"/>
                  </a:lnTo>
                  <a:lnTo>
                    <a:pt x="4002" y="0"/>
                  </a:lnTo>
                  <a:lnTo>
                    <a:pt x="6832" y="1167"/>
                  </a:lnTo>
                  <a:lnTo>
                    <a:pt x="8004" y="3984"/>
                  </a:lnTo>
                  <a:lnTo>
                    <a:pt x="6832" y="6802"/>
                  </a:lnTo>
                  <a:lnTo>
                    <a:pt x="4002" y="7969"/>
                  </a:lnTo>
                  <a:lnTo>
                    <a:pt x="1172" y="6802"/>
                  </a:lnTo>
                  <a:lnTo>
                    <a:pt x="0" y="3984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101897" y="244033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0" y="3984"/>
                  </a:moveTo>
                  <a:lnTo>
                    <a:pt x="1172" y="1167"/>
                  </a:lnTo>
                  <a:lnTo>
                    <a:pt x="4002" y="0"/>
                  </a:lnTo>
                  <a:lnTo>
                    <a:pt x="6832" y="1167"/>
                  </a:lnTo>
                  <a:lnTo>
                    <a:pt x="8004" y="3984"/>
                  </a:lnTo>
                  <a:lnTo>
                    <a:pt x="6832" y="6802"/>
                  </a:lnTo>
                  <a:lnTo>
                    <a:pt x="4002" y="7969"/>
                  </a:lnTo>
                  <a:lnTo>
                    <a:pt x="1172" y="6802"/>
                  </a:lnTo>
                  <a:lnTo>
                    <a:pt x="0" y="3984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105899" y="2420212"/>
              <a:ext cx="3769995" cy="200025"/>
            </a:xfrm>
            <a:custGeom>
              <a:avLst/>
              <a:gdLst/>
              <a:ahLst/>
              <a:cxnLst/>
              <a:rect l="l" t="t" r="r" b="b"/>
              <a:pathLst>
                <a:path w="3769995" h="200025">
                  <a:moveTo>
                    <a:pt x="0" y="24111"/>
                  </a:moveTo>
                  <a:lnTo>
                    <a:pt x="7997" y="24111"/>
                  </a:lnTo>
                </a:path>
                <a:path w="3769995" h="200025">
                  <a:moveTo>
                    <a:pt x="16003" y="24111"/>
                  </a:moveTo>
                  <a:lnTo>
                    <a:pt x="80045" y="56049"/>
                  </a:lnTo>
                </a:path>
                <a:path w="3769995" h="200025">
                  <a:moveTo>
                    <a:pt x="88052" y="56049"/>
                  </a:moveTo>
                  <a:lnTo>
                    <a:pt x="192334" y="112009"/>
                  </a:lnTo>
                </a:path>
                <a:path w="3769995" h="200025">
                  <a:moveTo>
                    <a:pt x="200340" y="112009"/>
                  </a:moveTo>
                  <a:lnTo>
                    <a:pt x="304622" y="159871"/>
                  </a:lnTo>
                </a:path>
                <a:path w="3769995" h="200025">
                  <a:moveTo>
                    <a:pt x="312628" y="159871"/>
                  </a:moveTo>
                  <a:lnTo>
                    <a:pt x="376887" y="183983"/>
                  </a:lnTo>
                </a:path>
                <a:path w="3769995" h="200025">
                  <a:moveTo>
                    <a:pt x="384894" y="183983"/>
                  </a:moveTo>
                  <a:lnTo>
                    <a:pt x="440929" y="191900"/>
                  </a:lnTo>
                </a:path>
                <a:path w="3769995" h="200025">
                  <a:moveTo>
                    <a:pt x="448936" y="191900"/>
                  </a:moveTo>
                  <a:lnTo>
                    <a:pt x="497182" y="199907"/>
                  </a:lnTo>
                </a:path>
                <a:path w="3769995" h="200025">
                  <a:moveTo>
                    <a:pt x="505188" y="199907"/>
                  </a:moveTo>
                  <a:lnTo>
                    <a:pt x="553217" y="191900"/>
                  </a:lnTo>
                </a:path>
                <a:path w="3769995" h="200025">
                  <a:moveTo>
                    <a:pt x="561224" y="191900"/>
                  </a:moveTo>
                  <a:lnTo>
                    <a:pt x="609470" y="175976"/>
                  </a:lnTo>
                </a:path>
                <a:path w="3769995" h="200025">
                  <a:moveTo>
                    <a:pt x="617494" y="175976"/>
                  </a:moveTo>
                  <a:lnTo>
                    <a:pt x="681473" y="159871"/>
                  </a:lnTo>
                </a:path>
                <a:path w="3769995" h="200025">
                  <a:moveTo>
                    <a:pt x="689787" y="159871"/>
                  </a:moveTo>
                  <a:lnTo>
                    <a:pt x="769760" y="112009"/>
                  </a:lnTo>
                </a:path>
                <a:path w="3769995" h="200025">
                  <a:moveTo>
                    <a:pt x="777803" y="112009"/>
                  </a:moveTo>
                  <a:lnTo>
                    <a:pt x="938383" y="40035"/>
                  </a:lnTo>
                </a:path>
                <a:path w="3769995" h="200025">
                  <a:moveTo>
                    <a:pt x="946335" y="40035"/>
                  </a:moveTo>
                  <a:lnTo>
                    <a:pt x="1010404" y="15924"/>
                  </a:lnTo>
                </a:path>
                <a:path w="3769995" h="200025">
                  <a:moveTo>
                    <a:pt x="1018356" y="15924"/>
                  </a:moveTo>
                  <a:lnTo>
                    <a:pt x="1074654" y="0"/>
                  </a:lnTo>
                </a:path>
                <a:path w="3769995" h="200025">
                  <a:moveTo>
                    <a:pt x="1082606" y="0"/>
                  </a:moveTo>
                  <a:lnTo>
                    <a:pt x="1130680" y="0"/>
                  </a:lnTo>
                </a:path>
                <a:path w="3769995" h="200025">
                  <a:moveTo>
                    <a:pt x="1138723" y="0"/>
                  </a:moveTo>
                  <a:lnTo>
                    <a:pt x="1186888" y="8007"/>
                  </a:lnTo>
                </a:path>
                <a:path w="3769995" h="200025">
                  <a:moveTo>
                    <a:pt x="1194930" y="8007"/>
                  </a:moveTo>
                  <a:lnTo>
                    <a:pt x="1250957" y="24111"/>
                  </a:lnTo>
                </a:path>
                <a:path w="3769995" h="200025">
                  <a:moveTo>
                    <a:pt x="1259180" y="24111"/>
                  </a:moveTo>
                  <a:lnTo>
                    <a:pt x="1315207" y="48042"/>
                  </a:lnTo>
                </a:path>
                <a:path w="3769995" h="200025">
                  <a:moveTo>
                    <a:pt x="1323249" y="48042"/>
                  </a:moveTo>
                  <a:lnTo>
                    <a:pt x="1411537" y="87898"/>
                  </a:lnTo>
                </a:path>
                <a:path w="3769995" h="200025">
                  <a:moveTo>
                    <a:pt x="1419489" y="87898"/>
                  </a:moveTo>
                  <a:lnTo>
                    <a:pt x="1571845" y="159871"/>
                  </a:lnTo>
                </a:path>
                <a:path w="3769995" h="200025">
                  <a:moveTo>
                    <a:pt x="1579797" y="159871"/>
                  </a:moveTo>
                  <a:lnTo>
                    <a:pt x="1636095" y="183983"/>
                  </a:lnTo>
                </a:path>
                <a:path w="3769995" h="200025">
                  <a:moveTo>
                    <a:pt x="1644138" y="183983"/>
                  </a:moveTo>
                  <a:lnTo>
                    <a:pt x="1700164" y="191900"/>
                  </a:lnTo>
                </a:path>
                <a:path w="3769995" h="200025">
                  <a:moveTo>
                    <a:pt x="1708116" y="191900"/>
                  </a:moveTo>
                  <a:lnTo>
                    <a:pt x="1756372" y="199907"/>
                  </a:lnTo>
                </a:path>
                <a:path w="3769995" h="200025">
                  <a:moveTo>
                    <a:pt x="1764414" y="199907"/>
                  </a:moveTo>
                  <a:lnTo>
                    <a:pt x="1812398" y="191900"/>
                  </a:lnTo>
                </a:path>
                <a:path w="3769995" h="200025">
                  <a:moveTo>
                    <a:pt x="1820441" y="191900"/>
                  </a:moveTo>
                  <a:lnTo>
                    <a:pt x="1876648" y="175976"/>
                  </a:lnTo>
                </a:path>
                <a:path w="3769995" h="200025">
                  <a:moveTo>
                    <a:pt x="1884691" y="175976"/>
                  </a:moveTo>
                  <a:lnTo>
                    <a:pt x="1940898" y="151864"/>
                  </a:lnTo>
                </a:path>
                <a:path w="3769995" h="200025">
                  <a:moveTo>
                    <a:pt x="1948941" y="151864"/>
                  </a:moveTo>
                  <a:lnTo>
                    <a:pt x="2036957" y="112009"/>
                  </a:lnTo>
                </a:path>
                <a:path w="3769995" h="200025">
                  <a:moveTo>
                    <a:pt x="2044999" y="112009"/>
                  </a:moveTo>
                  <a:lnTo>
                    <a:pt x="2205579" y="40035"/>
                  </a:lnTo>
                </a:path>
                <a:path w="3769995" h="200025">
                  <a:moveTo>
                    <a:pt x="2213531" y="40035"/>
                  </a:moveTo>
                  <a:lnTo>
                    <a:pt x="2269558" y="15924"/>
                  </a:lnTo>
                </a:path>
                <a:path w="3769995" h="200025">
                  <a:moveTo>
                    <a:pt x="2277600" y="15924"/>
                  </a:moveTo>
                  <a:lnTo>
                    <a:pt x="2333807" y="8007"/>
                  </a:lnTo>
                </a:path>
                <a:path w="3769995" h="200025">
                  <a:moveTo>
                    <a:pt x="2341850" y="8007"/>
                  </a:moveTo>
                  <a:lnTo>
                    <a:pt x="2389924" y="0"/>
                  </a:lnTo>
                </a:path>
                <a:path w="3769995" h="200025">
                  <a:moveTo>
                    <a:pt x="2398148" y="0"/>
                  </a:moveTo>
                  <a:lnTo>
                    <a:pt x="2446132" y="8007"/>
                  </a:lnTo>
                </a:path>
                <a:path w="3769995" h="200025">
                  <a:moveTo>
                    <a:pt x="2454174" y="8007"/>
                  </a:moveTo>
                  <a:lnTo>
                    <a:pt x="2510201" y="24111"/>
                  </a:lnTo>
                </a:path>
                <a:path w="3769995" h="200025">
                  <a:moveTo>
                    <a:pt x="2518424" y="24111"/>
                  </a:moveTo>
                  <a:lnTo>
                    <a:pt x="2574451" y="48042"/>
                  </a:lnTo>
                </a:path>
                <a:path w="3769995" h="200025">
                  <a:moveTo>
                    <a:pt x="2582403" y="48042"/>
                  </a:moveTo>
                  <a:lnTo>
                    <a:pt x="2670690" y="87898"/>
                  </a:lnTo>
                </a:path>
                <a:path w="3769995" h="200025">
                  <a:moveTo>
                    <a:pt x="2678733" y="87898"/>
                  </a:moveTo>
                  <a:lnTo>
                    <a:pt x="2830999" y="159871"/>
                  </a:lnTo>
                </a:path>
                <a:path w="3769995" h="200025">
                  <a:moveTo>
                    <a:pt x="2839041" y="159871"/>
                  </a:moveTo>
                  <a:lnTo>
                    <a:pt x="2903291" y="183983"/>
                  </a:lnTo>
                </a:path>
                <a:path w="3769995" h="200025">
                  <a:moveTo>
                    <a:pt x="2911334" y="183983"/>
                  </a:moveTo>
                  <a:lnTo>
                    <a:pt x="2959318" y="191900"/>
                  </a:lnTo>
                </a:path>
                <a:path w="3769995" h="200025">
                  <a:moveTo>
                    <a:pt x="2967360" y="191900"/>
                  </a:moveTo>
                  <a:lnTo>
                    <a:pt x="3023568" y="199907"/>
                  </a:lnTo>
                </a:path>
                <a:path w="3769995" h="200025">
                  <a:moveTo>
                    <a:pt x="3031610" y="199907"/>
                  </a:moveTo>
                  <a:lnTo>
                    <a:pt x="3079594" y="191900"/>
                  </a:lnTo>
                </a:path>
                <a:path w="3769995" h="200025">
                  <a:moveTo>
                    <a:pt x="3087818" y="191900"/>
                  </a:moveTo>
                  <a:lnTo>
                    <a:pt x="3135892" y="175976"/>
                  </a:lnTo>
                </a:path>
                <a:path w="3769995" h="200025">
                  <a:moveTo>
                    <a:pt x="3143935" y="175976"/>
                  </a:moveTo>
                  <a:lnTo>
                    <a:pt x="3208185" y="151864"/>
                  </a:lnTo>
                </a:path>
                <a:path w="3769995" h="200025">
                  <a:moveTo>
                    <a:pt x="3216137" y="151864"/>
                  </a:moveTo>
                  <a:lnTo>
                    <a:pt x="3296201" y="112009"/>
                  </a:lnTo>
                </a:path>
                <a:path w="3769995" h="200025">
                  <a:moveTo>
                    <a:pt x="3304243" y="112009"/>
                  </a:moveTo>
                  <a:lnTo>
                    <a:pt x="3464732" y="40035"/>
                  </a:lnTo>
                </a:path>
                <a:path w="3769995" h="200025">
                  <a:moveTo>
                    <a:pt x="3472775" y="40035"/>
                  </a:moveTo>
                  <a:lnTo>
                    <a:pt x="3536754" y="15924"/>
                  </a:lnTo>
                </a:path>
                <a:path w="3769995" h="200025">
                  <a:moveTo>
                    <a:pt x="3544977" y="15924"/>
                  </a:moveTo>
                  <a:lnTo>
                    <a:pt x="3593051" y="8007"/>
                  </a:lnTo>
                </a:path>
                <a:path w="3769995" h="200025">
                  <a:moveTo>
                    <a:pt x="3601094" y="8007"/>
                  </a:moveTo>
                  <a:lnTo>
                    <a:pt x="3649078" y="0"/>
                  </a:lnTo>
                </a:path>
                <a:path w="3769995" h="200025">
                  <a:moveTo>
                    <a:pt x="3657301" y="0"/>
                  </a:moveTo>
                  <a:lnTo>
                    <a:pt x="3713328" y="8007"/>
                  </a:lnTo>
                </a:path>
                <a:path w="3769995" h="200025">
                  <a:moveTo>
                    <a:pt x="3721371" y="8007"/>
                  </a:moveTo>
                  <a:lnTo>
                    <a:pt x="3769626" y="24111"/>
                  </a:lnTo>
                </a:path>
              </a:pathLst>
            </a:custGeom>
            <a:ln w="7987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879465" y="2440342"/>
              <a:ext cx="16510" cy="8255"/>
            </a:xfrm>
            <a:custGeom>
              <a:avLst/>
              <a:gdLst/>
              <a:ahLst/>
              <a:cxnLst/>
              <a:rect l="l" t="t" r="r" b="b"/>
              <a:pathLst>
                <a:path w="16510" h="8255">
                  <a:moveTo>
                    <a:pt x="8013" y="3987"/>
                  </a:moveTo>
                  <a:lnTo>
                    <a:pt x="6832" y="1168"/>
                  </a:lnTo>
                  <a:lnTo>
                    <a:pt x="4000" y="0"/>
                  </a:lnTo>
                  <a:lnTo>
                    <a:pt x="1181" y="1168"/>
                  </a:lnTo>
                  <a:lnTo>
                    <a:pt x="0" y="3987"/>
                  </a:lnTo>
                  <a:lnTo>
                    <a:pt x="1181" y="6807"/>
                  </a:lnTo>
                  <a:lnTo>
                    <a:pt x="4000" y="7975"/>
                  </a:lnTo>
                  <a:lnTo>
                    <a:pt x="6832" y="6807"/>
                  </a:lnTo>
                  <a:lnTo>
                    <a:pt x="8013" y="3987"/>
                  </a:lnTo>
                  <a:close/>
                </a:path>
                <a:path w="16510" h="8255">
                  <a:moveTo>
                    <a:pt x="16052" y="3987"/>
                  </a:moveTo>
                  <a:lnTo>
                    <a:pt x="14884" y="1168"/>
                  </a:lnTo>
                  <a:lnTo>
                    <a:pt x="12052" y="0"/>
                  </a:lnTo>
                  <a:lnTo>
                    <a:pt x="9220" y="1168"/>
                  </a:lnTo>
                  <a:lnTo>
                    <a:pt x="8051" y="3987"/>
                  </a:lnTo>
                  <a:lnTo>
                    <a:pt x="9220" y="6807"/>
                  </a:lnTo>
                  <a:lnTo>
                    <a:pt x="12052" y="7975"/>
                  </a:lnTo>
                  <a:lnTo>
                    <a:pt x="14884" y="6807"/>
                  </a:lnTo>
                  <a:lnTo>
                    <a:pt x="16052" y="3987"/>
                  </a:lnTo>
                  <a:close/>
                </a:path>
              </a:pathLst>
            </a:custGeom>
            <a:solidFill>
              <a:srgbClr val="FF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101888" y="24642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8013" y="3975"/>
                  </a:moveTo>
                  <a:lnTo>
                    <a:pt x="6832" y="1155"/>
                  </a:lnTo>
                  <a:lnTo>
                    <a:pt x="4000" y="0"/>
                  </a:lnTo>
                  <a:lnTo>
                    <a:pt x="1181" y="1155"/>
                  </a:lnTo>
                  <a:lnTo>
                    <a:pt x="0" y="3975"/>
                  </a:lnTo>
                  <a:lnTo>
                    <a:pt x="1181" y="6794"/>
                  </a:lnTo>
                  <a:lnTo>
                    <a:pt x="4000" y="7962"/>
                  </a:lnTo>
                  <a:lnTo>
                    <a:pt x="6832" y="6794"/>
                  </a:lnTo>
                  <a:lnTo>
                    <a:pt x="8013" y="3975"/>
                  </a:lnTo>
                  <a:close/>
                </a:path>
              </a:pathLst>
            </a:custGeom>
            <a:solidFill>
              <a:srgbClr val="8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113897" y="2444324"/>
              <a:ext cx="3769995" cy="152400"/>
            </a:xfrm>
            <a:custGeom>
              <a:avLst/>
              <a:gdLst/>
              <a:ahLst/>
              <a:cxnLst/>
              <a:rect l="l" t="t" r="r" b="b"/>
              <a:pathLst>
                <a:path w="3769995" h="152400">
                  <a:moveTo>
                    <a:pt x="0" y="23931"/>
                  </a:moveTo>
                  <a:lnTo>
                    <a:pt x="88052" y="55779"/>
                  </a:lnTo>
                </a:path>
                <a:path w="3769995" h="152400">
                  <a:moveTo>
                    <a:pt x="96058" y="55779"/>
                  </a:moveTo>
                  <a:lnTo>
                    <a:pt x="320644" y="127753"/>
                  </a:lnTo>
                </a:path>
                <a:path w="3769995" h="152400">
                  <a:moveTo>
                    <a:pt x="328641" y="127753"/>
                  </a:moveTo>
                  <a:lnTo>
                    <a:pt x="392909" y="143677"/>
                  </a:lnTo>
                </a:path>
                <a:path w="3769995" h="152400">
                  <a:moveTo>
                    <a:pt x="400906" y="143677"/>
                  </a:moveTo>
                  <a:lnTo>
                    <a:pt x="457168" y="151864"/>
                  </a:lnTo>
                </a:path>
                <a:path w="3769995" h="152400">
                  <a:moveTo>
                    <a:pt x="465174" y="151864"/>
                  </a:moveTo>
                  <a:lnTo>
                    <a:pt x="521210" y="143677"/>
                  </a:lnTo>
                </a:path>
                <a:path w="3769995" h="152400">
                  <a:moveTo>
                    <a:pt x="529207" y="143677"/>
                  </a:moveTo>
                  <a:lnTo>
                    <a:pt x="593475" y="135760"/>
                  </a:lnTo>
                </a:path>
                <a:path w="3769995" h="152400">
                  <a:moveTo>
                    <a:pt x="601473" y="135760"/>
                  </a:moveTo>
                  <a:lnTo>
                    <a:pt x="673476" y="111829"/>
                  </a:lnTo>
                </a:path>
                <a:path w="3769995" h="152400">
                  <a:moveTo>
                    <a:pt x="681790" y="111829"/>
                  </a:moveTo>
                  <a:lnTo>
                    <a:pt x="810018" y="63786"/>
                  </a:lnTo>
                </a:path>
                <a:path w="3769995" h="152400">
                  <a:moveTo>
                    <a:pt x="818061" y="63786"/>
                  </a:moveTo>
                  <a:lnTo>
                    <a:pt x="922343" y="23931"/>
                  </a:lnTo>
                </a:path>
                <a:path w="3769995" h="152400">
                  <a:moveTo>
                    <a:pt x="930385" y="23931"/>
                  </a:moveTo>
                  <a:lnTo>
                    <a:pt x="1002407" y="8007"/>
                  </a:lnTo>
                </a:path>
                <a:path w="3769995" h="152400">
                  <a:moveTo>
                    <a:pt x="1010359" y="8007"/>
                  </a:moveTo>
                  <a:lnTo>
                    <a:pt x="1066656" y="0"/>
                  </a:lnTo>
                </a:path>
                <a:path w="3769995" h="152400">
                  <a:moveTo>
                    <a:pt x="1074609" y="0"/>
                  </a:moveTo>
                  <a:lnTo>
                    <a:pt x="1138949" y="8007"/>
                  </a:lnTo>
                </a:path>
                <a:path w="3769995" h="152400">
                  <a:moveTo>
                    <a:pt x="1146901" y="8007"/>
                  </a:moveTo>
                  <a:lnTo>
                    <a:pt x="1202928" y="15924"/>
                  </a:lnTo>
                </a:path>
                <a:path w="3769995" h="152400">
                  <a:moveTo>
                    <a:pt x="1210970" y="15924"/>
                  </a:moveTo>
                  <a:lnTo>
                    <a:pt x="1283263" y="31938"/>
                  </a:lnTo>
                </a:path>
                <a:path w="3769995" h="152400">
                  <a:moveTo>
                    <a:pt x="1291215" y="31938"/>
                  </a:moveTo>
                  <a:lnTo>
                    <a:pt x="1387545" y="71973"/>
                  </a:lnTo>
                </a:path>
                <a:path w="3769995" h="152400">
                  <a:moveTo>
                    <a:pt x="1395497" y="71973"/>
                  </a:moveTo>
                  <a:lnTo>
                    <a:pt x="1547853" y="127753"/>
                  </a:lnTo>
                </a:path>
                <a:path w="3769995" h="152400">
                  <a:moveTo>
                    <a:pt x="1555805" y="127753"/>
                  </a:moveTo>
                  <a:lnTo>
                    <a:pt x="1628098" y="143677"/>
                  </a:lnTo>
                </a:path>
                <a:path w="3769995" h="152400">
                  <a:moveTo>
                    <a:pt x="1636140" y="143677"/>
                  </a:moveTo>
                  <a:lnTo>
                    <a:pt x="1700119" y="151864"/>
                  </a:lnTo>
                </a:path>
                <a:path w="3769995" h="152400">
                  <a:moveTo>
                    <a:pt x="1708342" y="151864"/>
                  </a:moveTo>
                  <a:lnTo>
                    <a:pt x="1764369" y="143677"/>
                  </a:lnTo>
                </a:path>
                <a:path w="3769995" h="152400">
                  <a:moveTo>
                    <a:pt x="1772411" y="143677"/>
                  </a:moveTo>
                  <a:lnTo>
                    <a:pt x="1836661" y="135760"/>
                  </a:lnTo>
                </a:path>
                <a:path w="3769995" h="152400">
                  <a:moveTo>
                    <a:pt x="1844704" y="135760"/>
                  </a:moveTo>
                  <a:lnTo>
                    <a:pt x="1908683" y="119746"/>
                  </a:lnTo>
                </a:path>
                <a:path w="3769995" h="152400">
                  <a:moveTo>
                    <a:pt x="1916725" y="119746"/>
                  </a:moveTo>
                  <a:lnTo>
                    <a:pt x="2012965" y="87898"/>
                  </a:lnTo>
                </a:path>
                <a:path w="3769995" h="152400">
                  <a:moveTo>
                    <a:pt x="2021007" y="87898"/>
                  </a:moveTo>
                  <a:lnTo>
                    <a:pt x="2181496" y="23931"/>
                  </a:lnTo>
                </a:path>
                <a:path w="3769995" h="152400">
                  <a:moveTo>
                    <a:pt x="2189539" y="23931"/>
                  </a:moveTo>
                  <a:lnTo>
                    <a:pt x="2261560" y="8007"/>
                  </a:lnTo>
                </a:path>
                <a:path w="3769995" h="152400">
                  <a:moveTo>
                    <a:pt x="2269603" y="8007"/>
                  </a:moveTo>
                  <a:lnTo>
                    <a:pt x="2333853" y="0"/>
                  </a:lnTo>
                </a:path>
                <a:path w="3769995" h="152400">
                  <a:moveTo>
                    <a:pt x="2341895" y="0"/>
                  </a:moveTo>
                  <a:lnTo>
                    <a:pt x="2398103" y="8007"/>
                  </a:lnTo>
                </a:path>
                <a:path w="3769995" h="152400">
                  <a:moveTo>
                    <a:pt x="2406145" y="8007"/>
                  </a:moveTo>
                  <a:lnTo>
                    <a:pt x="2470124" y="15924"/>
                  </a:lnTo>
                </a:path>
                <a:path w="3769995" h="152400">
                  <a:moveTo>
                    <a:pt x="2478166" y="15924"/>
                  </a:moveTo>
                  <a:lnTo>
                    <a:pt x="2542416" y="31938"/>
                  </a:lnTo>
                </a:path>
                <a:path w="3769995" h="152400">
                  <a:moveTo>
                    <a:pt x="2550459" y="31938"/>
                  </a:moveTo>
                  <a:lnTo>
                    <a:pt x="2646698" y="63786"/>
                  </a:lnTo>
                </a:path>
                <a:path w="3769995" h="152400">
                  <a:moveTo>
                    <a:pt x="2654741" y="63786"/>
                  </a:moveTo>
                  <a:lnTo>
                    <a:pt x="2815049" y="127753"/>
                  </a:lnTo>
                </a:path>
                <a:path w="3769995" h="152400">
                  <a:moveTo>
                    <a:pt x="2823001" y="127753"/>
                  </a:moveTo>
                  <a:lnTo>
                    <a:pt x="2895294" y="143677"/>
                  </a:lnTo>
                </a:path>
                <a:path w="3769995" h="152400">
                  <a:moveTo>
                    <a:pt x="2903336" y="143677"/>
                  </a:moveTo>
                  <a:lnTo>
                    <a:pt x="2959363" y="151864"/>
                  </a:lnTo>
                </a:path>
                <a:path w="3769995" h="152400">
                  <a:moveTo>
                    <a:pt x="2967586" y="151864"/>
                  </a:moveTo>
                  <a:lnTo>
                    <a:pt x="3023613" y="143677"/>
                  </a:lnTo>
                </a:path>
                <a:path w="3769995" h="152400">
                  <a:moveTo>
                    <a:pt x="3031565" y="143677"/>
                  </a:moveTo>
                  <a:lnTo>
                    <a:pt x="3095905" y="135760"/>
                  </a:lnTo>
                </a:path>
                <a:path w="3769995" h="152400">
                  <a:moveTo>
                    <a:pt x="3103858" y="135760"/>
                  </a:moveTo>
                  <a:lnTo>
                    <a:pt x="3175879" y="119746"/>
                  </a:lnTo>
                </a:path>
                <a:path w="3769995" h="152400">
                  <a:moveTo>
                    <a:pt x="3183921" y="119746"/>
                  </a:moveTo>
                  <a:lnTo>
                    <a:pt x="3272209" y="87898"/>
                  </a:lnTo>
                </a:path>
                <a:path w="3769995" h="152400">
                  <a:moveTo>
                    <a:pt x="3280161" y="87898"/>
                  </a:moveTo>
                  <a:lnTo>
                    <a:pt x="3448783" y="23931"/>
                  </a:lnTo>
                </a:path>
                <a:path w="3769995" h="152400">
                  <a:moveTo>
                    <a:pt x="3456735" y="23931"/>
                  </a:moveTo>
                  <a:lnTo>
                    <a:pt x="3520804" y="8007"/>
                  </a:lnTo>
                </a:path>
                <a:path w="3769995" h="152400">
                  <a:moveTo>
                    <a:pt x="3528756" y="8007"/>
                  </a:moveTo>
                  <a:lnTo>
                    <a:pt x="3593097" y="0"/>
                  </a:lnTo>
                </a:path>
                <a:path w="3769995" h="152400">
                  <a:moveTo>
                    <a:pt x="3601049" y="0"/>
                  </a:moveTo>
                  <a:lnTo>
                    <a:pt x="3657347" y="8007"/>
                  </a:lnTo>
                </a:path>
                <a:path w="3769995" h="152400">
                  <a:moveTo>
                    <a:pt x="3665299" y="8007"/>
                  </a:moveTo>
                  <a:lnTo>
                    <a:pt x="3729368" y="15924"/>
                  </a:lnTo>
                </a:path>
                <a:path w="3769995" h="152400">
                  <a:moveTo>
                    <a:pt x="3737410" y="15924"/>
                  </a:moveTo>
                  <a:lnTo>
                    <a:pt x="3769581" y="23931"/>
                  </a:lnTo>
                </a:path>
              </a:pathLst>
            </a:custGeom>
            <a:ln w="7987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2176017" y="3967098"/>
            <a:ext cx="342074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21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Voltajes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verificación torre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5" name="object 45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865629" y="4222750"/>
            <a:ext cx="3962400" cy="2286000"/>
          </a:xfrm>
          <a:prstGeom prst="rect">
            <a:avLst/>
          </a:prstGeom>
        </p:spPr>
      </p:pic>
      <p:sp>
        <p:nvSpPr>
          <p:cNvPr id="46" name="object 46" descr=""/>
          <p:cNvSpPr txBox="1"/>
          <p:nvPr/>
        </p:nvSpPr>
        <p:spPr>
          <a:xfrm>
            <a:off x="1247952" y="6325590"/>
            <a:ext cx="5456555" cy="822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84530" marR="789305" indent="3896360">
              <a:lnSpc>
                <a:spcPct val="1191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d </a:t>
            </a:r>
            <a:r>
              <a:rPr dirty="0" sz="1100">
                <a:latin typeface="Microsoft Sans Serif"/>
                <a:cs typeface="Microsoft Sans Serif"/>
              </a:rPr>
              <a:t>Figura 9-22 Opción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“Verify”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marL="12700" marR="5080" indent="132080">
              <a:lnSpc>
                <a:spcPts val="1280"/>
              </a:lnSpc>
              <a:spcBef>
                <a:spcPts val="600"/>
              </a:spcBef>
            </a:pPr>
            <a:r>
              <a:rPr dirty="0" sz="1100" b="1">
                <a:latin typeface="Arial"/>
                <a:cs typeface="Arial"/>
              </a:rPr>
              <a:t>Importante:</a:t>
            </a:r>
            <a:r>
              <a:rPr dirty="0" sz="1100" spc="5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¿Qué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contiene?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7" name="object 47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736792" y="7387672"/>
            <a:ext cx="2336042" cy="1361511"/>
          </a:xfrm>
          <a:prstGeom prst="rect">
            <a:avLst/>
          </a:prstGeom>
        </p:spPr>
      </p:pic>
      <p:sp>
        <p:nvSpPr>
          <p:cNvPr id="48" name="object 48" descr=""/>
          <p:cNvSpPr txBox="1"/>
          <p:nvPr/>
        </p:nvSpPr>
        <p:spPr>
          <a:xfrm>
            <a:off x="1135176" y="8794191"/>
            <a:ext cx="5502910" cy="353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9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energizado, circuito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230</a:t>
            </a:r>
            <a:endParaRPr sz="1100">
              <a:latin typeface="Microsoft Sans Serif"/>
              <a:cs typeface="Microsoft Sans Serif"/>
            </a:endParaRPr>
          </a:p>
          <a:p>
            <a:pPr algn="ctr" marL="180975">
              <a:lnSpc>
                <a:spcPts val="1290"/>
              </a:lnSpc>
            </a:pP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0" name="object 50" descr=""/>
          <p:cNvSpPr txBox="1"/>
          <p:nvPr/>
        </p:nvSpPr>
        <p:spPr>
          <a:xfrm>
            <a:off x="6355841" y="9317177"/>
            <a:ext cx="141605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85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2075453" y="1390522"/>
            <a:ext cx="3794125" cy="2317750"/>
            <a:chOff x="2075453" y="1390522"/>
            <a:chExt cx="3794125" cy="2317750"/>
          </a:xfrm>
        </p:grpSpPr>
        <p:sp>
          <p:nvSpPr>
            <p:cNvPr id="4" name="object 4" descr=""/>
            <p:cNvSpPr/>
            <p:nvPr/>
          </p:nvSpPr>
          <p:spPr>
            <a:xfrm>
              <a:off x="2079581" y="1394650"/>
              <a:ext cx="3785870" cy="2273300"/>
            </a:xfrm>
            <a:custGeom>
              <a:avLst/>
              <a:gdLst/>
              <a:ahLst/>
              <a:cxnLst/>
              <a:rect l="l" t="t" r="r" b="b"/>
              <a:pathLst>
                <a:path w="3785870" h="2273300">
                  <a:moveTo>
                    <a:pt x="0" y="2272738"/>
                  </a:moveTo>
                  <a:lnTo>
                    <a:pt x="3785469" y="2272738"/>
                  </a:lnTo>
                  <a:lnTo>
                    <a:pt x="3785469" y="0"/>
                  </a:lnTo>
                  <a:lnTo>
                    <a:pt x="0" y="0"/>
                  </a:lnTo>
                  <a:lnTo>
                    <a:pt x="0" y="2272738"/>
                  </a:lnTo>
                  <a:close/>
                </a:path>
              </a:pathLst>
            </a:custGeom>
            <a:ln w="80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083635" y="3671421"/>
              <a:ext cx="3030220" cy="32384"/>
            </a:xfrm>
            <a:custGeom>
              <a:avLst/>
              <a:gdLst/>
              <a:ahLst/>
              <a:cxnLst/>
              <a:rect l="l" t="t" r="r" b="b"/>
              <a:pathLst>
                <a:path w="3030220" h="32385">
                  <a:moveTo>
                    <a:pt x="0" y="0"/>
                  </a:moveTo>
                  <a:lnTo>
                    <a:pt x="0" y="32262"/>
                  </a:lnTo>
                </a:path>
                <a:path w="3030220" h="32385">
                  <a:moveTo>
                    <a:pt x="381741" y="0"/>
                  </a:moveTo>
                  <a:lnTo>
                    <a:pt x="381741" y="32262"/>
                  </a:lnTo>
                </a:path>
                <a:path w="3030220" h="32385">
                  <a:moveTo>
                    <a:pt x="755418" y="0"/>
                  </a:moveTo>
                  <a:lnTo>
                    <a:pt x="755418" y="32262"/>
                  </a:lnTo>
                </a:path>
                <a:path w="3030220" h="32385">
                  <a:moveTo>
                    <a:pt x="1137096" y="0"/>
                  </a:moveTo>
                  <a:lnTo>
                    <a:pt x="1137096" y="32262"/>
                  </a:lnTo>
                </a:path>
                <a:path w="3030220" h="32385">
                  <a:moveTo>
                    <a:pt x="1510993" y="0"/>
                  </a:moveTo>
                  <a:lnTo>
                    <a:pt x="1510993" y="32262"/>
                  </a:lnTo>
                </a:path>
                <a:path w="3030220" h="32385">
                  <a:moveTo>
                    <a:pt x="1892762" y="0"/>
                  </a:moveTo>
                  <a:lnTo>
                    <a:pt x="1892762" y="32262"/>
                  </a:lnTo>
                </a:path>
                <a:path w="3030220" h="32385">
                  <a:moveTo>
                    <a:pt x="2274531" y="0"/>
                  </a:moveTo>
                  <a:lnTo>
                    <a:pt x="2274531" y="32262"/>
                  </a:lnTo>
                </a:path>
                <a:path w="3030220" h="32385">
                  <a:moveTo>
                    <a:pt x="2648153" y="0"/>
                  </a:moveTo>
                  <a:lnTo>
                    <a:pt x="2648153" y="32262"/>
                  </a:lnTo>
                </a:path>
                <a:path w="3030220" h="32385">
                  <a:moveTo>
                    <a:pt x="3030105" y="0"/>
                  </a:moveTo>
                  <a:lnTo>
                    <a:pt x="3030105" y="32262"/>
                  </a:lnTo>
                </a:path>
              </a:pathLst>
            </a:custGeom>
            <a:ln w="80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243869" y="3695007"/>
            <a:ext cx="972819" cy="1422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67715" algn="l"/>
              </a:tabLst>
            </a:pPr>
            <a:r>
              <a:rPr dirty="0" sz="750" spc="-20">
                <a:latin typeface="Microsoft Sans Serif"/>
                <a:cs typeface="Microsoft Sans Serif"/>
              </a:rPr>
              <a:t>0.06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0.08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487364" y="3671422"/>
            <a:ext cx="382270" cy="32384"/>
          </a:xfrm>
          <a:custGeom>
            <a:avLst/>
            <a:gdLst/>
            <a:ahLst/>
            <a:cxnLst/>
            <a:rect l="l" t="t" r="r" b="b"/>
            <a:pathLst>
              <a:path w="382270" h="32385">
                <a:moveTo>
                  <a:pt x="0" y="0"/>
                </a:moveTo>
                <a:lnTo>
                  <a:pt x="0" y="32262"/>
                </a:lnTo>
              </a:path>
              <a:path w="382270" h="32385">
                <a:moveTo>
                  <a:pt x="381768" y="0"/>
                </a:moveTo>
                <a:lnTo>
                  <a:pt x="381768" y="32262"/>
                </a:lnTo>
              </a:path>
            </a:pathLst>
          </a:custGeom>
          <a:ln w="80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754835" y="3695007"/>
            <a:ext cx="217804" cy="1422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50" spc="-20">
                <a:latin typeface="Microsoft Sans Serif"/>
                <a:cs typeface="Microsoft Sans Serif"/>
              </a:rPr>
              <a:t>0.10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27385" y="3719422"/>
            <a:ext cx="133985" cy="1422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50" spc="-25">
                <a:latin typeface="Microsoft Sans Serif"/>
                <a:cs typeface="Microsoft Sans Serif"/>
              </a:rPr>
              <a:t>[s]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038741" y="1390550"/>
            <a:ext cx="3449320" cy="2285365"/>
            <a:chOff x="2038741" y="1390550"/>
            <a:chExt cx="3449320" cy="2285365"/>
          </a:xfrm>
        </p:grpSpPr>
        <p:sp>
          <p:nvSpPr>
            <p:cNvPr id="11" name="object 11" descr=""/>
            <p:cNvSpPr/>
            <p:nvPr/>
          </p:nvSpPr>
          <p:spPr>
            <a:xfrm>
              <a:off x="2461322" y="1394677"/>
              <a:ext cx="3022600" cy="2273300"/>
            </a:xfrm>
            <a:custGeom>
              <a:avLst/>
              <a:gdLst/>
              <a:ahLst/>
              <a:cxnLst/>
              <a:rect l="l" t="t" r="r" b="b"/>
              <a:pathLst>
                <a:path w="3022600" h="2273300">
                  <a:moveTo>
                    <a:pt x="0" y="0"/>
                  </a:moveTo>
                  <a:lnTo>
                    <a:pt x="0" y="2272711"/>
                  </a:lnTo>
                </a:path>
                <a:path w="3022600" h="2273300">
                  <a:moveTo>
                    <a:pt x="373613" y="0"/>
                  </a:moveTo>
                  <a:lnTo>
                    <a:pt x="373613" y="2272711"/>
                  </a:lnTo>
                </a:path>
                <a:path w="3022600" h="2273300">
                  <a:moveTo>
                    <a:pt x="755382" y="0"/>
                  </a:moveTo>
                  <a:lnTo>
                    <a:pt x="755382" y="2272711"/>
                  </a:lnTo>
                </a:path>
                <a:path w="3022600" h="2273300">
                  <a:moveTo>
                    <a:pt x="1129279" y="0"/>
                  </a:moveTo>
                  <a:lnTo>
                    <a:pt x="1129279" y="2272711"/>
                  </a:lnTo>
                </a:path>
                <a:path w="3022600" h="2273300">
                  <a:moveTo>
                    <a:pt x="1510956" y="0"/>
                  </a:moveTo>
                  <a:lnTo>
                    <a:pt x="1510956" y="2272711"/>
                  </a:lnTo>
                </a:path>
                <a:path w="3022600" h="2273300">
                  <a:moveTo>
                    <a:pt x="1892725" y="0"/>
                  </a:moveTo>
                  <a:lnTo>
                    <a:pt x="1892725" y="2272711"/>
                  </a:lnTo>
                </a:path>
                <a:path w="3022600" h="2273300">
                  <a:moveTo>
                    <a:pt x="2266348" y="0"/>
                  </a:moveTo>
                  <a:lnTo>
                    <a:pt x="2266348" y="2272711"/>
                  </a:lnTo>
                </a:path>
                <a:path w="3022600" h="2273300">
                  <a:moveTo>
                    <a:pt x="2648391" y="0"/>
                  </a:moveTo>
                  <a:lnTo>
                    <a:pt x="2648391" y="2272711"/>
                  </a:lnTo>
                </a:path>
                <a:path w="3022600" h="2273300">
                  <a:moveTo>
                    <a:pt x="3022014" y="0"/>
                  </a:moveTo>
                  <a:lnTo>
                    <a:pt x="3022014" y="2272711"/>
                  </a:lnTo>
                </a:path>
              </a:pathLst>
            </a:custGeom>
            <a:ln w="808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042868" y="367142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 h="0">
                  <a:moveTo>
                    <a:pt x="32428" y="0"/>
                  </a:moveTo>
                  <a:lnTo>
                    <a:pt x="0" y="0"/>
                  </a:lnTo>
                </a:path>
              </a:pathLst>
            </a:custGeom>
            <a:ln w="80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790533" y="3589955"/>
            <a:ext cx="1977389" cy="3829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8575">
              <a:lnSpc>
                <a:spcPts val="865"/>
              </a:lnSpc>
              <a:spcBef>
                <a:spcPts val="110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200</a:t>
            </a:r>
            <a:endParaRPr sz="750">
              <a:latin typeface="Microsoft Sans Serif"/>
              <a:cs typeface="Microsoft Sans Serif"/>
            </a:endParaRPr>
          </a:p>
          <a:p>
            <a:pPr marL="191135">
              <a:lnSpc>
                <a:spcPts val="865"/>
              </a:lnSpc>
              <a:tabLst>
                <a:tab pos="946785" algn="l"/>
                <a:tab pos="1702435" algn="l"/>
              </a:tabLst>
            </a:pPr>
            <a:r>
              <a:rPr dirty="0" sz="750" spc="-20">
                <a:latin typeface="Microsoft Sans Serif"/>
                <a:cs typeface="Microsoft Sans Serif"/>
              </a:rPr>
              <a:t>0.00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0.02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sz="750" spc="-20">
                <a:latin typeface="Microsoft Sans Serif"/>
                <a:cs typeface="Microsoft Sans Serif"/>
              </a:rPr>
              <a:t>0.04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  <a:tabLst>
                <a:tab pos="1596390" algn="l"/>
              </a:tabLst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ejemplo94.pl4;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5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290">
                <a:latin typeface="Microsoft Sans Serif"/>
                <a:cs typeface="Microsoft Sans Serif"/>
              </a:rPr>
              <a:t> </a:t>
            </a:r>
            <a:r>
              <a:rPr dirty="0" sz="700" spc="-10">
                <a:solidFill>
                  <a:srgbClr val="FF0000"/>
                </a:solidFill>
                <a:latin typeface="Microsoft Sans Serif"/>
                <a:cs typeface="Microsoft Sans Serif"/>
              </a:rPr>
              <a:t>v:RCIR1A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700" spc="-25">
                <a:solidFill>
                  <a:srgbClr val="008000"/>
                </a:solidFill>
                <a:latin typeface="Microsoft Sans Serif"/>
                <a:cs typeface="Microsoft Sans Serif"/>
              </a:rPr>
              <a:t>v:RCIR2A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042868" y="1398683"/>
            <a:ext cx="33020" cy="1990089"/>
          </a:xfrm>
          <a:custGeom>
            <a:avLst/>
            <a:gdLst/>
            <a:ahLst/>
            <a:cxnLst/>
            <a:rect l="l" t="t" r="r" b="b"/>
            <a:pathLst>
              <a:path w="33019" h="1990089">
                <a:moveTo>
                  <a:pt x="32428" y="1989606"/>
                </a:moveTo>
                <a:lnTo>
                  <a:pt x="0" y="1989606"/>
                </a:lnTo>
              </a:path>
              <a:path w="33019" h="1990089">
                <a:moveTo>
                  <a:pt x="32428" y="1706465"/>
                </a:moveTo>
                <a:lnTo>
                  <a:pt x="0" y="1706465"/>
                </a:lnTo>
              </a:path>
              <a:path w="33019" h="1990089">
                <a:moveTo>
                  <a:pt x="32428" y="1423306"/>
                </a:moveTo>
                <a:lnTo>
                  <a:pt x="0" y="1423306"/>
                </a:lnTo>
              </a:path>
              <a:path w="33019" h="1990089">
                <a:moveTo>
                  <a:pt x="32428" y="1140465"/>
                </a:moveTo>
                <a:lnTo>
                  <a:pt x="0" y="1140465"/>
                </a:lnTo>
              </a:path>
              <a:path w="33019" h="1990089">
                <a:moveTo>
                  <a:pt x="32428" y="849250"/>
                </a:moveTo>
                <a:lnTo>
                  <a:pt x="0" y="849250"/>
                </a:lnTo>
              </a:path>
              <a:path w="33019" h="1990089">
                <a:moveTo>
                  <a:pt x="32428" y="566045"/>
                </a:moveTo>
                <a:lnTo>
                  <a:pt x="0" y="566045"/>
                </a:lnTo>
              </a:path>
              <a:path w="33019" h="1990089">
                <a:moveTo>
                  <a:pt x="32428" y="282931"/>
                </a:moveTo>
                <a:lnTo>
                  <a:pt x="0" y="282931"/>
                </a:lnTo>
              </a:path>
              <a:path w="33019" h="1990089">
                <a:moveTo>
                  <a:pt x="32428" y="0"/>
                </a:moveTo>
                <a:lnTo>
                  <a:pt x="0" y="0"/>
                </a:lnTo>
              </a:path>
            </a:pathLst>
          </a:custGeom>
          <a:ln w="80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074216" y="891032"/>
            <a:ext cx="5437505" cy="2557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777875" marR="4446270">
              <a:lnSpc>
                <a:spcPct val="123800"/>
              </a:lnSpc>
            </a:pPr>
            <a:r>
              <a:rPr dirty="0" sz="750" spc="-25">
                <a:latin typeface="Microsoft Sans Serif"/>
                <a:cs typeface="Microsoft Sans Serif"/>
              </a:rPr>
              <a:t>200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[kV]</a:t>
            </a:r>
            <a:r>
              <a:rPr dirty="0" sz="750" spc="50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150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1195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100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1195">
              <a:lnSpc>
                <a:spcPct val="100000"/>
              </a:lnSpc>
            </a:pPr>
            <a:r>
              <a:rPr dirty="0" sz="750" spc="-25">
                <a:latin typeface="Microsoft Sans Serif"/>
                <a:cs typeface="Microsoft Sans Serif"/>
              </a:rPr>
              <a:t>50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3735">
              <a:lnSpc>
                <a:spcPct val="100000"/>
              </a:lnSpc>
              <a:spcBef>
                <a:spcPts val="5"/>
              </a:spcBef>
            </a:pPr>
            <a:r>
              <a:rPr dirty="0" sz="750" spc="-50">
                <a:latin typeface="Microsoft Sans Serif"/>
                <a:cs typeface="Microsoft Sans Serif"/>
              </a:rPr>
              <a:t>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3735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50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4370">
              <a:lnSpc>
                <a:spcPct val="100000"/>
              </a:lnSpc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100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r" marR="4484370">
              <a:lnSpc>
                <a:spcPct val="100000"/>
              </a:lnSpc>
              <a:spcBef>
                <a:spcPts val="5"/>
              </a:spcBef>
            </a:pPr>
            <a:r>
              <a:rPr dirty="0" sz="750">
                <a:latin typeface="Microsoft Sans Serif"/>
                <a:cs typeface="Microsoft Sans Serif"/>
              </a:rPr>
              <a:t>-</a:t>
            </a:r>
            <a:r>
              <a:rPr dirty="0" sz="750" spc="-25">
                <a:latin typeface="Microsoft Sans Serif"/>
                <a:cs typeface="Microsoft Sans Serif"/>
              </a:rPr>
              <a:t>150</a:t>
            </a:r>
            <a:endParaRPr sz="7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2079581" y="1451171"/>
            <a:ext cx="3794125" cy="2167890"/>
            <a:chOff x="2079581" y="1451171"/>
            <a:chExt cx="3794125" cy="2167890"/>
          </a:xfrm>
        </p:grpSpPr>
        <p:sp>
          <p:nvSpPr>
            <p:cNvPr id="17" name="object 17" descr=""/>
            <p:cNvSpPr/>
            <p:nvPr/>
          </p:nvSpPr>
          <p:spPr>
            <a:xfrm>
              <a:off x="2079581" y="1677609"/>
              <a:ext cx="3769360" cy="1706880"/>
            </a:xfrm>
            <a:custGeom>
              <a:avLst/>
              <a:gdLst/>
              <a:ahLst/>
              <a:cxnLst/>
              <a:rect l="l" t="t" r="r" b="b"/>
              <a:pathLst>
                <a:path w="3769360" h="1706879">
                  <a:moveTo>
                    <a:pt x="0" y="1706647"/>
                  </a:moveTo>
                  <a:lnTo>
                    <a:pt x="3769232" y="1706647"/>
                  </a:lnTo>
                </a:path>
                <a:path w="3769360" h="1706879">
                  <a:moveTo>
                    <a:pt x="0" y="1423515"/>
                  </a:moveTo>
                  <a:lnTo>
                    <a:pt x="3769232" y="1423515"/>
                  </a:lnTo>
                </a:path>
                <a:path w="3769360" h="1706879">
                  <a:moveTo>
                    <a:pt x="0" y="1140374"/>
                  </a:moveTo>
                  <a:lnTo>
                    <a:pt x="3769232" y="1140374"/>
                  </a:lnTo>
                </a:path>
                <a:path w="3769360" h="1706879">
                  <a:moveTo>
                    <a:pt x="0" y="857443"/>
                  </a:moveTo>
                  <a:lnTo>
                    <a:pt x="3769232" y="857443"/>
                  </a:lnTo>
                </a:path>
                <a:path w="3769360" h="1706879">
                  <a:moveTo>
                    <a:pt x="0" y="566227"/>
                  </a:moveTo>
                  <a:lnTo>
                    <a:pt x="3769232" y="566227"/>
                  </a:lnTo>
                </a:path>
                <a:path w="3769360" h="1706879">
                  <a:moveTo>
                    <a:pt x="0" y="283113"/>
                  </a:moveTo>
                  <a:lnTo>
                    <a:pt x="3769232" y="283113"/>
                  </a:lnTo>
                </a:path>
                <a:path w="3769360" h="1706879">
                  <a:moveTo>
                    <a:pt x="0" y="0"/>
                  </a:moveTo>
                  <a:lnTo>
                    <a:pt x="3769232" y="0"/>
                  </a:lnTo>
                </a:path>
              </a:pathLst>
            </a:custGeom>
            <a:ln w="808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079574" y="251873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5">
                  <a:moveTo>
                    <a:pt x="8115" y="4025"/>
                  </a:moveTo>
                  <a:lnTo>
                    <a:pt x="6921" y="1181"/>
                  </a:lnTo>
                  <a:lnTo>
                    <a:pt x="4051" y="0"/>
                  </a:lnTo>
                  <a:lnTo>
                    <a:pt x="1193" y="1181"/>
                  </a:lnTo>
                  <a:lnTo>
                    <a:pt x="0" y="4025"/>
                  </a:lnTo>
                  <a:lnTo>
                    <a:pt x="1193" y="6883"/>
                  </a:lnTo>
                  <a:lnTo>
                    <a:pt x="4051" y="8064"/>
                  </a:lnTo>
                  <a:lnTo>
                    <a:pt x="6921" y="6883"/>
                  </a:lnTo>
                  <a:lnTo>
                    <a:pt x="8115" y="402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091736" y="2522763"/>
              <a:ext cx="3769360" cy="24765"/>
            </a:xfrm>
            <a:custGeom>
              <a:avLst/>
              <a:gdLst/>
              <a:ahLst/>
              <a:cxnLst/>
              <a:rect l="l" t="t" r="r" b="b"/>
              <a:pathLst>
                <a:path w="3769360" h="24764">
                  <a:moveTo>
                    <a:pt x="0" y="0"/>
                  </a:moveTo>
                  <a:lnTo>
                    <a:pt x="72976" y="0"/>
                  </a:lnTo>
                </a:path>
                <a:path w="3769360" h="24764">
                  <a:moveTo>
                    <a:pt x="81085" y="0"/>
                  </a:moveTo>
                  <a:lnTo>
                    <a:pt x="162382" y="8284"/>
                  </a:lnTo>
                </a:path>
                <a:path w="3769360" h="24764">
                  <a:moveTo>
                    <a:pt x="170491" y="8284"/>
                  </a:moveTo>
                  <a:lnTo>
                    <a:pt x="316663" y="24396"/>
                  </a:lnTo>
                </a:path>
                <a:path w="3769360" h="24764">
                  <a:moveTo>
                    <a:pt x="324773" y="24396"/>
                  </a:moveTo>
                  <a:lnTo>
                    <a:pt x="389859" y="24396"/>
                  </a:lnTo>
                </a:path>
                <a:path w="3769360" h="24764">
                  <a:moveTo>
                    <a:pt x="397969" y="24396"/>
                  </a:moveTo>
                  <a:lnTo>
                    <a:pt x="487375" y="16386"/>
                  </a:lnTo>
                </a:path>
                <a:path w="3769360" h="24764">
                  <a:moveTo>
                    <a:pt x="495484" y="16386"/>
                  </a:moveTo>
                  <a:lnTo>
                    <a:pt x="625401" y="0"/>
                  </a:lnTo>
                </a:path>
                <a:path w="3769360" h="24764">
                  <a:moveTo>
                    <a:pt x="633547" y="0"/>
                  </a:moveTo>
                  <a:lnTo>
                    <a:pt x="706771" y="0"/>
                  </a:lnTo>
                </a:path>
                <a:path w="3769360" h="24764">
                  <a:moveTo>
                    <a:pt x="714825" y="0"/>
                  </a:moveTo>
                  <a:lnTo>
                    <a:pt x="804249" y="8284"/>
                  </a:lnTo>
                </a:path>
                <a:path w="3769360" h="24764">
                  <a:moveTo>
                    <a:pt x="812395" y="8284"/>
                  </a:moveTo>
                  <a:lnTo>
                    <a:pt x="942367" y="24396"/>
                  </a:lnTo>
                </a:path>
                <a:path w="3769360" h="24764">
                  <a:moveTo>
                    <a:pt x="950422" y="24396"/>
                  </a:moveTo>
                  <a:lnTo>
                    <a:pt x="1023371" y="24396"/>
                  </a:lnTo>
                </a:path>
                <a:path w="3769360" h="24764">
                  <a:moveTo>
                    <a:pt x="1031700" y="24396"/>
                  </a:moveTo>
                  <a:lnTo>
                    <a:pt x="1120941" y="16386"/>
                  </a:lnTo>
                </a:path>
                <a:path w="3769360" h="24764">
                  <a:moveTo>
                    <a:pt x="1128995" y="16386"/>
                  </a:moveTo>
                  <a:lnTo>
                    <a:pt x="1258967" y="0"/>
                  </a:lnTo>
                </a:path>
                <a:path w="3769360" h="24764">
                  <a:moveTo>
                    <a:pt x="1267296" y="0"/>
                  </a:moveTo>
                  <a:lnTo>
                    <a:pt x="1340245" y="0"/>
                  </a:lnTo>
                </a:path>
                <a:path w="3769360" h="24764">
                  <a:moveTo>
                    <a:pt x="1348391" y="0"/>
                  </a:moveTo>
                  <a:lnTo>
                    <a:pt x="1429669" y="8284"/>
                  </a:lnTo>
                </a:path>
                <a:path w="3769360" h="24764">
                  <a:moveTo>
                    <a:pt x="1437815" y="8284"/>
                  </a:moveTo>
                  <a:lnTo>
                    <a:pt x="1575841" y="24396"/>
                  </a:lnTo>
                </a:path>
                <a:path w="3769360" h="24764">
                  <a:moveTo>
                    <a:pt x="1583988" y="24396"/>
                  </a:moveTo>
                  <a:lnTo>
                    <a:pt x="1649065" y="24396"/>
                  </a:lnTo>
                </a:path>
                <a:path w="3769360" h="24764">
                  <a:moveTo>
                    <a:pt x="1657211" y="24396"/>
                  </a:moveTo>
                  <a:lnTo>
                    <a:pt x="1746544" y="16386"/>
                  </a:lnTo>
                </a:path>
                <a:path w="3769360" h="24764">
                  <a:moveTo>
                    <a:pt x="1754690" y="16386"/>
                  </a:moveTo>
                  <a:lnTo>
                    <a:pt x="1884661" y="0"/>
                  </a:lnTo>
                </a:path>
                <a:path w="3769360" h="24764">
                  <a:moveTo>
                    <a:pt x="1892716" y="0"/>
                  </a:moveTo>
                  <a:lnTo>
                    <a:pt x="1965939" y="0"/>
                  </a:lnTo>
                </a:path>
                <a:path w="3769360" h="24764">
                  <a:moveTo>
                    <a:pt x="1974086" y="0"/>
                  </a:moveTo>
                  <a:lnTo>
                    <a:pt x="2063235" y="8284"/>
                  </a:lnTo>
                </a:path>
                <a:path w="3769360" h="24764">
                  <a:moveTo>
                    <a:pt x="2071381" y="8284"/>
                  </a:moveTo>
                  <a:lnTo>
                    <a:pt x="2201536" y="24396"/>
                  </a:lnTo>
                </a:path>
                <a:path w="3769360" h="24764">
                  <a:moveTo>
                    <a:pt x="2209590" y="24396"/>
                  </a:moveTo>
                  <a:lnTo>
                    <a:pt x="2282631" y="24396"/>
                  </a:lnTo>
                </a:path>
                <a:path w="3769360" h="24764">
                  <a:moveTo>
                    <a:pt x="2290685" y="24396"/>
                  </a:moveTo>
                  <a:lnTo>
                    <a:pt x="2380110" y="16386"/>
                  </a:lnTo>
                </a:path>
                <a:path w="3769360" h="24764">
                  <a:moveTo>
                    <a:pt x="2388256" y="16386"/>
                  </a:moveTo>
                  <a:lnTo>
                    <a:pt x="2518227" y="0"/>
                  </a:lnTo>
                </a:path>
                <a:path w="3769360" h="24764">
                  <a:moveTo>
                    <a:pt x="2526282" y="0"/>
                  </a:moveTo>
                  <a:lnTo>
                    <a:pt x="2599505" y="0"/>
                  </a:lnTo>
                </a:path>
                <a:path w="3769360" h="24764">
                  <a:moveTo>
                    <a:pt x="2607560" y="0"/>
                  </a:moveTo>
                  <a:lnTo>
                    <a:pt x="2696984" y="8284"/>
                  </a:lnTo>
                </a:path>
                <a:path w="3769360" h="24764">
                  <a:moveTo>
                    <a:pt x="2705130" y="8284"/>
                  </a:moveTo>
                  <a:lnTo>
                    <a:pt x="2835102" y="24396"/>
                  </a:lnTo>
                </a:path>
                <a:path w="3769360" h="24764">
                  <a:moveTo>
                    <a:pt x="2843156" y="24396"/>
                  </a:moveTo>
                  <a:lnTo>
                    <a:pt x="2916380" y="24396"/>
                  </a:lnTo>
                </a:path>
                <a:path w="3769360" h="24764">
                  <a:moveTo>
                    <a:pt x="2924526" y="24396"/>
                  </a:moveTo>
                  <a:lnTo>
                    <a:pt x="3013859" y="16386"/>
                  </a:lnTo>
                </a:path>
                <a:path w="3769360" h="24764">
                  <a:moveTo>
                    <a:pt x="3022005" y="16386"/>
                  </a:moveTo>
                  <a:lnTo>
                    <a:pt x="3151976" y="0"/>
                  </a:lnTo>
                </a:path>
                <a:path w="3769360" h="24764">
                  <a:moveTo>
                    <a:pt x="3160031" y="0"/>
                  </a:moveTo>
                  <a:lnTo>
                    <a:pt x="3233254" y="0"/>
                  </a:lnTo>
                </a:path>
                <a:path w="3769360" h="24764">
                  <a:moveTo>
                    <a:pt x="3241401" y="0"/>
                  </a:moveTo>
                  <a:lnTo>
                    <a:pt x="3322404" y="8284"/>
                  </a:lnTo>
                </a:path>
                <a:path w="3769360" h="24764">
                  <a:moveTo>
                    <a:pt x="3330550" y="8284"/>
                  </a:moveTo>
                  <a:lnTo>
                    <a:pt x="3468851" y="24396"/>
                  </a:lnTo>
                </a:path>
                <a:path w="3769360" h="24764">
                  <a:moveTo>
                    <a:pt x="3476905" y="24396"/>
                  </a:moveTo>
                  <a:lnTo>
                    <a:pt x="3541800" y="24396"/>
                  </a:lnTo>
                </a:path>
                <a:path w="3769360" h="24764">
                  <a:moveTo>
                    <a:pt x="3549946" y="24396"/>
                  </a:moveTo>
                  <a:lnTo>
                    <a:pt x="3639370" y="16386"/>
                  </a:lnTo>
                </a:path>
                <a:path w="3769360" h="24764">
                  <a:moveTo>
                    <a:pt x="3647425" y="16386"/>
                  </a:moveTo>
                  <a:lnTo>
                    <a:pt x="3769250" y="0"/>
                  </a:lnTo>
                </a:path>
              </a:pathLst>
            </a:custGeom>
            <a:ln w="808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865079" y="2518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0" y="4032"/>
                  </a:moveTo>
                  <a:lnTo>
                    <a:pt x="1187" y="1180"/>
                  </a:lnTo>
                  <a:lnTo>
                    <a:pt x="4053" y="0"/>
                  </a:lnTo>
                  <a:lnTo>
                    <a:pt x="6920" y="1180"/>
                  </a:lnTo>
                  <a:lnTo>
                    <a:pt x="8107" y="4032"/>
                  </a:lnTo>
                  <a:lnTo>
                    <a:pt x="6920" y="6883"/>
                  </a:lnTo>
                  <a:lnTo>
                    <a:pt x="4053" y="8064"/>
                  </a:lnTo>
                  <a:lnTo>
                    <a:pt x="1187" y="6883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79582" y="1451182"/>
              <a:ext cx="97293" cy="420648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2172822" y="1875880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0"/>
                  </a:moveTo>
                  <a:lnTo>
                    <a:pt x="40758" y="331452"/>
                  </a:lnTo>
                </a:path>
                <a:path w="146685" h="1423670">
                  <a:moveTo>
                    <a:pt x="40758" y="339554"/>
                  </a:moveTo>
                  <a:lnTo>
                    <a:pt x="146391" y="1423479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15161" y="3198091"/>
              <a:ext cx="178598" cy="420705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2489705" y="1770827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1423251"/>
                  </a:moveTo>
                  <a:lnTo>
                    <a:pt x="40538" y="1083661"/>
                  </a:lnTo>
                </a:path>
                <a:path w="146685" h="1423670">
                  <a:moveTo>
                    <a:pt x="40538" y="1075650"/>
                  </a:moveTo>
                  <a:lnTo>
                    <a:pt x="146163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31815" y="1451171"/>
              <a:ext cx="178800" cy="420659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2806562" y="1875880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0"/>
                  </a:moveTo>
                  <a:lnTo>
                    <a:pt x="32492" y="331452"/>
                  </a:lnTo>
                </a:path>
                <a:path w="146685" h="1423670">
                  <a:moveTo>
                    <a:pt x="32492" y="339554"/>
                  </a:moveTo>
                  <a:lnTo>
                    <a:pt x="146172" y="1423479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48680" y="3198091"/>
              <a:ext cx="178809" cy="420694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3123436" y="1770827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1423251"/>
                  </a:moveTo>
                  <a:lnTo>
                    <a:pt x="32492" y="1091763"/>
                  </a:lnTo>
                </a:path>
                <a:path w="146685" h="1423670">
                  <a:moveTo>
                    <a:pt x="32492" y="1083661"/>
                  </a:moveTo>
                  <a:lnTo>
                    <a:pt x="146172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65555" y="1451182"/>
              <a:ext cx="178625" cy="420648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3440128" y="1875880"/>
              <a:ext cx="146685" cy="1415415"/>
            </a:xfrm>
            <a:custGeom>
              <a:avLst/>
              <a:gdLst/>
              <a:ahLst/>
              <a:cxnLst/>
              <a:rect l="l" t="t" r="r" b="b"/>
              <a:pathLst>
                <a:path w="146685" h="1415414">
                  <a:moveTo>
                    <a:pt x="0" y="0"/>
                  </a:moveTo>
                  <a:lnTo>
                    <a:pt x="32675" y="339554"/>
                  </a:lnTo>
                </a:path>
                <a:path w="146685" h="1415414">
                  <a:moveTo>
                    <a:pt x="32675" y="347656"/>
                  </a:moveTo>
                  <a:lnTo>
                    <a:pt x="146355" y="1415413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82429" y="3198091"/>
              <a:ext cx="178625" cy="420694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3757002" y="1770827"/>
              <a:ext cx="138430" cy="1423670"/>
            </a:xfrm>
            <a:custGeom>
              <a:avLst/>
              <a:gdLst/>
              <a:ahLst/>
              <a:cxnLst/>
              <a:rect l="l" t="t" r="r" b="b"/>
              <a:pathLst>
                <a:path w="138429" h="1423670">
                  <a:moveTo>
                    <a:pt x="0" y="1423251"/>
                  </a:moveTo>
                  <a:lnTo>
                    <a:pt x="32401" y="1091763"/>
                  </a:lnTo>
                </a:path>
                <a:path w="138429" h="1423670">
                  <a:moveTo>
                    <a:pt x="32401" y="1083661"/>
                  </a:moveTo>
                  <a:lnTo>
                    <a:pt x="138026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90975" y="1451182"/>
              <a:ext cx="178900" cy="420648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4065822" y="1875880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0"/>
                  </a:moveTo>
                  <a:lnTo>
                    <a:pt x="40547" y="331452"/>
                  </a:lnTo>
                </a:path>
                <a:path w="146685" h="1423670">
                  <a:moveTo>
                    <a:pt x="40547" y="339554"/>
                  </a:moveTo>
                  <a:lnTo>
                    <a:pt x="146172" y="1423479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07941" y="3198091"/>
              <a:ext cx="178534" cy="420704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4382422" y="1778838"/>
              <a:ext cx="146685" cy="1415415"/>
            </a:xfrm>
            <a:custGeom>
              <a:avLst/>
              <a:gdLst/>
              <a:ahLst/>
              <a:cxnLst/>
              <a:rect l="l" t="t" r="r" b="b"/>
              <a:pathLst>
                <a:path w="146685" h="1415414">
                  <a:moveTo>
                    <a:pt x="0" y="1415240"/>
                  </a:moveTo>
                  <a:lnTo>
                    <a:pt x="40822" y="1075650"/>
                  </a:lnTo>
                </a:path>
                <a:path w="146685" h="1415414">
                  <a:moveTo>
                    <a:pt x="40822" y="1067639"/>
                  </a:moveTo>
                  <a:lnTo>
                    <a:pt x="146446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24815" y="1451172"/>
              <a:ext cx="178534" cy="420659"/>
            </a:xfrm>
            <a:prstGeom prst="rect">
              <a:avLst/>
            </a:prstGeom>
          </p:spPr>
        </p:pic>
        <p:sp>
          <p:nvSpPr>
            <p:cNvPr id="38" name="object 38" descr=""/>
            <p:cNvSpPr/>
            <p:nvPr/>
          </p:nvSpPr>
          <p:spPr>
            <a:xfrm>
              <a:off x="4699296" y="1875880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0"/>
                  </a:moveTo>
                  <a:lnTo>
                    <a:pt x="32492" y="331452"/>
                  </a:lnTo>
                </a:path>
                <a:path w="146685" h="1423670">
                  <a:moveTo>
                    <a:pt x="32492" y="339554"/>
                  </a:moveTo>
                  <a:lnTo>
                    <a:pt x="146172" y="1423479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41415" y="3198091"/>
              <a:ext cx="178900" cy="420694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5016262" y="1770827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1423251"/>
                  </a:moveTo>
                  <a:lnTo>
                    <a:pt x="32401" y="1091763"/>
                  </a:lnTo>
                </a:path>
                <a:path w="146685" h="1423670">
                  <a:moveTo>
                    <a:pt x="32401" y="1083661"/>
                  </a:moveTo>
                  <a:lnTo>
                    <a:pt x="146080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58290" y="1451182"/>
              <a:ext cx="178900" cy="420648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5333137" y="1875880"/>
              <a:ext cx="146685" cy="1423670"/>
            </a:xfrm>
            <a:custGeom>
              <a:avLst/>
              <a:gdLst/>
              <a:ahLst/>
              <a:cxnLst/>
              <a:rect l="l" t="t" r="r" b="b"/>
              <a:pathLst>
                <a:path w="146685" h="1423670">
                  <a:moveTo>
                    <a:pt x="0" y="0"/>
                  </a:moveTo>
                  <a:lnTo>
                    <a:pt x="32401" y="331452"/>
                  </a:lnTo>
                </a:path>
                <a:path w="146685" h="1423670">
                  <a:moveTo>
                    <a:pt x="32401" y="339554"/>
                  </a:moveTo>
                  <a:lnTo>
                    <a:pt x="146172" y="1423479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75256" y="3198091"/>
              <a:ext cx="178534" cy="420694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5649737" y="1770827"/>
              <a:ext cx="138430" cy="1423670"/>
            </a:xfrm>
            <a:custGeom>
              <a:avLst/>
              <a:gdLst/>
              <a:ahLst/>
              <a:cxnLst/>
              <a:rect l="l" t="t" r="r" b="b"/>
              <a:pathLst>
                <a:path w="138429" h="1423670">
                  <a:moveTo>
                    <a:pt x="0" y="1423251"/>
                  </a:moveTo>
                  <a:lnTo>
                    <a:pt x="32675" y="1091763"/>
                  </a:lnTo>
                </a:path>
                <a:path w="138429" h="1423670">
                  <a:moveTo>
                    <a:pt x="32675" y="1083661"/>
                  </a:moveTo>
                  <a:lnTo>
                    <a:pt x="138300" y="0"/>
                  </a:lnTo>
                </a:path>
              </a:pathLst>
            </a:custGeom>
            <a:ln w="808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783985" y="1451182"/>
              <a:ext cx="89202" cy="315413"/>
            </a:xfrm>
            <a:prstGeom prst="rect">
              <a:avLst/>
            </a:prstGeom>
          </p:spPr>
        </p:pic>
      </p:grpSp>
      <p:sp>
        <p:nvSpPr>
          <p:cNvPr id="46" name="object 46" descr=""/>
          <p:cNvSpPr txBox="1"/>
          <p:nvPr/>
        </p:nvSpPr>
        <p:spPr>
          <a:xfrm>
            <a:off x="1068120" y="3970756"/>
            <a:ext cx="5639435" cy="137604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352425">
              <a:lnSpc>
                <a:spcPct val="1000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energizado,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3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5" b="1">
                <a:latin typeface="Arial"/>
                <a:cs typeface="Arial"/>
              </a:rPr>
              <a:t>9.6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torre):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 dado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Vguarda</a:t>
            </a:r>
            <a:r>
              <a:rPr dirty="0" sz="1100">
                <a:latin typeface="Microsoft Sans Serif"/>
                <a:cs typeface="Microsoft Sans Serif"/>
              </a:rPr>
              <a:t>=0,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reducción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Kron</a:t>
            </a:r>
            <a:r>
              <a:rPr dirty="0" sz="1100" spc="-20">
                <a:latin typeface="Microsoft Sans Serif"/>
                <a:cs typeface="Microsoft Sans Serif"/>
              </a:rPr>
              <a:t> para </a:t>
            </a:r>
            <a:r>
              <a:rPr dirty="0" sz="1100">
                <a:latin typeface="Microsoft Sans Serif"/>
                <a:cs typeface="Microsoft Sans Serif"/>
              </a:rPr>
              <a:t>eliminar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(son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nodos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pasivos);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13,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“Line/Cables”,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“LCC”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físicos, </a:t>
            </a:r>
            <a:r>
              <a:rPr dirty="0" sz="1100">
                <a:latin typeface="Microsoft Sans Serif"/>
                <a:cs typeface="Microsoft Sans Serif"/>
              </a:rPr>
              <a:t>primero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“Model”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LCC: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7" name="object 47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679271" y="5433878"/>
            <a:ext cx="4391450" cy="3465913"/>
          </a:xfrm>
          <a:prstGeom prst="rect">
            <a:avLst/>
          </a:prstGeom>
        </p:spPr>
      </p:pic>
      <p:sp>
        <p:nvSpPr>
          <p:cNvPr id="48" name="object 48" descr=""/>
          <p:cNvSpPr txBox="1"/>
          <p:nvPr/>
        </p:nvSpPr>
        <p:spPr>
          <a:xfrm>
            <a:off x="1842261" y="8960307"/>
            <a:ext cx="40874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básicos torre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 doble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50" name="object 5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86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1309369" y="1507489"/>
            <a:ext cx="128270" cy="1630680"/>
            <a:chOff x="1309369" y="1507489"/>
            <a:chExt cx="128270" cy="163068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507489"/>
              <a:ext cx="128015" cy="17221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716277"/>
              <a:ext cx="128015" cy="17221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1925065"/>
              <a:ext cx="128015" cy="17221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132329"/>
              <a:ext cx="128015" cy="172211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341117"/>
              <a:ext cx="128015" cy="17221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548381"/>
              <a:ext cx="128015" cy="172211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758693"/>
              <a:ext cx="128015" cy="172211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9369" y="2965957"/>
              <a:ext cx="128015" cy="172211"/>
            </a:xfrm>
            <a:prstGeom prst="rect">
              <a:avLst/>
            </a:prstGeom>
          </p:spPr>
        </p:pic>
      </p:grpSp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03373" y="2758694"/>
            <a:ext cx="219456" cy="172211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9369" y="3335146"/>
            <a:ext cx="128015" cy="172211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1068120" y="891032"/>
            <a:ext cx="5638800" cy="3024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opciones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 spc="-25">
                <a:latin typeface="Microsoft Sans Serif"/>
                <a:cs typeface="Microsoft Sans Serif"/>
              </a:rPr>
              <a:t>25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600"/>
              </a:spcBef>
            </a:pPr>
            <a:r>
              <a:rPr dirty="0" sz="1100" b="1">
                <a:latin typeface="Arial"/>
                <a:cs typeface="Arial"/>
              </a:rPr>
              <a:t>#Ph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6,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Numero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seis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fases.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latin typeface="Arial"/>
                <a:cs typeface="Arial"/>
              </a:rPr>
              <a:t>Transposed: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</a:t>
            </a:r>
            <a:r>
              <a:rPr dirty="0" sz="1100" spc="-10">
                <a:latin typeface="Microsoft Sans Serif"/>
                <a:cs typeface="Microsoft Sans Serif"/>
              </a:rPr>
              <a:t>Transpuesta.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latin typeface="Arial"/>
                <a:cs typeface="Arial"/>
              </a:rPr>
              <a:t>Auto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Bundling: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subconductores.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0"/>
              </a:spcBef>
            </a:pPr>
            <a:r>
              <a:rPr dirty="0" sz="1100" b="1">
                <a:latin typeface="Arial"/>
                <a:cs typeface="Arial"/>
              </a:rPr>
              <a:t>Segmented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ground: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aterrizados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torre.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latin typeface="Arial"/>
                <a:cs typeface="Arial"/>
              </a:rPr>
              <a:t>Skin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Efect: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piel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15"/>
              </a:spcBef>
            </a:pPr>
            <a:r>
              <a:rPr dirty="0" sz="1100" b="1">
                <a:latin typeface="Arial"/>
                <a:cs typeface="Arial"/>
              </a:rPr>
              <a:t>Units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Metric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métrico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(longitudes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metros).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35"/>
              </a:spcBef>
            </a:pPr>
            <a:r>
              <a:rPr dirty="0" sz="1100" b="1">
                <a:latin typeface="Arial"/>
                <a:cs typeface="Arial"/>
              </a:rPr>
              <a:t>Rho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 100</a:t>
            </a:r>
            <a:r>
              <a:rPr dirty="0" sz="1100" spc="105" b="1">
                <a:latin typeface="Arial"/>
                <a:cs typeface="Arial"/>
              </a:rPr>
              <a:t>  </a:t>
            </a:r>
            <a:r>
              <a:rPr dirty="0" sz="1100" b="1">
                <a:latin typeface="Arial"/>
                <a:cs typeface="Arial"/>
              </a:rPr>
              <a:t>/m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Resistividad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terreno.</a:t>
            </a:r>
            <a:endParaRPr sz="1100">
              <a:latin typeface="Microsoft Sans Serif"/>
              <a:cs typeface="Microsoft Sans Serif"/>
            </a:endParaRPr>
          </a:p>
          <a:p>
            <a:pPr marL="469265" marR="5080" indent="-97790">
              <a:lnSpc>
                <a:spcPts val="1290"/>
              </a:lnSpc>
              <a:spcBef>
                <a:spcPts val="380"/>
              </a:spcBef>
            </a:pPr>
            <a:r>
              <a:rPr dirty="0" sz="1100" b="1">
                <a:latin typeface="Arial"/>
                <a:cs typeface="Arial"/>
              </a:rPr>
              <a:t>Freq</a:t>
            </a:r>
            <a:r>
              <a:rPr dirty="0" sz="1100" spc="10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1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60</a:t>
            </a:r>
            <a:r>
              <a:rPr dirty="0" sz="1100" spc="10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Hz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Hz;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suicheos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debe utilizar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mínimo 5 kHz,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 mínimo 1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Mhz.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59"/>
              </a:spcBef>
            </a:pPr>
            <a:r>
              <a:rPr dirty="0" sz="1100" b="1">
                <a:latin typeface="Arial"/>
                <a:cs typeface="Arial"/>
              </a:rPr>
              <a:t>Length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=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100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km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Ahora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“Data”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LCC: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17169" y="4009253"/>
            <a:ext cx="5327097" cy="4202067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1068120" y="8254745"/>
            <a:ext cx="4645025" cy="668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7442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26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Geometría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 típica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 kV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 </a:t>
            </a:r>
            <a:r>
              <a:rPr dirty="0" sz="1100" spc="-10">
                <a:latin typeface="Microsoft Sans Serif"/>
                <a:cs typeface="Microsoft Sans Serif"/>
              </a:rPr>
              <a:t>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 en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26,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asigna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“Ph.no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0”.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87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7530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terminales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externos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recibir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estos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incluyeron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representación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matricial: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47586" y="1736204"/>
            <a:ext cx="886762" cy="90726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2733801"/>
            <a:ext cx="5640070" cy="5169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2069">
              <a:lnSpc>
                <a:spcPts val="1295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simplificados</a:t>
            </a:r>
            <a:endParaRPr sz="1100">
              <a:latin typeface="Microsoft Sans Serif"/>
              <a:cs typeface="Microsoft Sans Serif"/>
            </a:endParaRPr>
          </a:p>
          <a:p>
            <a:pPr algn="ctr" marL="175260">
              <a:lnSpc>
                <a:spcPts val="1295"/>
              </a:lnSpc>
            </a:pPr>
            <a:r>
              <a:rPr dirty="0" sz="1100">
                <a:latin typeface="Microsoft Sans Serif"/>
                <a:cs typeface="Microsoft Sans Serif"/>
              </a:rPr>
              <a:t>mediante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transformación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Kron.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9.5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Simulación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impacto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rayos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r>
              <a:rPr dirty="0" sz="1600" spc="-15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líneas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simulaciones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diseño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líneas;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muy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área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pequeña,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cuantos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vanos </a:t>
            </a:r>
            <a:r>
              <a:rPr dirty="0" sz="1100">
                <a:latin typeface="Microsoft Sans Serif"/>
                <a:cs typeface="Microsoft Sans Serif"/>
              </a:rPr>
              <a:t>alrededor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impacto.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7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Saber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rayo,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presupone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conocer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especifica:</a:t>
            </a:r>
            <a:endParaRPr sz="1100">
              <a:latin typeface="Microsoft Sans Serif"/>
              <a:cs typeface="Microsoft Sans Serif"/>
            </a:endParaRPr>
          </a:p>
          <a:p>
            <a:pPr algn="just" marL="370840" marR="5080" indent="-130175">
              <a:lnSpc>
                <a:spcPct val="95900"/>
              </a:lnSpc>
              <a:spcBef>
                <a:spcPts val="560"/>
              </a:spcBef>
              <a:buSzPct val="90909"/>
              <a:buAutoNum type="arabicParenR"/>
              <a:tabLst>
                <a:tab pos="469265" algn="l"/>
              </a:tabLst>
            </a:pPr>
            <a:r>
              <a:rPr dirty="0" sz="1100">
                <a:latin typeface="Microsoft Sans Serif"/>
                <a:cs typeface="Microsoft Sans Serif"/>
              </a:rPr>
              <a:t>¿Cuánto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rayo?,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 spc="-25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Geográfica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(</a:t>
            </a:r>
            <a:r>
              <a:rPr dirty="0" sz="1100">
                <a:latin typeface="Microsoft Sans Serif"/>
                <a:cs typeface="Microsoft Sans Serif"/>
              </a:rPr>
              <a:t>SIG),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rayo </a:t>
            </a:r>
            <a:r>
              <a:rPr dirty="0" sz="1100" spc="-20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es </a:t>
            </a:r>
            <a:r>
              <a:rPr dirty="0" sz="1100" spc="-10">
                <a:latin typeface="Microsoft Sans Serif"/>
                <a:cs typeface="Microsoft Sans Serif"/>
              </a:rPr>
              <a:t>aleatorio.</a:t>
            </a:r>
            <a:endParaRPr sz="1100">
              <a:latin typeface="Microsoft Sans Serif"/>
              <a:cs typeface="Microsoft Sans Serif"/>
            </a:endParaRPr>
          </a:p>
          <a:p>
            <a:pPr algn="just" marL="370840" marR="5080" indent="-130175">
              <a:lnSpc>
                <a:spcPct val="96000"/>
              </a:lnSpc>
              <a:spcBef>
                <a:spcPts val="295"/>
              </a:spcBef>
              <a:buSzPct val="90909"/>
              <a:buAutoNum type="arabicParenR"/>
              <a:tabLst>
                <a:tab pos="469265" algn="l"/>
              </a:tabLst>
            </a:pPr>
            <a:r>
              <a:rPr dirty="0" sz="1100">
                <a:latin typeface="Microsoft Sans Serif"/>
                <a:cs typeface="Microsoft Sans Serif"/>
              </a:rPr>
              <a:t>¿Dónde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rayo?,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¿En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mitad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vano?,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¿En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guarda?,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cable </a:t>
            </a:r>
            <a:r>
              <a:rPr dirty="0" sz="1100" spc="-10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fase?;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diseñar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apantallamiento,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debe </a:t>
            </a:r>
            <a:r>
              <a:rPr dirty="0" sz="1100" spc="-20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decir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rayo.</a:t>
            </a:r>
            <a:endParaRPr sz="1100">
              <a:latin typeface="Microsoft Sans Serif"/>
              <a:cs typeface="Microsoft Sans Serif"/>
            </a:endParaRPr>
          </a:p>
          <a:p>
            <a:pPr algn="just" marL="370840" marR="6985" indent="-130175">
              <a:lnSpc>
                <a:spcPts val="1260"/>
              </a:lnSpc>
              <a:spcBef>
                <a:spcPts val="345"/>
              </a:spcBef>
              <a:buSzPct val="90909"/>
              <a:buAutoNum type="arabicParenR"/>
              <a:tabLst>
                <a:tab pos="469265" algn="l"/>
              </a:tabLst>
            </a:pPr>
            <a:r>
              <a:rPr dirty="0" sz="1100">
                <a:latin typeface="Microsoft Sans Serif"/>
                <a:cs typeface="Microsoft Sans Serif"/>
              </a:rPr>
              <a:t>¿En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qué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rayo?,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¿Dónde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rayo?,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iguales, </a:t>
            </a:r>
            <a:r>
              <a:rPr dirty="0" sz="1100" spc="-10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cambia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número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cuerpos 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blindaje.</a:t>
            </a:r>
            <a:endParaRPr sz="1100">
              <a:latin typeface="Microsoft Sans Serif"/>
              <a:cs typeface="Microsoft Sans Serif"/>
            </a:endParaRPr>
          </a:p>
          <a:p>
            <a:pPr algn="just" marL="408305" marR="6985" indent="-167640">
              <a:lnSpc>
                <a:spcPts val="1270"/>
              </a:lnSpc>
              <a:spcBef>
                <a:spcPts val="290"/>
              </a:spcBef>
              <a:buSzPct val="90909"/>
              <a:buAutoNum type="arabicParenR"/>
              <a:tabLst>
                <a:tab pos="469265" algn="l"/>
              </a:tabLst>
            </a:pPr>
            <a:r>
              <a:rPr dirty="0" sz="1100">
                <a:latin typeface="Microsoft Sans Serif"/>
                <a:cs typeface="Microsoft Sans Serif"/>
              </a:rPr>
              <a:t>¿Cuántos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aisladores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2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línea?,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¿Están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buen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estado?,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¿Están </a:t>
            </a:r>
            <a:r>
              <a:rPr dirty="0" sz="1100" spc="-10">
                <a:latin typeface="Microsoft Sans Serif"/>
                <a:cs typeface="Microsoft Sans Serif"/>
              </a:rPr>
              <a:t>	</a:t>
            </a:r>
            <a:r>
              <a:rPr dirty="0" sz="1100">
                <a:latin typeface="Microsoft Sans Serif"/>
                <a:cs typeface="Microsoft Sans Serif"/>
              </a:rPr>
              <a:t>contaminados?,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 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flameo?</a:t>
            </a:r>
            <a:endParaRPr sz="1100">
              <a:latin typeface="Microsoft Sans Serif"/>
              <a:cs typeface="Microsoft Sans Serif"/>
            </a:endParaRPr>
          </a:p>
          <a:p>
            <a:pPr algn="just" marL="370840" indent="-130175">
              <a:lnSpc>
                <a:spcPct val="100000"/>
              </a:lnSpc>
              <a:spcBef>
                <a:spcPts val="210"/>
              </a:spcBef>
              <a:buSzPct val="90909"/>
              <a:buAutoNum type="arabicParenR"/>
              <a:tabLst>
                <a:tab pos="370840" algn="l"/>
              </a:tabLst>
            </a:pPr>
            <a:r>
              <a:rPr dirty="0" sz="1100">
                <a:latin typeface="Microsoft Sans Serif"/>
                <a:cs typeface="Microsoft Sans Serif"/>
              </a:rPr>
              <a:t>¿Cómo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 puestas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tierra?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resistencia?</a:t>
            </a:r>
            <a:endParaRPr sz="1100">
              <a:latin typeface="Microsoft Sans Serif"/>
              <a:cs typeface="Microsoft Sans Serif"/>
            </a:endParaRPr>
          </a:p>
          <a:p>
            <a:pPr algn="just" marL="370840" marR="8890" indent="-130175">
              <a:lnSpc>
                <a:spcPts val="1260"/>
              </a:lnSpc>
              <a:spcBef>
                <a:spcPts val="345"/>
              </a:spcBef>
              <a:buSzPct val="90909"/>
              <a:buAutoNum type="arabicParenR"/>
              <a:tabLst>
                <a:tab pos="469265" algn="l"/>
              </a:tabLst>
            </a:pPr>
            <a:r>
              <a:rPr dirty="0" sz="1100">
                <a:latin typeface="Microsoft Sans Serif"/>
                <a:cs typeface="Microsoft Sans Serif"/>
              </a:rPr>
              <a:t>¿La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“pararrayos”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aisladores?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 spc="-25">
                <a:latin typeface="Microsoft Sans Serif"/>
                <a:cs typeface="Microsoft Sans Serif"/>
              </a:rPr>
              <a:t>	</a:t>
            </a:r>
            <a:r>
              <a:rPr dirty="0" sz="1100" spc="-10">
                <a:latin typeface="Microsoft Sans Serif"/>
                <a:cs typeface="Microsoft Sans Serif"/>
              </a:rPr>
              <a:t>característica?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</a:pPr>
            <a:r>
              <a:rPr dirty="0" sz="1100">
                <a:latin typeface="Microsoft Sans Serif"/>
                <a:cs typeface="Microsoft Sans Serif"/>
              </a:rPr>
              <a:t>¿Entonces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EMTP/ATP?,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un vano particular,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 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particular;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multiplicación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(fases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guardas),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distintas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demás </a:t>
            </a:r>
            <a:r>
              <a:rPr dirty="0" sz="1100">
                <a:latin typeface="Microsoft Sans Serif"/>
                <a:cs typeface="Microsoft Sans Serif"/>
              </a:rPr>
              <a:t>combinaciones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variables.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88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4216" y="891032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43370" y="1483929"/>
            <a:ext cx="4247561" cy="2693347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708150" y="4335907"/>
            <a:ext cx="467106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28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geométrico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implementado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EMTP/ATP).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71761" y="4604061"/>
            <a:ext cx="4796897" cy="3672581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68120" y="8302599"/>
            <a:ext cx="5634990" cy="66103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85661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9-29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 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cable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fase.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fase </a:t>
            </a:r>
            <a:r>
              <a:rPr dirty="0" sz="1100">
                <a:latin typeface="Microsoft Sans Serif"/>
                <a:cs typeface="Microsoft Sans Serif"/>
              </a:rPr>
              <a:t>(fallas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blindaje),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frecuentes.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89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8120" y="891032"/>
            <a:ext cx="5636895" cy="71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particular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para </a:t>
            </a:r>
            <a:r>
              <a:rPr dirty="0" sz="1100">
                <a:latin typeface="Microsoft Sans Serif"/>
                <a:cs typeface="Microsoft Sans Serif"/>
              </a:rPr>
              <a:t>cuyo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formulas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aproximadas: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94411" y="1706778"/>
            <a:ext cx="1808390" cy="2472461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247952" y="4231360"/>
            <a:ext cx="5459730" cy="81978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64198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30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rayo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Zs</a:t>
            </a:r>
            <a:r>
              <a:rPr dirty="0" sz="1100" spc="3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ZT</a:t>
            </a:r>
            <a:r>
              <a:rPr dirty="0" sz="1100" spc="4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R</a:t>
            </a:r>
            <a:r>
              <a:rPr dirty="0" sz="1100" spc="19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puesta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(normalmente medida).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801252" y="5253235"/>
            <a:ext cx="4753610" cy="3517900"/>
            <a:chOff x="1801252" y="5253235"/>
            <a:chExt cx="4753610" cy="3517900"/>
          </a:xfrm>
        </p:grpSpPr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252" y="5253235"/>
              <a:ext cx="4341142" cy="2740809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50497" y="8028305"/>
              <a:ext cx="4703972" cy="742801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503933" y="8839911"/>
            <a:ext cx="476567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Formulas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[6].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90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062532" y="9168079"/>
            <a:ext cx="5650865" cy="6350"/>
          </a:xfrm>
          <a:custGeom>
            <a:avLst/>
            <a:gdLst/>
            <a:ahLst/>
            <a:cxnLst/>
            <a:rect l="l" t="t" r="r" b="b"/>
            <a:pathLst>
              <a:path w="5650865" h="6350">
                <a:moveTo>
                  <a:pt x="5650357" y="0"/>
                </a:moveTo>
                <a:lnTo>
                  <a:pt x="0" y="0"/>
                </a:lnTo>
                <a:lnTo>
                  <a:pt x="0" y="6095"/>
                </a:lnTo>
                <a:lnTo>
                  <a:pt x="5650357" y="6095"/>
                </a:lnTo>
                <a:lnTo>
                  <a:pt x="56503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6850" y="3752722"/>
            <a:ext cx="216407" cy="172212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66436" y="3923410"/>
            <a:ext cx="216408" cy="172212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068120" y="891032"/>
            <a:ext cx="5640070" cy="3695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8415">
              <a:lnSpc>
                <a:spcPct val="100000"/>
              </a:lnSpc>
              <a:spcBef>
                <a:spcPts val="100"/>
              </a:spcBef>
              <a:tabLst>
                <a:tab pos="3830320" algn="l"/>
              </a:tabLst>
            </a:pPr>
            <a:r>
              <a:rPr dirty="0" u="heavy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heavy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heavy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atmosférica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torres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cercanas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impacto),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buscando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tierra;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reflejará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hacia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atrás,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refractará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adelante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parte </a:t>
            </a:r>
            <a:r>
              <a:rPr dirty="0" sz="1100">
                <a:latin typeface="Microsoft Sans Serif"/>
                <a:cs typeface="Microsoft Sans Serif"/>
              </a:rPr>
              <a:t>baja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hacia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tierra;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debido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puesta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tierra,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largo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superar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fase;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diferencia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elevación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crucetas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torre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superar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soportabilidad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cadena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cuyo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cebado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flameo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inverso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(Back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Flash Over),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 rompe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dependiendo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(eso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ilustrará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9.7).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5" b="1">
                <a:latin typeface="Arial"/>
                <a:cs typeface="Arial"/>
              </a:rPr>
              <a:t>9.7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79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usaran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utilizadas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anteriores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doble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guarda.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simulará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mitad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suponiendo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Ipico</a:t>
            </a:r>
            <a:r>
              <a:rPr dirty="0" sz="1100">
                <a:latin typeface="Microsoft Sans Serif"/>
                <a:cs typeface="Microsoft Sans Serif"/>
              </a:rPr>
              <a:t>=10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R=1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, </a:t>
            </a:r>
            <a:r>
              <a:rPr dirty="0" sz="1100">
                <a:latin typeface="Microsoft Sans Serif"/>
                <a:cs typeface="Microsoft Sans Serif"/>
              </a:rPr>
              <a:t>pues allí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ubican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terreno rocoso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1000</a:t>
            </a:r>
            <a:r>
              <a:rPr dirty="0" sz="1100" spc="2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/m.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 impacta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guarda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t=0,001s;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asume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propagación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50%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velocidad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luz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exigir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exageradamente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pequeño),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fuente </a:t>
            </a:r>
            <a:r>
              <a:rPr dirty="0" sz="1100">
                <a:latin typeface="Microsoft Sans Serif"/>
                <a:cs typeface="Microsoft Sans Serif"/>
              </a:rPr>
              <a:t>1,2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µS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50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µS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representará el</a:t>
            </a:r>
            <a:r>
              <a:rPr dirty="0" sz="1100" spc="-10">
                <a:latin typeface="Microsoft Sans Serif"/>
                <a:cs typeface="Microsoft Sans Serif"/>
              </a:rPr>
              <a:t> rayo: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455773" y="4940830"/>
            <a:ext cx="795020" cy="0"/>
          </a:xfrm>
          <a:custGeom>
            <a:avLst/>
            <a:gdLst/>
            <a:ahLst/>
            <a:cxnLst/>
            <a:rect l="l" t="t" r="r" b="b"/>
            <a:pathLst>
              <a:path w="795020" h="0">
                <a:moveTo>
                  <a:pt x="0" y="0"/>
                </a:moveTo>
                <a:lnTo>
                  <a:pt x="794722" y="0"/>
                </a:lnTo>
              </a:path>
            </a:pathLst>
          </a:custGeom>
          <a:ln w="72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490341" y="4792017"/>
            <a:ext cx="641985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400">
                <a:latin typeface="Times New Roman"/>
                <a:cs typeface="Times New Roman"/>
              </a:rPr>
              <a:t>152</a:t>
            </a:r>
            <a:r>
              <a:rPr dirty="0" sz="1400" spc="-155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37554" y="4853924"/>
            <a:ext cx="220979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5793" sz="2100" spc="-37">
                <a:latin typeface="Times New Roman"/>
                <a:cs typeface="Times New Roman"/>
              </a:rPr>
              <a:t>4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29533" y="4676176"/>
            <a:ext cx="852805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593090" algn="l"/>
              </a:tabLst>
            </a:pPr>
            <a:r>
              <a:rPr dirty="0" sz="1400" spc="-10">
                <a:latin typeface="Times New Roman"/>
                <a:cs typeface="Times New Roman"/>
              </a:rPr>
              <a:t>2(36</a:t>
            </a:r>
            <a:r>
              <a:rPr dirty="0" baseline="45138" sz="1200" spc="-15">
                <a:latin typeface="Times New Roman"/>
                <a:cs typeface="Times New Roman"/>
              </a:rPr>
              <a:t>2</a:t>
            </a:r>
            <a:r>
              <a:rPr dirty="0" baseline="45138" sz="1200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4</a:t>
            </a:r>
            <a:r>
              <a:rPr dirty="0" baseline="45138" sz="1200">
                <a:latin typeface="Times New Roman"/>
                <a:cs typeface="Times New Roman"/>
              </a:rPr>
              <a:t>2</a:t>
            </a:r>
            <a:r>
              <a:rPr dirty="0" baseline="45138" sz="1200" spc="-82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381747" y="4678019"/>
            <a:ext cx="1206500" cy="536575"/>
            <a:chOff x="3381747" y="4678019"/>
            <a:chExt cx="1206500" cy="536575"/>
          </a:xfrm>
        </p:grpSpPr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9762" y="4803996"/>
              <a:ext cx="208463" cy="222265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61596" y="4852148"/>
              <a:ext cx="130106" cy="222265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61596" y="4992238"/>
              <a:ext cx="130106" cy="222265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61596" y="4678019"/>
              <a:ext cx="130106" cy="222265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81747" y="4852148"/>
              <a:ext cx="130106" cy="222265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81747" y="4992238"/>
              <a:ext cx="130106" cy="222265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81747" y="4678019"/>
              <a:ext cx="130106" cy="222265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91381" y="4688156"/>
              <a:ext cx="208463" cy="222265"/>
            </a:xfrm>
            <a:prstGeom prst="rect">
              <a:avLst/>
            </a:prstGeom>
          </p:spPr>
        </p:pic>
      </p:grpSp>
      <p:pic>
        <p:nvPicPr>
          <p:cNvPr id="19" name="object 19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892942" y="4803996"/>
            <a:ext cx="208463" cy="222265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609603" y="4792017"/>
            <a:ext cx="779780" cy="2438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419734" algn="l"/>
              </a:tabLst>
            </a:pPr>
            <a:r>
              <a:rPr dirty="0" sz="1400" spc="-25" i="1">
                <a:latin typeface="Times New Roman"/>
                <a:cs typeface="Times New Roman"/>
              </a:rPr>
              <a:t>Z</a:t>
            </a:r>
            <a:r>
              <a:rPr dirty="0" baseline="-24305" sz="1200" spc="-37" i="1">
                <a:latin typeface="Times New Roman"/>
                <a:cs typeface="Times New Roman"/>
              </a:rPr>
              <a:t>T</a:t>
            </a:r>
            <a:r>
              <a:rPr dirty="0" baseline="-24305" sz="1200" i="1">
                <a:latin typeface="Times New Roman"/>
                <a:cs typeface="Times New Roman"/>
              </a:rPr>
              <a:t>	</a:t>
            </a:r>
            <a:r>
              <a:rPr dirty="0" sz="1400">
                <a:latin typeface="Times New Roman"/>
                <a:cs typeface="Times New Roman"/>
              </a:rPr>
              <a:t>30</a:t>
            </a:r>
            <a:r>
              <a:rPr dirty="0" sz="1400" spc="-160">
                <a:latin typeface="Times New Roman"/>
                <a:cs typeface="Times New Roman"/>
              </a:rPr>
              <a:t> </a:t>
            </a:r>
            <a:r>
              <a:rPr dirty="0" sz="1400" spc="-25">
                <a:latin typeface="Times New Roman"/>
                <a:cs typeface="Times New Roman"/>
              </a:rPr>
              <a:t>ln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89202" y="6886320"/>
            <a:ext cx="128015" cy="172212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89202" y="7133208"/>
            <a:ext cx="128015" cy="172212"/>
          </a:xfrm>
          <a:prstGeom prst="rect">
            <a:avLst/>
          </a:prstGeom>
        </p:spPr>
      </p:pic>
      <p:pic>
        <p:nvPicPr>
          <p:cNvPr id="23" name="object 23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89202" y="7700518"/>
            <a:ext cx="128015" cy="172212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1068120" y="5512688"/>
            <a:ext cx="5638800" cy="236918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modelo, 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adyacentes; 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muchas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ocasiones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</a:t>
            </a:r>
            <a:r>
              <a:rPr dirty="0" sz="1100" spc="-10">
                <a:latin typeface="Microsoft Sans Serif"/>
                <a:cs typeface="Microsoft Sans Serif"/>
              </a:rPr>
              <a:t>copia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adyacentes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vanos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unen,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decae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rápidamente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allá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cuantas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lado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impactada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rayo.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dejar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frontera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(última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torre)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simulamos,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pues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magnifica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onda;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mejor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 estas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opciones:</a:t>
            </a:r>
            <a:endParaRPr sz="1100">
              <a:latin typeface="Microsoft Sans Serif"/>
              <a:cs typeface="Microsoft Sans Serif"/>
            </a:endParaRPr>
          </a:p>
          <a:p>
            <a:pPr algn="just" marL="649605">
              <a:lnSpc>
                <a:spcPct val="1000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Conectar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resto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utiliza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ejemplo.</a:t>
            </a:r>
            <a:endParaRPr sz="1100">
              <a:latin typeface="Microsoft Sans Serif"/>
              <a:cs typeface="Microsoft Sans Serif"/>
            </a:endParaRPr>
          </a:p>
          <a:p>
            <a:pPr algn="just" marL="649605" marR="6985">
              <a:lnSpc>
                <a:spcPct val="96000"/>
              </a:lnSpc>
              <a:spcBef>
                <a:spcPts val="680"/>
              </a:spcBef>
            </a:pPr>
            <a:r>
              <a:rPr dirty="0" sz="1100">
                <a:latin typeface="Microsoft Sans Serif"/>
                <a:cs typeface="Microsoft Sans Serif"/>
              </a:rPr>
              <a:t>Ubicar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torres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(puede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arreglo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resistencias),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(terminación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anti </a:t>
            </a:r>
            <a:r>
              <a:rPr dirty="0" sz="1100" spc="-10">
                <a:latin typeface="Microsoft Sans Serif"/>
                <a:cs typeface="Microsoft Sans Serif"/>
              </a:rPr>
              <a:t>reflexiones).</a:t>
            </a:r>
            <a:endParaRPr sz="1100">
              <a:latin typeface="Microsoft Sans Serif"/>
              <a:cs typeface="Microsoft Sans Serif"/>
            </a:endParaRPr>
          </a:p>
          <a:p>
            <a:pPr algn="just" marL="649605">
              <a:lnSpc>
                <a:spcPct val="1000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Aterrizar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últimas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torres.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2700">
              <a:lnSpc>
                <a:spcPts val="1170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ct val="100000"/>
              </a:lnSpc>
            </a:pPr>
            <a:r>
              <a:rPr dirty="0" spc="-25"/>
              <a:t>91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6066" y="499749"/>
            <a:ext cx="973410" cy="512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353059" y="891285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341375" y="6880555"/>
            <a:ext cx="9377680" cy="6350"/>
          </a:xfrm>
          <a:custGeom>
            <a:avLst/>
            <a:gdLst/>
            <a:ahLst/>
            <a:cxnLst/>
            <a:rect l="l" t="t" r="r" b="b"/>
            <a:pathLst>
              <a:path w="9377680" h="6350">
                <a:moveTo>
                  <a:pt x="9377172" y="0"/>
                </a:moveTo>
                <a:lnTo>
                  <a:pt x="0" y="0"/>
                </a:lnTo>
                <a:lnTo>
                  <a:pt x="0" y="6095"/>
                </a:lnTo>
                <a:lnTo>
                  <a:pt x="9377172" y="6095"/>
                </a:lnTo>
                <a:lnTo>
                  <a:pt x="93771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346963" y="6424371"/>
            <a:ext cx="7425055" cy="614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6377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32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completo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 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guarda.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8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900" i="1">
                <a:latin typeface="Times New Roman"/>
                <a:cs typeface="Times New Roman"/>
              </a:rPr>
              <a:t>Edición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preliminar</a:t>
            </a:r>
            <a:r>
              <a:rPr dirty="0" sz="900" spc="1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©Derechos</a:t>
            </a:r>
            <a:r>
              <a:rPr dirty="0" sz="900" spc="-1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Reservados:</a:t>
            </a:r>
            <a:r>
              <a:rPr dirty="0" sz="900" spc="-10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ISA</a:t>
            </a:r>
            <a:r>
              <a:rPr dirty="0" sz="900" spc="-5" i="1">
                <a:latin typeface="Times New Roman"/>
                <a:cs typeface="Times New Roman"/>
              </a:rPr>
              <a:t> </a:t>
            </a:r>
            <a:r>
              <a:rPr dirty="0" sz="900" i="1">
                <a:latin typeface="Times New Roman"/>
                <a:cs typeface="Times New Roman"/>
              </a:rPr>
              <a:t>-</a:t>
            </a:r>
            <a:r>
              <a:rPr dirty="0" sz="900" spc="-20" i="1">
                <a:latin typeface="Times New Roman"/>
                <a:cs typeface="Times New Roman"/>
              </a:rPr>
              <a:t> </a:t>
            </a:r>
            <a:r>
              <a:rPr dirty="0" sz="900" spc="-10" i="1">
                <a:latin typeface="Times New Roman"/>
                <a:cs typeface="Times New Roman"/>
              </a:rPr>
              <a:t>23/02/2010</a:t>
            </a:r>
            <a:endParaRPr sz="900">
              <a:latin typeface="Times New Roman"/>
              <a:cs typeface="Times New Roman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6339" y="1364026"/>
            <a:ext cx="7575428" cy="4988993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346963" y="7020312"/>
            <a:ext cx="4734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90"/>
              </a:lnSpc>
            </a:pPr>
            <a:r>
              <a:rPr dirty="0" sz="1000" i="1">
                <a:latin typeface="Times New Roman"/>
                <a:cs typeface="Times New Roman"/>
              </a:rPr>
              <a:t>Se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prohíbe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reproducción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total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o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parcial</a:t>
            </a:r>
            <a:r>
              <a:rPr dirty="0" sz="1000" spc="-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documento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sin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autorización</a:t>
            </a:r>
            <a:r>
              <a:rPr dirty="0" sz="1000" spc="-3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previa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escrita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34609" y="7031177"/>
            <a:ext cx="141605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92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317735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427733" y="1237234"/>
            <a:ext cx="5281295" cy="5156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incluyó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0">
                <a:latin typeface="Microsoft Sans Serif"/>
                <a:cs typeface="Microsoft Sans Serif"/>
              </a:rPr>
              <a:t> únicamente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cadena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configurar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umbral: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5085" y="1818004"/>
            <a:ext cx="5323204" cy="4514215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69033" y="7202169"/>
            <a:ext cx="128016" cy="172212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69033" y="7609078"/>
            <a:ext cx="128016" cy="172212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69033" y="8015985"/>
            <a:ext cx="128016" cy="172212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69033" y="8422893"/>
            <a:ext cx="128016" cy="17221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427733" y="6316446"/>
            <a:ext cx="5280660" cy="261048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09791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33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0">
                <a:latin typeface="Microsoft Sans Serif"/>
                <a:cs typeface="Microsoft Sans Serif"/>
              </a:rPr>
              <a:t> tensión.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normalmente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abierto,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8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cambia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estado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conducción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activa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tiempo,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terminales </a:t>
            </a:r>
            <a:r>
              <a:rPr dirty="0" sz="1100">
                <a:latin typeface="Microsoft Sans Serif"/>
                <a:cs typeface="Microsoft Sans Serif"/>
              </a:rPr>
              <a:t>supera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determinado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voltaje,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715">
              <a:lnSpc>
                <a:spcPts val="1280"/>
              </a:lnSpc>
              <a:spcBef>
                <a:spcPts val="675"/>
              </a:spcBef>
            </a:pPr>
            <a:r>
              <a:rPr dirty="0" sz="1100" b="1">
                <a:latin typeface="Arial"/>
                <a:cs typeface="Arial"/>
              </a:rPr>
              <a:t>TCLOSE: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intento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(activación)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segundos.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interruptor </a:t>
            </a:r>
            <a:r>
              <a:rPr dirty="0" sz="1100">
                <a:latin typeface="Microsoft Sans Serif"/>
                <a:cs typeface="Microsoft Sans Serif"/>
              </a:rPr>
              <a:t>cerrará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determinado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voltaje.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>
              <a:lnSpc>
                <a:spcPts val="1280"/>
              </a:lnSpc>
              <a:spcBef>
                <a:spcPts val="645"/>
              </a:spcBef>
            </a:pPr>
            <a:r>
              <a:rPr dirty="0" sz="1100" b="1">
                <a:latin typeface="Arial"/>
                <a:cs typeface="Arial"/>
              </a:rPr>
              <a:t>TDELAY: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lapso 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permanece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cerrado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interruptor, antes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abrir.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hará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apertura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permite.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715">
              <a:lnSpc>
                <a:spcPts val="1280"/>
              </a:lnSpc>
              <a:spcBef>
                <a:spcPts val="645"/>
              </a:spcBef>
            </a:pPr>
            <a:r>
              <a:rPr dirty="0" sz="1100" b="1">
                <a:latin typeface="Arial"/>
                <a:cs typeface="Arial"/>
              </a:rPr>
              <a:t>CURRENT</a:t>
            </a:r>
            <a:r>
              <a:rPr dirty="0" sz="1100" spc="8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MAGIN:</a:t>
            </a:r>
            <a:r>
              <a:rPr dirty="0" sz="1100" spc="110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reducirse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para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 </a:t>
            </a:r>
            <a:r>
              <a:rPr dirty="0" sz="1100" spc="-20">
                <a:latin typeface="Microsoft Sans Serif"/>
                <a:cs typeface="Microsoft Sans Serif"/>
              </a:rPr>
              <a:t>abra.</a:t>
            </a:r>
            <a:endParaRPr sz="1100">
              <a:latin typeface="Microsoft Sans Serif"/>
              <a:cs typeface="Microsoft Sans Serif"/>
            </a:endParaRPr>
          </a:p>
          <a:p>
            <a:pPr algn="just" marL="469265" marR="5080">
              <a:lnSpc>
                <a:spcPct val="96300"/>
              </a:lnSpc>
              <a:spcBef>
                <a:spcPts val="615"/>
              </a:spcBef>
            </a:pPr>
            <a:r>
              <a:rPr dirty="0" sz="1100" b="1">
                <a:latin typeface="Arial"/>
                <a:cs typeface="Arial"/>
              </a:rPr>
              <a:t>VFLASH:</a:t>
            </a:r>
            <a:r>
              <a:rPr dirty="0" sz="1100" spc="434" b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Umbral,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cierre.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habilita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interruptor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(TCLOSE)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compara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VFLASH, si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 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efectúa,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contrario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37490">
              <a:lnSpc>
                <a:spcPts val="1190"/>
              </a:lnSpc>
            </a:pPr>
            <a:r>
              <a:rPr dirty="0" sz="1000" spc="-25"/>
              <a:t>93</a:t>
            </a:r>
            <a:endParaRPr sz="1000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853617" y="1401730"/>
            <a:ext cx="4495800" cy="2613660"/>
            <a:chOff x="1853617" y="1401730"/>
            <a:chExt cx="4495800" cy="2613660"/>
          </a:xfrm>
        </p:grpSpPr>
        <p:sp>
          <p:nvSpPr>
            <p:cNvPr id="6" name="object 6" descr=""/>
            <p:cNvSpPr/>
            <p:nvPr/>
          </p:nvSpPr>
          <p:spPr>
            <a:xfrm>
              <a:off x="1858697" y="1406810"/>
              <a:ext cx="4481195" cy="2569845"/>
            </a:xfrm>
            <a:custGeom>
              <a:avLst/>
              <a:gdLst/>
              <a:ahLst/>
              <a:cxnLst/>
              <a:rect l="l" t="t" r="r" b="b"/>
              <a:pathLst>
                <a:path w="4481195" h="2569845">
                  <a:moveTo>
                    <a:pt x="0" y="2569232"/>
                  </a:moveTo>
                  <a:lnTo>
                    <a:pt x="4480708" y="2569232"/>
                  </a:lnTo>
                  <a:lnTo>
                    <a:pt x="4480708" y="0"/>
                  </a:lnTo>
                  <a:lnTo>
                    <a:pt x="0" y="0"/>
                  </a:lnTo>
                  <a:lnTo>
                    <a:pt x="0" y="2569232"/>
                  </a:lnTo>
                  <a:close/>
                </a:path>
              </a:pathLst>
            </a:custGeom>
            <a:ln w="9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863536" y="3980874"/>
              <a:ext cx="4481195" cy="29209"/>
            </a:xfrm>
            <a:custGeom>
              <a:avLst/>
              <a:gdLst/>
              <a:ahLst/>
              <a:cxnLst/>
              <a:rect l="l" t="t" r="r" b="b"/>
              <a:pathLst>
                <a:path w="4481195" h="29210">
                  <a:moveTo>
                    <a:pt x="0" y="0"/>
                  </a:moveTo>
                  <a:lnTo>
                    <a:pt x="0" y="29000"/>
                  </a:lnTo>
                </a:path>
                <a:path w="4481195" h="29210">
                  <a:moveTo>
                    <a:pt x="446212" y="0"/>
                  </a:moveTo>
                  <a:lnTo>
                    <a:pt x="446212" y="29000"/>
                  </a:lnTo>
                </a:path>
                <a:path w="4481195" h="29210">
                  <a:moveTo>
                    <a:pt x="892164" y="0"/>
                  </a:moveTo>
                  <a:lnTo>
                    <a:pt x="892164" y="29000"/>
                  </a:lnTo>
                </a:path>
                <a:path w="4481195" h="29210">
                  <a:moveTo>
                    <a:pt x="1348074" y="0"/>
                  </a:moveTo>
                  <a:lnTo>
                    <a:pt x="1348074" y="29000"/>
                  </a:lnTo>
                </a:path>
                <a:path w="4481195" h="29210">
                  <a:moveTo>
                    <a:pt x="1794306" y="0"/>
                  </a:moveTo>
                  <a:lnTo>
                    <a:pt x="1794306" y="29000"/>
                  </a:lnTo>
                </a:path>
                <a:path w="4481195" h="29210">
                  <a:moveTo>
                    <a:pt x="2240538" y="0"/>
                  </a:moveTo>
                  <a:lnTo>
                    <a:pt x="2240538" y="29000"/>
                  </a:lnTo>
                </a:path>
                <a:path w="4481195" h="29210">
                  <a:moveTo>
                    <a:pt x="2686480" y="0"/>
                  </a:moveTo>
                  <a:lnTo>
                    <a:pt x="2686480" y="29000"/>
                  </a:lnTo>
                </a:path>
                <a:path w="4481195" h="29210">
                  <a:moveTo>
                    <a:pt x="3132712" y="0"/>
                  </a:moveTo>
                  <a:lnTo>
                    <a:pt x="3132712" y="29000"/>
                  </a:lnTo>
                </a:path>
                <a:path w="4481195" h="29210">
                  <a:moveTo>
                    <a:pt x="3588525" y="0"/>
                  </a:moveTo>
                  <a:lnTo>
                    <a:pt x="3588525" y="29000"/>
                  </a:lnTo>
                </a:path>
                <a:path w="4481195" h="29210">
                  <a:moveTo>
                    <a:pt x="4034757" y="0"/>
                  </a:moveTo>
                  <a:lnTo>
                    <a:pt x="4034757" y="29000"/>
                  </a:lnTo>
                </a:path>
                <a:path w="4481195" h="29210">
                  <a:moveTo>
                    <a:pt x="4480795" y="0"/>
                  </a:moveTo>
                  <a:lnTo>
                    <a:pt x="4480795" y="29000"/>
                  </a:lnTo>
                </a:path>
              </a:pathLst>
            </a:custGeom>
            <a:ln w="96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6249276" y="4002248"/>
            <a:ext cx="187325" cy="1651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5">
                <a:latin typeface="Microsoft Sans Serif"/>
                <a:cs typeface="Microsoft Sans Serif"/>
              </a:rPr>
              <a:t>2.0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90433" y="4031238"/>
            <a:ext cx="261620" cy="1651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89633" y="4168785"/>
            <a:ext cx="5176520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39065" marR="447675">
              <a:lnSpc>
                <a:spcPct val="111400"/>
              </a:lnSpc>
              <a:spcBef>
                <a:spcPts val="90"/>
              </a:spcBef>
              <a:tabLst>
                <a:tab pos="730250" algn="l"/>
              </a:tabLst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12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Pag91-Ejemplo9.7_Cálculo_de_impacto_de_rayo_en_cable_de_guarda.pl4;</a:t>
            </a:r>
            <a:r>
              <a:rPr dirty="0" sz="800" spc="13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18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225">
                <a:latin typeface="Microsoft Sans Serif"/>
                <a:cs typeface="Microsoft Sans Serif"/>
              </a:rPr>
              <a:t> 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v:CIRC1A </a:t>
            </a:r>
            <a:r>
              <a:rPr dirty="0" sz="800" spc="-10">
                <a:solidFill>
                  <a:srgbClr val="008000"/>
                </a:solidFill>
                <a:latin typeface="Microsoft Sans Serif"/>
                <a:cs typeface="Microsoft Sans Serif"/>
              </a:rPr>
              <a:t>v:CIRC2A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	</a:t>
            </a:r>
            <a:r>
              <a:rPr dirty="0" sz="800" spc="-10">
                <a:solidFill>
                  <a:srgbClr val="0000FF"/>
                </a:solidFill>
                <a:latin typeface="Microsoft Sans Serif"/>
                <a:cs typeface="Microsoft Sans Serif"/>
              </a:rPr>
              <a:t>v:FASE1</a:t>
            </a:r>
            <a:endParaRPr sz="800">
              <a:latin typeface="Microsoft Sans Serif"/>
              <a:cs typeface="Microsoft Sans Serif"/>
            </a:endParaRPr>
          </a:p>
          <a:p>
            <a:pPr marL="909955" marR="5080" indent="-897890">
              <a:lnSpc>
                <a:spcPts val="1270"/>
              </a:lnSpc>
              <a:spcBef>
                <a:spcPts val="819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34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(CIRC1A,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CIRC2A),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brazo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sostiene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cadena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(FASE1),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Flash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Over.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810059" y="1401691"/>
            <a:ext cx="4088765" cy="2584450"/>
            <a:chOff x="1810059" y="1401691"/>
            <a:chExt cx="4088765" cy="2584450"/>
          </a:xfrm>
        </p:grpSpPr>
        <p:sp>
          <p:nvSpPr>
            <p:cNvPr id="12" name="object 12" descr=""/>
            <p:cNvSpPr/>
            <p:nvPr/>
          </p:nvSpPr>
          <p:spPr>
            <a:xfrm>
              <a:off x="2304910" y="1406771"/>
              <a:ext cx="3589020" cy="2569845"/>
            </a:xfrm>
            <a:custGeom>
              <a:avLst/>
              <a:gdLst/>
              <a:ahLst/>
              <a:cxnLst/>
              <a:rect l="l" t="t" r="r" b="b"/>
              <a:pathLst>
                <a:path w="3589020" h="2569845">
                  <a:moveTo>
                    <a:pt x="0" y="0"/>
                  </a:moveTo>
                  <a:lnTo>
                    <a:pt x="0" y="2569270"/>
                  </a:lnTo>
                </a:path>
                <a:path w="3589020" h="2569845">
                  <a:moveTo>
                    <a:pt x="445951" y="0"/>
                  </a:moveTo>
                  <a:lnTo>
                    <a:pt x="445951" y="2569270"/>
                  </a:lnTo>
                </a:path>
                <a:path w="3589020" h="2569845">
                  <a:moveTo>
                    <a:pt x="901861" y="0"/>
                  </a:moveTo>
                  <a:lnTo>
                    <a:pt x="901861" y="2569270"/>
                  </a:lnTo>
                </a:path>
                <a:path w="3589020" h="2569845">
                  <a:moveTo>
                    <a:pt x="1348093" y="0"/>
                  </a:moveTo>
                  <a:lnTo>
                    <a:pt x="1348093" y="2569270"/>
                  </a:lnTo>
                </a:path>
                <a:path w="3589020" h="2569845">
                  <a:moveTo>
                    <a:pt x="1794325" y="0"/>
                  </a:moveTo>
                  <a:lnTo>
                    <a:pt x="1794325" y="2569270"/>
                  </a:lnTo>
                </a:path>
                <a:path w="3589020" h="2569845">
                  <a:moveTo>
                    <a:pt x="2240267" y="0"/>
                  </a:moveTo>
                  <a:lnTo>
                    <a:pt x="2240267" y="2569270"/>
                  </a:lnTo>
                </a:path>
                <a:path w="3589020" h="2569845">
                  <a:moveTo>
                    <a:pt x="2686499" y="0"/>
                  </a:moveTo>
                  <a:lnTo>
                    <a:pt x="2686499" y="2569270"/>
                  </a:lnTo>
                </a:path>
                <a:path w="3589020" h="2569845">
                  <a:moveTo>
                    <a:pt x="3142312" y="0"/>
                  </a:moveTo>
                  <a:lnTo>
                    <a:pt x="3142312" y="2569270"/>
                  </a:lnTo>
                </a:path>
                <a:path w="3589020" h="2569845">
                  <a:moveTo>
                    <a:pt x="3588544" y="0"/>
                  </a:moveTo>
                  <a:lnTo>
                    <a:pt x="3588544" y="2569270"/>
                  </a:lnTo>
                </a:path>
              </a:pathLst>
            </a:custGeom>
            <a:ln w="967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815139" y="3980874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38719" y="0"/>
                  </a:moveTo>
                  <a:lnTo>
                    <a:pt x="0" y="0"/>
                  </a:lnTo>
                </a:path>
              </a:pathLst>
            </a:custGeom>
            <a:ln w="96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535540" y="3885783"/>
            <a:ext cx="4008754" cy="2819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14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100</a:t>
            </a:r>
            <a:endParaRPr sz="900">
              <a:latin typeface="Microsoft Sans Serif"/>
              <a:cs typeface="Microsoft Sans Serif"/>
            </a:endParaRPr>
          </a:p>
          <a:p>
            <a:pPr marL="245110">
              <a:lnSpc>
                <a:spcPts val="1000"/>
              </a:lnSpc>
              <a:tabLst>
                <a:tab pos="1137285" algn="l"/>
                <a:tab pos="2039620" algn="l"/>
                <a:tab pos="2931795" algn="l"/>
                <a:tab pos="3833495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1.6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815139" y="1411603"/>
            <a:ext cx="38735" cy="2200910"/>
          </a:xfrm>
          <a:custGeom>
            <a:avLst/>
            <a:gdLst/>
            <a:ahLst/>
            <a:cxnLst/>
            <a:rect l="l" t="t" r="r" b="b"/>
            <a:pathLst>
              <a:path w="38735" h="2200910">
                <a:moveTo>
                  <a:pt x="38719" y="2200792"/>
                </a:moveTo>
                <a:lnTo>
                  <a:pt x="0" y="2200792"/>
                </a:lnTo>
              </a:path>
              <a:path w="38735" h="2200910">
                <a:moveTo>
                  <a:pt x="38719" y="1832294"/>
                </a:moveTo>
                <a:lnTo>
                  <a:pt x="0" y="1832294"/>
                </a:lnTo>
              </a:path>
              <a:path w="38735" h="2200910">
                <a:moveTo>
                  <a:pt x="38719" y="1464018"/>
                </a:moveTo>
                <a:lnTo>
                  <a:pt x="0" y="1464018"/>
                </a:lnTo>
              </a:path>
              <a:path w="38735" h="2200910">
                <a:moveTo>
                  <a:pt x="38719" y="1105213"/>
                </a:moveTo>
                <a:lnTo>
                  <a:pt x="0" y="1105213"/>
                </a:lnTo>
              </a:path>
              <a:path w="38735" h="2200910">
                <a:moveTo>
                  <a:pt x="38719" y="736744"/>
                </a:moveTo>
                <a:lnTo>
                  <a:pt x="0" y="736744"/>
                </a:lnTo>
              </a:path>
              <a:path w="38735" h="2200910">
                <a:moveTo>
                  <a:pt x="38719" y="368468"/>
                </a:moveTo>
                <a:lnTo>
                  <a:pt x="0" y="368468"/>
                </a:lnTo>
              </a:path>
              <a:path w="38735" h="2200910">
                <a:moveTo>
                  <a:pt x="38719" y="0"/>
                </a:moveTo>
                <a:lnTo>
                  <a:pt x="0" y="0"/>
                </a:lnTo>
              </a:path>
            </a:pathLst>
          </a:custGeom>
          <a:ln w="96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574495" y="1281254"/>
            <a:ext cx="271145" cy="2400935"/>
          </a:xfrm>
          <a:prstGeom prst="rect">
            <a:avLst/>
          </a:prstGeom>
        </p:spPr>
        <p:txBody>
          <a:bodyPr wrap="square" lIns="0" tIns="2540" rIns="0" bIns="0" rtlCol="0" vert="horz">
            <a:spAutoFit/>
          </a:bodyPr>
          <a:lstStyle/>
          <a:p>
            <a:pPr marL="12700" marR="5080">
              <a:lnSpc>
                <a:spcPct val="134400"/>
              </a:lnSpc>
              <a:spcBef>
                <a:spcPts val="20"/>
              </a:spcBef>
            </a:pPr>
            <a:r>
              <a:rPr dirty="0" sz="900" spc="-25">
                <a:latin typeface="Microsoft Sans Serif"/>
                <a:cs typeface="Microsoft Sans Serif"/>
              </a:rPr>
              <a:t>600 </a:t>
            </a:r>
            <a:r>
              <a:rPr dirty="0" sz="900" spc="-20">
                <a:latin typeface="Microsoft Sans Serif"/>
                <a:cs typeface="Microsoft Sans Serif"/>
              </a:rPr>
              <a:t>[kV] 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400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300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100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9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  <a:spcBef>
                <a:spcPts val="5"/>
              </a:spcBef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858697" y="1416427"/>
            <a:ext cx="4490720" cy="2433955"/>
            <a:chOff x="1858697" y="1416427"/>
            <a:chExt cx="4490720" cy="2433955"/>
          </a:xfrm>
        </p:grpSpPr>
        <p:sp>
          <p:nvSpPr>
            <p:cNvPr id="18" name="object 18" descr=""/>
            <p:cNvSpPr/>
            <p:nvPr/>
          </p:nvSpPr>
          <p:spPr>
            <a:xfrm>
              <a:off x="1858697" y="1775240"/>
              <a:ext cx="4461510" cy="1832610"/>
            </a:xfrm>
            <a:custGeom>
              <a:avLst/>
              <a:gdLst/>
              <a:ahLst/>
              <a:cxnLst/>
              <a:rect l="l" t="t" r="r" b="b"/>
              <a:pathLst>
                <a:path w="4461510" h="1832610">
                  <a:moveTo>
                    <a:pt x="0" y="1832313"/>
                  </a:moveTo>
                  <a:lnTo>
                    <a:pt x="4461344" y="1832313"/>
                  </a:lnTo>
                </a:path>
                <a:path w="4461510" h="1832610">
                  <a:moveTo>
                    <a:pt x="0" y="0"/>
                  </a:moveTo>
                  <a:lnTo>
                    <a:pt x="4461344" y="0"/>
                  </a:lnTo>
                </a:path>
              </a:pathLst>
            </a:custGeom>
            <a:ln w="967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58697" y="1891484"/>
              <a:ext cx="4490475" cy="1376870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4830" y="2773664"/>
              <a:ext cx="1304342" cy="319974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1858695" y="36075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677" y="4826"/>
                  </a:moveTo>
                  <a:lnTo>
                    <a:pt x="8255" y="1409"/>
                  </a:lnTo>
                  <a:lnTo>
                    <a:pt x="4838" y="0"/>
                  </a:lnTo>
                  <a:lnTo>
                    <a:pt x="1409" y="1409"/>
                  </a:lnTo>
                  <a:lnTo>
                    <a:pt x="0" y="4826"/>
                  </a:lnTo>
                  <a:lnTo>
                    <a:pt x="1409" y="8242"/>
                  </a:lnTo>
                  <a:lnTo>
                    <a:pt x="4838" y="9664"/>
                  </a:lnTo>
                  <a:lnTo>
                    <a:pt x="8255" y="8242"/>
                  </a:lnTo>
                  <a:lnTo>
                    <a:pt x="9677" y="4826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873214" y="1421267"/>
              <a:ext cx="2318385" cy="2191385"/>
            </a:xfrm>
            <a:custGeom>
              <a:avLst/>
              <a:gdLst/>
              <a:ahLst/>
              <a:cxnLst/>
              <a:rect l="l" t="t" r="r" b="b"/>
              <a:pathLst>
                <a:path w="2318385" h="2191385">
                  <a:moveTo>
                    <a:pt x="0" y="2191128"/>
                  </a:moveTo>
                  <a:lnTo>
                    <a:pt x="2298603" y="2191128"/>
                  </a:lnTo>
                </a:path>
                <a:path w="2318385" h="2191385">
                  <a:moveTo>
                    <a:pt x="2308281" y="2191128"/>
                  </a:moveTo>
                  <a:lnTo>
                    <a:pt x="2308281" y="9663"/>
                  </a:lnTo>
                </a:path>
                <a:path w="2318385" h="2191385">
                  <a:moveTo>
                    <a:pt x="2308281" y="0"/>
                  </a:moveTo>
                  <a:lnTo>
                    <a:pt x="2317958" y="67934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186333" y="149403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50"/>
                  </a:lnTo>
                  <a:lnTo>
                    <a:pt x="4839" y="9665"/>
                  </a:lnTo>
                  <a:lnTo>
                    <a:pt x="1417" y="8250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191173" y="1498865"/>
              <a:ext cx="242570" cy="1774825"/>
            </a:xfrm>
            <a:custGeom>
              <a:avLst/>
              <a:gdLst/>
              <a:ahLst/>
              <a:cxnLst/>
              <a:rect l="l" t="t" r="r" b="b"/>
              <a:pathLst>
                <a:path w="242570" h="1774825">
                  <a:moveTo>
                    <a:pt x="0" y="0"/>
                  </a:moveTo>
                  <a:lnTo>
                    <a:pt x="9871" y="77597"/>
                  </a:lnTo>
                </a:path>
                <a:path w="242570" h="1774825">
                  <a:moveTo>
                    <a:pt x="9871" y="87261"/>
                  </a:moveTo>
                  <a:lnTo>
                    <a:pt x="48581" y="688427"/>
                  </a:lnTo>
                </a:path>
                <a:path w="242570" h="1774825">
                  <a:moveTo>
                    <a:pt x="48581" y="698090"/>
                  </a:moveTo>
                  <a:lnTo>
                    <a:pt x="87291" y="1076222"/>
                  </a:lnTo>
                </a:path>
                <a:path w="242570" h="1774825">
                  <a:moveTo>
                    <a:pt x="87291" y="1085886"/>
                  </a:moveTo>
                  <a:lnTo>
                    <a:pt x="116324" y="1357237"/>
                  </a:lnTo>
                </a:path>
                <a:path w="242570" h="1774825">
                  <a:moveTo>
                    <a:pt x="116324" y="1366900"/>
                  </a:moveTo>
                  <a:lnTo>
                    <a:pt x="135969" y="1454355"/>
                  </a:lnTo>
                </a:path>
                <a:path w="242570" h="1774825">
                  <a:moveTo>
                    <a:pt x="135969" y="1464018"/>
                  </a:moveTo>
                  <a:lnTo>
                    <a:pt x="145647" y="1386421"/>
                  </a:lnTo>
                </a:path>
                <a:path w="242570" h="1774825">
                  <a:moveTo>
                    <a:pt x="145647" y="1376757"/>
                  </a:moveTo>
                  <a:lnTo>
                    <a:pt x="242422" y="177431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28756" y="3278003"/>
              <a:ext cx="291102" cy="310226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4715019" y="2507153"/>
              <a:ext cx="10160" cy="1076325"/>
            </a:xfrm>
            <a:custGeom>
              <a:avLst/>
              <a:gdLst/>
              <a:ahLst/>
              <a:cxnLst/>
              <a:rect l="l" t="t" r="r" b="b"/>
              <a:pathLst>
                <a:path w="10160" h="1076325">
                  <a:moveTo>
                    <a:pt x="0" y="1076242"/>
                  </a:moveTo>
                  <a:lnTo>
                    <a:pt x="9677" y="9663"/>
                  </a:lnTo>
                </a:path>
                <a:path w="10160" h="1076325">
                  <a:moveTo>
                    <a:pt x="9677" y="0"/>
                  </a:moveTo>
                  <a:lnTo>
                    <a:pt x="9677" y="3865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719857" y="255063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50"/>
                  </a:lnTo>
                  <a:lnTo>
                    <a:pt x="4839" y="9665"/>
                  </a:lnTo>
                  <a:lnTo>
                    <a:pt x="1417" y="8250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724696" y="2545807"/>
              <a:ext cx="155575" cy="737235"/>
            </a:xfrm>
            <a:custGeom>
              <a:avLst/>
              <a:gdLst/>
              <a:ahLst/>
              <a:cxnLst/>
              <a:rect l="l" t="t" r="r" b="b"/>
              <a:pathLst>
                <a:path w="155575" h="737235">
                  <a:moveTo>
                    <a:pt x="0" y="0"/>
                  </a:moveTo>
                  <a:lnTo>
                    <a:pt x="9677" y="38943"/>
                  </a:lnTo>
                </a:path>
                <a:path w="155575" h="737235">
                  <a:moveTo>
                    <a:pt x="9677" y="48607"/>
                  </a:moveTo>
                  <a:lnTo>
                    <a:pt x="48387" y="349141"/>
                  </a:lnTo>
                </a:path>
                <a:path w="155575" h="737235">
                  <a:moveTo>
                    <a:pt x="48387" y="358902"/>
                  </a:moveTo>
                  <a:lnTo>
                    <a:pt x="106743" y="630252"/>
                  </a:lnTo>
                </a:path>
                <a:path w="155575" h="737235">
                  <a:moveTo>
                    <a:pt x="106743" y="640109"/>
                  </a:moveTo>
                  <a:lnTo>
                    <a:pt x="135776" y="727370"/>
                  </a:lnTo>
                </a:path>
                <a:path w="155575" h="737235">
                  <a:moveTo>
                    <a:pt x="135776" y="737034"/>
                  </a:moveTo>
                  <a:lnTo>
                    <a:pt x="155131" y="397556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874988" y="292886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50"/>
                  </a:lnTo>
                  <a:lnTo>
                    <a:pt x="4839" y="9665"/>
                  </a:lnTo>
                  <a:lnTo>
                    <a:pt x="1417" y="8250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879828" y="2924036"/>
              <a:ext cx="58419" cy="262255"/>
            </a:xfrm>
            <a:custGeom>
              <a:avLst/>
              <a:gdLst/>
              <a:ahLst/>
              <a:cxnLst/>
              <a:rect l="l" t="t" r="r" b="b"/>
              <a:pathLst>
                <a:path w="58420" h="262255">
                  <a:moveTo>
                    <a:pt x="0" y="0"/>
                  </a:moveTo>
                  <a:lnTo>
                    <a:pt x="9677" y="38847"/>
                  </a:lnTo>
                </a:path>
                <a:path w="58420" h="262255">
                  <a:moveTo>
                    <a:pt x="9677" y="48510"/>
                  </a:moveTo>
                  <a:lnTo>
                    <a:pt x="48581" y="203609"/>
                  </a:lnTo>
                </a:path>
                <a:path w="58420" h="262255">
                  <a:moveTo>
                    <a:pt x="48581" y="213273"/>
                  </a:moveTo>
                  <a:lnTo>
                    <a:pt x="58258" y="26188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933247" y="319074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938086" y="3185917"/>
              <a:ext cx="87630" cy="203835"/>
            </a:xfrm>
            <a:custGeom>
              <a:avLst/>
              <a:gdLst/>
              <a:ahLst/>
              <a:cxnLst/>
              <a:rect l="l" t="t" r="r" b="b"/>
              <a:pathLst>
                <a:path w="87629" h="203835">
                  <a:moveTo>
                    <a:pt x="0" y="0"/>
                  </a:moveTo>
                  <a:lnTo>
                    <a:pt x="19451" y="48317"/>
                  </a:lnTo>
                </a:path>
                <a:path w="87629" h="203835">
                  <a:moveTo>
                    <a:pt x="19451" y="57980"/>
                  </a:moveTo>
                  <a:lnTo>
                    <a:pt x="48484" y="145242"/>
                  </a:lnTo>
                </a:path>
                <a:path w="87629" h="203835">
                  <a:moveTo>
                    <a:pt x="48484" y="155099"/>
                  </a:moveTo>
                  <a:lnTo>
                    <a:pt x="77517" y="193752"/>
                  </a:lnTo>
                </a:path>
                <a:path w="87629" h="203835">
                  <a:moveTo>
                    <a:pt x="77517" y="203416"/>
                  </a:moveTo>
                  <a:lnTo>
                    <a:pt x="87194" y="193752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030313" y="336517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035152" y="3379670"/>
              <a:ext cx="29209" cy="48895"/>
            </a:xfrm>
            <a:custGeom>
              <a:avLst/>
              <a:gdLst/>
              <a:ahLst/>
              <a:cxnLst/>
              <a:rect l="l" t="t" r="r" b="b"/>
              <a:pathLst>
                <a:path w="29210" h="48895">
                  <a:moveTo>
                    <a:pt x="0" y="0"/>
                  </a:moveTo>
                  <a:lnTo>
                    <a:pt x="29032" y="48607"/>
                  </a:lnTo>
                </a:path>
              </a:pathLst>
            </a:custGeom>
            <a:ln w="96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059337" y="343311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9677" y="4838"/>
                  </a:moveTo>
                  <a:lnTo>
                    <a:pt x="8267" y="1409"/>
                  </a:lnTo>
                  <a:lnTo>
                    <a:pt x="4838" y="0"/>
                  </a:lnTo>
                  <a:lnTo>
                    <a:pt x="1422" y="1409"/>
                  </a:lnTo>
                  <a:lnTo>
                    <a:pt x="0" y="4838"/>
                  </a:lnTo>
                  <a:lnTo>
                    <a:pt x="1422" y="8255"/>
                  </a:lnTo>
                  <a:lnTo>
                    <a:pt x="4838" y="9664"/>
                  </a:lnTo>
                  <a:lnTo>
                    <a:pt x="8267" y="8255"/>
                  </a:lnTo>
                  <a:lnTo>
                    <a:pt x="9677" y="4838"/>
                  </a:lnTo>
                  <a:close/>
                </a:path>
                <a:path w="19685" h="19685">
                  <a:moveTo>
                    <a:pt x="19354" y="14490"/>
                  </a:moveTo>
                  <a:lnTo>
                    <a:pt x="17945" y="11074"/>
                  </a:lnTo>
                  <a:lnTo>
                    <a:pt x="14516" y="9664"/>
                  </a:lnTo>
                  <a:lnTo>
                    <a:pt x="11099" y="11074"/>
                  </a:lnTo>
                  <a:lnTo>
                    <a:pt x="9677" y="14490"/>
                  </a:lnTo>
                  <a:lnTo>
                    <a:pt x="11099" y="17919"/>
                  </a:lnTo>
                  <a:lnTo>
                    <a:pt x="14516" y="19329"/>
                  </a:lnTo>
                  <a:lnTo>
                    <a:pt x="17945" y="17919"/>
                  </a:lnTo>
                  <a:lnTo>
                    <a:pt x="19354" y="14490"/>
                  </a:lnTo>
                  <a:close/>
                </a:path>
                <a:path w="19685" h="19685">
                  <a:moveTo>
                    <a:pt x="19354" y="4838"/>
                  </a:moveTo>
                  <a:lnTo>
                    <a:pt x="17945" y="1409"/>
                  </a:lnTo>
                  <a:lnTo>
                    <a:pt x="14516" y="0"/>
                  </a:lnTo>
                  <a:lnTo>
                    <a:pt x="11099" y="1409"/>
                  </a:lnTo>
                  <a:lnTo>
                    <a:pt x="9677" y="4838"/>
                  </a:lnTo>
                  <a:lnTo>
                    <a:pt x="11099" y="8255"/>
                  </a:lnTo>
                  <a:lnTo>
                    <a:pt x="14516" y="9664"/>
                  </a:lnTo>
                  <a:lnTo>
                    <a:pt x="17945" y="8255"/>
                  </a:lnTo>
                  <a:lnTo>
                    <a:pt x="19354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083540" y="344760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60">
                  <a:moveTo>
                    <a:pt x="0" y="0"/>
                  </a:moveTo>
                  <a:lnTo>
                    <a:pt x="0" y="9663"/>
                  </a:lnTo>
                </a:path>
              </a:pathLst>
            </a:custGeom>
            <a:ln w="96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078700" y="346209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093218" y="3466931"/>
              <a:ext cx="165100" cy="368935"/>
            </a:xfrm>
            <a:custGeom>
              <a:avLst/>
              <a:gdLst/>
              <a:ahLst/>
              <a:cxnLst/>
              <a:rect l="l" t="t" r="r" b="b"/>
              <a:pathLst>
                <a:path w="165100" h="368935">
                  <a:moveTo>
                    <a:pt x="0" y="0"/>
                  </a:moveTo>
                  <a:lnTo>
                    <a:pt x="19355" y="19326"/>
                  </a:lnTo>
                </a:path>
                <a:path w="165100" h="368935">
                  <a:moveTo>
                    <a:pt x="19355" y="28990"/>
                  </a:moveTo>
                  <a:lnTo>
                    <a:pt x="58065" y="58232"/>
                  </a:lnTo>
                </a:path>
                <a:path w="165100" h="368935">
                  <a:moveTo>
                    <a:pt x="68033" y="67895"/>
                  </a:moveTo>
                  <a:lnTo>
                    <a:pt x="97065" y="87232"/>
                  </a:lnTo>
                </a:path>
                <a:path w="165100" h="368935">
                  <a:moveTo>
                    <a:pt x="106743" y="87232"/>
                  </a:moveTo>
                  <a:lnTo>
                    <a:pt x="155131" y="106559"/>
                  </a:lnTo>
                </a:path>
                <a:path w="165100" h="368935">
                  <a:moveTo>
                    <a:pt x="164808" y="106559"/>
                  </a:moveTo>
                  <a:lnTo>
                    <a:pt x="164808" y="368478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253187" y="384025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267704" y="3757850"/>
              <a:ext cx="48895" cy="78105"/>
            </a:xfrm>
            <a:custGeom>
              <a:avLst/>
              <a:gdLst/>
              <a:ahLst/>
              <a:cxnLst/>
              <a:rect l="l" t="t" r="r" b="b"/>
              <a:pathLst>
                <a:path w="48895" h="78104">
                  <a:moveTo>
                    <a:pt x="0" y="77559"/>
                  </a:moveTo>
                  <a:lnTo>
                    <a:pt x="29322" y="29000"/>
                  </a:lnTo>
                </a:path>
                <a:path w="48895" h="78104">
                  <a:moveTo>
                    <a:pt x="39000" y="19336"/>
                  </a:moveTo>
                  <a:lnTo>
                    <a:pt x="48678" y="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311542" y="374335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326060" y="3689955"/>
              <a:ext cx="58419" cy="67945"/>
            </a:xfrm>
            <a:custGeom>
              <a:avLst/>
              <a:gdLst/>
              <a:ahLst/>
              <a:cxnLst/>
              <a:rect l="l" t="t" r="r" b="b"/>
              <a:pathLst>
                <a:path w="58420" h="67945">
                  <a:moveTo>
                    <a:pt x="0" y="67895"/>
                  </a:moveTo>
                  <a:lnTo>
                    <a:pt x="19355" y="38663"/>
                  </a:lnTo>
                </a:path>
                <a:path w="58420" h="67945">
                  <a:moveTo>
                    <a:pt x="19355" y="29000"/>
                  </a:moveTo>
                  <a:lnTo>
                    <a:pt x="58065" y="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389157" y="367545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403674" y="3622059"/>
              <a:ext cx="10160" cy="58419"/>
            </a:xfrm>
            <a:custGeom>
              <a:avLst/>
              <a:gdLst/>
              <a:ahLst/>
              <a:cxnLst/>
              <a:rect l="l" t="t" r="r" b="b"/>
              <a:pathLst>
                <a:path w="10160" h="58420">
                  <a:moveTo>
                    <a:pt x="0" y="58232"/>
                  </a:moveTo>
                  <a:lnTo>
                    <a:pt x="9677" y="0"/>
                  </a:lnTo>
                </a:path>
              </a:pathLst>
            </a:custGeom>
            <a:ln w="96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408512" y="360756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5423029" y="3612396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710" y="0"/>
                  </a:lnTo>
                </a:path>
              </a:pathLst>
            </a:custGeom>
            <a:ln w="966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5466575" y="3597896"/>
              <a:ext cx="29209" cy="19685"/>
            </a:xfrm>
            <a:custGeom>
              <a:avLst/>
              <a:gdLst/>
              <a:ahLst/>
              <a:cxnLst/>
              <a:rect l="l" t="t" r="r" b="b"/>
              <a:pathLst>
                <a:path w="29210" h="19685">
                  <a:moveTo>
                    <a:pt x="9677" y="14503"/>
                  </a:moveTo>
                  <a:lnTo>
                    <a:pt x="8255" y="11087"/>
                  </a:lnTo>
                  <a:lnTo>
                    <a:pt x="4838" y="9677"/>
                  </a:lnTo>
                  <a:lnTo>
                    <a:pt x="1409" y="11087"/>
                  </a:lnTo>
                  <a:lnTo>
                    <a:pt x="0" y="14503"/>
                  </a:lnTo>
                  <a:lnTo>
                    <a:pt x="1409" y="17919"/>
                  </a:lnTo>
                  <a:lnTo>
                    <a:pt x="4838" y="19342"/>
                  </a:lnTo>
                  <a:lnTo>
                    <a:pt x="8255" y="17919"/>
                  </a:lnTo>
                  <a:lnTo>
                    <a:pt x="9677" y="14503"/>
                  </a:lnTo>
                  <a:close/>
                </a:path>
                <a:path w="29210" h="19685">
                  <a:moveTo>
                    <a:pt x="19354" y="4826"/>
                  </a:moveTo>
                  <a:lnTo>
                    <a:pt x="17932" y="1409"/>
                  </a:lnTo>
                  <a:lnTo>
                    <a:pt x="14516" y="0"/>
                  </a:lnTo>
                  <a:lnTo>
                    <a:pt x="11087" y="1409"/>
                  </a:lnTo>
                  <a:lnTo>
                    <a:pt x="9677" y="4826"/>
                  </a:lnTo>
                  <a:lnTo>
                    <a:pt x="11087" y="8255"/>
                  </a:lnTo>
                  <a:lnTo>
                    <a:pt x="14516" y="9664"/>
                  </a:lnTo>
                  <a:lnTo>
                    <a:pt x="17932" y="8255"/>
                  </a:lnTo>
                  <a:lnTo>
                    <a:pt x="19354" y="4826"/>
                  </a:lnTo>
                  <a:close/>
                </a:path>
                <a:path w="29210" h="19685">
                  <a:moveTo>
                    <a:pt x="29121" y="14503"/>
                  </a:moveTo>
                  <a:lnTo>
                    <a:pt x="27711" y="11087"/>
                  </a:lnTo>
                  <a:lnTo>
                    <a:pt x="24282" y="9677"/>
                  </a:lnTo>
                  <a:lnTo>
                    <a:pt x="20866" y="11087"/>
                  </a:lnTo>
                  <a:lnTo>
                    <a:pt x="19443" y="14503"/>
                  </a:lnTo>
                  <a:lnTo>
                    <a:pt x="20866" y="17919"/>
                  </a:lnTo>
                  <a:lnTo>
                    <a:pt x="24282" y="19342"/>
                  </a:lnTo>
                  <a:lnTo>
                    <a:pt x="27711" y="17919"/>
                  </a:lnTo>
                  <a:lnTo>
                    <a:pt x="29121" y="14503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490869" y="3612396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5" h="0">
                  <a:moveTo>
                    <a:pt x="0" y="0"/>
                  </a:moveTo>
                  <a:lnTo>
                    <a:pt x="48581" y="0"/>
                  </a:lnTo>
                </a:path>
              </a:pathLst>
            </a:custGeom>
            <a:ln w="966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544288" y="360756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549127" y="3554163"/>
              <a:ext cx="29209" cy="48895"/>
            </a:xfrm>
            <a:custGeom>
              <a:avLst/>
              <a:gdLst/>
              <a:ahLst/>
              <a:cxnLst/>
              <a:rect l="l" t="t" r="r" b="b"/>
              <a:pathLst>
                <a:path w="29210" h="48895">
                  <a:moveTo>
                    <a:pt x="0" y="48559"/>
                  </a:moveTo>
                  <a:lnTo>
                    <a:pt x="19355" y="19326"/>
                  </a:lnTo>
                </a:path>
                <a:path w="29210" h="48895">
                  <a:moveTo>
                    <a:pt x="19355" y="9663"/>
                  </a:moveTo>
                  <a:lnTo>
                    <a:pt x="29032" y="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573321" y="353965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587837" y="355416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0"/>
                  </a:moveTo>
                  <a:lnTo>
                    <a:pt x="9677" y="966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602351" y="35686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677" y="4838"/>
                  </a:moveTo>
                  <a:lnTo>
                    <a:pt x="8255" y="1422"/>
                  </a:lnTo>
                  <a:lnTo>
                    <a:pt x="4838" y="0"/>
                  </a:lnTo>
                  <a:lnTo>
                    <a:pt x="1409" y="1422"/>
                  </a:lnTo>
                  <a:lnTo>
                    <a:pt x="0" y="4838"/>
                  </a:lnTo>
                  <a:lnTo>
                    <a:pt x="1409" y="8255"/>
                  </a:lnTo>
                  <a:lnTo>
                    <a:pt x="4838" y="9664"/>
                  </a:lnTo>
                  <a:lnTo>
                    <a:pt x="8255" y="8255"/>
                  </a:lnTo>
                  <a:lnTo>
                    <a:pt x="9677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616870" y="356382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0" y="0"/>
                  </a:moveTo>
                  <a:lnTo>
                    <a:pt x="9677" y="9663"/>
                  </a:lnTo>
                </a:path>
                <a:path w="19685" h="19685">
                  <a:moveTo>
                    <a:pt x="9677" y="19568"/>
                  </a:moveTo>
                  <a:lnTo>
                    <a:pt x="19645" y="966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631676" y="355899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646193" y="3573490"/>
              <a:ext cx="29209" cy="10160"/>
            </a:xfrm>
            <a:custGeom>
              <a:avLst/>
              <a:gdLst/>
              <a:ahLst/>
              <a:cxnLst/>
              <a:rect l="l" t="t" r="r" b="b"/>
              <a:pathLst>
                <a:path w="29210" h="10160">
                  <a:moveTo>
                    <a:pt x="0" y="0"/>
                  </a:moveTo>
                  <a:lnTo>
                    <a:pt x="9677" y="9905"/>
                  </a:lnTo>
                </a:path>
                <a:path w="29210" h="10160">
                  <a:moveTo>
                    <a:pt x="19355" y="9905"/>
                  </a:moveTo>
                  <a:lnTo>
                    <a:pt x="29032" y="9905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680062" y="3578567"/>
              <a:ext cx="29209" cy="19685"/>
            </a:xfrm>
            <a:custGeom>
              <a:avLst/>
              <a:gdLst/>
              <a:ahLst/>
              <a:cxnLst/>
              <a:rect l="l" t="t" r="r" b="b"/>
              <a:pathLst>
                <a:path w="29210" h="19685">
                  <a:moveTo>
                    <a:pt x="9677" y="4838"/>
                  </a:moveTo>
                  <a:lnTo>
                    <a:pt x="8255" y="1422"/>
                  </a:lnTo>
                  <a:lnTo>
                    <a:pt x="4838" y="0"/>
                  </a:lnTo>
                  <a:lnTo>
                    <a:pt x="1409" y="1422"/>
                  </a:lnTo>
                  <a:lnTo>
                    <a:pt x="0" y="4838"/>
                  </a:lnTo>
                  <a:lnTo>
                    <a:pt x="1409" y="8255"/>
                  </a:lnTo>
                  <a:lnTo>
                    <a:pt x="4838" y="9664"/>
                  </a:lnTo>
                  <a:lnTo>
                    <a:pt x="8255" y="8255"/>
                  </a:lnTo>
                  <a:lnTo>
                    <a:pt x="9677" y="4838"/>
                  </a:lnTo>
                  <a:close/>
                </a:path>
                <a:path w="29210" h="19685">
                  <a:moveTo>
                    <a:pt x="19354" y="14503"/>
                  </a:moveTo>
                  <a:lnTo>
                    <a:pt x="17932" y="11074"/>
                  </a:lnTo>
                  <a:lnTo>
                    <a:pt x="14516" y="9664"/>
                  </a:lnTo>
                  <a:lnTo>
                    <a:pt x="11087" y="11074"/>
                  </a:lnTo>
                  <a:lnTo>
                    <a:pt x="9677" y="14503"/>
                  </a:lnTo>
                  <a:lnTo>
                    <a:pt x="11087" y="17919"/>
                  </a:lnTo>
                  <a:lnTo>
                    <a:pt x="14516" y="19329"/>
                  </a:lnTo>
                  <a:lnTo>
                    <a:pt x="17932" y="17919"/>
                  </a:lnTo>
                  <a:lnTo>
                    <a:pt x="19354" y="14503"/>
                  </a:lnTo>
                  <a:close/>
                </a:path>
                <a:path w="29210" h="19685">
                  <a:moveTo>
                    <a:pt x="29032" y="4838"/>
                  </a:moveTo>
                  <a:lnTo>
                    <a:pt x="27609" y="1422"/>
                  </a:lnTo>
                  <a:lnTo>
                    <a:pt x="24193" y="0"/>
                  </a:lnTo>
                  <a:lnTo>
                    <a:pt x="20764" y="1422"/>
                  </a:lnTo>
                  <a:lnTo>
                    <a:pt x="19354" y="4838"/>
                  </a:lnTo>
                  <a:lnTo>
                    <a:pt x="20764" y="8255"/>
                  </a:lnTo>
                  <a:lnTo>
                    <a:pt x="24193" y="9664"/>
                  </a:lnTo>
                  <a:lnTo>
                    <a:pt x="27609" y="8255"/>
                  </a:lnTo>
                  <a:lnTo>
                    <a:pt x="29032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704259" y="3583395"/>
              <a:ext cx="29209" cy="10160"/>
            </a:xfrm>
            <a:custGeom>
              <a:avLst/>
              <a:gdLst/>
              <a:ahLst/>
              <a:cxnLst/>
              <a:rect l="l" t="t" r="r" b="b"/>
              <a:pathLst>
                <a:path w="29210" h="10160">
                  <a:moveTo>
                    <a:pt x="0" y="9663"/>
                  </a:moveTo>
                  <a:lnTo>
                    <a:pt x="9677" y="0"/>
                  </a:lnTo>
                </a:path>
                <a:path w="29210" h="10160">
                  <a:moveTo>
                    <a:pt x="19355" y="0"/>
                  </a:moveTo>
                  <a:lnTo>
                    <a:pt x="29032" y="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738126" y="357856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9677" y="4838"/>
                  </a:moveTo>
                  <a:lnTo>
                    <a:pt x="8255" y="1422"/>
                  </a:lnTo>
                  <a:lnTo>
                    <a:pt x="4838" y="0"/>
                  </a:lnTo>
                  <a:lnTo>
                    <a:pt x="1409" y="1422"/>
                  </a:lnTo>
                  <a:lnTo>
                    <a:pt x="0" y="4838"/>
                  </a:lnTo>
                  <a:lnTo>
                    <a:pt x="1409" y="8255"/>
                  </a:lnTo>
                  <a:lnTo>
                    <a:pt x="4838" y="9664"/>
                  </a:lnTo>
                  <a:lnTo>
                    <a:pt x="8255" y="8255"/>
                  </a:lnTo>
                  <a:lnTo>
                    <a:pt x="9677" y="4838"/>
                  </a:lnTo>
                  <a:close/>
                </a:path>
                <a:path w="29845" h="29210">
                  <a:moveTo>
                    <a:pt x="19545" y="24155"/>
                  </a:moveTo>
                  <a:lnTo>
                    <a:pt x="18135" y="20739"/>
                  </a:lnTo>
                  <a:lnTo>
                    <a:pt x="14706" y="19329"/>
                  </a:lnTo>
                  <a:lnTo>
                    <a:pt x="11290" y="20739"/>
                  </a:lnTo>
                  <a:lnTo>
                    <a:pt x="9867" y="24155"/>
                  </a:lnTo>
                  <a:lnTo>
                    <a:pt x="11290" y="27584"/>
                  </a:lnTo>
                  <a:lnTo>
                    <a:pt x="14706" y="28994"/>
                  </a:lnTo>
                  <a:lnTo>
                    <a:pt x="18135" y="27584"/>
                  </a:lnTo>
                  <a:lnTo>
                    <a:pt x="19545" y="24155"/>
                  </a:lnTo>
                  <a:close/>
                </a:path>
                <a:path w="29845" h="29210">
                  <a:moveTo>
                    <a:pt x="19545" y="14503"/>
                  </a:moveTo>
                  <a:lnTo>
                    <a:pt x="18135" y="11074"/>
                  </a:lnTo>
                  <a:lnTo>
                    <a:pt x="14706" y="9664"/>
                  </a:lnTo>
                  <a:lnTo>
                    <a:pt x="11290" y="11074"/>
                  </a:lnTo>
                  <a:lnTo>
                    <a:pt x="9867" y="14503"/>
                  </a:lnTo>
                  <a:lnTo>
                    <a:pt x="11290" y="17919"/>
                  </a:lnTo>
                  <a:lnTo>
                    <a:pt x="14706" y="19329"/>
                  </a:lnTo>
                  <a:lnTo>
                    <a:pt x="18135" y="17919"/>
                  </a:lnTo>
                  <a:lnTo>
                    <a:pt x="19545" y="14503"/>
                  </a:lnTo>
                  <a:close/>
                </a:path>
                <a:path w="29845" h="29210">
                  <a:moveTo>
                    <a:pt x="29222" y="14503"/>
                  </a:moveTo>
                  <a:lnTo>
                    <a:pt x="27813" y="11074"/>
                  </a:lnTo>
                  <a:lnTo>
                    <a:pt x="24384" y="9664"/>
                  </a:lnTo>
                  <a:lnTo>
                    <a:pt x="20967" y="11074"/>
                  </a:lnTo>
                  <a:lnTo>
                    <a:pt x="19545" y="14503"/>
                  </a:lnTo>
                  <a:lnTo>
                    <a:pt x="20967" y="17919"/>
                  </a:lnTo>
                  <a:lnTo>
                    <a:pt x="24384" y="19329"/>
                  </a:lnTo>
                  <a:lnTo>
                    <a:pt x="27813" y="17919"/>
                  </a:lnTo>
                  <a:lnTo>
                    <a:pt x="29222" y="14503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762518" y="358339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0"/>
                  </a:moveTo>
                  <a:lnTo>
                    <a:pt x="9677" y="966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5777027" y="358823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677" y="4838"/>
                  </a:moveTo>
                  <a:lnTo>
                    <a:pt x="8267" y="1409"/>
                  </a:lnTo>
                  <a:lnTo>
                    <a:pt x="4838" y="0"/>
                  </a:lnTo>
                  <a:lnTo>
                    <a:pt x="1422" y="1409"/>
                  </a:lnTo>
                  <a:lnTo>
                    <a:pt x="0" y="4838"/>
                  </a:lnTo>
                  <a:lnTo>
                    <a:pt x="1422" y="8255"/>
                  </a:lnTo>
                  <a:lnTo>
                    <a:pt x="4838" y="9664"/>
                  </a:lnTo>
                  <a:lnTo>
                    <a:pt x="8267" y="8255"/>
                  </a:lnTo>
                  <a:lnTo>
                    <a:pt x="9677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791647" y="3534827"/>
              <a:ext cx="29209" cy="58419"/>
            </a:xfrm>
            <a:custGeom>
              <a:avLst/>
              <a:gdLst/>
              <a:ahLst/>
              <a:cxnLst/>
              <a:rect l="l" t="t" r="r" b="b"/>
              <a:pathLst>
                <a:path w="29210" h="58420">
                  <a:moveTo>
                    <a:pt x="0" y="58232"/>
                  </a:moveTo>
                  <a:lnTo>
                    <a:pt x="9677" y="9663"/>
                  </a:lnTo>
                </a:path>
                <a:path w="29210" h="58420">
                  <a:moveTo>
                    <a:pt x="9677" y="0"/>
                  </a:moveTo>
                  <a:lnTo>
                    <a:pt x="29032" y="19336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825515" y="354933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677" y="4838"/>
                  </a:moveTo>
                  <a:lnTo>
                    <a:pt x="8255" y="1422"/>
                  </a:lnTo>
                  <a:lnTo>
                    <a:pt x="4838" y="0"/>
                  </a:lnTo>
                  <a:lnTo>
                    <a:pt x="1409" y="1422"/>
                  </a:lnTo>
                  <a:lnTo>
                    <a:pt x="0" y="4838"/>
                  </a:lnTo>
                  <a:lnTo>
                    <a:pt x="1409" y="8255"/>
                  </a:lnTo>
                  <a:lnTo>
                    <a:pt x="4838" y="9664"/>
                  </a:lnTo>
                  <a:lnTo>
                    <a:pt x="8255" y="8255"/>
                  </a:lnTo>
                  <a:lnTo>
                    <a:pt x="9677" y="4838"/>
                  </a:lnTo>
                  <a:close/>
                </a:path>
                <a:path w="19685" h="10160">
                  <a:moveTo>
                    <a:pt x="19354" y="4838"/>
                  </a:moveTo>
                  <a:lnTo>
                    <a:pt x="17932" y="1422"/>
                  </a:lnTo>
                  <a:lnTo>
                    <a:pt x="14516" y="0"/>
                  </a:lnTo>
                  <a:lnTo>
                    <a:pt x="11087" y="1422"/>
                  </a:lnTo>
                  <a:lnTo>
                    <a:pt x="9677" y="4838"/>
                  </a:lnTo>
                  <a:lnTo>
                    <a:pt x="11087" y="8255"/>
                  </a:lnTo>
                  <a:lnTo>
                    <a:pt x="14516" y="9664"/>
                  </a:lnTo>
                  <a:lnTo>
                    <a:pt x="17932" y="8255"/>
                  </a:lnTo>
                  <a:lnTo>
                    <a:pt x="19354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849712" y="3563827"/>
              <a:ext cx="39370" cy="10160"/>
            </a:xfrm>
            <a:custGeom>
              <a:avLst/>
              <a:gdLst/>
              <a:ahLst/>
              <a:cxnLst/>
              <a:rect l="l" t="t" r="r" b="b"/>
              <a:pathLst>
                <a:path w="39370" h="10160">
                  <a:moveTo>
                    <a:pt x="0" y="0"/>
                  </a:moveTo>
                  <a:lnTo>
                    <a:pt x="9677" y="0"/>
                  </a:lnTo>
                </a:path>
                <a:path w="39370" h="10160">
                  <a:moveTo>
                    <a:pt x="19355" y="0"/>
                  </a:moveTo>
                  <a:lnTo>
                    <a:pt x="38903" y="966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893448" y="3578567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677" y="4838"/>
                  </a:moveTo>
                  <a:lnTo>
                    <a:pt x="8267" y="1422"/>
                  </a:lnTo>
                  <a:lnTo>
                    <a:pt x="4838" y="0"/>
                  </a:lnTo>
                  <a:lnTo>
                    <a:pt x="1422" y="1422"/>
                  </a:lnTo>
                  <a:lnTo>
                    <a:pt x="0" y="4838"/>
                  </a:lnTo>
                  <a:lnTo>
                    <a:pt x="1422" y="8255"/>
                  </a:lnTo>
                  <a:lnTo>
                    <a:pt x="4838" y="9664"/>
                  </a:lnTo>
                  <a:lnTo>
                    <a:pt x="8267" y="8255"/>
                  </a:lnTo>
                  <a:lnTo>
                    <a:pt x="9677" y="4838"/>
                  </a:lnTo>
                  <a:close/>
                </a:path>
                <a:path w="19685" h="10160">
                  <a:moveTo>
                    <a:pt x="19354" y="4838"/>
                  </a:moveTo>
                  <a:lnTo>
                    <a:pt x="17945" y="1422"/>
                  </a:lnTo>
                  <a:lnTo>
                    <a:pt x="14516" y="0"/>
                  </a:lnTo>
                  <a:lnTo>
                    <a:pt x="11099" y="1422"/>
                  </a:lnTo>
                  <a:lnTo>
                    <a:pt x="9677" y="4838"/>
                  </a:lnTo>
                  <a:lnTo>
                    <a:pt x="11099" y="8255"/>
                  </a:lnTo>
                  <a:lnTo>
                    <a:pt x="14516" y="9664"/>
                  </a:lnTo>
                  <a:lnTo>
                    <a:pt x="17945" y="8255"/>
                  </a:lnTo>
                  <a:lnTo>
                    <a:pt x="19354" y="483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917649" y="3583395"/>
              <a:ext cx="38735" cy="48895"/>
            </a:xfrm>
            <a:custGeom>
              <a:avLst/>
              <a:gdLst/>
              <a:ahLst/>
              <a:cxnLst/>
              <a:rect l="l" t="t" r="r" b="b"/>
              <a:pathLst>
                <a:path w="38735" h="48895">
                  <a:moveTo>
                    <a:pt x="0" y="0"/>
                  </a:moveTo>
                  <a:lnTo>
                    <a:pt x="9677" y="9663"/>
                  </a:lnTo>
                </a:path>
                <a:path w="38735" h="48895">
                  <a:moveTo>
                    <a:pt x="19355" y="9663"/>
                  </a:moveTo>
                  <a:lnTo>
                    <a:pt x="38710" y="48327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5951519" y="363655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966037" y="3631722"/>
              <a:ext cx="39370" cy="19685"/>
            </a:xfrm>
            <a:custGeom>
              <a:avLst/>
              <a:gdLst/>
              <a:ahLst/>
              <a:cxnLst/>
              <a:rect l="l" t="t" r="r" b="b"/>
              <a:pathLst>
                <a:path w="39370" h="19685">
                  <a:moveTo>
                    <a:pt x="0" y="19336"/>
                  </a:moveTo>
                  <a:lnTo>
                    <a:pt x="39000" y="0"/>
                  </a:lnTo>
                </a:path>
              </a:pathLst>
            </a:custGeom>
            <a:ln w="9668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6009875" y="3626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6024392" y="3631722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9677" y="0"/>
                  </a:lnTo>
                </a:path>
                <a:path w="77470" h="0">
                  <a:moveTo>
                    <a:pt x="19355" y="0"/>
                  </a:moveTo>
                  <a:lnTo>
                    <a:pt x="58065" y="0"/>
                  </a:lnTo>
                </a:path>
                <a:path w="77470" h="0">
                  <a:moveTo>
                    <a:pt x="67742" y="0"/>
                  </a:moveTo>
                  <a:lnTo>
                    <a:pt x="77420" y="0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6106941" y="3626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6121458" y="3622059"/>
              <a:ext cx="67945" cy="10160"/>
            </a:xfrm>
            <a:custGeom>
              <a:avLst/>
              <a:gdLst/>
              <a:ahLst/>
              <a:cxnLst/>
              <a:rect l="l" t="t" r="r" b="b"/>
              <a:pathLst>
                <a:path w="67945" h="10160">
                  <a:moveTo>
                    <a:pt x="0" y="9663"/>
                  </a:moveTo>
                  <a:lnTo>
                    <a:pt x="67742" y="0"/>
                  </a:lnTo>
                </a:path>
              </a:pathLst>
            </a:custGeom>
            <a:ln w="966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6194031" y="3617238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9677" y="4826"/>
                  </a:moveTo>
                  <a:lnTo>
                    <a:pt x="8267" y="1409"/>
                  </a:lnTo>
                  <a:lnTo>
                    <a:pt x="4838" y="0"/>
                  </a:lnTo>
                  <a:lnTo>
                    <a:pt x="1422" y="1409"/>
                  </a:lnTo>
                  <a:lnTo>
                    <a:pt x="0" y="4826"/>
                  </a:lnTo>
                  <a:lnTo>
                    <a:pt x="1422" y="8242"/>
                  </a:lnTo>
                  <a:lnTo>
                    <a:pt x="4838" y="9664"/>
                  </a:lnTo>
                  <a:lnTo>
                    <a:pt x="8267" y="8242"/>
                  </a:lnTo>
                  <a:lnTo>
                    <a:pt x="9677" y="4826"/>
                  </a:lnTo>
                  <a:close/>
                </a:path>
                <a:path w="19685" h="10160">
                  <a:moveTo>
                    <a:pt x="19354" y="4826"/>
                  </a:moveTo>
                  <a:lnTo>
                    <a:pt x="17945" y="1409"/>
                  </a:lnTo>
                  <a:lnTo>
                    <a:pt x="14516" y="0"/>
                  </a:lnTo>
                  <a:lnTo>
                    <a:pt x="11099" y="1409"/>
                  </a:lnTo>
                  <a:lnTo>
                    <a:pt x="9677" y="4826"/>
                  </a:lnTo>
                  <a:lnTo>
                    <a:pt x="11099" y="8242"/>
                  </a:lnTo>
                  <a:lnTo>
                    <a:pt x="14516" y="9664"/>
                  </a:lnTo>
                  <a:lnTo>
                    <a:pt x="17945" y="8242"/>
                  </a:lnTo>
                  <a:lnTo>
                    <a:pt x="19354" y="4826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6218234" y="3622059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 h="0">
                  <a:moveTo>
                    <a:pt x="0" y="0"/>
                  </a:moveTo>
                  <a:lnTo>
                    <a:pt x="9871" y="0"/>
                  </a:lnTo>
                </a:path>
              </a:pathLst>
            </a:custGeom>
            <a:ln w="966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6232943" y="361722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6247460" y="3612396"/>
              <a:ext cx="87630" cy="10160"/>
            </a:xfrm>
            <a:custGeom>
              <a:avLst/>
              <a:gdLst/>
              <a:ahLst/>
              <a:cxnLst/>
              <a:rect l="l" t="t" r="r" b="b"/>
              <a:pathLst>
                <a:path w="87629" h="10160">
                  <a:moveTo>
                    <a:pt x="0" y="9663"/>
                  </a:moveTo>
                  <a:lnTo>
                    <a:pt x="29032" y="0"/>
                  </a:lnTo>
                </a:path>
                <a:path w="87629" h="10160">
                  <a:moveTo>
                    <a:pt x="38710" y="0"/>
                  </a:moveTo>
                  <a:lnTo>
                    <a:pt x="67742" y="0"/>
                  </a:lnTo>
                </a:path>
                <a:path w="87629" h="10160">
                  <a:moveTo>
                    <a:pt x="77420" y="0"/>
                  </a:moveTo>
                  <a:lnTo>
                    <a:pt x="87098" y="9663"/>
                  </a:lnTo>
                </a:path>
              </a:pathLst>
            </a:custGeom>
            <a:ln w="967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6329718" y="3626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4832"/>
                  </a:moveTo>
                  <a:lnTo>
                    <a:pt x="1417" y="1415"/>
                  </a:lnTo>
                  <a:lnTo>
                    <a:pt x="4839" y="0"/>
                  </a:lnTo>
                  <a:lnTo>
                    <a:pt x="8261" y="1415"/>
                  </a:lnTo>
                  <a:lnTo>
                    <a:pt x="9679" y="4832"/>
                  </a:lnTo>
                  <a:lnTo>
                    <a:pt x="8261" y="8249"/>
                  </a:lnTo>
                  <a:lnTo>
                    <a:pt x="4839" y="9665"/>
                  </a:lnTo>
                  <a:lnTo>
                    <a:pt x="1417" y="8249"/>
                  </a:lnTo>
                  <a:lnTo>
                    <a:pt x="0" y="483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/>
          <p:nvPr/>
        </p:nvSpPr>
        <p:spPr>
          <a:xfrm>
            <a:off x="1627093" y="131883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59">
                <a:moveTo>
                  <a:pt x="0" y="4832"/>
                </a:moveTo>
                <a:lnTo>
                  <a:pt x="1417" y="1415"/>
                </a:lnTo>
                <a:lnTo>
                  <a:pt x="4839" y="0"/>
                </a:lnTo>
                <a:lnTo>
                  <a:pt x="8261" y="1415"/>
                </a:lnTo>
                <a:lnTo>
                  <a:pt x="9679" y="4832"/>
                </a:lnTo>
                <a:lnTo>
                  <a:pt x="8261" y="8250"/>
                </a:lnTo>
                <a:lnTo>
                  <a:pt x="4839" y="9665"/>
                </a:lnTo>
                <a:lnTo>
                  <a:pt x="1417" y="8250"/>
                </a:lnTo>
                <a:lnTo>
                  <a:pt x="0" y="48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9" name="object 79" descr=""/>
          <p:cNvGrpSpPr/>
          <p:nvPr/>
        </p:nvGrpSpPr>
        <p:grpSpPr>
          <a:xfrm>
            <a:off x="1846942" y="5331064"/>
            <a:ext cx="4508500" cy="2624455"/>
            <a:chOff x="1846942" y="5331064"/>
            <a:chExt cx="4508500" cy="2624455"/>
          </a:xfrm>
        </p:grpSpPr>
        <p:sp>
          <p:nvSpPr>
            <p:cNvPr id="80" name="object 80" descr=""/>
            <p:cNvSpPr/>
            <p:nvPr/>
          </p:nvSpPr>
          <p:spPr>
            <a:xfrm>
              <a:off x="1852022" y="5336144"/>
              <a:ext cx="4493260" cy="2580005"/>
            </a:xfrm>
            <a:custGeom>
              <a:avLst/>
              <a:gdLst/>
              <a:ahLst/>
              <a:cxnLst/>
              <a:rect l="l" t="t" r="r" b="b"/>
              <a:pathLst>
                <a:path w="4493260" h="2580004">
                  <a:moveTo>
                    <a:pt x="0" y="2579888"/>
                  </a:moveTo>
                  <a:lnTo>
                    <a:pt x="4492826" y="2579888"/>
                  </a:lnTo>
                  <a:lnTo>
                    <a:pt x="4492826" y="0"/>
                  </a:lnTo>
                  <a:lnTo>
                    <a:pt x="0" y="0"/>
                  </a:lnTo>
                  <a:lnTo>
                    <a:pt x="0" y="2579888"/>
                  </a:lnTo>
                  <a:close/>
                </a:path>
              </a:pathLst>
            </a:custGeom>
            <a:ln w="97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856874" y="7920884"/>
              <a:ext cx="4493260" cy="29209"/>
            </a:xfrm>
            <a:custGeom>
              <a:avLst/>
              <a:gdLst/>
              <a:ahLst/>
              <a:cxnLst/>
              <a:rect l="l" t="t" r="r" b="b"/>
              <a:pathLst>
                <a:path w="4493260" h="29209">
                  <a:moveTo>
                    <a:pt x="0" y="0"/>
                  </a:moveTo>
                  <a:lnTo>
                    <a:pt x="0" y="29120"/>
                  </a:lnTo>
                </a:path>
                <a:path w="4493260" h="29209">
                  <a:moveTo>
                    <a:pt x="447419" y="0"/>
                  </a:moveTo>
                  <a:lnTo>
                    <a:pt x="447419" y="29120"/>
                  </a:lnTo>
                </a:path>
                <a:path w="4493260" h="29209">
                  <a:moveTo>
                    <a:pt x="894577" y="0"/>
                  </a:moveTo>
                  <a:lnTo>
                    <a:pt x="894577" y="29120"/>
                  </a:lnTo>
                </a:path>
                <a:path w="4493260" h="29209">
                  <a:moveTo>
                    <a:pt x="1351719" y="0"/>
                  </a:moveTo>
                  <a:lnTo>
                    <a:pt x="1351719" y="29120"/>
                  </a:lnTo>
                </a:path>
                <a:path w="4493260" h="29209">
                  <a:moveTo>
                    <a:pt x="1799158" y="0"/>
                  </a:moveTo>
                  <a:lnTo>
                    <a:pt x="1799158" y="29120"/>
                  </a:lnTo>
                </a:path>
                <a:path w="4493260" h="29209">
                  <a:moveTo>
                    <a:pt x="2246597" y="0"/>
                  </a:moveTo>
                  <a:lnTo>
                    <a:pt x="2246597" y="29120"/>
                  </a:lnTo>
                </a:path>
                <a:path w="4493260" h="29209">
                  <a:moveTo>
                    <a:pt x="2693745" y="0"/>
                  </a:moveTo>
                  <a:lnTo>
                    <a:pt x="2693745" y="29120"/>
                  </a:lnTo>
                </a:path>
                <a:path w="4493260" h="29209">
                  <a:moveTo>
                    <a:pt x="3141184" y="0"/>
                  </a:moveTo>
                  <a:lnTo>
                    <a:pt x="3141184" y="29120"/>
                  </a:lnTo>
                </a:path>
                <a:path w="4493260" h="29209">
                  <a:moveTo>
                    <a:pt x="3598230" y="0"/>
                  </a:moveTo>
                  <a:lnTo>
                    <a:pt x="3598230" y="29120"/>
                  </a:lnTo>
                </a:path>
                <a:path w="4493260" h="29209">
                  <a:moveTo>
                    <a:pt x="4045669" y="0"/>
                  </a:moveTo>
                  <a:lnTo>
                    <a:pt x="4045669" y="29120"/>
                  </a:lnTo>
                </a:path>
                <a:path w="4493260" h="29209">
                  <a:moveTo>
                    <a:pt x="4492914" y="0"/>
                  </a:moveTo>
                  <a:lnTo>
                    <a:pt x="4492914" y="29120"/>
                  </a:lnTo>
                </a:path>
              </a:pathLst>
            </a:custGeom>
            <a:ln w="97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5894695" y="7971509"/>
            <a:ext cx="262255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83" name="object 83" descr=""/>
          <p:cNvGrpSpPr/>
          <p:nvPr/>
        </p:nvGrpSpPr>
        <p:grpSpPr>
          <a:xfrm>
            <a:off x="1803265" y="5331024"/>
            <a:ext cx="4099560" cy="2595245"/>
            <a:chOff x="1803265" y="5331024"/>
            <a:chExt cx="4099560" cy="2595245"/>
          </a:xfrm>
        </p:grpSpPr>
        <p:sp>
          <p:nvSpPr>
            <p:cNvPr id="84" name="object 84" descr=""/>
            <p:cNvSpPr/>
            <p:nvPr/>
          </p:nvSpPr>
          <p:spPr>
            <a:xfrm>
              <a:off x="2299441" y="5336104"/>
              <a:ext cx="3598545" cy="2580005"/>
            </a:xfrm>
            <a:custGeom>
              <a:avLst/>
              <a:gdLst/>
              <a:ahLst/>
              <a:cxnLst/>
              <a:rect l="l" t="t" r="r" b="b"/>
              <a:pathLst>
                <a:path w="3598545" h="2580004">
                  <a:moveTo>
                    <a:pt x="0" y="0"/>
                  </a:moveTo>
                  <a:lnTo>
                    <a:pt x="0" y="2579927"/>
                  </a:lnTo>
                </a:path>
                <a:path w="3598545" h="2580004">
                  <a:moveTo>
                    <a:pt x="447157" y="0"/>
                  </a:moveTo>
                  <a:lnTo>
                    <a:pt x="447157" y="2579927"/>
                  </a:lnTo>
                </a:path>
                <a:path w="3598545" h="2580004">
                  <a:moveTo>
                    <a:pt x="904300" y="0"/>
                  </a:moveTo>
                  <a:lnTo>
                    <a:pt x="904300" y="2579927"/>
                  </a:lnTo>
                </a:path>
                <a:path w="3598545" h="2580004">
                  <a:moveTo>
                    <a:pt x="1351739" y="0"/>
                  </a:moveTo>
                  <a:lnTo>
                    <a:pt x="1351739" y="2579927"/>
                  </a:lnTo>
                </a:path>
                <a:path w="3598545" h="2580004">
                  <a:moveTo>
                    <a:pt x="1799178" y="0"/>
                  </a:moveTo>
                  <a:lnTo>
                    <a:pt x="1799178" y="2579927"/>
                  </a:lnTo>
                </a:path>
                <a:path w="3598545" h="2580004">
                  <a:moveTo>
                    <a:pt x="2246326" y="0"/>
                  </a:moveTo>
                  <a:lnTo>
                    <a:pt x="2246326" y="2579927"/>
                  </a:lnTo>
                </a:path>
                <a:path w="3598545" h="2580004">
                  <a:moveTo>
                    <a:pt x="2693765" y="0"/>
                  </a:moveTo>
                  <a:lnTo>
                    <a:pt x="2693765" y="2579927"/>
                  </a:lnTo>
                </a:path>
                <a:path w="3598545" h="2580004">
                  <a:moveTo>
                    <a:pt x="3150810" y="0"/>
                  </a:moveTo>
                  <a:lnTo>
                    <a:pt x="3150810" y="2579927"/>
                  </a:lnTo>
                </a:path>
                <a:path w="3598545" h="2580004">
                  <a:moveTo>
                    <a:pt x="3598249" y="0"/>
                  </a:moveTo>
                  <a:lnTo>
                    <a:pt x="3598249" y="2579927"/>
                  </a:lnTo>
                </a:path>
              </a:pathLst>
            </a:custGeom>
            <a:ln w="970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808345" y="7920884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69" h="0">
                  <a:moveTo>
                    <a:pt x="38824" y="0"/>
                  </a:moveTo>
                  <a:lnTo>
                    <a:pt x="0" y="0"/>
                  </a:lnTo>
                </a:path>
              </a:pathLst>
            </a:custGeom>
            <a:ln w="97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 descr=""/>
          <p:cNvSpPr txBox="1"/>
          <p:nvPr/>
        </p:nvSpPr>
        <p:spPr>
          <a:xfrm>
            <a:off x="1528025" y="7825451"/>
            <a:ext cx="4914265" cy="2825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14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  <a:p>
            <a:pPr marL="245745">
              <a:lnSpc>
                <a:spcPts val="1000"/>
              </a:lnSpc>
              <a:tabLst>
                <a:tab pos="1140460" algn="l"/>
                <a:tab pos="2044700" algn="l"/>
                <a:tab pos="2940050" algn="l"/>
                <a:tab pos="3844290" algn="l"/>
                <a:tab pos="4739005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1.6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2.0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1808345" y="5340956"/>
            <a:ext cx="39370" cy="2258695"/>
          </a:xfrm>
          <a:custGeom>
            <a:avLst/>
            <a:gdLst/>
            <a:ahLst/>
            <a:cxnLst/>
            <a:rect l="l" t="t" r="r" b="b"/>
            <a:pathLst>
              <a:path w="39369" h="2258695">
                <a:moveTo>
                  <a:pt x="38824" y="2258680"/>
                </a:moveTo>
                <a:lnTo>
                  <a:pt x="0" y="2258680"/>
                </a:lnTo>
              </a:path>
              <a:path w="39369" h="2258695">
                <a:moveTo>
                  <a:pt x="38824" y="1937415"/>
                </a:moveTo>
                <a:lnTo>
                  <a:pt x="0" y="1937415"/>
                </a:lnTo>
              </a:path>
              <a:path w="39369" h="2258695">
                <a:moveTo>
                  <a:pt x="38824" y="1615935"/>
                </a:moveTo>
                <a:lnTo>
                  <a:pt x="0" y="1615935"/>
                </a:lnTo>
              </a:path>
              <a:path w="39369" h="2258695">
                <a:moveTo>
                  <a:pt x="38824" y="1294747"/>
                </a:moveTo>
                <a:lnTo>
                  <a:pt x="0" y="1294747"/>
                </a:lnTo>
              </a:path>
              <a:path w="39369" h="2258695">
                <a:moveTo>
                  <a:pt x="38824" y="963758"/>
                </a:moveTo>
                <a:lnTo>
                  <a:pt x="0" y="963758"/>
                </a:lnTo>
              </a:path>
              <a:path w="39369" h="2258695">
                <a:moveTo>
                  <a:pt x="38824" y="642570"/>
                </a:moveTo>
                <a:lnTo>
                  <a:pt x="0" y="642570"/>
                </a:lnTo>
              </a:path>
              <a:path w="39369" h="2258695">
                <a:moveTo>
                  <a:pt x="38824" y="321285"/>
                </a:moveTo>
                <a:lnTo>
                  <a:pt x="0" y="321285"/>
                </a:lnTo>
              </a:path>
              <a:path w="39369" h="2258695">
                <a:moveTo>
                  <a:pt x="38824" y="0"/>
                </a:moveTo>
                <a:lnTo>
                  <a:pt x="0" y="0"/>
                </a:lnTo>
              </a:path>
            </a:pathLst>
          </a:custGeom>
          <a:ln w="97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1528025" y="5229720"/>
            <a:ext cx="311150" cy="2440305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 marL="51435" marR="5080">
              <a:lnSpc>
                <a:spcPct val="117100"/>
              </a:lnSpc>
              <a:spcBef>
                <a:spcPts val="55"/>
              </a:spcBef>
            </a:pPr>
            <a:r>
              <a:rPr dirty="0" sz="900" spc="-25">
                <a:latin typeface="Microsoft Sans Serif"/>
                <a:cs typeface="Microsoft Sans Serif"/>
              </a:rPr>
              <a:t>500 </a:t>
            </a:r>
            <a:r>
              <a:rPr dirty="0" sz="900" spc="-20">
                <a:latin typeface="Microsoft Sans Serif"/>
                <a:cs typeface="Microsoft Sans Serif"/>
              </a:rPr>
              <a:t>[kV] 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165">
              <a:lnSpc>
                <a:spcPct val="100000"/>
              </a:lnSpc>
              <a:spcBef>
                <a:spcPts val="5"/>
              </a:spcBef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16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16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50165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1852021" y="5414023"/>
            <a:ext cx="4502785" cy="2366010"/>
            <a:chOff x="1852021" y="5414023"/>
            <a:chExt cx="4502785" cy="2366010"/>
          </a:xfrm>
        </p:grpSpPr>
        <p:sp>
          <p:nvSpPr>
            <p:cNvPr id="90" name="object 90" descr=""/>
            <p:cNvSpPr/>
            <p:nvPr/>
          </p:nvSpPr>
          <p:spPr>
            <a:xfrm>
              <a:off x="1852022" y="5657390"/>
              <a:ext cx="4473575" cy="1938020"/>
            </a:xfrm>
            <a:custGeom>
              <a:avLst/>
              <a:gdLst/>
              <a:ahLst/>
              <a:cxnLst/>
              <a:rect l="l" t="t" r="r" b="b"/>
              <a:pathLst>
                <a:path w="4473575" h="1938020">
                  <a:moveTo>
                    <a:pt x="0" y="1937395"/>
                  </a:moveTo>
                  <a:lnTo>
                    <a:pt x="4473409" y="1937395"/>
                  </a:lnTo>
                </a:path>
                <a:path w="4473575" h="1938020">
                  <a:moveTo>
                    <a:pt x="0" y="1616129"/>
                  </a:moveTo>
                  <a:lnTo>
                    <a:pt x="4473409" y="1616129"/>
                  </a:lnTo>
                </a:path>
                <a:path w="4473575" h="1938020">
                  <a:moveTo>
                    <a:pt x="0" y="1294650"/>
                  </a:moveTo>
                  <a:lnTo>
                    <a:pt x="4473409" y="1294650"/>
                  </a:lnTo>
                </a:path>
                <a:path w="4473575" h="1938020">
                  <a:moveTo>
                    <a:pt x="0" y="973462"/>
                  </a:moveTo>
                  <a:lnTo>
                    <a:pt x="4473409" y="973462"/>
                  </a:lnTo>
                </a:path>
                <a:path w="4473575" h="1938020">
                  <a:moveTo>
                    <a:pt x="0" y="642473"/>
                  </a:moveTo>
                  <a:lnTo>
                    <a:pt x="4473409" y="642473"/>
                  </a:lnTo>
                </a:path>
                <a:path w="4473575" h="1938020">
                  <a:moveTo>
                    <a:pt x="0" y="321188"/>
                  </a:moveTo>
                  <a:lnTo>
                    <a:pt x="4473409" y="321188"/>
                  </a:lnTo>
                </a:path>
                <a:path w="4473575" h="1938020">
                  <a:moveTo>
                    <a:pt x="0" y="0"/>
                  </a:moveTo>
                  <a:lnTo>
                    <a:pt x="4473409" y="0"/>
                  </a:lnTo>
                </a:path>
              </a:pathLst>
            </a:custGeom>
            <a:ln w="970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852015" y="592987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02" y="4851"/>
                  </a:moveTo>
                  <a:lnTo>
                    <a:pt x="8280" y="1422"/>
                  </a:lnTo>
                  <a:lnTo>
                    <a:pt x="4851" y="0"/>
                  </a:lnTo>
                  <a:lnTo>
                    <a:pt x="1422" y="1422"/>
                  </a:lnTo>
                  <a:lnTo>
                    <a:pt x="0" y="4851"/>
                  </a:lnTo>
                  <a:lnTo>
                    <a:pt x="1422" y="8280"/>
                  </a:lnTo>
                  <a:lnTo>
                    <a:pt x="4851" y="9702"/>
                  </a:lnTo>
                  <a:lnTo>
                    <a:pt x="8280" y="8280"/>
                  </a:lnTo>
                  <a:lnTo>
                    <a:pt x="9702" y="485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866577" y="5866793"/>
              <a:ext cx="2305050" cy="67945"/>
            </a:xfrm>
            <a:custGeom>
              <a:avLst/>
              <a:gdLst/>
              <a:ahLst/>
              <a:cxnLst/>
              <a:rect l="l" t="t" r="r" b="b"/>
              <a:pathLst>
                <a:path w="2305050" h="67945">
                  <a:moveTo>
                    <a:pt x="0" y="67924"/>
                  </a:moveTo>
                  <a:lnTo>
                    <a:pt x="690507" y="38814"/>
                  </a:lnTo>
                </a:path>
                <a:path w="2305050" h="67945">
                  <a:moveTo>
                    <a:pt x="700211" y="38814"/>
                  </a:moveTo>
                  <a:lnTo>
                    <a:pt x="1371127" y="19407"/>
                  </a:lnTo>
                </a:path>
                <a:path w="2305050" h="67945">
                  <a:moveTo>
                    <a:pt x="1381122" y="19407"/>
                  </a:moveTo>
                  <a:lnTo>
                    <a:pt x="2051940" y="0"/>
                  </a:lnTo>
                </a:path>
                <a:path w="2305050" h="67945">
                  <a:moveTo>
                    <a:pt x="2275708" y="9703"/>
                  </a:moveTo>
                  <a:lnTo>
                    <a:pt x="2304820" y="9703"/>
                  </a:lnTo>
                </a:path>
              </a:pathLst>
            </a:custGeom>
            <a:ln w="97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" name="object 9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52021" y="5414023"/>
              <a:ext cx="4502619" cy="2365645"/>
            </a:xfrm>
            <a:prstGeom prst="rect">
              <a:avLst/>
            </a:prstGeom>
          </p:spPr>
        </p:pic>
      </p:grpSp>
      <p:sp>
        <p:nvSpPr>
          <p:cNvPr id="94" name="object 94" descr=""/>
          <p:cNvSpPr txBox="1"/>
          <p:nvPr/>
        </p:nvSpPr>
        <p:spPr>
          <a:xfrm>
            <a:off x="1508613" y="8109626"/>
            <a:ext cx="5156835" cy="683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055370">
              <a:lnSpc>
                <a:spcPct val="105300"/>
              </a:lnSpc>
              <a:spcBef>
                <a:spcPts val="100"/>
              </a:spcBef>
              <a:tabLst>
                <a:tab pos="965200" algn="l"/>
              </a:tabLst>
            </a:pPr>
            <a:r>
              <a:rPr dirty="0" sz="850">
                <a:latin typeface="Microsoft Sans Serif"/>
                <a:cs typeface="Microsoft Sans Serif"/>
              </a:rPr>
              <a:t>(file</a:t>
            </a:r>
            <a:r>
              <a:rPr dirty="0" sz="850" spc="170">
                <a:latin typeface="Microsoft Sans Serif"/>
                <a:cs typeface="Microsoft Sans Serif"/>
              </a:rPr>
              <a:t> </a:t>
            </a:r>
            <a:r>
              <a:rPr dirty="0" sz="850" spc="-40">
                <a:latin typeface="Microsoft Sans Serif"/>
                <a:cs typeface="Microsoft Sans Serif"/>
              </a:rPr>
              <a:t>Pag91-</a:t>
            </a:r>
            <a:r>
              <a:rPr dirty="0" sz="850" spc="-35">
                <a:latin typeface="Microsoft Sans Serif"/>
                <a:cs typeface="Microsoft Sans Serif"/>
              </a:rPr>
              <a:t>Ejemplo9.7_Cálculo_de_impacto_de_rayo_en_cable_de_guarda.pl4;</a:t>
            </a:r>
            <a:r>
              <a:rPr dirty="0" sz="850" spc="180">
                <a:latin typeface="Microsoft Sans Serif"/>
                <a:cs typeface="Microsoft Sans Serif"/>
              </a:rPr>
              <a:t> </a:t>
            </a:r>
            <a:r>
              <a:rPr dirty="0" sz="850">
                <a:latin typeface="Microsoft Sans Serif"/>
                <a:cs typeface="Microsoft Sans Serif"/>
              </a:rPr>
              <a:t>x-var</a:t>
            </a:r>
            <a:r>
              <a:rPr dirty="0" sz="850" spc="235">
                <a:latin typeface="Microsoft Sans Serif"/>
                <a:cs typeface="Microsoft Sans Serif"/>
              </a:rPr>
              <a:t> </a:t>
            </a:r>
            <a:r>
              <a:rPr dirty="0" sz="850" spc="-25">
                <a:latin typeface="Microsoft Sans Serif"/>
                <a:cs typeface="Microsoft Sans Serif"/>
              </a:rPr>
              <a:t>t)</a:t>
            </a:r>
            <a:r>
              <a:rPr dirty="0" sz="850" spc="500">
                <a:latin typeface="Microsoft Sans Serif"/>
                <a:cs typeface="Microsoft Sans Serif"/>
              </a:rPr>
              <a:t> </a:t>
            </a:r>
            <a:r>
              <a:rPr dirty="0" sz="850" spc="-40">
                <a:solidFill>
                  <a:srgbClr val="FF0000"/>
                </a:solidFill>
                <a:latin typeface="Microsoft Sans Serif"/>
                <a:cs typeface="Microsoft Sans Serif"/>
              </a:rPr>
              <a:t>v:CIRC2A-</a:t>
            </a:r>
            <a:r>
              <a:rPr dirty="0" sz="850" spc="-10">
                <a:solidFill>
                  <a:srgbClr val="FF0000"/>
                </a:solidFill>
                <a:latin typeface="Microsoft Sans Serif"/>
                <a:cs typeface="Microsoft Sans Serif"/>
              </a:rPr>
              <a:t>FASE1</a:t>
            </a:r>
            <a:r>
              <a:rPr dirty="0" sz="85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850" spc="-40">
                <a:solidFill>
                  <a:srgbClr val="008000"/>
                </a:solidFill>
                <a:latin typeface="Microsoft Sans Serif"/>
                <a:cs typeface="Microsoft Sans Serif"/>
              </a:rPr>
              <a:t>v:CIRC1A-</a:t>
            </a:r>
            <a:r>
              <a:rPr dirty="0" sz="850" spc="-10">
                <a:solidFill>
                  <a:srgbClr val="008000"/>
                </a:solidFill>
                <a:latin typeface="Microsoft Sans Serif"/>
                <a:cs typeface="Microsoft Sans Serif"/>
              </a:rPr>
              <a:t>FASE1</a:t>
            </a:r>
            <a:endParaRPr sz="850">
              <a:latin typeface="Microsoft Sans Serif"/>
              <a:cs typeface="Microsoft Sans Serif"/>
            </a:endParaRPr>
          </a:p>
          <a:p>
            <a:pPr marL="1513840" marR="5080" indent="-1410335">
              <a:lnSpc>
                <a:spcPts val="1270"/>
              </a:lnSpc>
              <a:spcBef>
                <a:spcPts val="5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35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netas 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cadenas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(CIRC1A, </a:t>
            </a:r>
            <a:r>
              <a:rPr dirty="0" sz="1100">
                <a:latin typeface="Microsoft Sans Serif"/>
                <a:cs typeface="Microsoft Sans Serif"/>
              </a:rPr>
              <a:t>CIR2A),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Back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Flash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Over.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1619791" y="521325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4852"/>
                </a:moveTo>
                <a:lnTo>
                  <a:pt x="1421" y="1421"/>
                </a:lnTo>
                <a:lnTo>
                  <a:pt x="4852" y="0"/>
                </a:lnTo>
                <a:lnTo>
                  <a:pt x="8284" y="1421"/>
                </a:lnTo>
                <a:lnTo>
                  <a:pt x="9705" y="4852"/>
                </a:lnTo>
                <a:lnTo>
                  <a:pt x="8284" y="8284"/>
                </a:lnTo>
                <a:lnTo>
                  <a:pt x="4852" y="9705"/>
                </a:lnTo>
                <a:lnTo>
                  <a:pt x="1421" y="8284"/>
                </a:lnTo>
                <a:lnTo>
                  <a:pt x="0" y="485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8" name="object 9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94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166214"/>
            <a:ext cx="5460365" cy="82296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5" b="1">
                <a:latin typeface="Arial"/>
                <a:cs typeface="Arial"/>
              </a:rPr>
              <a:t>9.8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ts val="127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discusión,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36;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desea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figura,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30"/>
              </a:lnSpc>
            </a:pPr>
            <a:r>
              <a:rPr dirty="0" sz="1100">
                <a:latin typeface="Microsoft Sans Serif"/>
                <a:cs typeface="Microsoft Sans Serif"/>
              </a:rPr>
              <a:t>¿Qué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requiere?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qué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nivel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detalle?: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2758" y="2089022"/>
            <a:ext cx="5332869" cy="2044382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4088104"/>
            <a:ext cx="5461000" cy="2002789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42875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9.8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circuitos </a:t>
            </a:r>
            <a:r>
              <a:rPr dirty="0" sz="1100">
                <a:latin typeface="Microsoft Sans Serif"/>
                <a:cs typeface="Microsoft Sans Serif"/>
              </a:rPr>
              <a:t>abiertos,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predomina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capacitivo;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subestación,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bajantes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conectores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(como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líneas),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equipos,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especial</a:t>
            </a:r>
            <a:r>
              <a:rPr dirty="0" sz="1100" spc="2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bujes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capacitivos,</a:t>
            </a:r>
            <a:r>
              <a:rPr dirty="0" sz="1100" spc="2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(CCVT),</a:t>
            </a:r>
            <a:r>
              <a:rPr dirty="0" sz="1100" spc="2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trampas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onda,</a:t>
            </a:r>
            <a:r>
              <a:rPr dirty="0" sz="1100" spc="240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 spc="-10">
                <a:latin typeface="Microsoft Sans Serif"/>
                <a:cs typeface="Microsoft Sans Serif"/>
              </a:rPr>
              <a:t>transformadores.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9.6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Tratamiento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efecto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Skin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Skin,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simplifica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conductor,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medio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externos: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10628" y="6533233"/>
            <a:ext cx="2707704" cy="1566252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247952" y="8093811"/>
            <a:ext cx="5461000" cy="10560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 indent="4064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37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9.8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Normalmente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0.5&gt;T/D&gt;0,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siendo T/D=0.5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AAAC,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ACAR, </a:t>
            </a:r>
            <a:r>
              <a:rPr dirty="0" sz="1100" spc="-10">
                <a:latin typeface="Microsoft Sans Serif"/>
                <a:cs typeface="Microsoft Sans Serif"/>
              </a:rPr>
              <a:t>conductores </a:t>
            </a:r>
            <a:r>
              <a:rPr dirty="0" sz="1100">
                <a:latin typeface="Microsoft Sans Serif"/>
                <a:cs typeface="Microsoft Sans Serif"/>
              </a:rPr>
              <a:t>bastante</a:t>
            </a:r>
            <a:r>
              <a:rPr dirty="0" sz="1100" spc="-10">
                <a:latin typeface="Microsoft Sans Serif"/>
                <a:cs typeface="Microsoft Sans Serif"/>
              </a:rPr>
              <a:t> simétricos.</a:t>
            </a:r>
            <a:endParaRPr sz="1100">
              <a:latin typeface="Microsoft Sans Serif"/>
              <a:cs typeface="Microsoft Sans Serif"/>
            </a:endParaRPr>
          </a:p>
          <a:p>
            <a:pPr marL="12700" marR="5715">
              <a:lnSpc>
                <a:spcPts val="126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ACSR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simétricos,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factor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T/D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configuración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mecánica,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Propia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Conductor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570740" y="7223283"/>
            <a:ext cx="963930" cy="0"/>
          </a:xfrm>
          <a:custGeom>
            <a:avLst/>
            <a:gdLst/>
            <a:ahLst/>
            <a:cxnLst/>
            <a:rect l="l" t="t" r="r" b="b"/>
            <a:pathLst>
              <a:path w="963929" h="0">
                <a:moveTo>
                  <a:pt x="0" y="0"/>
                </a:moveTo>
                <a:lnTo>
                  <a:pt x="134493" y="0"/>
                </a:lnTo>
              </a:path>
              <a:path w="963929" h="0">
                <a:moveTo>
                  <a:pt x="295685" y="0"/>
                </a:moveTo>
                <a:lnTo>
                  <a:pt x="963478" y="0"/>
                </a:lnTo>
              </a:path>
            </a:pathLst>
          </a:custGeom>
          <a:ln w="6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570775" y="6967677"/>
            <a:ext cx="981075" cy="456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604" marR="5080" indent="-2540">
              <a:lnSpc>
                <a:spcPct val="117800"/>
              </a:lnSpc>
              <a:spcBef>
                <a:spcPts val="100"/>
              </a:spcBef>
              <a:tabLst>
                <a:tab pos="309880" algn="l"/>
                <a:tab pos="74422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T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0" i="1">
                <a:latin typeface="Times New Roman"/>
                <a:cs typeface="Times New Roman"/>
              </a:rPr>
              <a:t>Rout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Rin </a:t>
            </a:r>
            <a:r>
              <a:rPr dirty="0" sz="1200" spc="-50" i="1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000326" y="7215446"/>
            <a:ext cx="41020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10" i="1">
                <a:latin typeface="Times New Roman"/>
                <a:cs typeface="Times New Roman"/>
              </a:rPr>
              <a:t>Rout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201572" y="7020050"/>
            <a:ext cx="180151" cy="178320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745601" y="7108152"/>
            <a:ext cx="180151" cy="186517"/>
          </a:xfrm>
          <a:prstGeom prst="rect">
            <a:avLst/>
          </a:prstGeom>
        </p:spPr>
      </p:pic>
      <p:sp>
        <p:nvSpPr>
          <p:cNvPr id="15" name="object 15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95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59095" cy="5156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(parámetro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“React”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ATPDraw),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proveedor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medidas),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llamarlo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XA.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[3],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Rulebook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esta </a:t>
            </a:r>
            <a:r>
              <a:rPr dirty="0" sz="1100" spc="-10">
                <a:latin typeface="Microsoft Sans Serif"/>
                <a:cs typeface="Microsoft Sans Serif"/>
              </a:rPr>
              <a:t>manera: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56889" y="1902565"/>
            <a:ext cx="1857375" cy="391007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653663" y="2645917"/>
            <a:ext cx="216408" cy="17221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55314" y="2818129"/>
            <a:ext cx="216408" cy="172211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247952" y="2633218"/>
            <a:ext cx="5461000" cy="1634489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12700" marR="5715">
              <a:lnSpc>
                <a:spcPct val="102699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1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/1000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ft,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convertir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cuales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esté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trabajando (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/m si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 del</a:t>
            </a:r>
            <a:r>
              <a:rPr dirty="0" sz="1100" spc="-10">
                <a:latin typeface="Microsoft Sans Serif"/>
                <a:cs typeface="Microsoft Sans Serif"/>
              </a:rPr>
              <a:t> caso).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así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amortiguamiento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tenido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modelando correctamente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Skin.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5" b="1">
                <a:latin typeface="Arial"/>
                <a:cs typeface="Arial"/>
              </a:rPr>
              <a:t>9.9</a:t>
            </a: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Flint,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-25">
                <a:latin typeface="Microsoft Sans Serif"/>
                <a:cs typeface="Microsoft Sans Serif"/>
              </a:rPr>
              <a:t> kV: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67620" y="4331334"/>
            <a:ext cx="5566395" cy="1241315"/>
          </a:xfrm>
          <a:prstGeom prst="rect">
            <a:avLst/>
          </a:prstGeom>
        </p:spPr>
      </p:pic>
      <p:grpSp>
        <p:nvGrpSpPr>
          <p:cNvPr id="11" name="object 11" descr=""/>
          <p:cNvGrpSpPr/>
          <p:nvPr/>
        </p:nvGrpSpPr>
        <p:grpSpPr>
          <a:xfrm>
            <a:off x="1621789" y="5647308"/>
            <a:ext cx="128270" cy="800100"/>
            <a:chOff x="1621789" y="5647308"/>
            <a:chExt cx="128270" cy="800100"/>
          </a:xfrm>
        </p:grpSpPr>
        <p:pic>
          <p:nvPicPr>
            <p:cNvPr id="12" name="object 1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1789" y="5647308"/>
              <a:ext cx="128015" cy="172212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1789" y="5856096"/>
              <a:ext cx="128015" cy="17221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1789" y="6064884"/>
              <a:ext cx="128015" cy="172212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1789" y="6275196"/>
              <a:ext cx="128015" cy="172212"/>
            </a:xfrm>
            <a:prstGeom prst="rect">
              <a:avLst/>
            </a:prstGeom>
          </p:spPr>
        </p:pic>
      </p:grpSp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71495" y="6064884"/>
            <a:ext cx="216407" cy="172212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53789" y="6064884"/>
            <a:ext cx="216408" cy="172212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26486" y="6275196"/>
            <a:ext cx="216407" cy="172212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07003" y="6275196"/>
            <a:ext cx="216408" cy="172212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1235252" y="5594070"/>
            <a:ext cx="5487035" cy="2997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55955" marR="1765300">
              <a:lnSpc>
                <a:spcPct val="1245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“Flint” Diámetro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0,991 inch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10">
                <a:latin typeface="Microsoft Sans Serif"/>
                <a:cs typeface="Microsoft Sans Serif"/>
              </a:rPr>
              <a:t> 2.51cms. </a:t>
            </a:r>
            <a:r>
              <a:rPr dirty="0" sz="1100">
                <a:latin typeface="Microsoft Sans Serif"/>
                <a:cs typeface="Microsoft Sans Serif"/>
              </a:rPr>
              <a:t>Radio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externo 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1,258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cms.</a:t>
            </a:r>
            <a:endParaRPr sz="1100">
              <a:latin typeface="Microsoft Sans Serif"/>
              <a:cs typeface="Microsoft Sans Serif"/>
            </a:endParaRPr>
          </a:p>
          <a:p>
            <a:pPr marL="655955">
              <a:lnSpc>
                <a:spcPct val="100000"/>
              </a:lnSpc>
              <a:spcBef>
                <a:spcPts val="320"/>
              </a:spcBef>
              <a:tabLst>
                <a:tab pos="1944370" algn="l"/>
                <a:tab pos="3026410" algn="l"/>
              </a:tabLst>
            </a:pPr>
            <a:r>
              <a:rPr dirty="0" sz="1100">
                <a:latin typeface="Microsoft Sans Serif"/>
                <a:cs typeface="Microsoft Sans Serif"/>
              </a:rPr>
              <a:t>Rac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25</a:t>
            </a:r>
            <a:r>
              <a:rPr dirty="0" baseline="39682" sz="1050" spc="-15">
                <a:latin typeface="Microsoft Sans Serif"/>
                <a:cs typeface="Microsoft Sans Serif"/>
              </a:rPr>
              <a:t>0</a:t>
            </a:r>
            <a:r>
              <a:rPr dirty="0" sz="1100" spc="-10">
                <a:latin typeface="Microsoft Sans Serif"/>
                <a:cs typeface="Microsoft Sans Serif"/>
              </a:rPr>
              <a:t>C=0.028</a:t>
            </a:r>
            <a:r>
              <a:rPr dirty="0" sz="1100">
                <a:latin typeface="Microsoft Sans Serif"/>
                <a:cs typeface="Microsoft Sans Serif"/>
              </a:rPr>
              <a:t>	/1000ft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0.091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0">
                <a:latin typeface="Microsoft Sans Serif"/>
                <a:cs typeface="Microsoft Sans Serif"/>
              </a:rPr>
              <a:t>/km.</a:t>
            </a:r>
            <a:endParaRPr sz="1100">
              <a:latin typeface="Microsoft Sans Serif"/>
              <a:cs typeface="Microsoft Sans Serif"/>
            </a:endParaRPr>
          </a:p>
          <a:p>
            <a:pPr marL="655955">
              <a:lnSpc>
                <a:spcPct val="100000"/>
              </a:lnSpc>
              <a:spcBef>
                <a:spcPts val="340"/>
              </a:spcBef>
              <a:tabLst>
                <a:tab pos="1499235" algn="l"/>
                <a:tab pos="2579370" algn="l"/>
              </a:tabLst>
            </a:pPr>
            <a:r>
              <a:rPr dirty="0" sz="1100" spc="-10" i="1">
                <a:latin typeface="Arial"/>
                <a:cs typeface="Arial"/>
              </a:rPr>
              <a:t>XA</a:t>
            </a:r>
            <a:r>
              <a:rPr dirty="0" sz="1100" spc="-10">
                <a:latin typeface="Microsoft Sans Serif"/>
                <a:cs typeface="Microsoft Sans Serif"/>
              </a:rPr>
              <a:t>=0,0792</a:t>
            </a:r>
            <a:r>
              <a:rPr dirty="0" sz="1100">
                <a:latin typeface="Microsoft Sans Serif"/>
                <a:cs typeface="Microsoft Sans Serif"/>
              </a:rPr>
              <a:t>	/1000ft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0,260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0">
                <a:latin typeface="Microsoft Sans Serif"/>
                <a:cs typeface="Microsoft Sans Serif"/>
              </a:rPr>
              <a:t>/km.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65100">
              <a:lnSpc>
                <a:spcPct val="100000"/>
              </a:lnSpc>
              <a:tabLst>
                <a:tab pos="5251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9.7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Líneas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con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subconductores</a:t>
            </a:r>
            <a:r>
              <a:rPr dirty="0" sz="16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(Bundlig)</a:t>
            </a:r>
            <a:endParaRPr sz="1600">
              <a:latin typeface="Arial"/>
              <a:cs typeface="Arial"/>
            </a:endParaRPr>
          </a:p>
          <a:p>
            <a:pPr algn="just" marL="25400" marR="17780">
              <a:lnSpc>
                <a:spcPct val="9580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dividir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(Bundling)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reduce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Tener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incrementa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costos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casi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algn="just" marL="25400" marR="17780">
              <a:lnSpc>
                <a:spcPts val="126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herramienta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“LCC”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activar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“Auto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Bundling”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aparecen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columnas </a:t>
            </a:r>
            <a:r>
              <a:rPr dirty="0" sz="1100">
                <a:latin typeface="Microsoft Sans Serif"/>
                <a:cs typeface="Microsoft Sans Serif"/>
              </a:rPr>
              <a:t>adicionales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“Data”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recibir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subconductores;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como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explicará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ejemplo.</a:t>
            </a:r>
            <a:endParaRPr sz="1100">
              <a:latin typeface="Microsoft Sans Serif"/>
              <a:cs typeface="Microsoft Sans Serif"/>
            </a:endParaRPr>
          </a:p>
          <a:p>
            <a:pPr algn="just" marL="25400" marR="17780">
              <a:lnSpc>
                <a:spcPts val="126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EMP/ATP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manejar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simétricos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e </a:t>
            </a:r>
            <a:r>
              <a:rPr dirty="0" sz="1100">
                <a:latin typeface="Microsoft Sans Serif"/>
                <a:cs typeface="Microsoft Sans Serif"/>
              </a:rPr>
              <a:t>iguales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fases, 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polígono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regular.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96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00682" y="1818385"/>
            <a:ext cx="216407" cy="172211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1166214"/>
            <a:ext cx="5462270" cy="833119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5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9.10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9100"/>
              </a:lnSpc>
              <a:spcBef>
                <a:spcPts val="56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considerando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Skin;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Flint,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guarda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parámetros </a:t>
            </a:r>
            <a:r>
              <a:rPr dirty="0" sz="1100">
                <a:latin typeface="Microsoft Sans Serif"/>
                <a:cs typeface="Microsoft Sans Serif"/>
              </a:rPr>
              <a:t>Rdc=1,84</a:t>
            </a:r>
            <a:r>
              <a:rPr dirty="0" sz="1100" spc="25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/km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radio=0,435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cm: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57455" y="2169157"/>
            <a:ext cx="2941680" cy="3524646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3118230" y="5805296"/>
            <a:ext cx="172085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38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41044" y="6135871"/>
            <a:ext cx="5263853" cy="2014353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8099907"/>
            <a:ext cx="5459095" cy="81978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01981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39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Skin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Bundling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SEPAR,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separación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haz, </a:t>
            </a:r>
            <a:r>
              <a:rPr dirty="0" sz="1100">
                <a:latin typeface="Microsoft Sans Serif"/>
                <a:cs typeface="Microsoft Sans Serif"/>
              </a:rPr>
              <a:t>ALPHA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posición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haz,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NB,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número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conductores;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ALPHA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[3]: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97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68540" y="1447142"/>
            <a:ext cx="3693923" cy="1823599"/>
          </a:xfrm>
          <a:prstGeom prst="rect">
            <a:avLst/>
          </a:prstGeom>
        </p:spPr>
      </p:pic>
      <p:grpSp>
        <p:nvGrpSpPr>
          <p:cNvPr id="6" name="object 6" descr=""/>
          <p:cNvGrpSpPr/>
          <p:nvPr/>
        </p:nvGrpSpPr>
        <p:grpSpPr>
          <a:xfrm>
            <a:off x="1489202" y="3612514"/>
            <a:ext cx="128270" cy="795655"/>
            <a:chOff x="1489202" y="3612514"/>
            <a:chExt cx="128270" cy="795655"/>
          </a:xfrm>
        </p:grpSpPr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3612514"/>
              <a:ext cx="128015" cy="17221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3819778"/>
              <a:ext cx="128015" cy="17221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4028566"/>
              <a:ext cx="128015" cy="17221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4235830"/>
              <a:ext cx="128015" cy="172212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1247952" y="3274288"/>
            <a:ext cx="5462270" cy="575818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891540">
              <a:lnSpc>
                <a:spcPct val="100000"/>
              </a:lnSpc>
              <a:spcBef>
                <a:spcPts val="72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Automático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[3].</a:t>
            </a:r>
            <a:endParaRPr sz="1100">
              <a:latin typeface="Microsoft Sans Serif"/>
              <a:cs typeface="Microsoft Sans Serif"/>
            </a:endParaRPr>
          </a:p>
          <a:p>
            <a:pPr marL="372110" marR="1505585">
              <a:lnSpc>
                <a:spcPct val="123900"/>
              </a:lnSpc>
              <a:spcBef>
                <a:spcPts val="310"/>
              </a:spcBef>
            </a:pPr>
            <a:r>
              <a:rPr dirty="0" sz="1100">
                <a:latin typeface="Microsoft Sans Serif"/>
                <a:cs typeface="Microsoft Sans Serif"/>
              </a:rPr>
              <a:t>ALPHA=0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horizontales. </a:t>
            </a:r>
            <a:r>
              <a:rPr dirty="0" sz="1100">
                <a:latin typeface="Microsoft Sans Serif"/>
                <a:cs typeface="Microsoft Sans Serif"/>
              </a:rPr>
              <a:t>ALPHA=90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verticales. </a:t>
            </a:r>
            <a:r>
              <a:rPr dirty="0" sz="1100">
                <a:latin typeface="Microsoft Sans Serif"/>
                <a:cs typeface="Microsoft Sans Serif"/>
              </a:rPr>
              <a:t>ALPHA=30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triangulo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invertido. </a:t>
            </a:r>
            <a:r>
              <a:rPr dirty="0" sz="1100">
                <a:latin typeface="Microsoft Sans Serif"/>
                <a:cs typeface="Microsoft Sans Serif"/>
              </a:rPr>
              <a:t>ALPHA=45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cuatro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subconductores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horizontales.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ts val="1270"/>
              </a:lnSpc>
            </a:pPr>
            <a:r>
              <a:rPr dirty="0" sz="1100">
                <a:latin typeface="Microsoft Sans Serif"/>
                <a:cs typeface="Microsoft Sans Serif"/>
              </a:rPr>
              <a:t>Recuerde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automático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Bundling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soporta </a:t>
            </a:r>
            <a:r>
              <a:rPr dirty="0" sz="1100">
                <a:latin typeface="Microsoft Sans Serif"/>
                <a:cs typeface="Microsoft Sans Serif"/>
              </a:rPr>
              <a:t>haces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simétricos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(subconductores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ubicados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polígono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regular).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tabLst>
                <a:tab pos="512445" algn="l"/>
              </a:tabLst>
            </a:pP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9.8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Recierres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monopolares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líneas</a:t>
            </a:r>
            <a:endParaRPr sz="1600">
              <a:latin typeface="Arial"/>
              <a:cs typeface="Arial"/>
            </a:endParaRPr>
          </a:p>
          <a:p>
            <a:pPr algn="just" marL="12700" marR="5715">
              <a:lnSpc>
                <a:spcPct val="959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práctica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común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involucra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desbalanceadas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más.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Colombia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circunscrito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kV,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países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redes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débilmente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enmalladas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(Perú,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Bolivia),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muy </a:t>
            </a:r>
            <a:r>
              <a:rPr dirty="0" sz="1100">
                <a:latin typeface="Microsoft Sans Serif"/>
                <a:cs typeface="Microsoft Sans Serif"/>
              </a:rPr>
              <a:t>largas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(250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km),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encontrado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 recierres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230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8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Bolivia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presentó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implementar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250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columnas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(three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legged);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aumentar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acoplamiento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electromagnético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hacen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poco </a:t>
            </a:r>
            <a:r>
              <a:rPr dirty="0" sz="1100">
                <a:latin typeface="Microsoft Sans Serif"/>
                <a:cs typeface="Microsoft Sans Serif"/>
              </a:rPr>
              <a:t>efectivos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incluso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sobretensión.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700"/>
              </a:lnSpc>
              <a:spcBef>
                <a:spcPts val="615"/>
              </a:spcBef>
            </a:pPr>
            <a:r>
              <a:rPr dirty="0" sz="1100">
                <a:latin typeface="Microsoft Sans Serif"/>
                <a:cs typeface="Microsoft Sans Serif"/>
              </a:rPr>
              <a:t>Tampoco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Caño </a:t>
            </a:r>
            <a:r>
              <a:rPr dirty="0" sz="1100">
                <a:latin typeface="Microsoft Sans Serif"/>
                <a:cs typeface="Microsoft Sans Serif"/>
              </a:rPr>
              <a:t>Limón</a:t>
            </a:r>
            <a:r>
              <a:rPr dirty="0" sz="1100" spc="45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45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45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(hay</a:t>
            </a:r>
            <a:r>
              <a:rPr dirty="0" sz="1100" spc="4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4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45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interruptor),</a:t>
            </a:r>
            <a:r>
              <a:rPr dirty="0" sz="1100" spc="4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5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circuito </a:t>
            </a:r>
            <a:r>
              <a:rPr dirty="0" sz="1100">
                <a:latin typeface="Microsoft Sans Serif"/>
                <a:cs typeface="Microsoft Sans Serif"/>
              </a:rPr>
              <a:t>Jaguas/Malena/Primavera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230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“Y”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poseen </a:t>
            </a:r>
            <a:r>
              <a:rPr dirty="0" sz="1100">
                <a:latin typeface="Microsoft Sans Serif"/>
                <a:cs typeface="Microsoft Sans Serif"/>
              </a:rPr>
              <a:t>devanados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Delta,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 propician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circulación de corrientes por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hacen </a:t>
            </a:r>
            <a:r>
              <a:rPr dirty="0" sz="1100" spc="-20">
                <a:latin typeface="Microsoft Sans Serif"/>
                <a:cs typeface="Microsoft Sans Serif"/>
              </a:rPr>
              <a:t>casi </a:t>
            </a:r>
            <a:r>
              <a:rPr dirty="0" sz="1100">
                <a:latin typeface="Microsoft Sans Serif"/>
                <a:cs typeface="Microsoft Sans Serif"/>
              </a:rPr>
              <a:t>imposible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exitoso.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8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Tampoco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adyacentes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generadores,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pues </a:t>
            </a:r>
            <a:r>
              <a:rPr dirty="0" sz="1100">
                <a:latin typeface="Microsoft Sans Serif"/>
                <a:cs typeface="Microsoft Sans Serif"/>
              </a:rPr>
              <a:t>aparecen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negativa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provocar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torques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prejudiciales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generadores,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grave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requiere </a:t>
            </a:r>
            <a:r>
              <a:rPr dirty="0" sz="1100">
                <a:latin typeface="Microsoft Sans Serif"/>
                <a:cs typeface="Microsoft Sans Serif"/>
              </a:rPr>
              <a:t>largo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esperar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despeje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falla.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7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compensación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reactiva,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tal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 a</a:t>
            </a:r>
            <a:r>
              <a:rPr dirty="0" sz="1100" spc="-10">
                <a:latin typeface="Microsoft Sans Serif"/>
                <a:cs typeface="Microsoft Sans Serif"/>
              </a:rPr>
              <a:t> continuación: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98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9897" y="1260474"/>
            <a:ext cx="4962435" cy="125730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2463140"/>
            <a:ext cx="4521200" cy="501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936625">
              <a:lnSpc>
                <a:spcPct val="1418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41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ISA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ISA, 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nivel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compensación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como: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3126074" y="3131623"/>
            <a:ext cx="3182620" cy="218440"/>
            <a:chOff x="3126074" y="3131623"/>
            <a:chExt cx="3182620" cy="218440"/>
          </a:xfrm>
        </p:grpSpPr>
        <p:sp>
          <p:nvSpPr>
            <p:cNvPr id="8" name="object 8" descr=""/>
            <p:cNvSpPr/>
            <p:nvPr/>
          </p:nvSpPr>
          <p:spPr>
            <a:xfrm>
              <a:off x="3271968" y="3272628"/>
              <a:ext cx="3036570" cy="0"/>
            </a:xfrm>
            <a:custGeom>
              <a:avLst/>
              <a:gdLst/>
              <a:ahLst/>
              <a:cxnLst/>
              <a:rect l="l" t="t" r="r" b="b"/>
              <a:pathLst>
                <a:path w="3036570" h="0">
                  <a:moveTo>
                    <a:pt x="0" y="0"/>
                  </a:moveTo>
                  <a:lnTo>
                    <a:pt x="2631846" y="0"/>
                  </a:lnTo>
                </a:path>
                <a:path w="3036570" h="0">
                  <a:moveTo>
                    <a:pt x="2817087" y="0"/>
                  </a:moveTo>
                  <a:lnTo>
                    <a:pt x="30365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43309" y="3131623"/>
              <a:ext cx="183487" cy="217990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26074" y="3131623"/>
              <a:ext cx="183487" cy="217990"/>
            </a:xfrm>
            <a:prstGeom prst="rect">
              <a:avLst/>
            </a:prstGeom>
          </p:spPr>
        </p:pic>
      </p:grpSp>
      <p:pic>
        <p:nvPicPr>
          <p:cNvPr id="11" name="object 1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61430" y="3131623"/>
            <a:ext cx="183487" cy="217990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1612194" y="3119991"/>
            <a:ext cx="148844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84935" algn="l"/>
              </a:tabLst>
            </a:pPr>
            <a:r>
              <a:rPr dirty="0" sz="1400" spc="-10">
                <a:latin typeface="Times New Roman"/>
                <a:cs typeface="Times New Roman"/>
              </a:rPr>
              <a:t>%</a:t>
            </a:r>
            <a:r>
              <a:rPr dirty="0" sz="1400" spc="-10" i="1">
                <a:latin typeface="Times New Roman"/>
                <a:cs typeface="Times New Roman"/>
              </a:rPr>
              <a:t>Compensacion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510531" y="3258482"/>
            <a:ext cx="212471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latin typeface="Times New Roman"/>
                <a:cs typeface="Times New Roman"/>
              </a:rPr>
              <a:t>Reactiva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generada</a:t>
            </a:r>
            <a:r>
              <a:rPr dirty="0" sz="1400" spc="-7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por</a:t>
            </a:r>
            <a:r>
              <a:rPr dirty="0" sz="1400" spc="-10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la</a:t>
            </a:r>
            <a:r>
              <a:rPr dirty="0" sz="1400" spc="-20">
                <a:latin typeface="Times New Roman"/>
                <a:cs typeface="Times New Roman"/>
              </a:rPr>
              <a:t> línea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4573" y="2973154"/>
            <a:ext cx="3012440" cy="52451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  <a:tabLst>
                <a:tab pos="2823845" algn="l"/>
              </a:tabLst>
            </a:pPr>
            <a:r>
              <a:rPr dirty="0" sz="1400" spc="-10">
                <a:latin typeface="Times New Roman"/>
                <a:cs typeface="Times New Roman"/>
              </a:rPr>
              <a:t>Reactiva</a:t>
            </a:r>
            <a:r>
              <a:rPr dirty="0" sz="1400" spc="1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absorvidad</a:t>
            </a:r>
            <a:r>
              <a:rPr dirty="0" sz="1400" spc="-1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por</a:t>
            </a:r>
            <a:r>
              <a:rPr dirty="0" sz="1400" spc="-105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los</a:t>
            </a:r>
            <a:r>
              <a:rPr dirty="0" sz="1400" spc="-6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reactores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70" i="1">
                <a:latin typeface="Times New Roman"/>
                <a:cs typeface="Times New Roman"/>
              </a:rPr>
              <a:t>Qr</a:t>
            </a:r>
            <a:endParaRPr sz="1400">
              <a:latin typeface="Times New Roman"/>
              <a:cs typeface="Times New Roman"/>
            </a:endParaRPr>
          </a:p>
          <a:p>
            <a:pPr algn="r" marR="15240">
              <a:lnSpc>
                <a:spcPct val="100000"/>
              </a:lnSpc>
              <a:spcBef>
                <a:spcPts val="285"/>
              </a:spcBef>
            </a:pPr>
            <a:r>
              <a:rPr dirty="0" sz="1400" spc="-25" i="1">
                <a:latin typeface="Times New Roman"/>
                <a:cs typeface="Times New Roman"/>
              </a:rPr>
              <a:t>Ql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7952" y="3537330"/>
            <a:ext cx="5461635" cy="67564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ocurrir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(ejemplo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A),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dos </a:t>
            </a:r>
            <a:r>
              <a:rPr dirty="0" sz="1100">
                <a:latin typeface="Microsoft Sans Serif"/>
                <a:cs typeface="Microsoft Sans Serif"/>
              </a:rPr>
              <a:t>subestaciones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adyacentes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fallada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extinguen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primario,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esta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continúa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recibiendo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falladas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acoples </a:t>
            </a:r>
            <a:r>
              <a:rPr dirty="0" sz="1100">
                <a:latin typeface="Microsoft Sans Serif"/>
                <a:cs typeface="Microsoft Sans Serif"/>
              </a:rPr>
              <a:t>capacitivos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inductivo,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 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secundario.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951023" y="4311479"/>
            <a:ext cx="3560564" cy="2283625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1247952" y="6617817"/>
            <a:ext cx="5461000" cy="65913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94932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42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Configuración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Kimbark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analizó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mientras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fallada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(importante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monofásicos),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planteando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equivalente: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265603" y="7454996"/>
            <a:ext cx="3498528" cy="1448554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1471930" y="8966707"/>
            <a:ext cx="501142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43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caso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(recierre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monopolar).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99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61635" cy="5156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Basado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esquema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compensación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simétrica,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ajusta </a:t>
            </a:r>
            <a:r>
              <a:rPr dirty="0" sz="1100" i="1">
                <a:latin typeface="Arial"/>
                <a:cs typeface="Arial"/>
              </a:rPr>
              <a:t>Xn</a:t>
            </a:r>
            <a:r>
              <a:rPr dirty="0" sz="1100" spc="34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resonante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Hz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ajustando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reactores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neutro </a:t>
            </a:r>
            <a:r>
              <a:rPr dirty="0" sz="1100" i="1">
                <a:latin typeface="Arial"/>
                <a:cs typeface="Arial"/>
              </a:rPr>
              <a:t>Xn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59691" y="1818770"/>
            <a:ext cx="182492" cy="214950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682453" y="1818770"/>
            <a:ext cx="182492" cy="214950"/>
          </a:xfrm>
          <a:prstGeom prst="rect">
            <a:avLst/>
          </a:prstGeom>
        </p:spPr>
      </p:pic>
      <p:grpSp>
        <p:nvGrpSpPr>
          <p:cNvPr id="8" name="object 8" descr=""/>
          <p:cNvGrpSpPr/>
          <p:nvPr/>
        </p:nvGrpSpPr>
        <p:grpSpPr>
          <a:xfrm>
            <a:off x="3870050" y="2228103"/>
            <a:ext cx="353695" cy="217804"/>
            <a:chOff x="3870050" y="2228103"/>
            <a:chExt cx="353695" cy="217804"/>
          </a:xfrm>
        </p:grpSpPr>
        <p:sp>
          <p:nvSpPr>
            <p:cNvPr id="9" name="object 9" descr=""/>
            <p:cNvSpPr/>
            <p:nvPr/>
          </p:nvSpPr>
          <p:spPr>
            <a:xfrm>
              <a:off x="4016974" y="2362172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 h="0">
                  <a:moveTo>
                    <a:pt x="0" y="0"/>
                  </a:moveTo>
                  <a:lnTo>
                    <a:pt x="206494" y="0"/>
                  </a:lnTo>
                </a:path>
              </a:pathLst>
            </a:custGeom>
            <a:ln w="75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0050" y="2228103"/>
              <a:ext cx="182523" cy="217544"/>
            </a:xfrm>
            <a:prstGeom prst="rect">
              <a:avLst/>
            </a:prstGeom>
          </p:spPr>
        </p:pic>
      </p:grpSp>
      <p:grpSp>
        <p:nvGrpSpPr>
          <p:cNvPr id="11" name="object 11" descr=""/>
          <p:cNvGrpSpPr/>
          <p:nvPr/>
        </p:nvGrpSpPr>
        <p:grpSpPr>
          <a:xfrm>
            <a:off x="3507754" y="2697660"/>
            <a:ext cx="1222375" cy="521970"/>
            <a:chOff x="3507754" y="2697660"/>
            <a:chExt cx="1222375" cy="521970"/>
          </a:xfrm>
        </p:grpSpPr>
        <p:sp>
          <p:nvSpPr>
            <p:cNvPr id="12" name="object 12" descr=""/>
            <p:cNvSpPr/>
            <p:nvPr/>
          </p:nvSpPr>
          <p:spPr>
            <a:xfrm>
              <a:off x="3653774" y="2953270"/>
              <a:ext cx="967740" cy="0"/>
            </a:xfrm>
            <a:custGeom>
              <a:avLst/>
              <a:gdLst/>
              <a:ahLst/>
              <a:cxnLst/>
              <a:rect l="l" t="t" r="r" b="b"/>
              <a:pathLst>
                <a:path w="967739" h="0">
                  <a:moveTo>
                    <a:pt x="0" y="0"/>
                  </a:moveTo>
                  <a:lnTo>
                    <a:pt x="151060" y="0"/>
                  </a:lnTo>
                </a:path>
                <a:path w="967739" h="0">
                  <a:moveTo>
                    <a:pt x="266780" y="0"/>
                  </a:moveTo>
                  <a:lnTo>
                    <a:pt x="967283" y="0"/>
                  </a:lnTo>
                </a:path>
              </a:pathLst>
            </a:custGeom>
            <a:ln w="71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31885" y="2869861"/>
              <a:ext cx="97756" cy="219805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31885" y="2999813"/>
              <a:ext cx="97756" cy="219805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31885" y="2697660"/>
              <a:ext cx="97756" cy="219805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46284" y="2869861"/>
              <a:ext cx="130511" cy="219805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46284" y="2999813"/>
              <a:ext cx="130511" cy="219805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846284" y="2697660"/>
              <a:ext cx="130511" cy="219805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30116" y="2959360"/>
              <a:ext cx="209110" cy="219805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54311" y="2959360"/>
              <a:ext cx="209110" cy="219805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05019" y="2703392"/>
              <a:ext cx="209110" cy="219805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07754" y="2817950"/>
              <a:ext cx="209110" cy="219805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3398954" y="1721171"/>
            <a:ext cx="1253490" cy="146748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805"/>
              </a:spcBef>
              <a:tabLst>
                <a:tab pos="415925" algn="l"/>
                <a:tab pos="784225" algn="l"/>
              </a:tabLst>
            </a:pPr>
            <a:r>
              <a:rPr dirty="0" sz="1350" spc="-25">
                <a:latin typeface="Times New Roman"/>
                <a:cs typeface="Times New Roman"/>
              </a:rPr>
              <a:t>C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350" spc="30">
                <a:latin typeface="Times New Roman"/>
                <a:cs typeface="Times New Roman"/>
              </a:rPr>
              <a:t>C</a:t>
            </a:r>
            <a:r>
              <a:rPr dirty="0" baseline="-24305" sz="1200" spc="44">
                <a:latin typeface="Times New Roman"/>
                <a:cs typeface="Times New Roman"/>
              </a:rPr>
              <a:t>E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sz="1350" spc="-20">
                <a:latin typeface="Times New Roman"/>
                <a:cs typeface="Times New Roman"/>
              </a:rPr>
              <a:t>3C</a:t>
            </a:r>
            <a:r>
              <a:rPr dirty="0" baseline="-24305" sz="1200" spc="-30">
                <a:latin typeface="Times New Roman"/>
                <a:cs typeface="Times New Roman"/>
              </a:rPr>
              <a:t>cc</a:t>
            </a:r>
            <a:endParaRPr baseline="-24305" sz="1200">
              <a:latin typeface="Times New Roman"/>
              <a:cs typeface="Times New Roman"/>
            </a:endParaRPr>
          </a:p>
          <a:p>
            <a:pPr marL="636270" marR="445770" indent="-304800">
              <a:lnSpc>
                <a:spcPct val="118700"/>
              </a:lnSpc>
              <a:spcBef>
                <a:spcPts val="365"/>
              </a:spcBef>
              <a:tabLst>
                <a:tab pos="627380" algn="l"/>
              </a:tabLst>
            </a:pPr>
            <a:r>
              <a:rPr dirty="0" baseline="-35714" sz="2100" spc="-75" i="1">
                <a:latin typeface="Times New Roman"/>
                <a:cs typeface="Times New Roman"/>
              </a:rPr>
              <a:t>k</a:t>
            </a:r>
            <a:r>
              <a:rPr dirty="0" baseline="-35714" sz="2100" i="1">
                <a:latin typeface="Times New Roman"/>
                <a:cs typeface="Times New Roman"/>
              </a:rPr>
              <a:t>	</a:t>
            </a:r>
            <a:r>
              <a:rPr dirty="0" sz="1400" spc="-25">
                <a:latin typeface="Times New Roman"/>
                <a:cs typeface="Times New Roman"/>
              </a:rPr>
              <a:t>C</a:t>
            </a:r>
            <a:r>
              <a:rPr dirty="0" baseline="-24305" sz="1200" spc="-37">
                <a:latin typeface="Times New Roman"/>
                <a:cs typeface="Times New Roman"/>
              </a:rPr>
              <a:t>0</a:t>
            </a:r>
            <a:r>
              <a:rPr dirty="0" baseline="-24305" sz="1200" spc="750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Times New Roman"/>
                <a:cs typeface="Times New Roman"/>
              </a:rPr>
              <a:t>C</a:t>
            </a:r>
            <a:r>
              <a:rPr dirty="0" baseline="-24305" sz="1200" spc="-75">
                <a:latin typeface="Times New Roman"/>
                <a:cs typeface="Times New Roman"/>
              </a:rPr>
              <a:t>1</a:t>
            </a:r>
            <a:endParaRPr baseline="-24305" sz="1200">
              <a:latin typeface="Times New Roman"/>
              <a:cs typeface="Times New Roman"/>
            </a:endParaRPr>
          </a:p>
          <a:p>
            <a:pPr marL="266700">
              <a:lnSpc>
                <a:spcPct val="100000"/>
              </a:lnSpc>
              <a:spcBef>
                <a:spcPts val="975"/>
              </a:spcBef>
              <a:tabLst>
                <a:tab pos="700405" algn="l"/>
                <a:tab pos="935355" algn="l"/>
              </a:tabLst>
            </a:pPr>
            <a:r>
              <a:rPr dirty="0" sz="1400" spc="-50">
                <a:latin typeface="Times New Roman"/>
                <a:cs typeface="Times New Roman"/>
              </a:rPr>
              <a:t>X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k</a:t>
            </a:r>
            <a:endParaRPr sz="1400">
              <a:latin typeface="Times New Roman"/>
              <a:cs typeface="Times New Roman"/>
            </a:endParaRPr>
          </a:p>
          <a:p>
            <a:pPr marL="288925">
              <a:lnSpc>
                <a:spcPct val="100000"/>
              </a:lnSpc>
              <a:spcBef>
                <a:spcPts val="335"/>
              </a:spcBef>
              <a:tabLst>
                <a:tab pos="533400" algn="l"/>
                <a:tab pos="781685" algn="l"/>
                <a:tab pos="1060450" algn="l"/>
              </a:tabLst>
            </a:pPr>
            <a:r>
              <a:rPr dirty="0" sz="1400" spc="-50">
                <a:latin typeface="Times New Roman"/>
                <a:cs typeface="Times New Roman"/>
              </a:rPr>
              <a:t>3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h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5">
                <a:latin typeface="Times New Roman"/>
                <a:cs typeface="Times New Roman"/>
              </a:rPr>
              <a:t>(1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35" i="1">
                <a:latin typeface="Times New Roman"/>
                <a:cs typeface="Times New Roman"/>
              </a:rPr>
              <a:t>k</a:t>
            </a:r>
            <a:r>
              <a:rPr dirty="0" sz="1400" spc="35">
                <a:latin typeface="Times New Roman"/>
                <a:cs typeface="Times New Roman"/>
              </a:rPr>
              <a:t>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51700" y="2805963"/>
            <a:ext cx="240665" cy="2413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40" i="1">
                <a:latin typeface="Times New Roman"/>
                <a:cs typeface="Times New Roman"/>
              </a:rPr>
              <a:t>Xn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22552" y="3252342"/>
            <a:ext cx="5511165" cy="8369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38100" marR="304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</a:t>
            </a:r>
            <a:r>
              <a:rPr dirty="0" baseline="-11904" sz="1050">
                <a:latin typeface="Microsoft Sans Serif"/>
                <a:cs typeface="Microsoft Sans Serif"/>
              </a:rPr>
              <a:t>AS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transcurrido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muerto </a:t>
            </a:r>
            <a:r>
              <a:rPr dirty="0" sz="1100">
                <a:latin typeface="Microsoft Sans Serif"/>
                <a:cs typeface="Microsoft Sans Serif"/>
              </a:rPr>
              <a:t>(mínimo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600 ms)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recuperación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“Transient </a:t>
            </a:r>
            <a:r>
              <a:rPr dirty="0" sz="1100">
                <a:latin typeface="Microsoft Sans Serif"/>
                <a:cs typeface="Microsoft Sans Serif"/>
              </a:rPr>
              <a:t>Recovery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Voltage”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(TRV);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entonces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cumplimiento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alguno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criterios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siguientes: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6" name="object 26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346213" y="4201795"/>
            <a:ext cx="3782033" cy="2038350"/>
          </a:xfrm>
          <a:prstGeom prst="rect">
            <a:avLst/>
          </a:prstGeom>
        </p:spPr>
      </p:pic>
      <p:sp>
        <p:nvSpPr>
          <p:cNvPr id="27" name="object 27" descr=""/>
          <p:cNvSpPr txBox="1"/>
          <p:nvPr/>
        </p:nvSpPr>
        <p:spPr>
          <a:xfrm>
            <a:off x="1247952" y="6341744"/>
            <a:ext cx="5461635" cy="203708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6985">
              <a:lnSpc>
                <a:spcPct val="960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intentos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arco,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obtenidos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ensayos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laboratorio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cadenas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kV;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propuestas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(algunas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teóricas)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incluidos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(reemplazando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sencillo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resistencia),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tendrían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arco </a:t>
            </a:r>
            <a:r>
              <a:rPr dirty="0" sz="1100">
                <a:latin typeface="Microsoft Sans Serif"/>
                <a:cs typeface="Microsoft Sans Serif"/>
              </a:rPr>
              <a:t>secundario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extingue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Kimbark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estudió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operando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forma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independiente,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inductancia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constante.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poseen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soporte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mecánico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confinan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campo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estos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entrehierros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mantener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relación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lineal </a:t>
            </a:r>
            <a:r>
              <a:rPr dirty="0" sz="1100">
                <a:latin typeface="Microsoft Sans Serif"/>
                <a:cs typeface="Microsoft Sans Serif"/>
              </a:rPr>
              <a:t>(inductancia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constante).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cerrados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reactores </a:t>
            </a:r>
            <a:r>
              <a:rPr dirty="0" sz="1100">
                <a:latin typeface="Microsoft Sans Serif"/>
                <a:cs typeface="Microsoft Sans Serif"/>
              </a:rPr>
              <a:t>mayores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300 MVAR),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múltiples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inductancia, </a:t>
            </a:r>
            <a:r>
              <a:rPr dirty="0" sz="1100">
                <a:latin typeface="Microsoft Sans Serif"/>
                <a:cs typeface="Microsoft Sans Serif"/>
              </a:rPr>
              <a:t>siendo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difícil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ellos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conseguir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sintonía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neutro.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100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85210" y="1979929"/>
            <a:ext cx="216408" cy="17221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32685" y="3106547"/>
            <a:ext cx="216407" cy="172211"/>
          </a:xfrm>
          <a:prstGeom prst="rect">
            <a:avLst/>
          </a:prstGeom>
        </p:spPr>
      </p:pic>
      <p:grpSp>
        <p:nvGrpSpPr>
          <p:cNvPr id="7" name="object 7" descr=""/>
          <p:cNvGrpSpPr/>
          <p:nvPr/>
        </p:nvGrpSpPr>
        <p:grpSpPr>
          <a:xfrm>
            <a:off x="1489202" y="3825875"/>
            <a:ext cx="128270" cy="381000"/>
            <a:chOff x="1489202" y="3825875"/>
            <a:chExt cx="128270" cy="381000"/>
          </a:xfrm>
        </p:grpSpPr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3825875"/>
              <a:ext cx="128015" cy="172212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202" y="4034663"/>
              <a:ext cx="128015" cy="172212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1247952" y="1166214"/>
            <a:ext cx="5461635" cy="344741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5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9.11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7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Perú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proyecto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390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cómo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trabajará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ejercicio.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hará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9.10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reactores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120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X</a:t>
            </a:r>
            <a:r>
              <a:rPr dirty="0" sz="1100">
                <a:latin typeface="Microsoft Sans Serif"/>
                <a:cs typeface="Microsoft Sans Serif"/>
              </a:rPr>
              <a:t>=2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),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constituidos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40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Mvar,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trasposiciones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ilustradas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41;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dividida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tramos </a:t>
            </a:r>
            <a:r>
              <a:rPr dirty="0" sz="1100">
                <a:latin typeface="Microsoft Sans Serif"/>
                <a:cs typeface="Microsoft Sans Serif"/>
              </a:rPr>
              <a:t>de 130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aplican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fallas en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 punto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transposición.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92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equivalentes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extremos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(Chimbote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izquierda,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Trujillo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derecha),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asuma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Icc3F</a:t>
            </a:r>
            <a:r>
              <a:rPr dirty="0" sz="1100">
                <a:latin typeface="Microsoft Sans Serif"/>
                <a:cs typeface="Microsoft Sans Serif"/>
              </a:rPr>
              <a:t>=10 </a:t>
            </a:r>
            <a:r>
              <a:rPr dirty="0" sz="1100" spc="-25">
                <a:latin typeface="Microsoft Sans Serif"/>
                <a:cs typeface="Microsoft Sans Serif"/>
              </a:rPr>
              <a:t>kA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Xcc</a:t>
            </a:r>
            <a:r>
              <a:rPr dirty="0" sz="1100">
                <a:latin typeface="Microsoft Sans Serif"/>
                <a:cs typeface="Microsoft Sans Serif"/>
              </a:rPr>
              <a:t>=28,8</a:t>
            </a:r>
            <a:r>
              <a:rPr dirty="0" sz="1100" spc="26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372110" marR="98425" indent="-360045">
              <a:lnSpc>
                <a:spcPct val="146400"/>
              </a:lnSpc>
            </a:pPr>
            <a:r>
              <a:rPr dirty="0" sz="1100">
                <a:latin typeface="Microsoft Sans Serif"/>
                <a:cs typeface="Microsoft Sans Serif"/>
              </a:rPr>
              <a:t>Para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tramo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1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km,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entregó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60 Hz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línea: </a:t>
            </a:r>
            <a:r>
              <a:rPr dirty="0" sz="1100">
                <a:latin typeface="Microsoft Sans Serif"/>
                <a:cs typeface="Microsoft Sans Serif"/>
              </a:rPr>
              <a:t>Secuencia cero: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3,45024E-</a:t>
            </a:r>
            <a:r>
              <a:rPr dirty="0" sz="1100">
                <a:latin typeface="Microsoft Sans Serif"/>
                <a:cs typeface="Microsoft Sans Serif"/>
              </a:rPr>
              <a:t>04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Mho/km.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Secuencias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positiva: </a:t>
            </a:r>
            <a:r>
              <a:rPr dirty="0" sz="1100" spc="-10">
                <a:latin typeface="Microsoft Sans Serif"/>
                <a:cs typeface="Microsoft Sans Serif"/>
              </a:rPr>
              <a:t>4,45837E-</a:t>
            </a:r>
            <a:r>
              <a:rPr dirty="0" sz="1100">
                <a:latin typeface="Microsoft Sans Serif"/>
                <a:cs typeface="Microsoft Sans Serif"/>
              </a:rPr>
              <a:t>04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Mho/km.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tanto: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757995" y="491487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6328" y="0"/>
                </a:lnTo>
              </a:path>
            </a:pathLst>
          </a:custGeom>
          <a:ln w="75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140992" y="4769175"/>
            <a:ext cx="311785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-45">
                <a:latin typeface="Times New Roman"/>
                <a:cs typeface="Times New Roman"/>
              </a:rPr>
              <a:t>0,77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28861" y="4615680"/>
            <a:ext cx="254635" cy="53022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5"/>
              </a:spcBef>
            </a:pPr>
            <a:r>
              <a:rPr dirty="0" sz="1400" spc="-25">
                <a:latin typeface="Times New Roman"/>
                <a:cs typeface="Times New Roman"/>
              </a:rPr>
              <a:t>C</a:t>
            </a:r>
            <a:r>
              <a:rPr dirty="0" baseline="-24305" sz="1200" spc="-37">
                <a:latin typeface="Times New Roman"/>
                <a:cs typeface="Times New Roman"/>
              </a:rPr>
              <a:t>0</a:t>
            </a:r>
            <a:endParaRPr baseline="-24305" sz="1200">
              <a:latin typeface="Times New Roman"/>
              <a:cs typeface="Times New Roman"/>
            </a:endParaRPr>
          </a:p>
          <a:p>
            <a:pPr marL="46990">
              <a:lnSpc>
                <a:spcPct val="100000"/>
              </a:lnSpc>
              <a:spcBef>
                <a:spcPts val="305"/>
              </a:spcBef>
            </a:pPr>
            <a:r>
              <a:rPr dirty="0" sz="1400" spc="-25">
                <a:latin typeface="Times New Roman"/>
                <a:cs typeface="Times New Roman"/>
              </a:rPr>
              <a:t>C</a:t>
            </a:r>
            <a:r>
              <a:rPr dirty="0" baseline="-24305" sz="1200" spc="-37">
                <a:latin typeface="Times New Roman"/>
                <a:cs typeface="Times New Roman"/>
              </a:rPr>
              <a:t>1</a:t>
            </a:r>
            <a:endParaRPr baseline="-24305" sz="1200">
              <a:latin typeface="Times New Roman"/>
              <a:cs typeface="Times New Roman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019884" y="4780803"/>
            <a:ext cx="182955" cy="217544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618442" y="4780803"/>
            <a:ext cx="182955" cy="217544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3474448" y="4769175"/>
            <a:ext cx="104139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-50" i="1">
                <a:latin typeface="Times New Roman"/>
                <a:cs typeface="Times New Roman"/>
              </a:rPr>
              <a:t>k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261515" y="5459970"/>
            <a:ext cx="1058545" cy="0"/>
          </a:xfrm>
          <a:custGeom>
            <a:avLst/>
            <a:gdLst/>
            <a:ahLst/>
            <a:cxnLst/>
            <a:rect l="l" t="t" r="r" b="b"/>
            <a:pathLst>
              <a:path w="1058545" h="0">
                <a:moveTo>
                  <a:pt x="0" y="0"/>
                </a:moveTo>
                <a:lnTo>
                  <a:pt x="1058055" y="0"/>
                </a:lnTo>
              </a:path>
            </a:pathLst>
          </a:custGeom>
          <a:ln w="75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4489524" y="5314288"/>
            <a:ext cx="480695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-10">
                <a:latin typeface="Times New Roman"/>
                <a:cs typeface="Times New Roman"/>
              </a:rPr>
              <a:t>47,9%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39571" y="5203349"/>
            <a:ext cx="904875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-10">
                <a:latin typeface="Times New Roman"/>
                <a:cs typeface="Times New Roman"/>
              </a:rPr>
              <a:t>2</a:t>
            </a:r>
            <a:r>
              <a:rPr dirty="0" sz="1400" spc="-22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*120</a:t>
            </a:r>
            <a:r>
              <a:rPr dirty="0" sz="1400" spc="-35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Mvar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29899" y="5452690"/>
            <a:ext cx="1098550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400" spc="-65">
                <a:latin typeface="Times New Roman"/>
                <a:cs typeface="Times New Roman"/>
              </a:rPr>
              <a:t>377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*</a:t>
            </a:r>
            <a:r>
              <a:rPr dirty="0" sz="1400" spc="-21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C</a:t>
            </a:r>
            <a:r>
              <a:rPr dirty="0" sz="1400" spc="320">
                <a:latin typeface="Times New Roman"/>
                <a:cs typeface="Times New Roman"/>
              </a:rPr>
              <a:t> </a:t>
            </a:r>
            <a:r>
              <a:rPr dirty="0" sz="1400" spc="-30">
                <a:latin typeface="Times New Roman"/>
                <a:cs typeface="Times New Roman"/>
              </a:rPr>
              <a:t>*500</a:t>
            </a:r>
            <a:r>
              <a:rPr dirty="0" sz="1400" spc="-105">
                <a:latin typeface="Times New Roman"/>
                <a:cs typeface="Times New Roman"/>
              </a:rPr>
              <a:t> </a:t>
            </a:r>
            <a:r>
              <a:rPr dirty="0" baseline="41666" sz="1200" spc="-75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365307" y="5326268"/>
            <a:ext cx="182945" cy="217177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22154" y="5326268"/>
            <a:ext cx="182945" cy="217177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2980162" y="5314288"/>
            <a:ext cx="114300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400" spc="-50" i="1">
                <a:latin typeface="Times New Roman"/>
                <a:cs typeface="Times New Roman"/>
              </a:rPr>
              <a:t>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313280" y="6039882"/>
            <a:ext cx="2890520" cy="0"/>
          </a:xfrm>
          <a:custGeom>
            <a:avLst/>
            <a:gdLst/>
            <a:ahLst/>
            <a:cxnLst/>
            <a:rect l="l" t="t" r="r" b="b"/>
            <a:pathLst>
              <a:path w="2890520" h="0">
                <a:moveTo>
                  <a:pt x="0" y="0"/>
                </a:moveTo>
                <a:lnTo>
                  <a:pt x="151110" y="0"/>
                </a:lnTo>
              </a:path>
              <a:path w="2890520" h="0">
                <a:moveTo>
                  <a:pt x="254767" y="0"/>
                </a:moveTo>
                <a:lnTo>
                  <a:pt x="945149" y="0"/>
                </a:lnTo>
              </a:path>
              <a:path w="2890520" h="0">
                <a:moveTo>
                  <a:pt x="1207516" y="0"/>
                </a:moveTo>
                <a:lnTo>
                  <a:pt x="1579696" y="0"/>
                </a:lnTo>
              </a:path>
              <a:path w="2890520" h="0">
                <a:moveTo>
                  <a:pt x="1683383" y="0"/>
                </a:moveTo>
                <a:lnTo>
                  <a:pt x="2890502" y="0"/>
                </a:lnTo>
              </a:path>
            </a:pathLst>
          </a:custGeom>
          <a:ln w="71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5445585" y="5891978"/>
            <a:ext cx="603885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400" spc="-10">
                <a:latin typeface="Times New Roman"/>
                <a:cs typeface="Times New Roman"/>
              </a:rPr>
              <a:t>595</a:t>
            </a:r>
            <a:r>
              <a:rPr dirty="0" sz="1400" spc="-10" i="1">
                <a:latin typeface="Times New Roman"/>
                <a:cs typeface="Times New Roman"/>
              </a:rPr>
              <a:t>ohm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24761" y="5891978"/>
            <a:ext cx="240029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400" spc="30" i="1">
                <a:latin typeface="Times New Roman"/>
                <a:cs typeface="Times New Roman"/>
              </a:rPr>
              <a:t>Xn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12696" y="5779127"/>
            <a:ext cx="565785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8760" algn="l"/>
              </a:tabLst>
            </a:pP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0">
                <a:latin typeface="Times New Roman"/>
                <a:cs typeface="Times New Roman"/>
              </a:rPr>
              <a:t>0,77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20027" y="5523133"/>
            <a:ext cx="393065" cy="4978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256540">
              <a:lnSpc>
                <a:spcPct val="100000"/>
              </a:lnSpc>
              <a:spcBef>
                <a:spcPts val="49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400" spc="-20">
                <a:latin typeface="Times New Roman"/>
                <a:cs typeface="Times New Roman"/>
              </a:rPr>
              <a:t>2000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34647" y="6032504"/>
            <a:ext cx="2876550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5110" algn="l"/>
                <a:tab pos="488315" algn="l"/>
                <a:tab pos="762000" algn="l"/>
                <a:tab pos="1330325" algn="l"/>
                <a:tab pos="1671320" algn="l"/>
                <a:tab pos="2221230" algn="l"/>
                <a:tab pos="2491740" algn="l"/>
              </a:tabLst>
            </a:pPr>
            <a:r>
              <a:rPr dirty="0" sz="1400" spc="-50">
                <a:latin typeface="Times New Roman"/>
                <a:cs typeface="Times New Roman"/>
              </a:rPr>
              <a:t>3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h</a:t>
            </a:r>
            <a:r>
              <a:rPr dirty="0" sz="1400" i="1">
                <a:latin typeface="Times New Roman"/>
                <a:cs typeface="Times New Roman"/>
              </a:rPr>
              <a:t>	</a:t>
            </a:r>
            <a:r>
              <a:rPr dirty="0" sz="1400" spc="-25">
                <a:latin typeface="Times New Roman"/>
                <a:cs typeface="Times New Roman"/>
              </a:rPr>
              <a:t>(1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35" i="1">
                <a:latin typeface="Times New Roman"/>
                <a:cs typeface="Times New Roman"/>
              </a:rPr>
              <a:t>k</a:t>
            </a:r>
            <a:r>
              <a:rPr dirty="0" sz="1400" spc="35">
                <a:latin typeface="Times New Roman"/>
                <a:cs typeface="Times New Roman"/>
              </a:rPr>
              <a:t>)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3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0">
                <a:latin typeface="Times New Roman"/>
                <a:cs typeface="Times New Roman"/>
              </a:rPr>
              <a:t>0,479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5">
                <a:latin typeface="Times New Roman"/>
                <a:cs typeface="Times New Roman"/>
              </a:rPr>
              <a:t>(1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20">
                <a:latin typeface="Times New Roman"/>
                <a:cs typeface="Times New Roman"/>
              </a:rPr>
              <a:t>0,77)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12540" y="5779127"/>
            <a:ext cx="756285" cy="2419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1800" algn="l"/>
                <a:tab pos="661035" algn="l"/>
              </a:tabLst>
            </a:pPr>
            <a:r>
              <a:rPr dirty="0" sz="1400" spc="-50">
                <a:latin typeface="Times New Roman"/>
                <a:cs typeface="Times New Roman"/>
              </a:rPr>
              <a:t>X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Times New Roman"/>
                <a:cs typeface="Times New Roman"/>
              </a:rPr>
              <a:t>1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 i="1">
                <a:latin typeface="Times New Roman"/>
                <a:cs typeface="Times New Roman"/>
              </a:rPr>
              <a:t>k</a:t>
            </a:r>
            <a:endParaRPr sz="1400">
              <a:latin typeface="Times New Roman"/>
              <a:cs typeface="Times New Roman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2173746" y="5784732"/>
            <a:ext cx="3362960" cy="520700"/>
            <a:chOff x="2173746" y="5784732"/>
            <a:chExt cx="3362960" cy="520700"/>
          </a:xfrm>
        </p:grpSpPr>
        <p:pic>
          <p:nvPicPr>
            <p:cNvPr id="32" name="object 3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27057" y="5903611"/>
              <a:ext cx="209463" cy="220725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15123" y="5957553"/>
              <a:ext cx="131190" cy="220725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15123" y="6084596"/>
              <a:ext cx="131190" cy="220725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15123" y="5784732"/>
              <a:ext cx="131190" cy="220725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21992" y="5957553"/>
              <a:ext cx="131190" cy="220725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21992" y="6084596"/>
              <a:ext cx="131190" cy="220725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21992" y="5784732"/>
              <a:ext cx="131190" cy="220725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2584" y="6044141"/>
              <a:ext cx="209463" cy="220725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31586" y="6044141"/>
              <a:ext cx="209463" cy="220725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7609" y="5790760"/>
              <a:ext cx="209463" cy="220725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381321" y="5903611"/>
              <a:ext cx="209463" cy="220725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69299" y="5957553"/>
              <a:ext cx="131190" cy="220725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69299" y="6084596"/>
              <a:ext cx="131190" cy="220725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69299" y="5784732"/>
              <a:ext cx="131190" cy="220725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493391" y="5957553"/>
              <a:ext cx="131190" cy="220725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493391" y="6084596"/>
              <a:ext cx="131190" cy="220725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93391" y="5784732"/>
              <a:ext cx="131190" cy="220725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69950" y="6044141"/>
              <a:ext cx="209463" cy="220725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698878" y="6044141"/>
              <a:ext cx="209463" cy="220725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846734" y="5790760"/>
              <a:ext cx="209463" cy="220725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173746" y="5903611"/>
              <a:ext cx="209463" cy="220725"/>
            </a:xfrm>
            <a:prstGeom prst="rect">
              <a:avLst/>
            </a:prstGeom>
          </p:spPr>
        </p:pic>
      </p:grpSp>
      <p:sp>
        <p:nvSpPr>
          <p:cNvPr id="53" name="object 53" descr=""/>
          <p:cNvSpPr txBox="1"/>
          <p:nvPr/>
        </p:nvSpPr>
        <p:spPr>
          <a:xfrm>
            <a:off x="1247952" y="6520053"/>
            <a:ext cx="5461635" cy="35369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modelado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pérdidas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factor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calidad </a:t>
            </a:r>
            <a:r>
              <a:rPr dirty="0" sz="1100">
                <a:latin typeface="Microsoft Sans Serif"/>
                <a:cs typeface="Microsoft Sans Serif"/>
              </a:rPr>
              <a:t>“Q”, que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define: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4045972" y="7179615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685" y="0"/>
                </a:lnTo>
              </a:path>
            </a:pathLst>
          </a:custGeom>
          <a:ln w="71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4045118" y="6884583"/>
            <a:ext cx="155575" cy="527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" marR="5080" indent="-1905">
              <a:lnSpc>
                <a:spcPct val="117700"/>
              </a:lnSpc>
              <a:spcBef>
                <a:spcPts val="95"/>
              </a:spcBef>
            </a:pPr>
            <a:r>
              <a:rPr dirty="0" sz="1400" spc="-50">
                <a:latin typeface="Times New Roman"/>
                <a:cs typeface="Times New Roman"/>
              </a:rPr>
              <a:t>X R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56" name="object 56" descr="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908497" y="7044612"/>
            <a:ext cx="209627" cy="218709"/>
          </a:xfrm>
          <a:prstGeom prst="rect">
            <a:avLst/>
          </a:prstGeom>
        </p:spPr>
      </p:pic>
      <p:sp>
        <p:nvSpPr>
          <p:cNvPr id="57" name="object 57" descr=""/>
          <p:cNvSpPr txBox="1"/>
          <p:nvPr/>
        </p:nvSpPr>
        <p:spPr>
          <a:xfrm>
            <a:off x="3727441" y="7032980"/>
            <a:ext cx="15557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50" i="1">
                <a:latin typeface="Times New Roman"/>
                <a:cs typeface="Times New Roman"/>
              </a:rPr>
              <a:t>Q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247952" y="7465923"/>
            <a:ext cx="546290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36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factor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calidad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mínimo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pedido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40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 spc="-25">
                <a:latin typeface="Microsoft Sans Serif"/>
                <a:cs typeface="Microsoft Sans Serif"/>
              </a:rPr>
              <a:t>50.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61" name="object 6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101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331914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simulación: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6669" y="1569397"/>
            <a:ext cx="5285948" cy="1936527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546850" y="4066666"/>
            <a:ext cx="219455" cy="17221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3569334"/>
            <a:ext cx="5460365" cy="998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635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44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9.11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gráficos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Rfalla</a:t>
            </a:r>
            <a:r>
              <a:rPr dirty="0" sz="1100">
                <a:latin typeface="Microsoft Sans Serif"/>
                <a:cs typeface="Microsoft Sans Serif"/>
              </a:rPr>
              <a:t>=5</a:t>
            </a:r>
            <a:r>
              <a:rPr dirty="0" sz="1100" spc="434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, </a:t>
            </a:r>
            <a:r>
              <a:rPr dirty="0" sz="1100">
                <a:latin typeface="Microsoft Sans Serif"/>
                <a:cs typeface="Microsoft Sans Serif"/>
              </a:rPr>
              <a:t>aplicada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transposición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“falla1”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t=0,1s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despejada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t=0,2s; la línea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intenta 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t=0,8 </a:t>
            </a:r>
            <a:r>
              <a:rPr dirty="0" sz="1100" spc="-25">
                <a:latin typeface="Microsoft Sans Serif"/>
                <a:cs typeface="Microsoft Sans Serif"/>
              </a:rPr>
              <a:t>s.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920624" y="5008099"/>
            <a:ext cx="4385945" cy="2729865"/>
            <a:chOff x="1920624" y="5008099"/>
            <a:chExt cx="4385945" cy="2729865"/>
          </a:xfrm>
        </p:grpSpPr>
        <p:sp>
          <p:nvSpPr>
            <p:cNvPr id="10" name="object 10" descr=""/>
            <p:cNvSpPr/>
            <p:nvPr/>
          </p:nvSpPr>
          <p:spPr>
            <a:xfrm>
              <a:off x="1925386" y="5012861"/>
              <a:ext cx="4371975" cy="2677160"/>
            </a:xfrm>
            <a:custGeom>
              <a:avLst/>
              <a:gdLst/>
              <a:ahLst/>
              <a:cxnLst/>
              <a:rect l="l" t="t" r="r" b="b"/>
              <a:pathLst>
                <a:path w="4371975" h="2677159">
                  <a:moveTo>
                    <a:pt x="0" y="2677018"/>
                  </a:moveTo>
                  <a:lnTo>
                    <a:pt x="4371349" y="2677018"/>
                  </a:lnTo>
                  <a:lnTo>
                    <a:pt x="4371349" y="0"/>
                  </a:lnTo>
                  <a:lnTo>
                    <a:pt x="0" y="0"/>
                  </a:lnTo>
                  <a:lnTo>
                    <a:pt x="0" y="2677018"/>
                  </a:lnTo>
                  <a:close/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930140" y="7694630"/>
              <a:ext cx="4371975" cy="38100"/>
            </a:xfrm>
            <a:custGeom>
              <a:avLst/>
              <a:gdLst/>
              <a:ahLst/>
              <a:cxnLst/>
              <a:rect l="l" t="t" r="r" b="b"/>
              <a:pathLst>
                <a:path w="4371975" h="38100">
                  <a:moveTo>
                    <a:pt x="0" y="0"/>
                  </a:moveTo>
                  <a:lnTo>
                    <a:pt x="0" y="38001"/>
                  </a:lnTo>
                </a:path>
                <a:path w="4371975" h="38100">
                  <a:moveTo>
                    <a:pt x="733240" y="0"/>
                  </a:moveTo>
                  <a:lnTo>
                    <a:pt x="733240" y="38001"/>
                  </a:lnTo>
                </a:path>
                <a:path w="4371975" h="38100">
                  <a:moveTo>
                    <a:pt x="1457220" y="0"/>
                  </a:moveTo>
                  <a:lnTo>
                    <a:pt x="1457220" y="38001"/>
                  </a:lnTo>
                </a:path>
                <a:path w="4371975" h="38100">
                  <a:moveTo>
                    <a:pt x="2190428" y="0"/>
                  </a:moveTo>
                  <a:lnTo>
                    <a:pt x="2190428" y="38001"/>
                  </a:lnTo>
                </a:path>
                <a:path w="4371975" h="38100">
                  <a:moveTo>
                    <a:pt x="2914193" y="0"/>
                  </a:moveTo>
                  <a:lnTo>
                    <a:pt x="2914193" y="38001"/>
                  </a:lnTo>
                </a:path>
                <a:path w="4371975" h="38100">
                  <a:moveTo>
                    <a:pt x="3647616" y="0"/>
                  </a:moveTo>
                  <a:lnTo>
                    <a:pt x="3647616" y="38001"/>
                  </a:lnTo>
                </a:path>
                <a:path w="4371975" h="38100">
                  <a:moveTo>
                    <a:pt x="4371382" y="0"/>
                  </a:moveTo>
                  <a:lnTo>
                    <a:pt x="4371382" y="38001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798365" y="7724670"/>
            <a:ext cx="46221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46125" algn="l"/>
                <a:tab pos="1469390" algn="l"/>
                <a:tab pos="2202815" algn="l"/>
                <a:tab pos="2926715" algn="l"/>
                <a:tab pos="3660140" algn="l"/>
                <a:tab pos="438340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855529" y="7753428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877853" y="5008131"/>
            <a:ext cx="3700145" cy="2691765"/>
            <a:chOff x="1877853" y="5008131"/>
            <a:chExt cx="3700145" cy="2691765"/>
          </a:xfrm>
        </p:grpSpPr>
        <p:sp>
          <p:nvSpPr>
            <p:cNvPr id="15" name="object 15" descr=""/>
            <p:cNvSpPr/>
            <p:nvPr/>
          </p:nvSpPr>
          <p:spPr>
            <a:xfrm>
              <a:off x="2658659" y="5012894"/>
              <a:ext cx="2914650" cy="2677160"/>
            </a:xfrm>
            <a:custGeom>
              <a:avLst/>
              <a:gdLst/>
              <a:ahLst/>
              <a:cxnLst/>
              <a:rect l="l" t="t" r="r" b="b"/>
              <a:pathLst>
                <a:path w="2914650" h="2677159">
                  <a:moveTo>
                    <a:pt x="0" y="0"/>
                  </a:moveTo>
                  <a:lnTo>
                    <a:pt x="0" y="2676985"/>
                  </a:lnTo>
                </a:path>
                <a:path w="2914650" h="2677159">
                  <a:moveTo>
                    <a:pt x="723980" y="0"/>
                  </a:moveTo>
                  <a:lnTo>
                    <a:pt x="723980" y="2676985"/>
                  </a:lnTo>
                </a:path>
                <a:path w="2914650" h="2677159">
                  <a:moveTo>
                    <a:pt x="1457188" y="0"/>
                  </a:moveTo>
                  <a:lnTo>
                    <a:pt x="1457188" y="2676985"/>
                  </a:lnTo>
                </a:path>
                <a:path w="2914650" h="2677159">
                  <a:moveTo>
                    <a:pt x="2180846" y="0"/>
                  </a:moveTo>
                  <a:lnTo>
                    <a:pt x="2180846" y="2676985"/>
                  </a:lnTo>
                </a:path>
                <a:path w="2914650" h="2677159">
                  <a:moveTo>
                    <a:pt x="2914376" y="0"/>
                  </a:moveTo>
                  <a:lnTo>
                    <a:pt x="2914376" y="2676985"/>
                  </a:lnTo>
                </a:path>
              </a:pathLst>
            </a:custGeom>
            <a:ln w="950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882615" y="5017611"/>
              <a:ext cx="38100" cy="2677160"/>
            </a:xfrm>
            <a:custGeom>
              <a:avLst/>
              <a:gdLst/>
              <a:ahLst/>
              <a:cxnLst/>
              <a:rect l="l" t="t" r="r" b="b"/>
              <a:pathLst>
                <a:path w="38100" h="2677159">
                  <a:moveTo>
                    <a:pt x="38017" y="2677018"/>
                  </a:moveTo>
                  <a:lnTo>
                    <a:pt x="0" y="2677018"/>
                  </a:lnTo>
                </a:path>
                <a:path w="38100" h="2677159">
                  <a:moveTo>
                    <a:pt x="38017" y="2229272"/>
                  </a:moveTo>
                  <a:lnTo>
                    <a:pt x="0" y="2229272"/>
                  </a:lnTo>
                </a:path>
                <a:path w="38100" h="2677159">
                  <a:moveTo>
                    <a:pt x="38017" y="1781569"/>
                  </a:moveTo>
                  <a:lnTo>
                    <a:pt x="0" y="1781569"/>
                  </a:lnTo>
                </a:path>
                <a:path w="38100" h="2677159">
                  <a:moveTo>
                    <a:pt x="38017" y="1343334"/>
                  </a:moveTo>
                  <a:lnTo>
                    <a:pt x="0" y="1343334"/>
                  </a:lnTo>
                </a:path>
                <a:path w="38100" h="2677159">
                  <a:moveTo>
                    <a:pt x="38017" y="895556"/>
                  </a:moveTo>
                  <a:lnTo>
                    <a:pt x="0" y="895556"/>
                  </a:lnTo>
                </a:path>
                <a:path w="38100" h="2677159">
                  <a:moveTo>
                    <a:pt x="38017" y="447778"/>
                  </a:moveTo>
                  <a:lnTo>
                    <a:pt x="0" y="447778"/>
                  </a:lnTo>
                </a:path>
                <a:path w="38100" h="2677159">
                  <a:moveTo>
                    <a:pt x="38017" y="0"/>
                  </a:moveTo>
                  <a:lnTo>
                    <a:pt x="0" y="0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541193" y="4924009"/>
            <a:ext cx="371475" cy="283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6355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3000</a:t>
            </a:r>
            <a:endParaRPr sz="900">
              <a:latin typeface="Microsoft Sans Serif"/>
              <a:cs typeface="Microsoft Sans Serif"/>
            </a:endParaRPr>
          </a:p>
          <a:p>
            <a:pPr marL="50800" marR="5080" indent="180340">
              <a:lnSpc>
                <a:spcPts val="1800"/>
              </a:lnSpc>
              <a:spcBef>
                <a:spcPts val="100"/>
              </a:spcBef>
            </a:pPr>
            <a:r>
              <a:rPr dirty="0" sz="900" spc="-45">
                <a:latin typeface="Microsoft Sans Serif"/>
                <a:cs typeface="Microsoft Sans Serif"/>
              </a:rPr>
              <a:t>[A]</a:t>
            </a:r>
            <a:r>
              <a:rPr dirty="0" sz="900" spc="-20">
                <a:latin typeface="Microsoft Sans Serif"/>
                <a:cs typeface="Microsoft Sans Serif"/>
              </a:rPr>
              <a:t> 2000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6355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1000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1000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2000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3000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925386" y="5079447"/>
            <a:ext cx="4380888" cy="2534185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1287525" y="7854268"/>
            <a:ext cx="5378450" cy="57785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247015">
              <a:lnSpc>
                <a:spcPct val="100000"/>
              </a:lnSpc>
              <a:spcBef>
                <a:spcPts val="455"/>
              </a:spcBef>
              <a:tabLst>
                <a:tab pos="2589530" algn="l"/>
                <a:tab pos="3580765" algn="l"/>
              </a:tabLst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ejemplo911.pl4;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9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90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c:ENVIOA-X0001A</a:t>
            </a:r>
            <a:r>
              <a:rPr dirty="0" sz="8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800" spc="-25">
                <a:solidFill>
                  <a:srgbClr val="008000"/>
                </a:solidFill>
                <a:latin typeface="Microsoft Sans Serif"/>
                <a:cs typeface="Microsoft Sans Serif"/>
              </a:rPr>
              <a:t>c:ENVIOB-</a:t>
            </a:r>
            <a:r>
              <a:rPr dirty="0" sz="800" spc="-10">
                <a:solidFill>
                  <a:srgbClr val="008000"/>
                </a:solidFill>
                <a:latin typeface="Microsoft Sans Serif"/>
                <a:cs typeface="Microsoft Sans Serif"/>
              </a:rPr>
              <a:t>X0001B</a:t>
            </a:r>
            <a:r>
              <a:rPr dirty="0" sz="800">
                <a:solidFill>
                  <a:srgbClr val="008000"/>
                </a:solidFill>
                <a:latin typeface="Microsoft Sans Serif"/>
                <a:cs typeface="Microsoft Sans Serif"/>
              </a:rPr>
              <a:t>	</a:t>
            </a:r>
            <a:r>
              <a:rPr dirty="0" sz="800" spc="-30">
                <a:solidFill>
                  <a:srgbClr val="0000FF"/>
                </a:solidFill>
                <a:latin typeface="Microsoft Sans Serif"/>
                <a:cs typeface="Microsoft Sans Serif"/>
              </a:rPr>
              <a:t>c:ENVIOC-</a:t>
            </a:r>
            <a:r>
              <a:rPr dirty="0" sz="80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800">
              <a:latin typeface="Microsoft Sans Serif"/>
              <a:cs typeface="Microsoft Sans Serif"/>
            </a:endParaRPr>
          </a:p>
          <a:p>
            <a:pPr marL="2087245" marR="5080" indent="-2074545">
              <a:lnSpc>
                <a:spcPts val="126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9-</a:t>
            </a:r>
            <a:r>
              <a:rPr dirty="0" sz="1100">
                <a:latin typeface="Microsoft Sans Serif"/>
                <a:cs typeface="Microsoft Sans Serif"/>
              </a:rPr>
              <a:t>45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 entra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línea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Chimbote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(sin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 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102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854095" y="1397489"/>
            <a:ext cx="4447540" cy="2729865"/>
            <a:chOff x="1854095" y="1397489"/>
            <a:chExt cx="4447540" cy="2729865"/>
          </a:xfrm>
        </p:grpSpPr>
        <p:sp>
          <p:nvSpPr>
            <p:cNvPr id="6" name="object 6" descr=""/>
            <p:cNvSpPr/>
            <p:nvPr/>
          </p:nvSpPr>
          <p:spPr>
            <a:xfrm>
              <a:off x="1858858" y="1402251"/>
              <a:ext cx="4438015" cy="2677160"/>
            </a:xfrm>
            <a:custGeom>
              <a:avLst/>
              <a:gdLst/>
              <a:ahLst/>
              <a:cxnLst/>
              <a:rect l="l" t="t" r="r" b="b"/>
              <a:pathLst>
                <a:path w="4438015" h="2677160">
                  <a:moveTo>
                    <a:pt x="0" y="2677018"/>
                  </a:moveTo>
                  <a:lnTo>
                    <a:pt x="4437878" y="2677018"/>
                  </a:lnTo>
                  <a:lnTo>
                    <a:pt x="4437878" y="0"/>
                  </a:lnTo>
                  <a:lnTo>
                    <a:pt x="0" y="0"/>
                  </a:lnTo>
                  <a:lnTo>
                    <a:pt x="0" y="2677018"/>
                  </a:lnTo>
                  <a:close/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863612" y="4084019"/>
              <a:ext cx="3695700" cy="38100"/>
            </a:xfrm>
            <a:custGeom>
              <a:avLst/>
              <a:gdLst/>
              <a:ahLst/>
              <a:cxnLst/>
              <a:rect l="l" t="t" r="r" b="b"/>
              <a:pathLst>
                <a:path w="3695700" h="38100">
                  <a:moveTo>
                    <a:pt x="0" y="0"/>
                  </a:moveTo>
                  <a:lnTo>
                    <a:pt x="0" y="38001"/>
                  </a:lnTo>
                </a:path>
                <a:path w="3695700" h="38100">
                  <a:moveTo>
                    <a:pt x="742683" y="0"/>
                  </a:moveTo>
                  <a:lnTo>
                    <a:pt x="742683" y="38001"/>
                  </a:lnTo>
                </a:path>
                <a:path w="3695700" h="38100">
                  <a:moveTo>
                    <a:pt x="1475998" y="0"/>
                  </a:moveTo>
                  <a:lnTo>
                    <a:pt x="1475998" y="38001"/>
                  </a:lnTo>
                </a:path>
                <a:path w="3695700" h="38100">
                  <a:moveTo>
                    <a:pt x="2218971" y="0"/>
                  </a:moveTo>
                  <a:lnTo>
                    <a:pt x="2218971" y="38001"/>
                  </a:lnTo>
                </a:path>
                <a:path w="3695700" h="38100">
                  <a:moveTo>
                    <a:pt x="2961729" y="0"/>
                  </a:moveTo>
                  <a:lnTo>
                    <a:pt x="2961729" y="38001"/>
                  </a:lnTo>
                </a:path>
                <a:path w="3695700" h="38100">
                  <a:moveTo>
                    <a:pt x="3695152" y="0"/>
                  </a:moveTo>
                  <a:lnTo>
                    <a:pt x="3695152" y="38001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731826" y="4114060"/>
            <a:ext cx="39458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55015" algn="l"/>
                <a:tab pos="1488440" algn="l"/>
                <a:tab pos="2231390" algn="l"/>
                <a:tab pos="2974340" algn="l"/>
                <a:tab pos="370776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6301522" y="4084020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8001"/>
                </a:lnTo>
              </a:path>
            </a:pathLst>
          </a:custGeom>
          <a:ln w="95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6169715" y="4114060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45978" y="4142818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811056" y="1397521"/>
            <a:ext cx="3747770" cy="2691765"/>
            <a:chOff x="1811056" y="1397521"/>
            <a:chExt cx="3747770" cy="2691765"/>
          </a:xfrm>
        </p:grpSpPr>
        <p:sp>
          <p:nvSpPr>
            <p:cNvPr id="13" name="object 13" descr=""/>
            <p:cNvSpPr/>
            <p:nvPr/>
          </p:nvSpPr>
          <p:spPr>
            <a:xfrm>
              <a:off x="2601573" y="1402283"/>
              <a:ext cx="2952750" cy="2677160"/>
            </a:xfrm>
            <a:custGeom>
              <a:avLst/>
              <a:gdLst/>
              <a:ahLst/>
              <a:cxnLst/>
              <a:rect l="l" t="t" r="r" b="b"/>
              <a:pathLst>
                <a:path w="2952750" h="2677160">
                  <a:moveTo>
                    <a:pt x="0" y="0"/>
                  </a:moveTo>
                  <a:lnTo>
                    <a:pt x="0" y="2676985"/>
                  </a:lnTo>
                </a:path>
                <a:path w="2952750" h="2677160">
                  <a:moveTo>
                    <a:pt x="733208" y="0"/>
                  </a:moveTo>
                  <a:lnTo>
                    <a:pt x="733208" y="2676985"/>
                  </a:lnTo>
                </a:path>
                <a:path w="2952750" h="2677160">
                  <a:moveTo>
                    <a:pt x="1476180" y="0"/>
                  </a:moveTo>
                  <a:lnTo>
                    <a:pt x="1476180" y="2676985"/>
                  </a:lnTo>
                </a:path>
                <a:path w="2952750" h="2677160">
                  <a:moveTo>
                    <a:pt x="2218939" y="0"/>
                  </a:moveTo>
                  <a:lnTo>
                    <a:pt x="2218939" y="2676985"/>
                  </a:lnTo>
                </a:path>
                <a:path w="2952750" h="2677160">
                  <a:moveTo>
                    <a:pt x="2952469" y="0"/>
                  </a:moveTo>
                  <a:lnTo>
                    <a:pt x="2952469" y="2676985"/>
                  </a:lnTo>
                </a:path>
              </a:pathLst>
            </a:custGeom>
            <a:ln w="950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815818" y="1407001"/>
              <a:ext cx="38100" cy="2677160"/>
            </a:xfrm>
            <a:custGeom>
              <a:avLst/>
              <a:gdLst/>
              <a:ahLst/>
              <a:cxnLst/>
              <a:rect l="l" t="t" r="r" b="b"/>
              <a:pathLst>
                <a:path w="38100" h="2677160">
                  <a:moveTo>
                    <a:pt x="38017" y="2677018"/>
                  </a:moveTo>
                  <a:lnTo>
                    <a:pt x="0" y="2677018"/>
                  </a:lnTo>
                </a:path>
                <a:path w="38100" h="2677160">
                  <a:moveTo>
                    <a:pt x="38017" y="2343522"/>
                  </a:moveTo>
                  <a:lnTo>
                    <a:pt x="0" y="2343522"/>
                  </a:lnTo>
                </a:path>
                <a:path w="38100" h="2677160">
                  <a:moveTo>
                    <a:pt x="38017" y="2010015"/>
                  </a:moveTo>
                  <a:lnTo>
                    <a:pt x="0" y="2010015"/>
                  </a:lnTo>
                </a:path>
                <a:path w="38100" h="2677160">
                  <a:moveTo>
                    <a:pt x="38017" y="1676487"/>
                  </a:moveTo>
                  <a:lnTo>
                    <a:pt x="0" y="1676487"/>
                  </a:lnTo>
                </a:path>
                <a:path w="38100" h="2677160">
                  <a:moveTo>
                    <a:pt x="38017" y="1343334"/>
                  </a:moveTo>
                  <a:lnTo>
                    <a:pt x="0" y="1343334"/>
                  </a:lnTo>
                </a:path>
                <a:path w="38100" h="2677160">
                  <a:moveTo>
                    <a:pt x="38017" y="1000316"/>
                  </a:moveTo>
                  <a:lnTo>
                    <a:pt x="0" y="1000316"/>
                  </a:lnTo>
                </a:path>
                <a:path w="38100" h="2677160">
                  <a:moveTo>
                    <a:pt x="38017" y="666734"/>
                  </a:moveTo>
                  <a:lnTo>
                    <a:pt x="0" y="666734"/>
                  </a:lnTo>
                </a:path>
                <a:path w="38100" h="2677160">
                  <a:moveTo>
                    <a:pt x="38017" y="333260"/>
                  </a:moveTo>
                  <a:lnTo>
                    <a:pt x="0" y="333260"/>
                  </a:lnTo>
                </a:path>
                <a:path w="38100" h="2677160">
                  <a:moveTo>
                    <a:pt x="38017" y="0"/>
                  </a:moveTo>
                  <a:lnTo>
                    <a:pt x="0" y="0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541193" y="1288587"/>
            <a:ext cx="304800" cy="28644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50800" marR="5080">
              <a:lnSpc>
                <a:spcPct val="121600"/>
              </a:lnSpc>
              <a:spcBef>
                <a:spcPts val="60"/>
              </a:spcBef>
            </a:pPr>
            <a:r>
              <a:rPr dirty="0" sz="900" spc="-25">
                <a:latin typeface="Microsoft Sans Serif"/>
                <a:cs typeface="Microsoft Sans Serif"/>
              </a:rPr>
              <a:t>500 </a:t>
            </a:r>
            <a:r>
              <a:rPr dirty="0" sz="900" spc="-20">
                <a:latin typeface="Microsoft Sans Serif"/>
                <a:cs typeface="Microsoft Sans Serif"/>
              </a:rPr>
              <a:t>[kV] 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572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5720">
              <a:lnSpc>
                <a:spcPct val="100000"/>
              </a:lnSpc>
              <a:spcBef>
                <a:spcPts val="5"/>
              </a:spcBef>
            </a:pP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8895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125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375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4953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5">
                <a:latin typeface="Microsoft Sans Serif"/>
                <a:cs typeface="Microsoft Sans Serif"/>
              </a:rPr>
              <a:t>500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858858" y="1602333"/>
            <a:ext cx="4433570" cy="2286635"/>
            <a:chOff x="1858858" y="1602333"/>
            <a:chExt cx="4433570" cy="2286635"/>
          </a:xfrm>
        </p:grpSpPr>
        <p:sp>
          <p:nvSpPr>
            <p:cNvPr id="17" name="object 17" descr=""/>
            <p:cNvSpPr/>
            <p:nvPr/>
          </p:nvSpPr>
          <p:spPr>
            <a:xfrm>
              <a:off x="1858858" y="1735544"/>
              <a:ext cx="4418965" cy="2010410"/>
            </a:xfrm>
            <a:custGeom>
              <a:avLst/>
              <a:gdLst/>
              <a:ahLst/>
              <a:cxnLst/>
              <a:rect l="l" t="t" r="r" b="b"/>
              <a:pathLst>
                <a:path w="4418965" h="2010410">
                  <a:moveTo>
                    <a:pt x="0" y="2010229"/>
                  </a:moveTo>
                  <a:lnTo>
                    <a:pt x="4418842" y="2010229"/>
                  </a:lnTo>
                </a:path>
                <a:path w="4418965" h="2010410">
                  <a:moveTo>
                    <a:pt x="0" y="1676733"/>
                  </a:moveTo>
                  <a:lnTo>
                    <a:pt x="4418842" y="1676733"/>
                  </a:lnTo>
                </a:path>
                <a:path w="4418965" h="2010410">
                  <a:moveTo>
                    <a:pt x="0" y="1343226"/>
                  </a:moveTo>
                  <a:lnTo>
                    <a:pt x="4418842" y="1343226"/>
                  </a:lnTo>
                </a:path>
                <a:path w="4418965" h="2010410">
                  <a:moveTo>
                    <a:pt x="0" y="1009966"/>
                  </a:moveTo>
                  <a:lnTo>
                    <a:pt x="4418842" y="1009966"/>
                  </a:lnTo>
                </a:path>
                <a:path w="4418965" h="2010410">
                  <a:moveTo>
                    <a:pt x="0" y="666949"/>
                  </a:moveTo>
                  <a:lnTo>
                    <a:pt x="4418842" y="666949"/>
                  </a:lnTo>
                </a:path>
                <a:path w="4418965" h="2010410">
                  <a:moveTo>
                    <a:pt x="0" y="333474"/>
                  </a:moveTo>
                  <a:lnTo>
                    <a:pt x="4418842" y="333474"/>
                  </a:lnTo>
                </a:path>
                <a:path w="4418965" h="2010410">
                  <a:moveTo>
                    <a:pt x="0" y="0"/>
                  </a:moveTo>
                  <a:lnTo>
                    <a:pt x="4418842" y="0"/>
                  </a:lnTo>
                </a:path>
              </a:pathLst>
            </a:custGeom>
            <a:ln w="950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58848" y="16023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8115" y="1384"/>
                  </a:lnTo>
                  <a:lnTo>
                    <a:pt x="4762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63612" y="1607086"/>
              <a:ext cx="95250" cy="2029460"/>
            </a:xfrm>
            <a:custGeom>
              <a:avLst/>
              <a:gdLst/>
              <a:ahLst/>
              <a:cxnLst/>
              <a:rect l="l" t="t" r="r" b="b"/>
              <a:pathLst>
                <a:path w="95250" h="2029460">
                  <a:moveTo>
                    <a:pt x="0" y="0"/>
                  </a:moveTo>
                  <a:lnTo>
                    <a:pt x="9496" y="18979"/>
                  </a:lnTo>
                </a:path>
                <a:path w="95250" h="2029460">
                  <a:moveTo>
                    <a:pt x="9496" y="28415"/>
                  </a:moveTo>
                  <a:lnTo>
                    <a:pt x="19003" y="95217"/>
                  </a:lnTo>
                </a:path>
                <a:path w="95250" h="2029460">
                  <a:moveTo>
                    <a:pt x="19003" y="104653"/>
                  </a:moveTo>
                  <a:lnTo>
                    <a:pt x="28510" y="352453"/>
                  </a:lnTo>
                </a:path>
                <a:path w="95250" h="2029460">
                  <a:moveTo>
                    <a:pt x="28510" y="361996"/>
                  </a:moveTo>
                  <a:lnTo>
                    <a:pt x="57021" y="962251"/>
                  </a:lnTo>
                </a:path>
                <a:path w="95250" h="2029460">
                  <a:moveTo>
                    <a:pt x="57021" y="971687"/>
                  </a:moveTo>
                  <a:lnTo>
                    <a:pt x="95049" y="2029187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53909" y="3564772"/>
              <a:ext cx="66794" cy="323739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2015951" y="1835586"/>
              <a:ext cx="66675" cy="1724660"/>
            </a:xfrm>
            <a:custGeom>
              <a:avLst/>
              <a:gdLst/>
              <a:ahLst/>
              <a:cxnLst/>
              <a:rect l="l" t="t" r="r" b="b"/>
              <a:pathLst>
                <a:path w="66675" h="1724660">
                  <a:moveTo>
                    <a:pt x="0" y="1724438"/>
                  </a:moveTo>
                  <a:lnTo>
                    <a:pt x="28521" y="1143142"/>
                  </a:lnTo>
                </a:path>
                <a:path w="66675" h="1724660">
                  <a:moveTo>
                    <a:pt x="28521" y="1133706"/>
                  </a:moveTo>
                  <a:lnTo>
                    <a:pt x="66539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77738" y="1602335"/>
              <a:ext cx="66805" cy="342978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2139791" y="1949997"/>
              <a:ext cx="95250" cy="1924685"/>
            </a:xfrm>
            <a:custGeom>
              <a:avLst/>
              <a:gdLst/>
              <a:ahLst/>
              <a:cxnLst/>
              <a:rect l="l" t="t" r="r" b="b"/>
              <a:pathLst>
                <a:path w="95250" h="1924685">
                  <a:moveTo>
                    <a:pt x="0" y="0"/>
                  </a:moveTo>
                  <a:lnTo>
                    <a:pt x="28510" y="590496"/>
                  </a:lnTo>
                </a:path>
                <a:path w="95250" h="1924685">
                  <a:moveTo>
                    <a:pt x="28510" y="600039"/>
                  </a:moveTo>
                  <a:lnTo>
                    <a:pt x="66528" y="1667019"/>
                  </a:lnTo>
                </a:path>
                <a:path w="95250" h="1924685">
                  <a:moveTo>
                    <a:pt x="66528" y="1676519"/>
                  </a:moveTo>
                  <a:lnTo>
                    <a:pt x="85542" y="1867275"/>
                  </a:lnTo>
                </a:path>
                <a:path w="95250" h="1924685">
                  <a:moveTo>
                    <a:pt x="85542" y="1876775"/>
                  </a:moveTo>
                  <a:lnTo>
                    <a:pt x="95049" y="192426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230081" y="38790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234840" y="1854779"/>
              <a:ext cx="95885" cy="2029460"/>
            </a:xfrm>
            <a:custGeom>
              <a:avLst/>
              <a:gdLst/>
              <a:ahLst/>
              <a:cxnLst/>
              <a:rect l="l" t="t" r="r" b="b"/>
              <a:pathLst>
                <a:path w="95885" h="2029460">
                  <a:moveTo>
                    <a:pt x="0" y="2028983"/>
                  </a:moveTo>
                  <a:lnTo>
                    <a:pt x="9507" y="2009983"/>
                  </a:lnTo>
                </a:path>
                <a:path w="95885" h="2029460">
                  <a:moveTo>
                    <a:pt x="9507" y="2000493"/>
                  </a:moveTo>
                  <a:lnTo>
                    <a:pt x="19014" y="1933734"/>
                  </a:lnTo>
                </a:path>
                <a:path w="95885" h="2029460">
                  <a:moveTo>
                    <a:pt x="19014" y="1924234"/>
                  </a:moveTo>
                  <a:lnTo>
                    <a:pt x="28510" y="1676487"/>
                  </a:lnTo>
                </a:path>
                <a:path w="95885" h="2029460">
                  <a:moveTo>
                    <a:pt x="28510" y="1666986"/>
                  </a:moveTo>
                  <a:lnTo>
                    <a:pt x="57300" y="1067011"/>
                  </a:lnTo>
                </a:path>
                <a:path w="95885" h="2029460">
                  <a:moveTo>
                    <a:pt x="57300" y="1057253"/>
                  </a:moveTo>
                  <a:lnTo>
                    <a:pt x="9531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25406" y="1602337"/>
              <a:ext cx="66537" cy="323675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2387191" y="1930803"/>
              <a:ext cx="67310" cy="1724660"/>
            </a:xfrm>
            <a:custGeom>
              <a:avLst/>
              <a:gdLst/>
              <a:ahLst/>
              <a:cxnLst/>
              <a:rect l="l" t="t" r="r" b="b"/>
              <a:pathLst>
                <a:path w="67310" h="1724660">
                  <a:moveTo>
                    <a:pt x="0" y="0"/>
                  </a:moveTo>
                  <a:lnTo>
                    <a:pt x="19271" y="581275"/>
                  </a:lnTo>
                </a:path>
                <a:path w="67310" h="1724660">
                  <a:moveTo>
                    <a:pt x="19271" y="590711"/>
                  </a:moveTo>
                  <a:lnTo>
                    <a:pt x="66796" y="172447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49235" y="3545772"/>
              <a:ext cx="66537" cy="342742"/>
            </a:xfrm>
            <a:prstGeom prst="rect">
              <a:avLst/>
            </a:prstGeom>
          </p:spPr>
        </p:pic>
        <p:sp>
          <p:nvSpPr>
            <p:cNvPr id="29" name="object 29" descr=""/>
            <p:cNvSpPr/>
            <p:nvPr/>
          </p:nvSpPr>
          <p:spPr>
            <a:xfrm>
              <a:off x="2511019" y="1616522"/>
              <a:ext cx="86360" cy="1924685"/>
            </a:xfrm>
            <a:custGeom>
              <a:avLst/>
              <a:gdLst/>
              <a:ahLst/>
              <a:cxnLst/>
              <a:rect l="l" t="t" r="r" b="b"/>
              <a:pathLst>
                <a:path w="86360" h="1924685">
                  <a:moveTo>
                    <a:pt x="0" y="1924244"/>
                  </a:moveTo>
                  <a:lnTo>
                    <a:pt x="28778" y="1333791"/>
                  </a:lnTo>
                </a:path>
                <a:path w="86360" h="1924685">
                  <a:moveTo>
                    <a:pt x="28778" y="1324247"/>
                  </a:moveTo>
                  <a:lnTo>
                    <a:pt x="66807" y="257236"/>
                  </a:lnTo>
                </a:path>
                <a:path w="86360" h="1924685">
                  <a:moveTo>
                    <a:pt x="66807" y="247800"/>
                  </a:moveTo>
                  <a:lnTo>
                    <a:pt x="76303" y="57258"/>
                  </a:lnTo>
                </a:path>
                <a:path w="86360" h="1924685">
                  <a:moveTo>
                    <a:pt x="76303" y="47501"/>
                  </a:moveTo>
                  <a:lnTo>
                    <a:pt x="85832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92095" y="1602345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18948" y="4749"/>
                  </a:moveTo>
                  <a:lnTo>
                    <a:pt x="17551" y="1384"/>
                  </a:lnTo>
                  <a:lnTo>
                    <a:pt x="14198" y="0"/>
                  </a:lnTo>
                  <a:lnTo>
                    <a:pt x="10833" y="1384"/>
                  </a:lnTo>
                  <a:lnTo>
                    <a:pt x="9461" y="4673"/>
                  </a:lnTo>
                  <a:lnTo>
                    <a:pt x="8115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61" y="4838"/>
                  </a:lnTo>
                  <a:lnTo>
                    <a:pt x="10833" y="8102"/>
                  </a:lnTo>
                  <a:lnTo>
                    <a:pt x="14198" y="9499"/>
                  </a:lnTo>
                  <a:lnTo>
                    <a:pt x="17551" y="8102"/>
                  </a:lnTo>
                  <a:lnTo>
                    <a:pt x="18948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606295" y="1607086"/>
              <a:ext cx="95885" cy="2029460"/>
            </a:xfrm>
            <a:custGeom>
              <a:avLst/>
              <a:gdLst/>
              <a:ahLst/>
              <a:cxnLst/>
              <a:rect l="l" t="t" r="r" b="b"/>
              <a:pathLst>
                <a:path w="95885" h="2029460">
                  <a:moveTo>
                    <a:pt x="0" y="0"/>
                  </a:moveTo>
                  <a:lnTo>
                    <a:pt x="9550" y="18979"/>
                  </a:lnTo>
                </a:path>
                <a:path w="95885" h="2029460">
                  <a:moveTo>
                    <a:pt x="9550" y="28415"/>
                  </a:moveTo>
                  <a:lnTo>
                    <a:pt x="19100" y="95217"/>
                  </a:lnTo>
                </a:path>
                <a:path w="95885" h="2029460">
                  <a:moveTo>
                    <a:pt x="19100" y="104653"/>
                  </a:moveTo>
                  <a:lnTo>
                    <a:pt x="28542" y="352453"/>
                  </a:lnTo>
                </a:path>
                <a:path w="95885" h="2029460">
                  <a:moveTo>
                    <a:pt x="28542" y="361996"/>
                  </a:moveTo>
                  <a:lnTo>
                    <a:pt x="57085" y="962251"/>
                  </a:lnTo>
                </a:path>
                <a:path w="95885" h="2029460">
                  <a:moveTo>
                    <a:pt x="57085" y="971687"/>
                  </a:moveTo>
                  <a:lnTo>
                    <a:pt x="95393" y="2029187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96935" y="3574273"/>
              <a:ext cx="66483" cy="314239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2758666" y="1835586"/>
              <a:ext cx="67310" cy="1734185"/>
            </a:xfrm>
            <a:custGeom>
              <a:avLst/>
              <a:gdLst/>
              <a:ahLst/>
              <a:cxnLst/>
              <a:rect l="l" t="t" r="r" b="b"/>
              <a:pathLst>
                <a:path w="67310" h="1734185">
                  <a:moveTo>
                    <a:pt x="0" y="1733939"/>
                  </a:moveTo>
                  <a:lnTo>
                    <a:pt x="18992" y="1143142"/>
                  </a:lnTo>
                </a:path>
                <a:path w="67310" h="1734185">
                  <a:moveTo>
                    <a:pt x="18992" y="1133706"/>
                  </a:moveTo>
                  <a:lnTo>
                    <a:pt x="6685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20764" y="1602337"/>
              <a:ext cx="66483" cy="342976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2882495" y="1949997"/>
              <a:ext cx="86360" cy="1924685"/>
            </a:xfrm>
            <a:custGeom>
              <a:avLst/>
              <a:gdLst/>
              <a:ahLst/>
              <a:cxnLst/>
              <a:rect l="l" t="t" r="r" b="b"/>
              <a:pathLst>
                <a:path w="86360" h="1924685">
                  <a:moveTo>
                    <a:pt x="0" y="0"/>
                  </a:moveTo>
                  <a:lnTo>
                    <a:pt x="18992" y="590496"/>
                  </a:lnTo>
                </a:path>
                <a:path w="86360" h="1924685">
                  <a:moveTo>
                    <a:pt x="18992" y="600039"/>
                  </a:moveTo>
                  <a:lnTo>
                    <a:pt x="66850" y="1667019"/>
                  </a:lnTo>
                </a:path>
                <a:path w="86360" h="1924685">
                  <a:moveTo>
                    <a:pt x="66850" y="1676519"/>
                  </a:moveTo>
                  <a:lnTo>
                    <a:pt x="76293" y="1867275"/>
                  </a:lnTo>
                </a:path>
                <a:path w="86360" h="1924685">
                  <a:moveTo>
                    <a:pt x="76293" y="1876775"/>
                  </a:moveTo>
                  <a:lnTo>
                    <a:pt x="85843" y="192426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963583" y="3879024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9499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99" y="4749"/>
                  </a:lnTo>
                  <a:close/>
                </a:path>
                <a:path w="19050" h="9525">
                  <a:moveTo>
                    <a:pt x="19050" y="4749"/>
                  </a:moveTo>
                  <a:lnTo>
                    <a:pt x="17665" y="1384"/>
                  </a:lnTo>
                  <a:lnTo>
                    <a:pt x="14300" y="0"/>
                  </a:lnTo>
                  <a:lnTo>
                    <a:pt x="10934" y="1384"/>
                  </a:lnTo>
                  <a:lnTo>
                    <a:pt x="9550" y="4749"/>
                  </a:lnTo>
                  <a:lnTo>
                    <a:pt x="10934" y="8102"/>
                  </a:lnTo>
                  <a:lnTo>
                    <a:pt x="14300" y="9499"/>
                  </a:lnTo>
                  <a:lnTo>
                    <a:pt x="17665" y="8102"/>
                  </a:lnTo>
                  <a:lnTo>
                    <a:pt x="1905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977888" y="1854779"/>
              <a:ext cx="95250" cy="2029460"/>
            </a:xfrm>
            <a:custGeom>
              <a:avLst/>
              <a:gdLst/>
              <a:ahLst/>
              <a:cxnLst/>
              <a:rect l="l" t="t" r="r" b="b"/>
              <a:pathLst>
                <a:path w="95250" h="2029460">
                  <a:moveTo>
                    <a:pt x="0" y="2028983"/>
                  </a:moveTo>
                  <a:lnTo>
                    <a:pt x="0" y="2009983"/>
                  </a:lnTo>
                </a:path>
                <a:path w="95250" h="2029460">
                  <a:moveTo>
                    <a:pt x="0" y="2000493"/>
                  </a:moveTo>
                  <a:lnTo>
                    <a:pt x="9442" y="1933734"/>
                  </a:lnTo>
                </a:path>
                <a:path w="95250" h="2029460">
                  <a:moveTo>
                    <a:pt x="9442" y="1924234"/>
                  </a:moveTo>
                  <a:lnTo>
                    <a:pt x="28435" y="1676487"/>
                  </a:lnTo>
                </a:path>
                <a:path w="95250" h="2029460">
                  <a:moveTo>
                    <a:pt x="28435" y="1666986"/>
                  </a:moveTo>
                  <a:lnTo>
                    <a:pt x="47428" y="1067011"/>
                  </a:lnTo>
                </a:path>
                <a:path w="95250" h="2029460">
                  <a:moveTo>
                    <a:pt x="47428" y="1057253"/>
                  </a:moveTo>
                  <a:lnTo>
                    <a:pt x="94964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68100" y="1602337"/>
              <a:ext cx="66805" cy="323675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3130153" y="1930803"/>
              <a:ext cx="66675" cy="1724660"/>
            </a:xfrm>
            <a:custGeom>
              <a:avLst/>
              <a:gdLst/>
              <a:ahLst/>
              <a:cxnLst/>
              <a:rect l="l" t="t" r="r" b="b"/>
              <a:pathLst>
                <a:path w="66675" h="1724660">
                  <a:moveTo>
                    <a:pt x="0" y="0"/>
                  </a:moveTo>
                  <a:lnTo>
                    <a:pt x="18992" y="581275"/>
                  </a:lnTo>
                </a:path>
                <a:path w="66675" h="1724660">
                  <a:moveTo>
                    <a:pt x="18992" y="590711"/>
                  </a:moveTo>
                  <a:lnTo>
                    <a:pt x="66528" y="172447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91929" y="3545772"/>
              <a:ext cx="66805" cy="342740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3253982" y="1616522"/>
              <a:ext cx="85725" cy="1924685"/>
            </a:xfrm>
            <a:custGeom>
              <a:avLst/>
              <a:gdLst/>
              <a:ahLst/>
              <a:cxnLst/>
              <a:rect l="l" t="t" r="r" b="b"/>
              <a:pathLst>
                <a:path w="85725" h="1924685">
                  <a:moveTo>
                    <a:pt x="0" y="1924244"/>
                  </a:moveTo>
                  <a:lnTo>
                    <a:pt x="18992" y="1333791"/>
                  </a:lnTo>
                </a:path>
                <a:path w="85725" h="1924685">
                  <a:moveTo>
                    <a:pt x="18992" y="1324247"/>
                  </a:moveTo>
                  <a:lnTo>
                    <a:pt x="66528" y="257236"/>
                  </a:lnTo>
                </a:path>
                <a:path w="85725" h="1924685">
                  <a:moveTo>
                    <a:pt x="66528" y="247800"/>
                  </a:moveTo>
                  <a:lnTo>
                    <a:pt x="76078" y="57258"/>
                  </a:lnTo>
                </a:path>
                <a:path w="85725" h="1924685">
                  <a:moveTo>
                    <a:pt x="76078" y="47501"/>
                  </a:moveTo>
                  <a:lnTo>
                    <a:pt x="8562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334857" y="16023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2" y="1391"/>
                  </a:lnTo>
                  <a:lnTo>
                    <a:pt x="4752" y="0"/>
                  </a:lnTo>
                  <a:lnTo>
                    <a:pt x="8113" y="1391"/>
                  </a:lnTo>
                  <a:lnTo>
                    <a:pt x="9505" y="4749"/>
                  </a:lnTo>
                  <a:lnTo>
                    <a:pt x="8113" y="8107"/>
                  </a:lnTo>
                  <a:lnTo>
                    <a:pt x="4752" y="9498"/>
                  </a:lnTo>
                  <a:lnTo>
                    <a:pt x="1392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339610" y="1607086"/>
              <a:ext cx="9525" cy="857250"/>
            </a:xfrm>
            <a:custGeom>
              <a:avLst/>
              <a:gdLst/>
              <a:ahLst/>
              <a:cxnLst/>
              <a:rect l="l" t="t" r="r" b="b"/>
              <a:pathLst>
                <a:path w="9525" h="857250">
                  <a:moveTo>
                    <a:pt x="0" y="0"/>
                  </a:moveTo>
                  <a:lnTo>
                    <a:pt x="9442" y="857169"/>
                  </a:lnTo>
                </a:path>
              </a:pathLst>
            </a:custGeom>
            <a:ln w="95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44302" y="2278504"/>
              <a:ext cx="66803" cy="266741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3406353" y="2445276"/>
              <a:ext cx="66675" cy="772160"/>
            </a:xfrm>
            <a:custGeom>
              <a:avLst/>
              <a:gdLst/>
              <a:ahLst/>
              <a:cxnLst/>
              <a:rect l="l" t="t" r="r" b="b"/>
              <a:pathLst>
                <a:path w="66675" h="772160">
                  <a:moveTo>
                    <a:pt x="0" y="0"/>
                  </a:moveTo>
                  <a:lnTo>
                    <a:pt x="66528" y="771709"/>
                  </a:lnTo>
                </a:path>
              </a:pathLst>
            </a:custGeom>
            <a:ln w="95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68129" y="3059757"/>
              <a:ext cx="76355" cy="314563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3539732" y="2130995"/>
              <a:ext cx="76200" cy="924560"/>
            </a:xfrm>
            <a:custGeom>
              <a:avLst/>
              <a:gdLst/>
              <a:ahLst/>
              <a:cxnLst/>
              <a:rect l="l" t="t" r="r" b="b"/>
              <a:pathLst>
                <a:path w="76200" h="924560">
                  <a:moveTo>
                    <a:pt x="0" y="924078"/>
                  </a:moveTo>
                  <a:lnTo>
                    <a:pt x="56978" y="76345"/>
                  </a:lnTo>
                </a:path>
                <a:path w="76200" h="924560">
                  <a:moveTo>
                    <a:pt x="56978" y="66587"/>
                  </a:moveTo>
                  <a:lnTo>
                    <a:pt x="75971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610940" y="2116810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512" y="4749"/>
                  </a:moveTo>
                  <a:lnTo>
                    <a:pt x="8115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62" y="9499"/>
                  </a:lnTo>
                  <a:lnTo>
                    <a:pt x="8115" y="8115"/>
                  </a:lnTo>
                  <a:lnTo>
                    <a:pt x="9512" y="4749"/>
                  </a:lnTo>
                  <a:close/>
                </a:path>
                <a:path w="19685" h="9525">
                  <a:moveTo>
                    <a:pt x="19278" y="4749"/>
                  </a:moveTo>
                  <a:lnTo>
                    <a:pt x="17881" y="1397"/>
                  </a:lnTo>
                  <a:lnTo>
                    <a:pt x="14516" y="0"/>
                  </a:lnTo>
                  <a:lnTo>
                    <a:pt x="11163" y="1397"/>
                  </a:lnTo>
                  <a:lnTo>
                    <a:pt x="9766" y="4749"/>
                  </a:lnTo>
                  <a:lnTo>
                    <a:pt x="11163" y="8115"/>
                  </a:lnTo>
                  <a:lnTo>
                    <a:pt x="14516" y="9499"/>
                  </a:lnTo>
                  <a:lnTo>
                    <a:pt x="17881" y="8115"/>
                  </a:lnTo>
                  <a:lnTo>
                    <a:pt x="19278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625468" y="2130995"/>
              <a:ext cx="85725" cy="1086485"/>
            </a:xfrm>
            <a:custGeom>
              <a:avLst/>
              <a:gdLst/>
              <a:ahLst/>
              <a:cxnLst/>
              <a:rect l="l" t="t" r="r" b="b"/>
              <a:pathLst>
                <a:path w="85725" h="1086485">
                  <a:moveTo>
                    <a:pt x="0" y="0"/>
                  </a:moveTo>
                  <a:lnTo>
                    <a:pt x="9550" y="38065"/>
                  </a:lnTo>
                </a:path>
                <a:path w="85725" h="1086485">
                  <a:moveTo>
                    <a:pt x="9550" y="47501"/>
                  </a:moveTo>
                  <a:lnTo>
                    <a:pt x="19100" y="142825"/>
                  </a:lnTo>
                </a:path>
                <a:path w="85725" h="1086485">
                  <a:moveTo>
                    <a:pt x="19100" y="152261"/>
                  </a:moveTo>
                  <a:lnTo>
                    <a:pt x="47535" y="533559"/>
                  </a:lnTo>
                </a:path>
                <a:path w="85725" h="1086485">
                  <a:moveTo>
                    <a:pt x="47535" y="542995"/>
                  </a:moveTo>
                  <a:lnTo>
                    <a:pt x="85628" y="108599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06344" y="3021799"/>
              <a:ext cx="85798" cy="342765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3787390" y="2140538"/>
              <a:ext cx="76200" cy="876935"/>
            </a:xfrm>
            <a:custGeom>
              <a:avLst/>
              <a:gdLst/>
              <a:ahLst/>
              <a:cxnLst/>
              <a:rect l="l" t="t" r="r" b="b"/>
              <a:pathLst>
                <a:path w="76200" h="876935">
                  <a:moveTo>
                    <a:pt x="0" y="876469"/>
                  </a:moveTo>
                  <a:lnTo>
                    <a:pt x="56978" y="76238"/>
                  </a:lnTo>
                </a:path>
                <a:path w="76200" h="876935">
                  <a:moveTo>
                    <a:pt x="56978" y="66802"/>
                  </a:moveTo>
                  <a:lnTo>
                    <a:pt x="75971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58603" y="211681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99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660" y="9474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51"/>
                  </a:lnTo>
                  <a:lnTo>
                    <a:pt x="4749" y="18935"/>
                  </a:lnTo>
                  <a:lnTo>
                    <a:pt x="8115" y="17551"/>
                  </a:lnTo>
                  <a:lnTo>
                    <a:pt x="9499" y="14185"/>
                  </a:lnTo>
                  <a:lnTo>
                    <a:pt x="8115" y="10833"/>
                  </a:lnTo>
                  <a:lnTo>
                    <a:pt x="4826" y="9474"/>
                  </a:lnTo>
                  <a:lnTo>
                    <a:pt x="8115" y="8115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872911" y="2130995"/>
              <a:ext cx="95885" cy="1105535"/>
            </a:xfrm>
            <a:custGeom>
              <a:avLst/>
              <a:gdLst/>
              <a:ahLst/>
              <a:cxnLst/>
              <a:rect l="l" t="t" r="r" b="b"/>
              <a:pathLst>
                <a:path w="95885" h="1105535">
                  <a:moveTo>
                    <a:pt x="0" y="0"/>
                  </a:moveTo>
                  <a:lnTo>
                    <a:pt x="9550" y="28522"/>
                  </a:lnTo>
                </a:path>
                <a:path w="95885" h="1105535">
                  <a:moveTo>
                    <a:pt x="9550" y="38065"/>
                  </a:moveTo>
                  <a:lnTo>
                    <a:pt x="18992" y="162019"/>
                  </a:lnTo>
                </a:path>
                <a:path w="95885" h="1105535">
                  <a:moveTo>
                    <a:pt x="18992" y="171562"/>
                  </a:moveTo>
                  <a:lnTo>
                    <a:pt x="47750" y="476300"/>
                  </a:lnTo>
                </a:path>
                <a:path w="95885" h="1105535">
                  <a:moveTo>
                    <a:pt x="47750" y="485736"/>
                  </a:moveTo>
                  <a:lnTo>
                    <a:pt x="95285" y="110507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63444" y="3040778"/>
              <a:ext cx="76355" cy="333540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4035047" y="2197583"/>
              <a:ext cx="57150" cy="838835"/>
            </a:xfrm>
            <a:custGeom>
              <a:avLst/>
              <a:gdLst/>
              <a:ahLst/>
              <a:cxnLst/>
              <a:rect l="l" t="t" r="r" b="b"/>
              <a:pathLst>
                <a:path w="57150" h="838835">
                  <a:moveTo>
                    <a:pt x="0" y="838404"/>
                  </a:moveTo>
                  <a:lnTo>
                    <a:pt x="56978" y="0"/>
                  </a:lnTo>
                </a:path>
              </a:pathLst>
            </a:custGeom>
            <a:ln w="950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87273" y="2116808"/>
              <a:ext cx="66590" cy="199937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4149111" y="2321537"/>
              <a:ext cx="57785" cy="905510"/>
            </a:xfrm>
            <a:custGeom>
              <a:avLst/>
              <a:gdLst/>
              <a:ahLst/>
              <a:cxnLst/>
              <a:rect l="l" t="t" r="r" b="b"/>
              <a:pathLst>
                <a:path w="57785" h="905510">
                  <a:moveTo>
                    <a:pt x="0" y="0"/>
                  </a:moveTo>
                  <a:lnTo>
                    <a:pt x="19207" y="323716"/>
                  </a:lnTo>
                </a:path>
                <a:path w="57785" h="905510">
                  <a:moveTo>
                    <a:pt x="19207" y="333474"/>
                  </a:moveTo>
                  <a:lnTo>
                    <a:pt x="57300" y="904992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1659" y="3050321"/>
              <a:ext cx="85476" cy="323997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4282383" y="2140538"/>
              <a:ext cx="76835" cy="905510"/>
            </a:xfrm>
            <a:custGeom>
              <a:avLst/>
              <a:gdLst/>
              <a:ahLst/>
              <a:cxnLst/>
              <a:rect l="l" t="t" r="r" b="b"/>
              <a:pathLst>
                <a:path w="76835" h="905510">
                  <a:moveTo>
                    <a:pt x="0" y="904992"/>
                  </a:moveTo>
                  <a:lnTo>
                    <a:pt x="57300" y="47501"/>
                  </a:lnTo>
                </a:path>
                <a:path w="76835" h="905510">
                  <a:moveTo>
                    <a:pt x="57300" y="37958"/>
                  </a:moveTo>
                  <a:lnTo>
                    <a:pt x="764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354031" y="21262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9"/>
                  </a:moveTo>
                  <a:lnTo>
                    <a:pt x="1392" y="1391"/>
                  </a:lnTo>
                  <a:lnTo>
                    <a:pt x="4752" y="0"/>
                  </a:lnTo>
                  <a:lnTo>
                    <a:pt x="8113" y="1391"/>
                  </a:lnTo>
                  <a:lnTo>
                    <a:pt x="9505" y="4749"/>
                  </a:lnTo>
                  <a:lnTo>
                    <a:pt x="8113" y="8107"/>
                  </a:lnTo>
                  <a:lnTo>
                    <a:pt x="4752" y="9498"/>
                  </a:lnTo>
                  <a:lnTo>
                    <a:pt x="1392" y="8107"/>
                  </a:lnTo>
                  <a:lnTo>
                    <a:pt x="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358783" y="2121559"/>
              <a:ext cx="95885" cy="1096010"/>
            </a:xfrm>
            <a:custGeom>
              <a:avLst/>
              <a:gdLst/>
              <a:ahLst/>
              <a:cxnLst/>
              <a:rect l="l" t="t" r="r" b="b"/>
              <a:pathLst>
                <a:path w="95885" h="1096010">
                  <a:moveTo>
                    <a:pt x="0" y="0"/>
                  </a:moveTo>
                  <a:lnTo>
                    <a:pt x="9442" y="9435"/>
                  </a:lnTo>
                </a:path>
                <a:path w="95885" h="1096010">
                  <a:moveTo>
                    <a:pt x="9442" y="18979"/>
                  </a:moveTo>
                  <a:lnTo>
                    <a:pt x="18992" y="47501"/>
                  </a:lnTo>
                </a:path>
                <a:path w="95885" h="1096010">
                  <a:moveTo>
                    <a:pt x="18992" y="56937"/>
                  </a:moveTo>
                  <a:lnTo>
                    <a:pt x="28435" y="180998"/>
                  </a:lnTo>
                </a:path>
                <a:path w="95885" h="1096010">
                  <a:moveTo>
                    <a:pt x="28435" y="190434"/>
                  </a:moveTo>
                  <a:lnTo>
                    <a:pt x="56978" y="504715"/>
                  </a:lnTo>
                </a:path>
                <a:path w="95885" h="1096010">
                  <a:moveTo>
                    <a:pt x="56978" y="514258"/>
                  </a:moveTo>
                  <a:lnTo>
                    <a:pt x="95285" y="109542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49317" y="3221776"/>
              <a:ext cx="66483" cy="152541"/>
            </a:xfrm>
            <a:prstGeom prst="rect">
              <a:avLst/>
            </a:prstGeom>
          </p:spPr>
        </p:pic>
        <p:sp>
          <p:nvSpPr>
            <p:cNvPr id="63" name="object 63" descr=""/>
            <p:cNvSpPr/>
            <p:nvPr/>
          </p:nvSpPr>
          <p:spPr>
            <a:xfrm>
              <a:off x="4511048" y="2140538"/>
              <a:ext cx="86360" cy="1096010"/>
            </a:xfrm>
            <a:custGeom>
              <a:avLst/>
              <a:gdLst/>
              <a:ahLst/>
              <a:cxnLst/>
              <a:rect l="l" t="t" r="r" b="b"/>
              <a:pathLst>
                <a:path w="86360" h="1096010">
                  <a:moveTo>
                    <a:pt x="0" y="1095533"/>
                  </a:moveTo>
                  <a:lnTo>
                    <a:pt x="19100" y="838189"/>
                  </a:lnTo>
                </a:path>
                <a:path w="86360" h="1096010">
                  <a:moveTo>
                    <a:pt x="19100" y="828754"/>
                  </a:moveTo>
                  <a:lnTo>
                    <a:pt x="76400" y="76238"/>
                  </a:lnTo>
                </a:path>
                <a:path w="86360" h="1096010">
                  <a:moveTo>
                    <a:pt x="76400" y="66802"/>
                  </a:moveTo>
                  <a:lnTo>
                    <a:pt x="85843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592129" y="2116810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512" y="14185"/>
                  </a:moveTo>
                  <a:lnTo>
                    <a:pt x="8115" y="10833"/>
                  </a:lnTo>
                  <a:lnTo>
                    <a:pt x="4749" y="9436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51"/>
                  </a:lnTo>
                  <a:lnTo>
                    <a:pt x="4749" y="18935"/>
                  </a:lnTo>
                  <a:lnTo>
                    <a:pt x="8115" y="17551"/>
                  </a:lnTo>
                  <a:lnTo>
                    <a:pt x="9512" y="14185"/>
                  </a:lnTo>
                  <a:close/>
                </a:path>
                <a:path w="19685" h="19050">
                  <a:moveTo>
                    <a:pt x="19062" y="4749"/>
                  </a:moveTo>
                  <a:lnTo>
                    <a:pt x="17665" y="1397"/>
                  </a:lnTo>
                  <a:lnTo>
                    <a:pt x="14300" y="0"/>
                  </a:lnTo>
                  <a:lnTo>
                    <a:pt x="10947" y="1397"/>
                  </a:lnTo>
                  <a:lnTo>
                    <a:pt x="9550" y="4749"/>
                  </a:lnTo>
                  <a:lnTo>
                    <a:pt x="10947" y="8115"/>
                  </a:lnTo>
                  <a:lnTo>
                    <a:pt x="14300" y="9499"/>
                  </a:lnTo>
                  <a:lnTo>
                    <a:pt x="17665" y="8115"/>
                  </a:lnTo>
                  <a:lnTo>
                    <a:pt x="1906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615884" y="2130995"/>
              <a:ext cx="85725" cy="1105535"/>
            </a:xfrm>
            <a:custGeom>
              <a:avLst/>
              <a:gdLst/>
              <a:ahLst/>
              <a:cxnLst/>
              <a:rect l="l" t="t" r="r" b="b"/>
              <a:pathLst>
                <a:path w="85725" h="1105535">
                  <a:moveTo>
                    <a:pt x="0" y="0"/>
                  </a:moveTo>
                  <a:lnTo>
                    <a:pt x="9550" y="28522"/>
                  </a:lnTo>
                </a:path>
                <a:path w="85725" h="1105535">
                  <a:moveTo>
                    <a:pt x="9550" y="38065"/>
                  </a:moveTo>
                  <a:lnTo>
                    <a:pt x="18992" y="162019"/>
                  </a:lnTo>
                </a:path>
                <a:path w="85725" h="1105535">
                  <a:moveTo>
                    <a:pt x="18992" y="171562"/>
                  </a:moveTo>
                  <a:lnTo>
                    <a:pt x="47535" y="485736"/>
                  </a:lnTo>
                </a:path>
                <a:path w="85725" h="1105535">
                  <a:moveTo>
                    <a:pt x="47535" y="495279"/>
                  </a:moveTo>
                  <a:lnTo>
                    <a:pt x="85628" y="110507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96760" y="3031235"/>
              <a:ext cx="76248" cy="343083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4768255" y="2140538"/>
              <a:ext cx="76200" cy="886460"/>
            </a:xfrm>
            <a:custGeom>
              <a:avLst/>
              <a:gdLst/>
              <a:ahLst/>
              <a:cxnLst/>
              <a:rect l="l" t="t" r="r" b="b"/>
              <a:pathLst>
                <a:path w="76200" h="886460">
                  <a:moveTo>
                    <a:pt x="0" y="886012"/>
                  </a:moveTo>
                  <a:lnTo>
                    <a:pt x="66528" y="57044"/>
                  </a:lnTo>
                </a:path>
                <a:path w="76200" h="886460">
                  <a:moveTo>
                    <a:pt x="66528" y="47501"/>
                  </a:moveTo>
                  <a:lnTo>
                    <a:pt x="760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839576" y="2126246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499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749" y="9499"/>
                  </a:lnTo>
                  <a:lnTo>
                    <a:pt x="8115" y="8115"/>
                  </a:lnTo>
                  <a:lnTo>
                    <a:pt x="9499" y="4749"/>
                  </a:lnTo>
                  <a:close/>
                </a:path>
                <a:path w="19685" h="9525">
                  <a:moveTo>
                    <a:pt x="19265" y="4749"/>
                  </a:moveTo>
                  <a:lnTo>
                    <a:pt x="17881" y="1397"/>
                  </a:lnTo>
                  <a:lnTo>
                    <a:pt x="14516" y="0"/>
                  </a:lnTo>
                  <a:lnTo>
                    <a:pt x="11150" y="1397"/>
                  </a:lnTo>
                  <a:lnTo>
                    <a:pt x="9766" y="4749"/>
                  </a:lnTo>
                  <a:lnTo>
                    <a:pt x="11150" y="8115"/>
                  </a:lnTo>
                  <a:lnTo>
                    <a:pt x="14516" y="9499"/>
                  </a:lnTo>
                  <a:lnTo>
                    <a:pt x="17881" y="8115"/>
                  </a:lnTo>
                  <a:lnTo>
                    <a:pt x="19265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863541" y="2140538"/>
              <a:ext cx="47625" cy="504825"/>
            </a:xfrm>
            <a:custGeom>
              <a:avLst/>
              <a:gdLst/>
              <a:ahLst/>
              <a:cxnLst/>
              <a:rect l="l" t="t" r="r" b="b"/>
              <a:pathLst>
                <a:path w="47625" h="504825">
                  <a:moveTo>
                    <a:pt x="0" y="0"/>
                  </a:moveTo>
                  <a:lnTo>
                    <a:pt x="9550" y="37958"/>
                  </a:lnTo>
                </a:path>
                <a:path w="47625" h="504825">
                  <a:moveTo>
                    <a:pt x="9550" y="47501"/>
                  </a:moveTo>
                  <a:lnTo>
                    <a:pt x="18992" y="171455"/>
                  </a:lnTo>
                </a:path>
                <a:path w="47625" h="504825">
                  <a:moveTo>
                    <a:pt x="18992" y="180998"/>
                  </a:moveTo>
                  <a:lnTo>
                    <a:pt x="47535" y="504715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906324" y="2650259"/>
              <a:ext cx="323689" cy="209482"/>
            </a:xfrm>
            <a:prstGeom prst="rect">
              <a:avLst/>
            </a:prstGeom>
          </p:spPr>
        </p:pic>
        <p:sp>
          <p:nvSpPr>
            <p:cNvPr id="71" name="object 71" descr=""/>
            <p:cNvSpPr/>
            <p:nvPr/>
          </p:nvSpPr>
          <p:spPr>
            <a:xfrm>
              <a:off x="5234813" y="2750336"/>
              <a:ext cx="1057275" cy="9525"/>
            </a:xfrm>
            <a:custGeom>
              <a:avLst/>
              <a:gdLst/>
              <a:ahLst/>
              <a:cxnLst/>
              <a:rect l="l" t="t" r="r" b="b"/>
              <a:pathLst>
                <a:path w="1057275" h="9525">
                  <a:moveTo>
                    <a:pt x="0" y="9435"/>
                  </a:moveTo>
                  <a:lnTo>
                    <a:pt x="9550" y="9435"/>
                  </a:lnTo>
                </a:path>
                <a:path w="1057275" h="9525">
                  <a:moveTo>
                    <a:pt x="19314" y="9435"/>
                  </a:moveTo>
                  <a:lnTo>
                    <a:pt x="66850" y="9435"/>
                  </a:lnTo>
                </a:path>
                <a:path w="1057275" h="9525">
                  <a:moveTo>
                    <a:pt x="76293" y="9435"/>
                  </a:moveTo>
                  <a:lnTo>
                    <a:pt x="95285" y="9435"/>
                  </a:lnTo>
                </a:path>
                <a:path w="1057275" h="9525">
                  <a:moveTo>
                    <a:pt x="104835" y="9435"/>
                  </a:moveTo>
                  <a:lnTo>
                    <a:pt x="123828" y="9435"/>
                  </a:lnTo>
                </a:path>
                <a:path w="1057275" h="9525">
                  <a:moveTo>
                    <a:pt x="133378" y="9435"/>
                  </a:moveTo>
                  <a:lnTo>
                    <a:pt x="162136" y="9435"/>
                  </a:lnTo>
                </a:path>
                <a:path w="1057275" h="9525">
                  <a:moveTo>
                    <a:pt x="171579" y="9435"/>
                  </a:moveTo>
                  <a:lnTo>
                    <a:pt x="209671" y="9435"/>
                  </a:lnTo>
                </a:path>
                <a:path w="1057275" h="9525">
                  <a:moveTo>
                    <a:pt x="219114" y="9435"/>
                  </a:moveTo>
                  <a:lnTo>
                    <a:pt x="247657" y="9435"/>
                  </a:lnTo>
                </a:path>
                <a:path w="1057275" h="9525">
                  <a:moveTo>
                    <a:pt x="257207" y="9435"/>
                  </a:moveTo>
                  <a:lnTo>
                    <a:pt x="342943" y="0"/>
                  </a:lnTo>
                </a:path>
                <a:path w="1057275" h="9525">
                  <a:moveTo>
                    <a:pt x="352493" y="0"/>
                  </a:moveTo>
                  <a:lnTo>
                    <a:pt x="495315" y="0"/>
                  </a:lnTo>
                </a:path>
                <a:path w="1057275" h="9525">
                  <a:moveTo>
                    <a:pt x="504865" y="0"/>
                  </a:moveTo>
                  <a:lnTo>
                    <a:pt x="105715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" name="object 72" descr=""/>
          <p:cNvGrpSpPr/>
          <p:nvPr/>
        </p:nvGrpSpPr>
        <p:grpSpPr>
          <a:xfrm>
            <a:off x="1958640" y="4864663"/>
            <a:ext cx="4305300" cy="2700655"/>
            <a:chOff x="1958640" y="4864663"/>
            <a:chExt cx="4305300" cy="2700655"/>
          </a:xfrm>
        </p:grpSpPr>
        <p:sp>
          <p:nvSpPr>
            <p:cNvPr id="73" name="object 73" descr=""/>
            <p:cNvSpPr/>
            <p:nvPr/>
          </p:nvSpPr>
          <p:spPr>
            <a:xfrm>
              <a:off x="1963403" y="4869426"/>
              <a:ext cx="4295775" cy="2657475"/>
            </a:xfrm>
            <a:custGeom>
              <a:avLst/>
              <a:gdLst/>
              <a:ahLst/>
              <a:cxnLst/>
              <a:rect l="l" t="t" r="r" b="b"/>
              <a:pathLst>
                <a:path w="4295775" h="2657475">
                  <a:moveTo>
                    <a:pt x="0" y="2657324"/>
                  </a:moveTo>
                  <a:lnTo>
                    <a:pt x="4295498" y="2657324"/>
                  </a:lnTo>
                  <a:lnTo>
                    <a:pt x="4295498" y="0"/>
                  </a:lnTo>
                  <a:lnTo>
                    <a:pt x="0" y="0"/>
                  </a:lnTo>
                  <a:lnTo>
                    <a:pt x="0" y="2657324"/>
                  </a:lnTo>
                  <a:close/>
                </a:path>
              </a:pathLst>
            </a:custGeom>
            <a:ln w="9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968155" y="7531498"/>
              <a:ext cx="3581400" cy="29209"/>
            </a:xfrm>
            <a:custGeom>
              <a:avLst/>
              <a:gdLst/>
              <a:ahLst/>
              <a:cxnLst/>
              <a:rect l="l" t="t" r="r" b="b"/>
              <a:pathLst>
                <a:path w="3581400" h="29209">
                  <a:moveTo>
                    <a:pt x="0" y="0"/>
                  </a:moveTo>
                  <a:lnTo>
                    <a:pt x="0" y="28718"/>
                  </a:lnTo>
                </a:path>
                <a:path w="3581400" h="29209">
                  <a:moveTo>
                    <a:pt x="714525" y="0"/>
                  </a:moveTo>
                  <a:lnTo>
                    <a:pt x="714525" y="28718"/>
                  </a:lnTo>
                </a:path>
                <a:path w="3581400" h="29209">
                  <a:moveTo>
                    <a:pt x="1428795" y="0"/>
                  </a:moveTo>
                  <a:lnTo>
                    <a:pt x="1428795" y="28718"/>
                  </a:lnTo>
                </a:path>
                <a:path w="3581400" h="29209">
                  <a:moveTo>
                    <a:pt x="2143159" y="0"/>
                  </a:moveTo>
                  <a:lnTo>
                    <a:pt x="2143159" y="28718"/>
                  </a:lnTo>
                </a:path>
                <a:path w="3581400" h="29209">
                  <a:moveTo>
                    <a:pt x="2866931" y="0"/>
                  </a:moveTo>
                  <a:lnTo>
                    <a:pt x="2866931" y="28718"/>
                  </a:lnTo>
                </a:path>
                <a:path w="3581400" h="29209">
                  <a:moveTo>
                    <a:pt x="3581201" y="0"/>
                  </a:moveTo>
                  <a:lnTo>
                    <a:pt x="3581201" y="28718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/>
          <p:nvPr/>
        </p:nvSpPr>
        <p:spPr>
          <a:xfrm>
            <a:off x="1836634" y="7552263"/>
            <a:ext cx="38322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26440" algn="l"/>
                <a:tab pos="1440815" algn="l"/>
                <a:tab pos="2155190" algn="l"/>
                <a:tab pos="2879090" algn="l"/>
                <a:tab pos="359346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0.15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0.25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6263625" y="7531497"/>
            <a:ext cx="0" cy="29209"/>
          </a:xfrm>
          <a:custGeom>
            <a:avLst/>
            <a:gdLst/>
            <a:ahLst/>
            <a:cxnLst/>
            <a:rect l="l" t="t" r="r" b="b"/>
            <a:pathLst>
              <a:path w="0" h="29209">
                <a:moveTo>
                  <a:pt x="0" y="0"/>
                </a:moveTo>
                <a:lnTo>
                  <a:pt x="0" y="28718"/>
                </a:lnTo>
              </a:path>
            </a:pathLst>
          </a:custGeom>
          <a:ln w="95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6131943" y="7552263"/>
            <a:ext cx="250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0.30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817573" y="7580992"/>
            <a:ext cx="1524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[s]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1915866" y="4864644"/>
            <a:ext cx="3634104" cy="2672080"/>
            <a:chOff x="1915866" y="4864644"/>
            <a:chExt cx="3634104" cy="2672080"/>
          </a:xfrm>
        </p:grpSpPr>
        <p:sp>
          <p:nvSpPr>
            <p:cNvPr id="80" name="object 80" descr=""/>
            <p:cNvSpPr/>
            <p:nvPr/>
          </p:nvSpPr>
          <p:spPr>
            <a:xfrm>
              <a:off x="2677929" y="4869407"/>
              <a:ext cx="2867025" cy="2657475"/>
            </a:xfrm>
            <a:custGeom>
              <a:avLst/>
              <a:gdLst/>
              <a:ahLst/>
              <a:cxnLst/>
              <a:rect l="l" t="t" r="r" b="b"/>
              <a:pathLst>
                <a:path w="2867025" h="2657475">
                  <a:moveTo>
                    <a:pt x="0" y="0"/>
                  </a:moveTo>
                  <a:lnTo>
                    <a:pt x="0" y="2657343"/>
                  </a:lnTo>
                </a:path>
                <a:path w="2867025" h="2657475">
                  <a:moveTo>
                    <a:pt x="714269" y="0"/>
                  </a:moveTo>
                  <a:lnTo>
                    <a:pt x="714269" y="2657343"/>
                  </a:lnTo>
                </a:path>
                <a:path w="2867025" h="2657475">
                  <a:moveTo>
                    <a:pt x="1428633" y="0"/>
                  </a:moveTo>
                  <a:lnTo>
                    <a:pt x="1428633" y="2657343"/>
                  </a:lnTo>
                </a:path>
                <a:path w="2867025" h="2657475">
                  <a:moveTo>
                    <a:pt x="2152406" y="0"/>
                  </a:moveTo>
                  <a:lnTo>
                    <a:pt x="2152406" y="2657343"/>
                  </a:lnTo>
                </a:path>
                <a:path w="2867025" h="2657475">
                  <a:moveTo>
                    <a:pt x="2866675" y="0"/>
                  </a:moveTo>
                  <a:lnTo>
                    <a:pt x="2866675" y="2657343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920628" y="4874154"/>
              <a:ext cx="38100" cy="2657475"/>
            </a:xfrm>
            <a:custGeom>
              <a:avLst/>
              <a:gdLst/>
              <a:ahLst/>
              <a:cxnLst/>
              <a:rect l="l" t="t" r="r" b="b"/>
              <a:pathLst>
                <a:path w="38100" h="2657475">
                  <a:moveTo>
                    <a:pt x="38022" y="2657343"/>
                  </a:moveTo>
                  <a:lnTo>
                    <a:pt x="0" y="2657343"/>
                  </a:lnTo>
                </a:path>
                <a:path w="38100" h="2657475">
                  <a:moveTo>
                    <a:pt x="38022" y="2324053"/>
                  </a:moveTo>
                  <a:lnTo>
                    <a:pt x="0" y="2324053"/>
                  </a:lnTo>
                </a:path>
                <a:path w="38100" h="2657475">
                  <a:moveTo>
                    <a:pt x="38022" y="1990762"/>
                  </a:moveTo>
                  <a:lnTo>
                    <a:pt x="0" y="1990762"/>
                  </a:lnTo>
                </a:path>
                <a:path w="38100" h="2657475">
                  <a:moveTo>
                    <a:pt x="38022" y="1657244"/>
                  </a:moveTo>
                  <a:lnTo>
                    <a:pt x="0" y="1657244"/>
                  </a:lnTo>
                </a:path>
                <a:path w="38100" h="2657475">
                  <a:moveTo>
                    <a:pt x="38022" y="1333409"/>
                  </a:moveTo>
                  <a:lnTo>
                    <a:pt x="0" y="1333409"/>
                  </a:lnTo>
                </a:path>
                <a:path w="38100" h="2657475">
                  <a:moveTo>
                    <a:pt x="38022" y="1000175"/>
                  </a:moveTo>
                  <a:lnTo>
                    <a:pt x="0" y="1000175"/>
                  </a:lnTo>
                </a:path>
                <a:path w="38100" h="2657475">
                  <a:moveTo>
                    <a:pt x="38022" y="666847"/>
                  </a:moveTo>
                  <a:lnTo>
                    <a:pt x="0" y="666847"/>
                  </a:lnTo>
                </a:path>
                <a:path w="38100" h="2657475">
                  <a:moveTo>
                    <a:pt x="38022" y="333328"/>
                  </a:moveTo>
                  <a:lnTo>
                    <a:pt x="0" y="333328"/>
                  </a:lnTo>
                </a:path>
                <a:path w="38100" h="2657475">
                  <a:moveTo>
                    <a:pt x="38022" y="0"/>
                  </a:moveTo>
                  <a:lnTo>
                    <a:pt x="0" y="0"/>
                  </a:lnTo>
                </a:path>
              </a:pathLst>
            </a:custGeom>
            <a:ln w="9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1522183" y="4243943"/>
            <a:ext cx="4041140" cy="335661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ejemplo911.pl4;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8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85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v:TRAS1A</a:t>
            </a:r>
            <a:endParaRPr sz="800">
              <a:latin typeface="Microsoft Sans Serif"/>
              <a:cs typeface="Microsoft Sans Serif"/>
            </a:endParaRPr>
          </a:p>
          <a:p>
            <a:pPr marL="881380">
              <a:lnSpc>
                <a:spcPct val="100000"/>
              </a:lnSpc>
              <a:spcBef>
                <a:spcPts val="4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46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TRAS1.</a:t>
            </a:r>
            <a:endParaRPr sz="1100">
              <a:latin typeface="Microsoft Sans Serif"/>
              <a:cs typeface="Microsoft Sans Serif"/>
            </a:endParaRPr>
          </a:p>
          <a:p>
            <a:pPr algn="r" marR="3657600">
              <a:lnSpc>
                <a:spcPct val="100000"/>
              </a:lnSpc>
              <a:spcBef>
                <a:spcPts val="1140"/>
              </a:spcBef>
            </a:pPr>
            <a:r>
              <a:rPr dirty="0" sz="900" spc="-20">
                <a:latin typeface="Microsoft Sans Serif"/>
                <a:cs typeface="Microsoft Sans Serif"/>
              </a:rPr>
              <a:t>5000</a:t>
            </a:r>
            <a:endParaRPr sz="900">
              <a:latin typeface="Microsoft Sans Serif"/>
              <a:cs typeface="Microsoft Sans Serif"/>
            </a:endParaRPr>
          </a:p>
          <a:p>
            <a:pPr marL="107950" marR="3616960" indent="180340">
              <a:lnSpc>
                <a:spcPts val="1350"/>
              </a:lnSpc>
              <a:spcBef>
                <a:spcPts val="20"/>
              </a:spcBef>
            </a:pPr>
            <a:r>
              <a:rPr dirty="0" sz="900" spc="-50">
                <a:latin typeface="Microsoft Sans Serif"/>
                <a:cs typeface="Microsoft Sans Serif"/>
              </a:rPr>
              <a:t>[A]</a:t>
            </a:r>
            <a:r>
              <a:rPr dirty="0" sz="900" spc="-20">
                <a:latin typeface="Microsoft Sans Serif"/>
                <a:cs typeface="Microsoft Sans Serif"/>
              </a:rPr>
              <a:t> 3750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57600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2500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57600">
              <a:lnSpc>
                <a:spcPct val="100000"/>
              </a:lnSpc>
            </a:pPr>
            <a:r>
              <a:rPr dirty="0" sz="900" spc="-20">
                <a:latin typeface="Microsoft Sans Serif"/>
                <a:cs typeface="Microsoft Sans Serif"/>
              </a:rPr>
              <a:t>1250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61410">
              <a:lnSpc>
                <a:spcPct val="100000"/>
              </a:lnSpc>
              <a:spcBef>
                <a:spcPts val="5"/>
              </a:spcBef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6141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1250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6141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2500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61410">
              <a:lnSpc>
                <a:spcPct val="100000"/>
              </a:lnSpc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3750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r" marR="3661410">
              <a:lnSpc>
                <a:spcPct val="100000"/>
              </a:lnSpc>
              <a:spcBef>
                <a:spcPts val="5"/>
              </a:spcBef>
            </a:pPr>
            <a:r>
              <a:rPr dirty="0" sz="900">
                <a:latin typeface="Microsoft Sans Serif"/>
                <a:cs typeface="Microsoft Sans Serif"/>
              </a:rPr>
              <a:t>-</a:t>
            </a:r>
            <a:r>
              <a:rPr dirty="0" sz="900" spc="-20">
                <a:latin typeface="Microsoft Sans Serif"/>
                <a:cs typeface="Microsoft Sans Serif"/>
              </a:rPr>
              <a:t>5000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83" name="object 83" descr=""/>
          <p:cNvGrpSpPr/>
          <p:nvPr/>
        </p:nvGrpSpPr>
        <p:grpSpPr>
          <a:xfrm>
            <a:off x="1963402" y="4964629"/>
            <a:ext cx="4295775" cy="2505710"/>
            <a:chOff x="1963402" y="4964629"/>
            <a:chExt cx="4295775" cy="2505710"/>
          </a:xfrm>
        </p:grpSpPr>
        <p:sp>
          <p:nvSpPr>
            <p:cNvPr id="84" name="object 84" descr=""/>
            <p:cNvSpPr/>
            <p:nvPr/>
          </p:nvSpPr>
          <p:spPr>
            <a:xfrm>
              <a:off x="1963403" y="5202735"/>
              <a:ext cx="4276725" cy="1990725"/>
            </a:xfrm>
            <a:custGeom>
              <a:avLst/>
              <a:gdLst/>
              <a:ahLst/>
              <a:cxnLst/>
              <a:rect l="l" t="t" r="r" b="b"/>
              <a:pathLst>
                <a:path w="4276725" h="1990725">
                  <a:moveTo>
                    <a:pt x="0" y="1990714"/>
                  </a:moveTo>
                  <a:lnTo>
                    <a:pt x="4276463" y="1990714"/>
                  </a:lnTo>
                </a:path>
                <a:path w="4276725" h="1990725">
                  <a:moveTo>
                    <a:pt x="0" y="1657433"/>
                  </a:moveTo>
                  <a:lnTo>
                    <a:pt x="4276463" y="1657433"/>
                  </a:lnTo>
                </a:path>
                <a:path w="4276725" h="1990725">
                  <a:moveTo>
                    <a:pt x="0" y="1323915"/>
                  </a:moveTo>
                  <a:lnTo>
                    <a:pt x="4276463" y="1323915"/>
                  </a:lnTo>
                </a:path>
                <a:path w="4276725" h="1990725">
                  <a:moveTo>
                    <a:pt x="0" y="1000080"/>
                  </a:moveTo>
                  <a:lnTo>
                    <a:pt x="4276463" y="1000080"/>
                  </a:lnTo>
                </a:path>
                <a:path w="4276725" h="1990725">
                  <a:moveTo>
                    <a:pt x="0" y="666847"/>
                  </a:moveTo>
                  <a:lnTo>
                    <a:pt x="4276463" y="666847"/>
                  </a:lnTo>
                </a:path>
                <a:path w="4276725" h="1990725">
                  <a:moveTo>
                    <a:pt x="0" y="333518"/>
                  </a:moveTo>
                  <a:lnTo>
                    <a:pt x="4276463" y="333518"/>
                  </a:lnTo>
                </a:path>
                <a:path w="4276725" h="1990725">
                  <a:moveTo>
                    <a:pt x="0" y="0"/>
                  </a:moveTo>
                  <a:lnTo>
                    <a:pt x="4276463" y="0"/>
                  </a:lnTo>
                </a:path>
              </a:pathLst>
            </a:custGeom>
            <a:ln w="95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963402" y="620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968155" y="5693377"/>
              <a:ext cx="1438910" cy="514350"/>
            </a:xfrm>
            <a:custGeom>
              <a:avLst/>
              <a:gdLst/>
              <a:ahLst/>
              <a:cxnLst/>
              <a:rect l="l" t="t" r="r" b="b"/>
              <a:pathLst>
                <a:path w="1438910" h="514350">
                  <a:moveTo>
                    <a:pt x="0" y="514186"/>
                  </a:moveTo>
                  <a:lnTo>
                    <a:pt x="1419291" y="514186"/>
                  </a:lnTo>
                </a:path>
                <a:path w="1438910" h="514350">
                  <a:moveTo>
                    <a:pt x="1428795" y="514186"/>
                  </a:moveTo>
                  <a:lnTo>
                    <a:pt x="1438298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401700" y="567894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406453" y="5474259"/>
              <a:ext cx="28575" cy="305435"/>
            </a:xfrm>
            <a:custGeom>
              <a:avLst/>
              <a:gdLst/>
              <a:ahLst/>
              <a:cxnLst/>
              <a:rect l="l" t="t" r="r" b="b"/>
              <a:pathLst>
                <a:path w="28575" h="305435">
                  <a:moveTo>
                    <a:pt x="0" y="219117"/>
                  </a:moveTo>
                  <a:lnTo>
                    <a:pt x="9503" y="228611"/>
                  </a:lnTo>
                </a:path>
                <a:path w="28575" h="305435">
                  <a:moveTo>
                    <a:pt x="9503" y="238105"/>
                  </a:moveTo>
                  <a:lnTo>
                    <a:pt x="9503" y="295353"/>
                  </a:lnTo>
                </a:path>
                <a:path w="28575" h="305435">
                  <a:moveTo>
                    <a:pt x="9503" y="304847"/>
                  </a:moveTo>
                  <a:lnTo>
                    <a:pt x="9503" y="295353"/>
                  </a:lnTo>
                </a:path>
                <a:path w="28575" h="305435">
                  <a:moveTo>
                    <a:pt x="9503" y="285574"/>
                  </a:moveTo>
                  <a:lnTo>
                    <a:pt x="28509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430206" y="54600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499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444466" y="5283718"/>
              <a:ext cx="105410" cy="2171700"/>
            </a:xfrm>
            <a:custGeom>
              <a:avLst/>
              <a:gdLst/>
              <a:ahLst/>
              <a:cxnLst/>
              <a:rect l="l" t="t" r="r" b="b"/>
              <a:pathLst>
                <a:path w="105410" h="2171700">
                  <a:moveTo>
                    <a:pt x="0" y="171363"/>
                  </a:moveTo>
                  <a:lnTo>
                    <a:pt x="0" y="9493"/>
                  </a:lnTo>
                </a:path>
                <a:path w="105410" h="2171700">
                  <a:moveTo>
                    <a:pt x="0" y="0"/>
                  </a:moveTo>
                  <a:lnTo>
                    <a:pt x="38013" y="838210"/>
                  </a:lnTo>
                </a:path>
                <a:path w="105410" h="2171700">
                  <a:moveTo>
                    <a:pt x="38013" y="847704"/>
                  </a:moveTo>
                  <a:lnTo>
                    <a:pt x="47801" y="1028752"/>
                  </a:lnTo>
                </a:path>
                <a:path w="105410" h="2171700">
                  <a:moveTo>
                    <a:pt x="47801" y="1038245"/>
                  </a:moveTo>
                  <a:lnTo>
                    <a:pt x="76311" y="1819294"/>
                  </a:lnTo>
                </a:path>
                <a:path w="105410" h="2171700">
                  <a:moveTo>
                    <a:pt x="76311" y="1828788"/>
                  </a:moveTo>
                  <a:lnTo>
                    <a:pt x="85814" y="2019177"/>
                  </a:lnTo>
                </a:path>
                <a:path w="105410" h="2171700">
                  <a:moveTo>
                    <a:pt x="85814" y="2028899"/>
                  </a:moveTo>
                  <a:lnTo>
                    <a:pt x="104821" y="2171572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544535" y="74602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549288" y="4978871"/>
              <a:ext cx="123825" cy="2486660"/>
            </a:xfrm>
            <a:custGeom>
              <a:avLst/>
              <a:gdLst/>
              <a:ahLst/>
              <a:cxnLst/>
              <a:rect l="l" t="t" r="r" b="b"/>
              <a:pathLst>
                <a:path w="123825" h="2486659">
                  <a:moveTo>
                    <a:pt x="0" y="2486150"/>
                  </a:moveTo>
                  <a:lnTo>
                    <a:pt x="9503" y="2419447"/>
                  </a:lnTo>
                </a:path>
                <a:path w="123825" h="2486659">
                  <a:moveTo>
                    <a:pt x="9503" y="2409953"/>
                  </a:moveTo>
                  <a:lnTo>
                    <a:pt x="19006" y="2276536"/>
                  </a:lnTo>
                </a:path>
                <a:path w="123825" h="2486659">
                  <a:moveTo>
                    <a:pt x="19006" y="2267042"/>
                  </a:moveTo>
                  <a:lnTo>
                    <a:pt x="38013" y="1895539"/>
                  </a:lnTo>
                </a:path>
                <a:path w="123825" h="2486659">
                  <a:moveTo>
                    <a:pt x="38013" y="1886045"/>
                  </a:moveTo>
                  <a:lnTo>
                    <a:pt x="104821" y="66741"/>
                  </a:lnTo>
                </a:path>
                <a:path w="123825" h="2486659">
                  <a:moveTo>
                    <a:pt x="104821" y="57247"/>
                  </a:moveTo>
                  <a:lnTo>
                    <a:pt x="123828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668363" y="49646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673116" y="4969377"/>
              <a:ext cx="114300" cy="2447925"/>
            </a:xfrm>
            <a:custGeom>
              <a:avLst/>
              <a:gdLst/>
              <a:ahLst/>
              <a:cxnLst/>
              <a:rect l="l" t="t" r="r" b="b"/>
              <a:pathLst>
                <a:path w="114300" h="2447925">
                  <a:moveTo>
                    <a:pt x="0" y="0"/>
                  </a:moveTo>
                  <a:lnTo>
                    <a:pt x="0" y="18987"/>
                  </a:lnTo>
                </a:path>
                <a:path w="114300" h="2447925">
                  <a:moveTo>
                    <a:pt x="0" y="28481"/>
                  </a:moveTo>
                  <a:lnTo>
                    <a:pt x="9503" y="114400"/>
                  </a:lnTo>
                </a:path>
                <a:path w="114300" h="2447925">
                  <a:moveTo>
                    <a:pt x="9503" y="123894"/>
                  </a:moveTo>
                  <a:lnTo>
                    <a:pt x="28509" y="399975"/>
                  </a:lnTo>
                </a:path>
                <a:path w="114300" h="2447925">
                  <a:moveTo>
                    <a:pt x="28509" y="409469"/>
                  </a:moveTo>
                  <a:lnTo>
                    <a:pt x="57209" y="1219198"/>
                  </a:lnTo>
                </a:path>
                <a:path w="114300" h="2447925">
                  <a:moveTo>
                    <a:pt x="57209" y="1228692"/>
                  </a:moveTo>
                  <a:lnTo>
                    <a:pt x="95223" y="2200338"/>
                  </a:lnTo>
                </a:path>
                <a:path w="114300" h="2447925">
                  <a:moveTo>
                    <a:pt x="95223" y="2209832"/>
                  </a:moveTo>
                  <a:lnTo>
                    <a:pt x="104726" y="2400222"/>
                  </a:lnTo>
                </a:path>
                <a:path w="114300" h="2447925">
                  <a:moveTo>
                    <a:pt x="104726" y="2409715"/>
                  </a:moveTo>
                  <a:lnTo>
                    <a:pt x="114229" y="2447928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782593" y="7422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787346" y="4988365"/>
              <a:ext cx="123825" cy="2439035"/>
            </a:xfrm>
            <a:custGeom>
              <a:avLst/>
              <a:gdLst/>
              <a:ahLst/>
              <a:cxnLst/>
              <a:rect l="l" t="t" r="r" b="b"/>
              <a:pathLst>
                <a:path w="123825" h="2439034">
                  <a:moveTo>
                    <a:pt x="0" y="2438444"/>
                  </a:moveTo>
                  <a:lnTo>
                    <a:pt x="9598" y="2428940"/>
                  </a:lnTo>
                </a:path>
                <a:path w="123825" h="2439034">
                  <a:moveTo>
                    <a:pt x="9598" y="2419447"/>
                  </a:moveTo>
                  <a:lnTo>
                    <a:pt x="19101" y="2352743"/>
                  </a:lnTo>
                </a:path>
                <a:path w="123825" h="2439034">
                  <a:moveTo>
                    <a:pt x="19101" y="2343249"/>
                  </a:moveTo>
                  <a:lnTo>
                    <a:pt x="28604" y="2105144"/>
                  </a:lnTo>
                </a:path>
                <a:path w="123825" h="2439034">
                  <a:moveTo>
                    <a:pt x="28604" y="2095650"/>
                  </a:moveTo>
                  <a:lnTo>
                    <a:pt x="47611" y="1552716"/>
                  </a:lnTo>
                </a:path>
                <a:path w="123825" h="2439034">
                  <a:moveTo>
                    <a:pt x="47611" y="1543033"/>
                  </a:moveTo>
                  <a:lnTo>
                    <a:pt x="95318" y="295353"/>
                  </a:lnTo>
                </a:path>
                <a:path w="123825" h="2439034">
                  <a:moveTo>
                    <a:pt x="95318" y="285859"/>
                  </a:moveTo>
                  <a:lnTo>
                    <a:pt x="114324" y="38260"/>
                  </a:lnTo>
                </a:path>
                <a:path w="123825" h="2439034">
                  <a:moveTo>
                    <a:pt x="114324" y="28766"/>
                  </a:moveTo>
                  <a:lnTo>
                    <a:pt x="123828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906421" y="49741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911174" y="4978871"/>
              <a:ext cx="86360" cy="2162175"/>
            </a:xfrm>
            <a:custGeom>
              <a:avLst/>
              <a:gdLst/>
              <a:ahLst/>
              <a:cxnLst/>
              <a:rect l="l" t="t" r="r" b="b"/>
              <a:pathLst>
                <a:path w="86360" h="2162175">
                  <a:moveTo>
                    <a:pt x="0" y="0"/>
                  </a:moveTo>
                  <a:lnTo>
                    <a:pt x="0" y="9493"/>
                  </a:lnTo>
                </a:path>
                <a:path w="86360" h="2162175">
                  <a:moveTo>
                    <a:pt x="0" y="18987"/>
                  </a:moveTo>
                  <a:lnTo>
                    <a:pt x="9503" y="95223"/>
                  </a:lnTo>
                </a:path>
                <a:path w="86360" h="2162175">
                  <a:moveTo>
                    <a:pt x="9503" y="104906"/>
                  </a:moveTo>
                  <a:lnTo>
                    <a:pt x="28509" y="361999"/>
                  </a:lnTo>
                </a:path>
                <a:path w="86360" h="2162175">
                  <a:moveTo>
                    <a:pt x="28509" y="371493"/>
                  </a:moveTo>
                  <a:lnTo>
                    <a:pt x="57304" y="1105082"/>
                  </a:lnTo>
                </a:path>
                <a:path w="86360" h="2162175">
                  <a:moveTo>
                    <a:pt x="57304" y="1114576"/>
                  </a:moveTo>
                  <a:lnTo>
                    <a:pt x="85814" y="2162126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9" name="object 99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92236" y="7107753"/>
              <a:ext cx="66525" cy="323803"/>
            </a:xfrm>
            <a:prstGeom prst="rect">
              <a:avLst/>
            </a:prstGeom>
          </p:spPr>
        </p:pic>
        <p:sp>
          <p:nvSpPr>
            <p:cNvPr id="100" name="object 100" descr=""/>
            <p:cNvSpPr/>
            <p:nvPr/>
          </p:nvSpPr>
          <p:spPr>
            <a:xfrm>
              <a:off x="4054009" y="4978871"/>
              <a:ext cx="209550" cy="2439035"/>
            </a:xfrm>
            <a:custGeom>
              <a:avLst/>
              <a:gdLst/>
              <a:ahLst/>
              <a:cxnLst/>
              <a:rect l="l" t="t" r="r" b="b"/>
              <a:pathLst>
                <a:path w="209550" h="2439034">
                  <a:moveTo>
                    <a:pt x="0" y="2124141"/>
                  </a:moveTo>
                  <a:lnTo>
                    <a:pt x="19006" y="1590692"/>
                  </a:lnTo>
                </a:path>
                <a:path w="209550" h="2439034">
                  <a:moveTo>
                    <a:pt x="19006" y="1581198"/>
                  </a:moveTo>
                  <a:lnTo>
                    <a:pt x="66808" y="209623"/>
                  </a:lnTo>
                </a:path>
                <a:path w="209550" h="2439034">
                  <a:moveTo>
                    <a:pt x="66808" y="200130"/>
                  </a:moveTo>
                  <a:lnTo>
                    <a:pt x="85814" y="38260"/>
                  </a:lnTo>
                </a:path>
                <a:path w="209550" h="2439034">
                  <a:moveTo>
                    <a:pt x="85814" y="28766"/>
                  </a:moveTo>
                  <a:lnTo>
                    <a:pt x="95318" y="9493"/>
                  </a:lnTo>
                </a:path>
                <a:path w="209550" h="2439034">
                  <a:moveTo>
                    <a:pt x="95318" y="0"/>
                  </a:moveTo>
                  <a:lnTo>
                    <a:pt x="95318" y="9493"/>
                  </a:lnTo>
                </a:path>
                <a:path w="209550" h="2439034">
                  <a:moveTo>
                    <a:pt x="95318" y="18987"/>
                  </a:moveTo>
                  <a:lnTo>
                    <a:pt x="104821" y="85729"/>
                  </a:lnTo>
                </a:path>
                <a:path w="209550" h="2439034">
                  <a:moveTo>
                    <a:pt x="104821" y="95223"/>
                  </a:moveTo>
                  <a:lnTo>
                    <a:pt x="123828" y="333518"/>
                  </a:lnTo>
                </a:path>
                <a:path w="209550" h="2439034">
                  <a:moveTo>
                    <a:pt x="123828" y="343012"/>
                  </a:moveTo>
                  <a:lnTo>
                    <a:pt x="143024" y="981093"/>
                  </a:lnTo>
                </a:path>
                <a:path w="209550" h="2439034">
                  <a:moveTo>
                    <a:pt x="143024" y="990586"/>
                  </a:moveTo>
                  <a:lnTo>
                    <a:pt x="190541" y="2200338"/>
                  </a:lnTo>
                </a:path>
                <a:path w="209550" h="2439034">
                  <a:moveTo>
                    <a:pt x="190541" y="2209832"/>
                  </a:moveTo>
                  <a:lnTo>
                    <a:pt x="200044" y="2400222"/>
                  </a:lnTo>
                </a:path>
                <a:path w="209550" h="2439034">
                  <a:moveTo>
                    <a:pt x="200044" y="2409953"/>
                  </a:moveTo>
                  <a:lnTo>
                    <a:pt x="209548" y="2438434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258804" y="7422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263557" y="5264730"/>
              <a:ext cx="95885" cy="2162175"/>
            </a:xfrm>
            <a:custGeom>
              <a:avLst/>
              <a:gdLst/>
              <a:ahLst/>
              <a:cxnLst/>
              <a:rect l="l" t="t" r="r" b="b"/>
              <a:pathLst>
                <a:path w="95885" h="2162175">
                  <a:moveTo>
                    <a:pt x="0" y="2162078"/>
                  </a:moveTo>
                  <a:lnTo>
                    <a:pt x="9503" y="2152575"/>
                  </a:lnTo>
                </a:path>
                <a:path w="95885" h="2162175">
                  <a:moveTo>
                    <a:pt x="9503" y="2143081"/>
                  </a:moveTo>
                  <a:lnTo>
                    <a:pt x="19006" y="2066884"/>
                  </a:lnTo>
                </a:path>
                <a:path w="95885" h="2162175">
                  <a:moveTo>
                    <a:pt x="19006" y="2057390"/>
                  </a:moveTo>
                  <a:lnTo>
                    <a:pt x="28509" y="1800059"/>
                  </a:lnTo>
                </a:path>
                <a:path w="95885" h="2162175">
                  <a:moveTo>
                    <a:pt x="28509" y="1790565"/>
                  </a:moveTo>
                  <a:lnTo>
                    <a:pt x="57304" y="1152456"/>
                  </a:lnTo>
                </a:path>
                <a:path w="95885" h="2162175">
                  <a:moveTo>
                    <a:pt x="57304" y="1142962"/>
                  </a:moveTo>
                  <a:lnTo>
                    <a:pt x="95318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54123" y="4974123"/>
              <a:ext cx="66525" cy="323841"/>
            </a:xfrm>
            <a:prstGeom prst="rect">
              <a:avLst/>
            </a:prstGeom>
          </p:spPr>
        </p:pic>
        <p:sp>
          <p:nvSpPr>
            <p:cNvPr id="104" name="object 104" descr=""/>
            <p:cNvSpPr/>
            <p:nvPr/>
          </p:nvSpPr>
          <p:spPr>
            <a:xfrm>
              <a:off x="4415895" y="4988365"/>
              <a:ext cx="209550" cy="2439035"/>
            </a:xfrm>
            <a:custGeom>
              <a:avLst/>
              <a:gdLst/>
              <a:ahLst/>
              <a:cxnLst/>
              <a:rect l="l" t="t" r="r" b="b"/>
              <a:pathLst>
                <a:path w="209550" h="2439034">
                  <a:moveTo>
                    <a:pt x="0" y="314340"/>
                  </a:moveTo>
                  <a:lnTo>
                    <a:pt x="19291" y="847704"/>
                  </a:lnTo>
                </a:path>
                <a:path w="209550" h="2439034">
                  <a:moveTo>
                    <a:pt x="19291" y="857198"/>
                  </a:moveTo>
                  <a:lnTo>
                    <a:pt x="66808" y="2228829"/>
                  </a:lnTo>
                </a:path>
                <a:path w="209550" h="2439034">
                  <a:moveTo>
                    <a:pt x="66808" y="2238323"/>
                  </a:moveTo>
                  <a:lnTo>
                    <a:pt x="76311" y="2409953"/>
                  </a:lnTo>
                </a:path>
                <a:path w="209550" h="2439034">
                  <a:moveTo>
                    <a:pt x="76311" y="2419447"/>
                  </a:moveTo>
                  <a:lnTo>
                    <a:pt x="85814" y="2428940"/>
                  </a:lnTo>
                </a:path>
                <a:path w="209550" h="2439034">
                  <a:moveTo>
                    <a:pt x="85814" y="2438444"/>
                  </a:moveTo>
                  <a:lnTo>
                    <a:pt x="95318" y="2428940"/>
                  </a:lnTo>
                </a:path>
                <a:path w="209550" h="2439034">
                  <a:moveTo>
                    <a:pt x="95318" y="2419447"/>
                  </a:moveTo>
                  <a:lnTo>
                    <a:pt x="104821" y="2352743"/>
                  </a:lnTo>
                </a:path>
                <a:path w="209550" h="2439034">
                  <a:moveTo>
                    <a:pt x="104821" y="2343249"/>
                  </a:moveTo>
                  <a:lnTo>
                    <a:pt x="114324" y="2105144"/>
                  </a:lnTo>
                </a:path>
                <a:path w="209550" h="2439034">
                  <a:moveTo>
                    <a:pt x="114324" y="2095650"/>
                  </a:moveTo>
                  <a:lnTo>
                    <a:pt x="143024" y="1457303"/>
                  </a:lnTo>
                </a:path>
                <a:path w="209550" h="2439034">
                  <a:moveTo>
                    <a:pt x="143024" y="1447809"/>
                  </a:moveTo>
                  <a:lnTo>
                    <a:pt x="181038" y="238105"/>
                  </a:lnTo>
                </a:path>
                <a:path w="209550" h="2439034">
                  <a:moveTo>
                    <a:pt x="181038" y="228611"/>
                  </a:moveTo>
                  <a:lnTo>
                    <a:pt x="200044" y="38260"/>
                  </a:lnTo>
                </a:path>
                <a:path w="209550" h="2439034">
                  <a:moveTo>
                    <a:pt x="200044" y="28766"/>
                  </a:moveTo>
                  <a:lnTo>
                    <a:pt x="209548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620691" y="49741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625443" y="4978871"/>
              <a:ext cx="114935" cy="2439035"/>
            </a:xfrm>
            <a:custGeom>
              <a:avLst/>
              <a:gdLst/>
              <a:ahLst/>
              <a:cxnLst/>
              <a:rect l="l" t="t" r="r" b="b"/>
              <a:pathLst>
                <a:path w="114935" h="2439034">
                  <a:moveTo>
                    <a:pt x="0" y="0"/>
                  </a:moveTo>
                  <a:lnTo>
                    <a:pt x="9598" y="9493"/>
                  </a:lnTo>
                </a:path>
                <a:path w="114935" h="2439034">
                  <a:moveTo>
                    <a:pt x="9598" y="18987"/>
                  </a:moveTo>
                  <a:lnTo>
                    <a:pt x="19101" y="95223"/>
                  </a:lnTo>
                </a:path>
                <a:path w="114935" h="2439034">
                  <a:moveTo>
                    <a:pt x="19101" y="104906"/>
                  </a:moveTo>
                  <a:lnTo>
                    <a:pt x="28604" y="361999"/>
                  </a:lnTo>
                </a:path>
                <a:path w="114935" h="2439034">
                  <a:moveTo>
                    <a:pt x="28604" y="371493"/>
                  </a:moveTo>
                  <a:lnTo>
                    <a:pt x="47801" y="1009574"/>
                  </a:lnTo>
                </a:path>
                <a:path w="114935" h="2439034">
                  <a:moveTo>
                    <a:pt x="47801" y="1019068"/>
                  </a:moveTo>
                  <a:lnTo>
                    <a:pt x="95318" y="2162126"/>
                  </a:lnTo>
                </a:path>
                <a:path w="114935" h="2439034">
                  <a:moveTo>
                    <a:pt x="95318" y="2171620"/>
                  </a:moveTo>
                  <a:lnTo>
                    <a:pt x="104821" y="2409953"/>
                  </a:lnTo>
                </a:path>
                <a:path w="114935" h="2439034">
                  <a:moveTo>
                    <a:pt x="104821" y="2419447"/>
                  </a:moveTo>
                  <a:lnTo>
                    <a:pt x="114324" y="2438434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735016" y="74220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749272" y="4978871"/>
              <a:ext cx="200660" cy="2448560"/>
            </a:xfrm>
            <a:custGeom>
              <a:avLst/>
              <a:gdLst/>
              <a:ahLst/>
              <a:cxnLst/>
              <a:rect l="l" t="t" r="r" b="b"/>
              <a:pathLst>
                <a:path w="200660" h="2448559">
                  <a:moveTo>
                    <a:pt x="0" y="2447938"/>
                  </a:moveTo>
                  <a:lnTo>
                    <a:pt x="0" y="2428940"/>
                  </a:lnTo>
                </a:path>
                <a:path w="200660" h="2448559">
                  <a:moveTo>
                    <a:pt x="0" y="2419447"/>
                  </a:moveTo>
                  <a:lnTo>
                    <a:pt x="9503" y="2295533"/>
                  </a:lnTo>
                </a:path>
                <a:path w="200660" h="2448559">
                  <a:moveTo>
                    <a:pt x="9503" y="2286039"/>
                  </a:moveTo>
                  <a:lnTo>
                    <a:pt x="28509" y="1924020"/>
                  </a:lnTo>
                </a:path>
                <a:path w="200660" h="2448559">
                  <a:moveTo>
                    <a:pt x="28509" y="1914526"/>
                  </a:moveTo>
                  <a:lnTo>
                    <a:pt x="66808" y="771469"/>
                  </a:lnTo>
                </a:path>
                <a:path w="200660" h="2448559">
                  <a:moveTo>
                    <a:pt x="66808" y="761975"/>
                  </a:moveTo>
                  <a:lnTo>
                    <a:pt x="95318" y="209623"/>
                  </a:lnTo>
                </a:path>
                <a:path w="200660" h="2448559">
                  <a:moveTo>
                    <a:pt x="95318" y="200130"/>
                  </a:moveTo>
                  <a:lnTo>
                    <a:pt x="104821" y="28766"/>
                  </a:lnTo>
                </a:path>
                <a:path w="200660" h="2448559">
                  <a:moveTo>
                    <a:pt x="104821" y="18987"/>
                  </a:moveTo>
                  <a:lnTo>
                    <a:pt x="114324" y="9493"/>
                  </a:lnTo>
                </a:path>
                <a:path w="200660" h="2448559">
                  <a:moveTo>
                    <a:pt x="114324" y="0"/>
                  </a:moveTo>
                  <a:lnTo>
                    <a:pt x="123828" y="9493"/>
                  </a:lnTo>
                </a:path>
                <a:path w="200660" h="2448559">
                  <a:moveTo>
                    <a:pt x="123828" y="18987"/>
                  </a:moveTo>
                  <a:lnTo>
                    <a:pt x="123828" y="85729"/>
                  </a:lnTo>
                </a:path>
                <a:path w="200660" h="2448559">
                  <a:moveTo>
                    <a:pt x="123828" y="95223"/>
                  </a:moveTo>
                  <a:lnTo>
                    <a:pt x="142834" y="333518"/>
                  </a:lnTo>
                </a:path>
                <a:path w="200660" h="2448559">
                  <a:moveTo>
                    <a:pt x="142834" y="343012"/>
                  </a:moveTo>
                  <a:lnTo>
                    <a:pt x="162031" y="981093"/>
                  </a:lnTo>
                </a:path>
                <a:path w="200660" h="2448559">
                  <a:moveTo>
                    <a:pt x="162031" y="990586"/>
                  </a:moveTo>
                  <a:lnTo>
                    <a:pt x="181133" y="1419328"/>
                  </a:lnTo>
                </a:path>
                <a:path w="200660" h="2448559">
                  <a:moveTo>
                    <a:pt x="181133" y="1428822"/>
                  </a:moveTo>
                  <a:lnTo>
                    <a:pt x="200139" y="1362175"/>
                  </a:lnTo>
                </a:path>
                <a:path w="200660" h="2448559">
                  <a:moveTo>
                    <a:pt x="200139" y="1352586"/>
                  </a:moveTo>
                  <a:lnTo>
                    <a:pt x="200139" y="1362175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944659" y="63457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958915" y="6169588"/>
              <a:ext cx="9525" cy="172085"/>
            </a:xfrm>
            <a:custGeom>
              <a:avLst/>
              <a:gdLst/>
              <a:ahLst/>
              <a:cxnLst/>
              <a:rect l="l" t="t" r="r" b="b"/>
              <a:pathLst>
                <a:path w="9525" h="172085">
                  <a:moveTo>
                    <a:pt x="0" y="171458"/>
                  </a:moveTo>
                  <a:lnTo>
                    <a:pt x="0" y="133198"/>
                  </a:lnTo>
                </a:path>
                <a:path w="9525" h="172085">
                  <a:moveTo>
                    <a:pt x="0" y="123704"/>
                  </a:moveTo>
                  <a:lnTo>
                    <a:pt x="9503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963665" y="61553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977921" y="6160094"/>
              <a:ext cx="28575" cy="152400"/>
            </a:xfrm>
            <a:custGeom>
              <a:avLst/>
              <a:gdLst/>
              <a:ahLst/>
              <a:cxnLst/>
              <a:rect l="l" t="t" r="r" b="b"/>
              <a:pathLst>
                <a:path w="28575" h="152400">
                  <a:moveTo>
                    <a:pt x="0" y="0"/>
                  </a:moveTo>
                  <a:lnTo>
                    <a:pt x="9503" y="66456"/>
                  </a:lnTo>
                </a:path>
                <a:path w="28575" h="152400">
                  <a:moveTo>
                    <a:pt x="9503" y="76235"/>
                  </a:moveTo>
                  <a:lnTo>
                    <a:pt x="19006" y="123704"/>
                  </a:lnTo>
                </a:path>
                <a:path w="28575" h="152400">
                  <a:moveTo>
                    <a:pt x="19006" y="133198"/>
                  </a:moveTo>
                  <a:lnTo>
                    <a:pt x="28509" y="152376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5011372" y="63172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5016125" y="6217057"/>
              <a:ext cx="104775" cy="95885"/>
            </a:xfrm>
            <a:custGeom>
              <a:avLst/>
              <a:gdLst/>
              <a:ahLst/>
              <a:cxnLst/>
              <a:rect l="l" t="t" r="r" b="b"/>
              <a:pathLst>
                <a:path w="104775" h="95885">
                  <a:moveTo>
                    <a:pt x="0" y="95413"/>
                  </a:moveTo>
                  <a:lnTo>
                    <a:pt x="28509" y="38260"/>
                  </a:lnTo>
                </a:path>
                <a:path w="104775" h="95885">
                  <a:moveTo>
                    <a:pt x="28509" y="28766"/>
                  </a:moveTo>
                  <a:lnTo>
                    <a:pt x="38013" y="28766"/>
                  </a:lnTo>
                </a:path>
                <a:path w="104775" h="95885">
                  <a:moveTo>
                    <a:pt x="47516" y="28766"/>
                  </a:moveTo>
                  <a:lnTo>
                    <a:pt x="66523" y="47753"/>
                  </a:lnTo>
                </a:path>
                <a:path w="104775" h="95885">
                  <a:moveTo>
                    <a:pt x="76026" y="47753"/>
                  </a:moveTo>
                  <a:lnTo>
                    <a:pt x="85529" y="38260"/>
                  </a:lnTo>
                </a:path>
                <a:path w="104775" h="95885">
                  <a:moveTo>
                    <a:pt x="85529" y="28766"/>
                  </a:moveTo>
                  <a:lnTo>
                    <a:pt x="104536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5115908" y="620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5130164" y="6207563"/>
              <a:ext cx="29209" cy="38735"/>
            </a:xfrm>
            <a:custGeom>
              <a:avLst/>
              <a:gdLst/>
              <a:ahLst/>
              <a:cxnLst/>
              <a:rect l="l" t="t" r="r" b="b"/>
              <a:pathLst>
                <a:path w="29210" h="38735">
                  <a:moveTo>
                    <a:pt x="0" y="0"/>
                  </a:moveTo>
                  <a:lnTo>
                    <a:pt x="9788" y="9493"/>
                  </a:lnTo>
                </a:path>
                <a:path w="29210" h="38735">
                  <a:moveTo>
                    <a:pt x="9788" y="18987"/>
                  </a:moveTo>
                  <a:lnTo>
                    <a:pt x="28795" y="3826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5154207" y="6250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5168463" y="62265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0" y="19272"/>
                  </a:moveTo>
                  <a:lnTo>
                    <a:pt x="19006" y="0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182717" y="62123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5196973" y="6226551"/>
              <a:ext cx="19050" cy="29209"/>
            </a:xfrm>
            <a:custGeom>
              <a:avLst/>
              <a:gdLst/>
              <a:ahLst/>
              <a:cxnLst/>
              <a:rect l="l" t="t" r="r" b="b"/>
              <a:pathLst>
                <a:path w="19050" h="29210">
                  <a:moveTo>
                    <a:pt x="0" y="0"/>
                  </a:moveTo>
                  <a:lnTo>
                    <a:pt x="19006" y="28766"/>
                  </a:lnTo>
                </a:path>
              </a:pathLst>
            </a:custGeom>
            <a:ln w="950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220730" y="62600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234986" y="624582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0" y="18987"/>
                  </a:moveTo>
                  <a:lnTo>
                    <a:pt x="9503" y="0"/>
                  </a:lnTo>
                </a:path>
              </a:pathLst>
            </a:custGeom>
            <a:ln w="950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249525" y="62315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5263781" y="62458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9503" y="9493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5278035" y="6250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5292291" y="6188575"/>
              <a:ext cx="952500" cy="57785"/>
            </a:xfrm>
            <a:custGeom>
              <a:avLst/>
              <a:gdLst/>
              <a:ahLst/>
              <a:cxnLst/>
              <a:rect l="l" t="t" r="r" b="b"/>
              <a:pathLst>
                <a:path w="952500" h="57785">
                  <a:moveTo>
                    <a:pt x="0" y="57247"/>
                  </a:moveTo>
                  <a:lnTo>
                    <a:pt x="28509" y="37975"/>
                  </a:lnTo>
                </a:path>
                <a:path w="952500" h="57785">
                  <a:moveTo>
                    <a:pt x="38013" y="28481"/>
                  </a:moveTo>
                  <a:lnTo>
                    <a:pt x="95223" y="18987"/>
                  </a:lnTo>
                </a:path>
                <a:path w="952500" h="57785">
                  <a:moveTo>
                    <a:pt x="104726" y="18987"/>
                  </a:moveTo>
                  <a:lnTo>
                    <a:pt x="142739" y="47753"/>
                  </a:lnTo>
                </a:path>
                <a:path w="952500" h="57785">
                  <a:moveTo>
                    <a:pt x="152243" y="47753"/>
                  </a:moveTo>
                  <a:lnTo>
                    <a:pt x="209548" y="47753"/>
                  </a:lnTo>
                </a:path>
                <a:path w="952500" h="57785">
                  <a:moveTo>
                    <a:pt x="219051" y="47753"/>
                  </a:moveTo>
                  <a:lnTo>
                    <a:pt x="295077" y="9493"/>
                  </a:lnTo>
                </a:path>
                <a:path w="952500" h="57785">
                  <a:moveTo>
                    <a:pt x="304581" y="9493"/>
                  </a:moveTo>
                  <a:lnTo>
                    <a:pt x="323873" y="9493"/>
                  </a:lnTo>
                </a:path>
                <a:path w="952500" h="57785">
                  <a:moveTo>
                    <a:pt x="333376" y="9493"/>
                  </a:moveTo>
                  <a:lnTo>
                    <a:pt x="371389" y="28481"/>
                  </a:lnTo>
                </a:path>
                <a:path w="952500" h="57785">
                  <a:moveTo>
                    <a:pt x="380892" y="28481"/>
                  </a:moveTo>
                  <a:lnTo>
                    <a:pt x="409402" y="37975"/>
                  </a:lnTo>
                </a:path>
                <a:path w="952500" h="57785">
                  <a:moveTo>
                    <a:pt x="418906" y="37975"/>
                  </a:moveTo>
                  <a:lnTo>
                    <a:pt x="438102" y="37975"/>
                  </a:lnTo>
                </a:path>
                <a:path w="952500" h="57785">
                  <a:moveTo>
                    <a:pt x="447606" y="37975"/>
                  </a:moveTo>
                  <a:lnTo>
                    <a:pt x="476211" y="28481"/>
                  </a:lnTo>
                </a:path>
                <a:path w="952500" h="57785">
                  <a:moveTo>
                    <a:pt x="485714" y="28481"/>
                  </a:moveTo>
                  <a:lnTo>
                    <a:pt x="533231" y="9493"/>
                  </a:lnTo>
                </a:path>
                <a:path w="952500" h="57785">
                  <a:moveTo>
                    <a:pt x="542734" y="9493"/>
                  </a:moveTo>
                  <a:lnTo>
                    <a:pt x="561931" y="9493"/>
                  </a:lnTo>
                </a:path>
                <a:path w="952500" h="57785">
                  <a:moveTo>
                    <a:pt x="571434" y="9493"/>
                  </a:moveTo>
                  <a:lnTo>
                    <a:pt x="590441" y="18987"/>
                  </a:lnTo>
                </a:path>
                <a:path w="952500" h="57785">
                  <a:moveTo>
                    <a:pt x="599944" y="18987"/>
                  </a:moveTo>
                  <a:lnTo>
                    <a:pt x="656964" y="37975"/>
                  </a:lnTo>
                </a:path>
                <a:path w="952500" h="57785">
                  <a:moveTo>
                    <a:pt x="666752" y="37975"/>
                  </a:moveTo>
                  <a:lnTo>
                    <a:pt x="685759" y="37975"/>
                  </a:lnTo>
                </a:path>
                <a:path w="952500" h="57785">
                  <a:moveTo>
                    <a:pt x="695262" y="37975"/>
                  </a:moveTo>
                  <a:lnTo>
                    <a:pt x="714269" y="28481"/>
                  </a:lnTo>
                </a:path>
                <a:path w="952500" h="57785">
                  <a:moveTo>
                    <a:pt x="723772" y="28481"/>
                  </a:moveTo>
                  <a:lnTo>
                    <a:pt x="771289" y="0"/>
                  </a:lnTo>
                </a:path>
                <a:path w="952500" h="57785">
                  <a:moveTo>
                    <a:pt x="781077" y="0"/>
                  </a:moveTo>
                  <a:lnTo>
                    <a:pt x="800084" y="0"/>
                  </a:lnTo>
                </a:path>
                <a:path w="952500" h="57785">
                  <a:moveTo>
                    <a:pt x="809587" y="0"/>
                  </a:moveTo>
                  <a:lnTo>
                    <a:pt x="838097" y="18987"/>
                  </a:lnTo>
                </a:path>
                <a:path w="952500" h="57785">
                  <a:moveTo>
                    <a:pt x="847600" y="18987"/>
                  </a:moveTo>
                  <a:lnTo>
                    <a:pt x="885614" y="37975"/>
                  </a:lnTo>
                </a:path>
                <a:path w="952500" h="57785">
                  <a:moveTo>
                    <a:pt x="895307" y="37975"/>
                  </a:moveTo>
                  <a:lnTo>
                    <a:pt x="914314" y="37975"/>
                  </a:lnTo>
                </a:path>
                <a:path w="952500" h="57785">
                  <a:moveTo>
                    <a:pt x="923817" y="37975"/>
                  </a:moveTo>
                  <a:lnTo>
                    <a:pt x="952327" y="18987"/>
                  </a:lnTo>
                </a:path>
              </a:pathLst>
            </a:custGeom>
            <a:ln w="95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6249369" y="62028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7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7"/>
                  </a:lnTo>
                  <a:lnTo>
                    <a:pt x="8113" y="8105"/>
                  </a:lnTo>
                  <a:lnTo>
                    <a:pt x="4752" y="9495"/>
                  </a:lnTo>
                  <a:lnTo>
                    <a:pt x="1392" y="8105"/>
                  </a:lnTo>
                  <a:lnTo>
                    <a:pt x="0" y="474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 descr=""/>
          <p:cNvSpPr txBox="1"/>
          <p:nvPr/>
        </p:nvSpPr>
        <p:spPr>
          <a:xfrm>
            <a:off x="1247952" y="7683042"/>
            <a:ext cx="4525010" cy="88900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2448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Pag101-</a:t>
            </a:r>
            <a:r>
              <a:rPr dirty="0" sz="800" spc="-10">
                <a:latin typeface="Microsoft Sans Serif"/>
                <a:cs typeface="Microsoft Sans Serif"/>
              </a:rPr>
              <a:t>Ejemplo9.11_Recierre_monopolar_línea_a_500kV.pl4;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7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409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c:FALLA1-</a:t>
            </a:r>
            <a:endParaRPr sz="800">
              <a:latin typeface="Microsoft Sans Serif"/>
              <a:cs typeface="Microsoft Sans Serif"/>
            </a:endParaRPr>
          </a:p>
          <a:p>
            <a:pPr marL="946785">
              <a:lnSpc>
                <a:spcPct val="100000"/>
              </a:lnSpc>
              <a:spcBef>
                <a:spcPts val="4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9-</a:t>
            </a:r>
            <a:r>
              <a:rPr dirty="0" sz="1100">
                <a:latin typeface="Microsoft Sans Serif"/>
                <a:cs typeface="Microsoft Sans Serif"/>
              </a:rPr>
              <a:t>47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0">
                <a:latin typeface="Microsoft Sans Serif"/>
                <a:cs typeface="Microsoft Sans Serif"/>
              </a:rPr>
              <a:t> TRAS1.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criterio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CESI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¿Es 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exitoso 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recierre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monopolar?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29" name="object 12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1" name="object 1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103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5273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247952" y="1514602"/>
            <a:ext cx="5461635" cy="2440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07490">
              <a:lnSpc>
                <a:spcPct val="100000"/>
              </a:lnSpc>
              <a:spcBef>
                <a:spcPts val="100"/>
              </a:spcBef>
              <a:tabLst>
                <a:tab pos="1867535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10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5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CABLES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15" b="1">
                <a:solidFill>
                  <a:srgbClr val="336699"/>
                </a:solidFill>
                <a:latin typeface="Arial"/>
                <a:cs typeface="Arial"/>
              </a:rPr>
              <a:t>POTENCIA</a:t>
            </a:r>
            <a:r>
              <a:rPr dirty="0" sz="1800" spc="-17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90" b="1">
                <a:solidFill>
                  <a:srgbClr val="336699"/>
                </a:solidFill>
                <a:latin typeface="Arial"/>
                <a:cs typeface="Arial"/>
              </a:rPr>
              <a:t>HVAC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10.1</a:t>
            </a:r>
            <a:r>
              <a:rPr dirty="0" sz="1600" spc="36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Uso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potencia,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fabricados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materiales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Polietileno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Reticulado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(XLPE)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Caucho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Etileno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Propileno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(EPR);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chaquetas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Poli </a:t>
            </a:r>
            <a:r>
              <a:rPr dirty="0" sz="1100">
                <a:latin typeface="Microsoft Sans Serif"/>
                <a:cs typeface="Microsoft Sans Serif"/>
              </a:rPr>
              <a:t>Cloruro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Vinilo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(PVC).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arreglo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conductores,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incluyendo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propias,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mutuas,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secuencia.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descripción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conductoras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potencia: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89760" y="4224908"/>
            <a:ext cx="4174490" cy="3574796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7815833"/>
            <a:ext cx="5458460" cy="989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componer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potencia.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Básicamente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posibles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capas</a:t>
            </a:r>
            <a:r>
              <a:rPr dirty="0" sz="1100" spc="43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conductoras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(núcleo,</a:t>
            </a:r>
            <a:r>
              <a:rPr dirty="0" sz="1100" spc="4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chaqueta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armadura)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aislantes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(aislamiento,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chaqueta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 spc="-10">
                <a:latin typeface="Microsoft Sans Serif"/>
                <a:cs typeface="Microsoft Sans Serif"/>
              </a:rPr>
              <a:t>protectora).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104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126708"/>
            <a:ext cx="5457825" cy="935355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915"/>
              </a:spcBef>
              <a:tabLst>
                <a:tab pos="550545" algn="l"/>
              </a:tabLst>
            </a:pP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10.2</a:t>
            </a:r>
            <a:r>
              <a:rPr dirty="0" sz="16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Subrutina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0" b="1">
                <a:solidFill>
                  <a:srgbClr val="336699"/>
                </a:solidFill>
                <a:latin typeface="Arial"/>
                <a:cs typeface="Arial"/>
              </a:rPr>
              <a:t>CABLE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5" b="1">
                <a:solidFill>
                  <a:srgbClr val="336699"/>
                </a:solidFill>
                <a:latin typeface="Arial"/>
                <a:cs typeface="Arial"/>
              </a:rPr>
              <a:t>CONSTANS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60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Cables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Tripolares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determinar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tripolares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uso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tripolares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presenta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 siguientes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interfaces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 Figuras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 spc="-25">
                <a:latin typeface="Microsoft Sans Serif"/>
                <a:cs typeface="Microsoft Sans Serif"/>
              </a:rPr>
              <a:t>2.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29348" y="2152773"/>
            <a:ext cx="3708077" cy="294799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5088102"/>
            <a:ext cx="5459095" cy="81978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29159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10-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tripolar.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ventana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muestra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colocan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básicos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son </a:t>
            </a:r>
            <a:r>
              <a:rPr dirty="0" sz="1100">
                <a:latin typeface="Microsoft Sans Serif"/>
                <a:cs typeface="Microsoft Sans Serif"/>
              </a:rPr>
              <a:t>resistividad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terreno,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profundidad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si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aire, en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superficie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enterrado.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35383" y="5970904"/>
            <a:ext cx="3687566" cy="294005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2493391" y="8928607"/>
            <a:ext cx="29698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 conductor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cable.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105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61635" cy="114935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6985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ventana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muestra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ingresan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conductores </a:t>
            </a:r>
            <a:r>
              <a:rPr dirty="0" sz="1100">
                <a:latin typeface="Microsoft Sans Serif"/>
                <a:cs typeface="Microsoft Sans Serif"/>
              </a:rPr>
              <a:t>individuales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conforman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tripolar,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radio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cobre,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espesor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 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resistividad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cobre.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imagen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disposición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tripolar: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2690622" y="2768910"/>
            <a:ext cx="2574290" cy="19050"/>
          </a:xfrm>
          <a:custGeom>
            <a:avLst/>
            <a:gdLst/>
            <a:ahLst/>
            <a:cxnLst/>
            <a:rect l="l" t="t" r="r" b="b"/>
            <a:pathLst>
              <a:path w="2574290" h="19050">
                <a:moveTo>
                  <a:pt x="0" y="0"/>
                </a:moveTo>
                <a:lnTo>
                  <a:pt x="0" y="18801"/>
                </a:lnTo>
                <a:lnTo>
                  <a:pt x="2574291" y="18801"/>
                </a:lnTo>
                <a:lnTo>
                  <a:pt x="257429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" name="object 7" descr=""/>
          <p:cNvGrpSpPr/>
          <p:nvPr/>
        </p:nvGrpSpPr>
        <p:grpSpPr>
          <a:xfrm>
            <a:off x="3152065" y="2969909"/>
            <a:ext cx="1657985" cy="1666239"/>
            <a:chOff x="3152065" y="2969909"/>
            <a:chExt cx="1657985" cy="1666239"/>
          </a:xfrm>
        </p:grpSpPr>
        <p:sp>
          <p:nvSpPr>
            <p:cNvPr id="8" name="object 8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753541" y="0"/>
                  </a:move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0" y="754427"/>
                  </a:move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24315" y="3048475"/>
              <a:ext cx="1513207" cy="1508599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0" y="754427"/>
                  </a:move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155198" y="2973042"/>
              <a:ext cx="1651635" cy="1659889"/>
            </a:xfrm>
            <a:custGeom>
              <a:avLst/>
              <a:gdLst/>
              <a:ahLst/>
              <a:cxnLst/>
              <a:rect l="l" t="t" r="r" b="b"/>
              <a:pathLst>
                <a:path w="1651635" h="1659889">
                  <a:moveTo>
                    <a:pt x="822657" y="0"/>
                  </a:moveTo>
                  <a:lnTo>
                    <a:pt x="774529" y="1406"/>
                  </a:lnTo>
                  <a:lnTo>
                    <a:pt x="727105" y="5572"/>
                  </a:lnTo>
                  <a:lnTo>
                    <a:pt x="680466" y="12422"/>
                  </a:lnTo>
                  <a:lnTo>
                    <a:pt x="634689" y="21878"/>
                  </a:lnTo>
                  <a:lnTo>
                    <a:pt x="589854" y="33863"/>
                  </a:lnTo>
                  <a:lnTo>
                    <a:pt x="546040" y="48299"/>
                  </a:lnTo>
                  <a:lnTo>
                    <a:pt x="503326" y="65110"/>
                  </a:lnTo>
                  <a:lnTo>
                    <a:pt x="461789" y="84218"/>
                  </a:lnTo>
                  <a:lnTo>
                    <a:pt x="421510" y="105546"/>
                  </a:lnTo>
                  <a:lnTo>
                    <a:pt x="382568" y="129017"/>
                  </a:lnTo>
                  <a:lnTo>
                    <a:pt x="345040" y="154553"/>
                  </a:lnTo>
                  <a:lnTo>
                    <a:pt x="309006" y="182078"/>
                  </a:lnTo>
                  <a:lnTo>
                    <a:pt x="274545" y="211514"/>
                  </a:lnTo>
                  <a:lnTo>
                    <a:pt x="241736" y="242783"/>
                  </a:lnTo>
                  <a:lnTo>
                    <a:pt x="210657" y="275809"/>
                  </a:lnTo>
                  <a:lnTo>
                    <a:pt x="181388" y="310515"/>
                  </a:lnTo>
                  <a:lnTo>
                    <a:pt x="154007" y="346822"/>
                  </a:lnTo>
                  <a:lnTo>
                    <a:pt x="128593" y="384655"/>
                  </a:lnTo>
                  <a:lnTo>
                    <a:pt x="105225" y="423935"/>
                  </a:lnTo>
                  <a:lnTo>
                    <a:pt x="83982" y="464586"/>
                  </a:lnTo>
                  <a:lnTo>
                    <a:pt x="64943" y="506530"/>
                  </a:lnTo>
                  <a:lnTo>
                    <a:pt x="48186" y="549690"/>
                  </a:lnTo>
                  <a:lnTo>
                    <a:pt x="33791" y="593989"/>
                  </a:lnTo>
                  <a:lnTo>
                    <a:pt x="21836" y="639349"/>
                  </a:lnTo>
                  <a:lnTo>
                    <a:pt x="12401" y="685694"/>
                  </a:lnTo>
                  <a:lnTo>
                    <a:pt x="5564" y="732945"/>
                  </a:lnTo>
                  <a:lnTo>
                    <a:pt x="1404" y="781027"/>
                  </a:lnTo>
                  <a:lnTo>
                    <a:pt x="0" y="829861"/>
                  </a:lnTo>
                  <a:lnTo>
                    <a:pt x="1404" y="878665"/>
                  </a:lnTo>
                  <a:lnTo>
                    <a:pt x="5564" y="926718"/>
                  </a:lnTo>
                  <a:lnTo>
                    <a:pt x="12401" y="973943"/>
                  </a:lnTo>
                  <a:lnTo>
                    <a:pt x="21836" y="1020264"/>
                  </a:lnTo>
                  <a:lnTo>
                    <a:pt x="33791" y="1065602"/>
                  </a:lnTo>
                  <a:lnTo>
                    <a:pt x="48186" y="1109881"/>
                  </a:lnTo>
                  <a:lnTo>
                    <a:pt x="64943" y="1153023"/>
                  </a:lnTo>
                  <a:lnTo>
                    <a:pt x="83982" y="1194951"/>
                  </a:lnTo>
                  <a:lnTo>
                    <a:pt x="105225" y="1235587"/>
                  </a:lnTo>
                  <a:lnTo>
                    <a:pt x="128593" y="1274855"/>
                  </a:lnTo>
                  <a:lnTo>
                    <a:pt x="154007" y="1312676"/>
                  </a:lnTo>
                  <a:lnTo>
                    <a:pt x="181388" y="1348974"/>
                  </a:lnTo>
                  <a:lnTo>
                    <a:pt x="210657" y="1383671"/>
                  </a:lnTo>
                  <a:lnTo>
                    <a:pt x="241736" y="1416690"/>
                  </a:lnTo>
                  <a:lnTo>
                    <a:pt x="274545" y="1447953"/>
                  </a:lnTo>
                  <a:lnTo>
                    <a:pt x="309006" y="1477384"/>
                  </a:lnTo>
                  <a:lnTo>
                    <a:pt x="345040" y="1504904"/>
                  </a:lnTo>
                  <a:lnTo>
                    <a:pt x="382568" y="1530437"/>
                  </a:lnTo>
                  <a:lnTo>
                    <a:pt x="421510" y="1553906"/>
                  </a:lnTo>
                  <a:lnTo>
                    <a:pt x="461789" y="1575232"/>
                  </a:lnTo>
                  <a:lnTo>
                    <a:pt x="503326" y="1594339"/>
                  </a:lnTo>
                  <a:lnTo>
                    <a:pt x="546040" y="1611149"/>
                  </a:lnTo>
                  <a:lnTo>
                    <a:pt x="589854" y="1625585"/>
                  </a:lnTo>
                  <a:lnTo>
                    <a:pt x="634689" y="1637570"/>
                  </a:lnTo>
                  <a:lnTo>
                    <a:pt x="680466" y="1647026"/>
                  </a:lnTo>
                  <a:lnTo>
                    <a:pt x="727105" y="1653876"/>
                  </a:lnTo>
                  <a:lnTo>
                    <a:pt x="774529" y="1658043"/>
                  </a:lnTo>
                  <a:lnTo>
                    <a:pt x="822657" y="1659449"/>
                  </a:lnTo>
                  <a:lnTo>
                    <a:pt x="871418" y="1658043"/>
                  </a:lnTo>
                  <a:lnTo>
                    <a:pt x="919429" y="1653876"/>
                  </a:lnTo>
                  <a:lnTo>
                    <a:pt x="966612" y="1647026"/>
                  </a:lnTo>
                  <a:lnTo>
                    <a:pt x="1012891" y="1637570"/>
                  </a:lnTo>
                  <a:lnTo>
                    <a:pt x="1058187" y="1625585"/>
                  </a:lnTo>
                  <a:lnTo>
                    <a:pt x="1102425" y="1611149"/>
                  </a:lnTo>
                  <a:lnTo>
                    <a:pt x="1145526" y="1594339"/>
                  </a:lnTo>
                  <a:lnTo>
                    <a:pt x="1187414" y="1575232"/>
                  </a:lnTo>
                  <a:lnTo>
                    <a:pt x="1228012" y="1553906"/>
                  </a:lnTo>
                  <a:lnTo>
                    <a:pt x="1267241" y="1530437"/>
                  </a:lnTo>
                  <a:lnTo>
                    <a:pt x="1305025" y="1504904"/>
                  </a:lnTo>
                  <a:lnTo>
                    <a:pt x="1341287" y="1477384"/>
                  </a:lnTo>
                  <a:lnTo>
                    <a:pt x="1375949" y="1447953"/>
                  </a:lnTo>
                  <a:lnTo>
                    <a:pt x="1408935" y="1416690"/>
                  </a:lnTo>
                  <a:lnTo>
                    <a:pt x="1440167" y="1383671"/>
                  </a:lnTo>
                  <a:lnTo>
                    <a:pt x="1469567" y="1348974"/>
                  </a:lnTo>
                  <a:lnTo>
                    <a:pt x="1497059" y="1312676"/>
                  </a:lnTo>
                  <a:lnTo>
                    <a:pt x="1522566" y="1274855"/>
                  </a:lnTo>
                  <a:lnTo>
                    <a:pt x="1546010" y="1235587"/>
                  </a:lnTo>
                  <a:lnTo>
                    <a:pt x="1567314" y="1194951"/>
                  </a:lnTo>
                  <a:lnTo>
                    <a:pt x="1586400" y="1153023"/>
                  </a:lnTo>
                  <a:lnTo>
                    <a:pt x="1603192" y="1109881"/>
                  </a:lnTo>
                  <a:lnTo>
                    <a:pt x="1617613" y="1065602"/>
                  </a:lnTo>
                  <a:lnTo>
                    <a:pt x="1629585" y="1020264"/>
                  </a:lnTo>
                  <a:lnTo>
                    <a:pt x="1639031" y="973943"/>
                  </a:lnTo>
                  <a:lnTo>
                    <a:pt x="1645874" y="926718"/>
                  </a:lnTo>
                  <a:lnTo>
                    <a:pt x="1650036" y="878665"/>
                  </a:lnTo>
                  <a:lnTo>
                    <a:pt x="1651440" y="829861"/>
                  </a:lnTo>
                  <a:lnTo>
                    <a:pt x="1650036" y="781027"/>
                  </a:lnTo>
                  <a:lnTo>
                    <a:pt x="1645874" y="732945"/>
                  </a:lnTo>
                  <a:lnTo>
                    <a:pt x="1639031" y="685694"/>
                  </a:lnTo>
                  <a:lnTo>
                    <a:pt x="1629585" y="639349"/>
                  </a:lnTo>
                  <a:lnTo>
                    <a:pt x="1617613" y="593989"/>
                  </a:lnTo>
                  <a:lnTo>
                    <a:pt x="1603192" y="549690"/>
                  </a:lnTo>
                  <a:lnTo>
                    <a:pt x="1586400" y="506530"/>
                  </a:lnTo>
                  <a:lnTo>
                    <a:pt x="1567314" y="464586"/>
                  </a:lnTo>
                  <a:lnTo>
                    <a:pt x="1546010" y="423935"/>
                  </a:lnTo>
                  <a:lnTo>
                    <a:pt x="1522566" y="384655"/>
                  </a:lnTo>
                  <a:lnTo>
                    <a:pt x="1497059" y="346822"/>
                  </a:lnTo>
                  <a:lnTo>
                    <a:pt x="1469567" y="310515"/>
                  </a:lnTo>
                  <a:lnTo>
                    <a:pt x="1440167" y="275809"/>
                  </a:lnTo>
                  <a:lnTo>
                    <a:pt x="1408935" y="242783"/>
                  </a:lnTo>
                  <a:lnTo>
                    <a:pt x="1375949" y="211514"/>
                  </a:lnTo>
                  <a:lnTo>
                    <a:pt x="1341287" y="182078"/>
                  </a:lnTo>
                  <a:lnTo>
                    <a:pt x="1305025" y="154553"/>
                  </a:lnTo>
                  <a:lnTo>
                    <a:pt x="1267241" y="129017"/>
                  </a:lnTo>
                  <a:lnTo>
                    <a:pt x="1228012" y="105546"/>
                  </a:lnTo>
                  <a:lnTo>
                    <a:pt x="1187414" y="84218"/>
                  </a:lnTo>
                  <a:lnTo>
                    <a:pt x="1145526" y="65110"/>
                  </a:lnTo>
                  <a:lnTo>
                    <a:pt x="1102425" y="48299"/>
                  </a:lnTo>
                  <a:lnTo>
                    <a:pt x="1058187" y="33863"/>
                  </a:lnTo>
                  <a:lnTo>
                    <a:pt x="1012891" y="21878"/>
                  </a:lnTo>
                  <a:lnTo>
                    <a:pt x="966612" y="12422"/>
                  </a:lnTo>
                  <a:lnTo>
                    <a:pt x="919429" y="5572"/>
                  </a:lnTo>
                  <a:lnTo>
                    <a:pt x="871418" y="1406"/>
                  </a:lnTo>
                  <a:lnTo>
                    <a:pt x="822657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155198" y="2973042"/>
              <a:ext cx="1651635" cy="1659889"/>
            </a:xfrm>
            <a:custGeom>
              <a:avLst/>
              <a:gdLst/>
              <a:ahLst/>
              <a:cxnLst/>
              <a:rect l="l" t="t" r="r" b="b"/>
              <a:pathLst>
                <a:path w="1651635" h="1659889">
                  <a:moveTo>
                    <a:pt x="0" y="829861"/>
                  </a:moveTo>
                  <a:lnTo>
                    <a:pt x="1404" y="878665"/>
                  </a:lnTo>
                  <a:lnTo>
                    <a:pt x="5564" y="926718"/>
                  </a:lnTo>
                  <a:lnTo>
                    <a:pt x="12401" y="973943"/>
                  </a:lnTo>
                  <a:lnTo>
                    <a:pt x="21836" y="1020264"/>
                  </a:lnTo>
                  <a:lnTo>
                    <a:pt x="33791" y="1065602"/>
                  </a:lnTo>
                  <a:lnTo>
                    <a:pt x="48186" y="1109881"/>
                  </a:lnTo>
                  <a:lnTo>
                    <a:pt x="64943" y="1153023"/>
                  </a:lnTo>
                  <a:lnTo>
                    <a:pt x="83982" y="1194951"/>
                  </a:lnTo>
                  <a:lnTo>
                    <a:pt x="105225" y="1235587"/>
                  </a:lnTo>
                  <a:lnTo>
                    <a:pt x="128593" y="1274855"/>
                  </a:lnTo>
                  <a:lnTo>
                    <a:pt x="154007" y="1312676"/>
                  </a:lnTo>
                  <a:lnTo>
                    <a:pt x="181388" y="1348974"/>
                  </a:lnTo>
                  <a:lnTo>
                    <a:pt x="210657" y="1383671"/>
                  </a:lnTo>
                  <a:lnTo>
                    <a:pt x="241736" y="1416690"/>
                  </a:lnTo>
                  <a:lnTo>
                    <a:pt x="274545" y="1447953"/>
                  </a:lnTo>
                  <a:lnTo>
                    <a:pt x="309006" y="1477384"/>
                  </a:lnTo>
                  <a:lnTo>
                    <a:pt x="345040" y="1504904"/>
                  </a:lnTo>
                  <a:lnTo>
                    <a:pt x="382568" y="1530437"/>
                  </a:lnTo>
                  <a:lnTo>
                    <a:pt x="421510" y="1553906"/>
                  </a:lnTo>
                  <a:lnTo>
                    <a:pt x="461789" y="1575232"/>
                  </a:lnTo>
                  <a:lnTo>
                    <a:pt x="503326" y="1594339"/>
                  </a:lnTo>
                  <a:lnTo>
                    <a:pt x="546040" y="1611149"/>
                  </a:lnTo>
                  <a:lnTo>
                    <a:pt x="589854" y="1625585"/>
                  </a:lnTo>
                  <a:lnTo>
                    <a:pt x="634689" y="1637570"/>
                  </a:lnTo>
                  <a:lnTo>
                    <a:pt x="680466" y="1647026"/>
                  </a:lnTo>
                  <a:lnTo>
                    <a:pt x="727105" y="1653876"/>
                  </a:lnTo>
                  <a:lnTo>
                    <a:pt x="774529" y="1658043"/>
                  </a:lnTo>
                  <a:lnTo>
                    <a:pt x="822657" y="1659449"/>
                  </a:lnTo>
                  <a:lnTo>
                    <a:pt x="871418" y="1658043"/>
                  </a:lnTo>
                  <a:lnTo>
                    <a:pt x="919429" y="1653876"/>
                  </a:lnTo>
                  <a:lnTo>
                    <a:pt x="966612" y="1647026"/>
                  </a:lnTo>
                  <a:lnTo>
                    <a:pt x="1012891" y="1637570"/>
                  </a:lnTo>
                  <a:lnTo>
                    <a:pt x="1058187" y="1625585"/>
                  </a:lnTo>
                  <a:lnTo>
                    <a:pt x="1102425" y="1611149"/>
                  </a:lnTo>
                  <a:lnTo>
                    <a:pt x="1145526" y="1594339"/>
                  </a:lnTo>
                  <a:lnTo>
                    <a:pt x="1187414" y="1575232"/>
                  </a:lnTo>
                  <a:lnTo>
                    <a:pt x="1228012" y="1553906"/>
                  </a:lnTo>
                  <a:lnTo>
                    <a:pt x="1267241" y="1530437"/>
                  </a:lnTo>
                  <a:lnTo>
                    <a:pt x="1305025" y="1504904"/>
                  </a:lnTo>
                  <a:lnTo>
                    <a:pt x="1341287" y="1477384"/>
                  </a:lnTo>
                  <a:lnTo>
                    <a:pt x="1375949" y="1447953"/>
                  </a:lnTo>
                  <a:lnTo>
                    <a:pt x="1408935" y="1416690"/>
                  </a:lnTo>
                  <a:lnTo>
                    <a:pt x="1440167" y="1383671"/>
                  </a:lnTo>
                  <a:lnTo>
                    <a:pt x="1469567" y="1348974"/>
                  </a:lnTo>
                  <a:lnTo>
                    <a:pt x="1497059" y="1312676"/>
                  </a:lnTo>
                  <a:lnTo>
                    <a:pt x="1522566" y="1274855"/>
                  </a:lnTo>
                  <a:lnTo>
                    <a:pt x="1546010" y="1235587"/>
                  </a:lnTo>
                  <a:lnTo>
                    <a:pt x="1567314" y="1194951"/>
                  </a:lnTo>
                  <a:lnTo>
                    <a:pt x="1586400" y="1153023"/>
                  </a:lnTo>
                  <a:lnTo>
                    <a:pt x="1603192" y="1109881"/>
                  </a:lnTo>
                  <a:lnTo>
                    <a:pt x="1617613" y="1065602"/>
                  </a:lnTo>
                  <a:lnTo>
                    <a:pt x="1629585" y="1020264"/>
                  </a:lnTo>
                  <a:lnTo>
                    <a:pt x="1639031" y="973943"/>
                  </a:lnTo>
                  <a:lnTo>
                    <a:pt x="1645874" y="926718"/>
                  </a:lnTo>
                  <a:lnTo>
                    <a:pt x="1650036" y="878665"/>
                  </a:lnTo>
                  <a:lnTo>
                    <a:pt x="1651440" y="829861"/>
                  </a:lnTo>
                  <a:lnTo>
                    <a:pt x="1650036" y="781027"/>
                  </a:lnTo>
                  <a:lnTo>
                    <a:pt x="1645874" y="732945"/>
                  </a:lnTo>
                  <a:lnTo>
                    <a:pt x="1639031" y="685694"/>
                  </a:lnTo>
                  <a:lnTo>
                    <a:pt x="1629585" y="639349"/>
                  </a:lnTo>
                  <a:lnTo>
                    <a:pt x="1617613" y="593989"/>
                  </a:lnTo>
                  <a:lnTo>
                    <a:pt x="1603192" y="549690"/>
                  </a:lnTo>
                  <a:lnTo>
                    <a:pt x="1586400" y="506530"/>
                  </a:lnTo>
                  <a:lnTo>
                    <a:pt x="1567314" y="464586"/>
                  </a:lnTo>
                  <a:lnTo>
                    <a:pt x="1546010" y="423935"/>
                  </a:lnTo>
                  <a:lnTo>
                    <a:pt x="1522566" y="384655"/>
                  </a:lnTo>
                  <a:lnTo>
                    <a:pt x="1497059" y="346822"/>
                  </a:lnTo>
                  <a:lnTo>
                    <a:pt x="1469567" y="310515"/>
                  </a:lnTo>
                  <a:lnTo>
                    <a:pt x="1440167" y="275809"/>
                  </a:lnTo>
                  <a:lnTo>
                    <a:pt x="1408935" y="242783"/>
                  </a:lnTo>
                  <a:lnTo>
                    <a:pt x="1375949" y="211514"/>
                  </a:lnTo>
                  <a:lnTo>
                    <a:pt x="1341287" y="182078"/>
                  </a:lnTo>
                  <a:lnTo>
                    <a:pt x="1305025" y="154553"/>
                  </a:lnTo>
                  <a:lnTo>
                    <a:pt x="1267241" y="129017"/>
                  </a:lnTo>
                  <a:lnTo>
                    <a:pt x="1228012" y="105546"/>
                  </a:lnTo>
                  <a:lnTo>
                    <a:pt x="1187414" y="84218"/>
                  </a:lnTo>
                  <a:lnTo>
                    <a:pt x="1145526" y="65110"/>
                  </a:lnTo>
                  <a:lnTo>
                    <a:pt x="1102425" y="48299"/>
                  </a:lnTo>
                  <a:lnTo>
                    <a:pt x="1058187" y="33863"/>
                  </a:lnTo>
                  <a:lnTo>
                    <a:pt x="1012891" y="21878"/>
                  </a:lnTo>
                  <a:lnTo>
                    <a:pt x="966612" y="12422"/>
                  </a:lnTo>
                  <a:lnTo>
                    <a:pt x="919429" y="5572"/>
                  </a:lnTo>
                  <a:lnTo>
                    <a:pt x="871418" y="1406"/>
                  </a:lnTo>
                  <a:lnTo>
                    <a:pt x="822657" y="0"/>
                  </a:lnTo>
                  <a:lnTo>
                    <a:pt x="774529" y="1406"/>
                  </a:lnTo>
                  <a:lnTo>
                    <a:pt x="727105" y="5572"/>
                  </a:lnTo>
                  <a:lnTo>
                    <a:pt x="680466" y="12422"/>
                  </a:lnTo>
                  <a:lnTo>
                    <a:pt x="634689" y="21878"/>
                  </a:lnTo>
                  <a:lnTo>
                    <a:pt x="589854" y="33863"/>
                  </a:lnTo>
                  <a:lnTo>
                    <a:pt x="546040" y="48299"/>
                  </a:lnTo>
                  <a:lnTo>
                    <a:pt x="503326" y="65110"/>
                  </a:lnTo>
                  <a:lnTo>
                    <a:pt x="461789" y="84218"/>
                  </a:lnTo>
                  <a:lnTo>
                    <a:pt x="421510" y="105546"/>
                  </a:lnTo>
                  <a:lnTo>
                    <a:pt x="382568" y="129017"/>
                  </a:lnTo>
                  <a:lnTo>
                    <a:pt x="345040" y="154553"/>
                  </a:lnTo>
                  <a:lnTo>
                    <a:pt x="309006" y="182078"/>
                  </a:lnTo>
                  <a:lnTo>
                    <a:pt x="274545" y="211514"/>
                  </a:lnTo>
                  <a:lnTo>
                    <a:pt x="241736" y="242783"/>
                  </a:lnTo>
                  <a:lnTo>
                    <a:pt x="210657" y="275809"/>
                  </a:lnTo>
                  <a:lnTo>
                    <a:pt x="181388" y="310515"/>
                  </a:lnTo>
                  <a:lnTo>
                    <a:pt x="154007" y="346822"/>
                  </a:lnTo>
                  <a:lnTo>
                    <a:pt x="128593" y="384655"/>
                  </a:lnTo>
                  <a:lnTo>
                    <a:pt x="105225" y="423935"/>
                  </a:lnTo>
                  <a:lnTo>
                    <a:pt x="83982" y="464586"/>
                  </a:lnTo>
                  <a:lnTo>
                    <a:pt x="64943" y="506530"/>
                  </a:lnTo>
                  <a:lnTo>
                    <a:pt x="48186" y="549690"/>
                  </a:lnTo>
                  <a:lnTo>
                    <a:pt x="33791" y="593989"/>
                  </a:lnTo>
                  <a:lnTo>
                    <a:pt x="21836" y="639349"/>
                  </a:lnTo>
                  <a:lnTo>
                    <a:pt x="12401" y="685694"/>
                  </a:lnTo>
                  <a:lnTo>
                    <a:pt x="5564" y="732945"/>
                  </a:lnTo>
                  <a:lnTo>
                    <a:pt x="1404" y="781027"/>
                  </a:lnTo>
                  <a:lnTo>
                    <a:pt x="0" y="829861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753541" y="0"/>
                  </a:move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0" y="754427"/>
                  </a:move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24315" y="3048475"/>
              <a:ext cx="1513207" cy="1508599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3224315" y="3048475"/>
              <a:ext cx="1513205" cy="1508760"/>
            </a:xfrm>
            <a:custGeom>
              <a:avLst/>
              <a:gdLst/>
              <a:ahLst/>
              <a:cxnLst/>
              <a:rect l="l" t="t" r="r" b="b"/>
              <a:pathLst>
                <a:path w="1513204" h="1508760">
                  <a:moveTo>
                    <a:pt x="0" y="754427"/>
                  </a:moveTo>
                  <a:lnTo>
                    <a:pt x="1489" y="801926"/>
                  </a:lnTo>
                  <a:lnTo>
                    <a:pt x="5899" y="848667"/>
                  </a:lnTo>
                  <a:lnTo>
                    <a:pt x="13138" y="894560"/>
                  </a:lnTo>
                  <a:lnTo>
                    <a:pt x="23116" y="939515"/>
                  </a:lnTo>
                  <a:lnTo>
                    <a:pt x="35745" y="983442"/>
                  </a:lnTo>
                  <a:lnTo>
                    <a:pt x="50932" y="1026251"/>
                  </a:lnTo>
                  <a:lnTo>
                    <a:pt x="68589" y="1067851"/>
                  </a:lnTo>
                  <a:lnTo>
                    <a:pt x="88626" y="1108152"/>
                  </a:lnTo>
                  <a:lnTo>
                    <a:pt x="110952" y="1147064"/>
                  </a:lnTo>
                  <a:lnTo>
                    <a:pt x="135478" y="1184496"/>
                  </a:lnTo>
                  <a:lnTo>
                    <a:pt x="162112" y="1220360"/>
                  </a:lnTo>
                  <a:lnTo>
                    <a:pt x="190767" y="1254563"/>
                  </a:lnTo>
                  <a:lnTo>
                    <a:pt x="221350" y="1287016"/>
                  </a:lnTo>
                  <a:lnTo>
                    <a:pt x="253773" y="1317629"/>
                  </a:lnTo>
                  <a:lnTo>
                    <a:pt x="287945" y="1346311"/>
                  </a:lnTo>
                  <a:lnTo>
                    <a:pt x="323776" y="1372973"/>
                  </a:lnTo>
                  <a:lnTo>
                    <a:pt x="361177" y="1397524"/>
                  </a:lnTo>
                  <a:lnTo>
                    <a:pt x="400056" y="1419873"/>
                  </a:lnTo>
                  <a:lnTo>
                    <a:pt x="440325" y="1439932"/>
                  </a:lnTo>
                  <a:lnTo>
                    <a:pt x="481893" y="1457608"/>
                  </a:lnTo>
                  <a:lnTo>
                    <a:pt x="524670" y="1472813"/>
                  </a:lnTo>
                  <a:lnTo>
                    <a:pt x="568566" y="1485455"/>
                  </a:lnTo>
                  <a:lnTo>
                    <a:pt x="613491" y="1495445"/>
                  </a:lnTo>
                  <a:lnTo>
                    <a:pt x="659355" y="1502693"/>
                  </a:lnTo>
                  <a:lnTo>
                    <a:pt x="706068" y="1507107"/>
                  </a:lnTo>
                  <a:lnTo>
                    <a:pt x="753541" y="1508599"/>
                  </a:lnTo>
                  <a:lnTo>
                    <a:pt x="801688" y="1507107"/>
                  </a:lnTo>
                  <a:lnTo>
                    <a:pt x="849025" y="1502693"/>
                  </a:lnTo>
                  <a:lnTo>
                    <a:pt x="895463" y="1495445"/>
                  </a:lnTo>
                  <a:lnTo>
                    <a:pt x="940915" y="1485455"/>
                  </a:lnTo>
                  <a:lnTo>
                    <a:pt x="985292" y="1472813"/>
                  </a:lnTo>
                  <a:lnTo>
                    <a:pt x="1028507" y="1457608"/>
                  </a:lnTo>
                  <a:lnTo>
                    <a:pt x="1070472" y="1439932"/>
                  </a:lnTo>
                  <a:lnTo>
                    <a:pt x="1111098" y="1419873"/>
                  </a:lnTo>
                  <a:lnTo>
                    <a:pt x="1150298" y="1397524"/>
                  </a:lnTo>
                  <a:lnTo>
                    <a:pt x="1187983" y="1372973"/>
                  </a:lnTo>
                  <a:lnTo>
                    <a:pt x="1224066" y="1346311"/>
                  </a:lnTo>
                  <a:lnTo>
                    <a:pt x="1258459" y="1317629"/>
                  </a:lnTo>
                  <a:lnTo>
                    <a:pt x="1291074" y="1287016"/>
                  </a:lnTo>
                  <a:lnTo>
                    <a:pt x="1321822" y="1254563"/>
                  </a:lnTo>
                  <a:lnTo>
                    <a:pt x="1350616" y="1220360"/>
                  </a:lnTo>
                  <a:lnTo>
                    <a:pt x="1377368" y="1184496"/>
                  </a:lnTo>
                  <a:lnTo>
                    <a:pt x="1401990" y="1147064"/>
                  </a:lnTo>
                  <a:lnTo>
                    <a:pt x="1424393" y="1108152"/>
                  </a:lnTo>
                  <a:lnTo>
                    <a:pt x="1444490" y="1067851"/>
                  </a:lnTo>
                  <a:lnTo>
                    <a:pt x="1462193" y="1026251"/>
                  </a:lnTo>
                  <a:lnTo>
                    <a:pt x="1477414" y="983442"/>
                  </a:lnTo>
                  <a:lnTo>
                    <a:pt x="1490065" y="939515"/>
                  </a:lnTo>
                  <a:lnTo>
                    <a:pt x="1500057" y="894560"/>
                  </a:lnTo>
                  <a:lnTo>
                    <a:pt x="1507304" y="848667"/>
                  </a:lnTo>
                  <a:lnTo>
                    <a:pt x="1511716" y="801926"/>
                  </a:lnTo>
                  <a:lnTo>
                    <a:pt x="1513207" y="754427"/>
                  </a:lnTo>
                  <a:lnTo>
                    <a:pt x="1511716" y="706901"/>
                  </a:lnTo>
                  <a:lnTo>
                    <a:pt x="1507304" y="660133"/>
                  </a:lnTo>
                  <a:lnTo>
                    <a:pt x="1500057" y="614216"/>
                  </a:lnTo>
                  <a:lnTo>
                    <a:pt x="1490065" y="569239"/>
                  </a:lnTo>
                  <a:lnTo>
                    <a:pt x="1477414" y="525291"/>
                  </a:lnTo>
                  <a:lnTo>
                    <a:pt x="1462193" y="482464"/>
                  </a:lnTo>
                  <a:lnTo>
                    <a:pt x="1444490" y="440848"/>
                  </a:lnTo>
                  <a:lnTo>
                    <a:pt x="1424393" y="400532"/>
                  </a:lnTo>
                  <a:lnTo>
                    <a:pt x="1401990" y="361606"/>
                  </a:lnTo>
                  <a:lnTo>
                    <a:pt x="1377368" y="324162"/>
                  </a:lnTo>
                  <a:lnTo>
                    <a:pt x="1350616" y="288288"/>
                  </a:lnTo>
                  <a:lnTo>
                    <a:pt x="1321822" y="254076"/>
                  </a:lnTo>
                  <a:lnTo>
                    <a:pt x="1291074" y="221614"/>
                  </a:lnTo>
                  <a:lnTo>
                    <a:pt x="1258459" y="190995"/>
                  </a:lnTo>
                  <a:lnTo>
                    <a:pt x="1224066" y="162306"/>
                  </a:lnTo>
                  <a:lnTo>
                    <a:pt x="1187983" y="135640"/>
                  </a:lnTo>
                  <a:lnTo>
                    <a:pt x="1150298" y="111085"/>
                  </a:lnTo>
                  <a:lnTo>
                    <a:pt x="1111098" y="88732"/>
                  </a:lnTo>
                  <a:lnTo>
                    <a:pt x="1070472" y="68672"/>
                  </a:lnTo>
                  <a:lnTo>
                    <a:pt x="1028507" y="50993"/>
                  </a:lnTo>
                  <a:lnTo>
                    <a:pt x="985292" y="35788"/>
                  </a:lnTo>
                  <a:lnTo>
                    <a:pt x="940915" y="23144"/>
                  </a:lnTo>
                  <a:lnTo>
                    <a:pt x="895463" y="13154"/>
                  </a:lnTo>
                  <a:lnTo>
                    <a:pt x="849025" y="5906"/>
                  </a:lnTo>
                  <a:lnTo>
                    <a:pt x="801688" y="1491"/>
                  </a:lnTo>
                  <a:lnTo>
                    <a:pt x="753541" y="0"/>
                  </a:lnTo>
                  <a:lnTo>
                    <a:pt x="706068" y="1491"/>
                  </a:lnTo>
                  <a:lnTo>
                    <a:pt x="659355" y="5906"/>
                  </a:lnTo>
                  <a:lnTo>
                    <a:pt x="613491" y="13154"/>
                  </a:lnTo>
                  <a:lnTo>
                    <a:pt x="568566" y="23144"/>
                  </a:lnTo>
                  <a:lnTo>
                    <a:pt x="524670" y="35788"/>
                  </a:lnTo>
                  <a:lnTo>
                    <a:pt x="481893" y="50993"/>
                  </a:lnTo>
                  <a:lnTo>
                    <a:pt x="440325" y="68672"/>
                  </a:lnTo>
                  <a:lnTo>
                    <a:pt x="400056" y="88732"/>
                  </a:lnTo>
                  <a:lnTo>
                    <a:pt x="361177" y="111085"/>
                  </a:lnTo>
                  <a:lnTo>
                    <a:pt x="323776" y="135640"/>
                  </a:lnTo>
                  <a:lnTo>
                    <a:pt x="287945" y="162306"/>
                  </a:lnTo>
                  <a:lnTo>
                    <a:pt x="253773" y="190995"/>
                  </a:lnTo>
                  <a:lnTo>
                    <a:pt x="221350" y="221614"/>
                  </a:lnTo>
                  <a:lnTo>
                    <a:pt x="190767" y="254076"/>
                  </a:lnTo>
                  <a:lnTo>
                    <a:pt x="162112" y="288288"/>
                  </a:lnTo>
                  <a:lnTo>
                    <a:pt x="135478" y="324162"/>
                  </a:lnTo>
                  <a:lnTo>
                    <a:pt x="110952" y="361606"/>
                  </a:lnTo>
                  <a:lnTo>
                    <a:pt x="88626" y="400532"/>
                  </a:lnTo>
                  <a:lnTo>
                    <a:pt x="68589" y="440848"/>
                  </a:lnTo>
                  <a:lnTo>
                    <a:pt x="50932" y="482464"/>
                  </a:lnTo>
                  <a:lnTo>
                    <a:pt x="35745" y="525291"/>
                  </a:lnTo>
                  <a:lnTo>
                    <a:pt x="23116" y="569239"/>
                  </a:lnTo>
                  <a:lnTo>
                    <a:pt x="13138" y="614216"/>
                  </a:lnTo>
                  <a:lnTo>
                    <a:pt x="5899" y="660133"/>
                  </a:lnTo>
                  <a:lnTo>
                    <a:pt x="1489" y="706901"/>
                  </a:lnTo>
                  <a:lnTo>
                    <a:pt x="0" y="754427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70100" y="3080046"/>
              <a:ext cx="621665" cy="615950"/>
            </a:xfrm>
            <a:custGeom>
              <a:avLst/>
              <a:gdLst/>
              <a:ahLst/>
              <a:cxnLst/>
              <a:rect l="l" t="t" r="r" b="b"/>
              <a:pathLst>
                <a:path w="621664" h="615950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4649" y="612503"/>
                  </a:lnTo>
                  <a:lnTo>
                    <a:pt x="399234" y="602778"/>
                  </a:lnTo>
                  <a:lnTo>
                    <a:pt x="441056" y="587160"/>
                  </a:lnTo>
                  <a:lnTo>
                    <a:pt x="479660" y="566130"/>
                  </a:lnTo>
                  <a:lnTo>
                    <a:pt x="514593" y="540172"/>
                  </a:lnTo>
                  <a:lnTo>
                    <a:pt x="545398" y="509766"/>
                  </a:lnTo>
                  <a:lnTo>
                    <a:pt x="571621" y="475397"/>
                  </a:lnTo>
                  <a:lnTo>
                    <a:pt x="592809" y="437546"/>
                  </a:lnTo>
                  <a:lnTo>
                    <a:pt x="608506" y="396696"/>
                  </a:lnTo>
                  <a:lnTo>
                    <a:pt x="618257" y="353328"/>
                  </a:lnTo>
                  <a:lnTo>
                    <a:pt x="621609" y="307926"/>
                  </a:lnTo>
                  <a:lnTo>
                    <a:pt x="618257" y="262523"/>
                  </a:lnTo>
                  <a:lnTo>
                    <a:pt x="608506" y="219156"/>
                  </a:lnTo>
                  <a:lnTo>
                    <a:pt x="592809" y="178305"/>
                  </a:lnTo>
                  <a:lnTo>
                    <a:pt x="571621" y="140454"/>
                  </a:lnTo>
                  <a:lnTo>
                    <a:pt x="545398" y="106085"/>
                  </a:lnTo>
                  <a:lnTo>
                    <a:pt x="514593" y="75680"/>
                  </a:lnTo>
                  <a:lnTo>
                    <a:pt x="479660" y="49721"/>
                  </a:lnTo>
                  <a:lnTo>
                    <a:pt x="441056" y="28691"/>
                  </a:lnTo>
                  <a:lnTo>
                    <a:pt x="399234" y="13073"/>
                  </a:lnTo>
                  <a:lnTo>
                    <a:pt x="354649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70100" y="3080046"/>
              <a:ext cx="621665" cy="615950"/>
            </a:xfrm>
            <a:custGeom>
              <a:avLst/>
              <a:gdLst/>
              <a:ahLst/>
              <a:cxnLst/>
              <a:rect l="l" t="t" r="r" b="b"/>
              <a:pathLst>
                <a:path w="621664" h="615950">
                  <a:moveTo>
                    <a:pt x="0" y="307926"/>
                  </a:move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4649" y="612503"/>
                  </a:lnTo>
                  <a:lnTo>
                    <a:pt x="399234" y="602778"/>
                  </a:lnTo>
                  <a:lnTo>
                    <a:pt x="441056" y="587160"/>
                  </a:lnTo>
                  <a:lnTo>
                    <a:pt x="479660" y="566130"/>
                  </a:lnTo>
                  <a:lnTo>
                    <a:pt x="514593" y="540172"/>
                  </a:lnTo>
                  <a:lnTo>
                    <a:pt x="545398" y="509766"/>
                  </a:lnTo>
                  <a:lnTo>
                    <a:pt x="571621" y="475397"/>
                  </a:lnTo>
                  <a:lnTo>
                    <a:pt x="592809" y="437546"/>
                  </a:lnTo>
                  <a:lnTo>
                    <a:pt x="608506" y="396696"/>
                  </a:lnTo>
                  <a:lnTo>
                    <a:pt x="618257" y="353328"/>
                  </a:lnTo>
                  <a:lnTo>
                    <a:pt x="621609" y="307926"/>
                  </a:lnTo>
                  <a:lnTo>
                    <a:pt x="618257" y="262523"/>
                  </a:lnTo>
                  <a:lnTo>
                    <a:pt x="608506" y="219156"/>
                  </a:lnTo>
                  <a:lnTo>
                    <a:pt x="592809" y="178305"/>
                  </a:lnTo>
                  <a:lnTo>
                    <a:pt x="571621" y="140454"/>
                  </a:lnTo>
                  <a:lnTo>
                    <a:pt x="545398" y="106085"/>
                  </a:lnTo>
                  <a:lnTo>
                    <a:pt x="514593" y="75680"/>
                  </a:lnTo>
                  <a:lnTo>
                    <a:pt x="479660" y="49721"/>
                  </a:lnTo>
                  <a:lnTo>
                    <a:pt x="441056" y="28691"/>
                  </a:lnTo>
                  <a:lnTo>
                    <a:pt x="399234" y="13073"/>
                  </a:lnTo>
                  <a:lnTo>
                    <a:pt x="354649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70100" y="3080046"/>
              <a:ext cx="621609" cy="615852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3670100" y="3080046"/>
              <a:ext cx="621665" cy="615950"/>
            </a:xfrm>
            <a:custGeom>
              <a:avLst/>
              <a:gdLst/>
              <a:ahLst/>
              <a:cxnLst/>
              <a:rect l="l" t="t" r="r" b="b"/>
              <a:pathLst>
                <a:path w="621664" h="615950">
                  <a:moveTo>
                    <a:pt x="0" y="307926"/>
                  </a:move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4649" y="612503"/>
                  </a:lnTo>
                  <a:lnTo>
                    <a:pt x="399234" y="602778"/>
                  </a:lnTo>
                  <a:lnTo>
                    <a:pt x="441056" y="587160"/>
                  </a:lnTo>
                  <a:lnTo>
                    <a:pt x="479660" y="566130"/>
                  </a:lnTo>
                  <a:lnTo>
                    <a:pt x="514593" y="540172"/>
                  </a:lnTo>
                  <a:lnTo>
                    <a:pt x="545398" y="509766"/>
                  </a:lnTo>
                  <a:lnTo>
                    <a:pt x="571621" y="475397"/>
                  </a:lnTo>
                  <a:lnTo>
                    <a:pt x="592809" y="437546"/>
                  </a:lnTo>
                  <a:lnTo>
                    <a:pt x="608506" y="396696"/>
                  </a:lnTo>
                  <a:lnTo>
                    <a:pt x="618257" y="353328"/>
                  </a:lnTo>
                  <a:lnTo>
                    <a:pt x="621609" y="307926"/>
                  </a:lnTo>
                  <a:lnTo>
                    <a:pt x="618257" y="262523"/>
                  </a:lnTo>
                  <a:lnTo>
                    <a:pt x="608506" y="219156"/>
                  </a:lnTo>
                  <a:lnTo>
                    <a:pt x="592809" y="178305"/>
                  </a:lnTo>
                  <a:lnTo>
                    <a:pt x="571621" y="140454"/>
                  </a:lnTo>
                  <a:lnTo>
                    <a:pt x="545398" y="106085"/>
                  </a:lnTo>
                  <a:lnTo>
                    <a:pt x="514593" y="75680"/>
                  </a:lnTo>
                  <a:lnTo>
                    <a:pt x="479660" y="49721"/>
                  </a:lnTo>
                  <a:lnTo>
                    <a:pt x="441056" y="28691"/>
                  </a:lnTo>
                  <a:lnTo>
                    <a:pt x="399234" y="13073"/>
                  </a:lnTo>
                  <a:lnTo>
                    <a:pt x="354649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70100" y="3080046"/>
              <a:ext cx="621665" cy="615950"/>
            </a:xfrm>
            <a:custGeom>
              <a:avLst/>
              <a:gdLst/>
              <a:ahLst/>
              <a:cxnLst/>
              <a:rect l="l" t="t" r="r" b="b"/>
              <a:pathLst>
                <a:path w="621664" h="615950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4649" y="612503"/>
                  </a:lnTo>
                  <a:lnTo>
                    <a:pt x="399234" y="602778"/>
                  </a:lnTo>
                  <a:lnTo>
                    <a:pt x="441056" y="587160"/>
                  </a:lnTo>
                  <a:lnTo>
                    <a:pt x="479660" y="566130"/>
                  </a:lnTo>
                  <a:lnTo>
                    <a:pt x="514593" y="540172"/>
                  </a:lnTo>
                  <a:lnTo>
                    <a:pt x="545398" y="509766"/>
                  </a:lnTo>
                  <a:lnTo>
                    <a:pt x="571621" y="475397"/>
                  </a:lnTo>
                  <a:lnTo>
                    <a:pt x="592809" y="437546"/>
                  </a:lnTo>
                  <a:lnTo>
                    <a:pt x="608506" y="396696"/>
                  </a:lnTo>
                  <a:lnTo>
                    <a:pt x="618257" y="353328"/>
                  </a:lnTo>
                  <a:lnTo>
                    <a:pt x="621609" y="307926"/>
                  </a:lnTo>
                  <a:lnTo>
                    <a:pt x="618257" y="262523"/>
                  </a:lnTo>
                  <a:lnTo>
                    <a:pt x="608506" y="219156"/>
                  </a:lnTo>
                  <a:lnTo>
                    <a:pt x="592809" y="178305"/>
                  </a:lnTo>
                  <a:lnTo>
                    <a:pt x="571621" y="140454"/>
                  </a:lnTo>
                  <a:lnTo>
                    <a:pt x="545398" y="106085"/>
                  </a:lnTo>
                  <a:lnTo>
                    <a:pt x="514593" y="75680"/>
                  </a:lnTo>
                  <a:lnTo>
                    <a:pt x="479660" y="49721"/>
                  </a:lnTo>
                  <a:lnTo>
                    <a:pt x="441056" y="28691"/>
                  </a:lnTo>
                  <a:lnTo>
                    <a:pt x="399234" y="13073"/>
                  </a:lnTo>
                  <a:lnTo>
                    <a:pt x="354649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70100" y="3080046"/>
              <a:ext cx="621665" cy="615950"/>
            </a:xfrm>
            <a:custGeom>
              <a:avLst/>
              <a:gdLst/>
              <a:ahLst/>
              <a:cxnLst/>
              <a:rect l="l" t="t" r="r" b="b"/>
              <a:pathLst>
                <a:path w="621664" h="615950">
                  <a:moveTo>
                    <a:pt x="0" y="307926"/>
                  </a:move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4649" y="612503"/>
                  </a:lnTo>
                  <a:lnTo>
                    <a:pt x="399234" y="602778"/>
                  </a:lnTo>
                  <a:lnTo>
                    <a:pt x="441056" y="587160"/>
                  </a:lnTo>
                  <a:lnTo>
                    <a:pt x="479660" y="566130"/>
                  </a:lnTo>
                  <a:lnTo>
                    <a:pt x="514593" y="540172"/>
                  </a:lnTo>
                  <a:lnTo>
                    <a:pt x="545398" y="509766"/>
                  </a:lnTo>
                  <a:lnTo>
                    <a:pt x="571621" y="475397"/>
                  </a:lnTo>
                  <a:lnTo>
                    <a:pt x="592809" y="437546"/>
                  </a:lnTo>
                  <a:lnTo>
                    <a:pt x="608506" y="396696"/>
                  </a:lnTo>
                  <a:lnTo>
                    <a:pt x="618257" y="353328"/>
                  </a:lnTo>
                  <a:lnTo>
                    <a:pt x="621609" y="307926"/>
                  </a:lnTo>
                  <a:lnTo>
                    <a:pt x="618257" y="262523"/>
                  </a:lnTo>
                  <a:lnTo>
                    <a:pt x="608506" y="219156"/>
                  </a:lnTo>
                  <a:lnTo>
                    <a:pt x="592809" y="178305"/>
                  </a:lnTo>
                  <a:lnTo>
                    <a:pt x="571621" y="140454"/>
                  </a:lnTo>
                  <a:lnTo>
                    <a:pt x="545398" y="106085"/>
                  </a:lnTo>
                  <a:lnTo>
                    <a:pt x="514593" y="75680"/>
                  </a:lnTo>
                  <a:lnTo>
                    <a:pt x="479660" y="49721"/>
                  </a:lnTo>
                  <a:lnTo>
                    <a:pt x="441056" y="28691"/>
                  </a:lnTo>
                  <a:lnTo>
                    <a:pt x="399234" y="13073"/>
                  </a:lnTo>
                  <a:lnTo>
                    <a:pt x="354649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70100" y="3080046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3088" y="612503"/>
                  </a:lnTo>
                  <a:lnTo>
                    <a:pt x="396396" y="602778"/>
                  </a:lnTo>
                  <a:lnTo>
                    <a:pt x="437195" y="587160"/>
                  </a:lnTo>
                  <a:lnTo>
                    <a:pt x="475002" y="566130"/>
                  </a:lnTo>
                  <a:lnTo>
                    <a:pt x="509336" y="540172"/>
                  </a:lnTo>
                  <a:lnTo>
                    <a:pt x="539712" y="509766"/>
                  </a:lnTo>
                  <a:lnTo>
                    <a:pt x="565648" y="475397"/>
                  </a:lnTo>
                  <a:lnTo>
                    <a:pt x="586661" y="437546"/>
                  </a:lnTo>
                  <a:lnTo>
                    <a:pt x="602268" y="396696"/>
                  </a:lnTo>
                  <a:lnTo>
                    <a:pt x="611987" y="353328"/>
                  </a:lnTo>
                  <a:lnTo>
                    <a:pt x="615333" y="307926"/>
                  </a:lnTo>
                  <a:lnTo>
                    <a:pt x="611987" y="262523"/>
                  </a:lnTo>
                  <a:lnTo>
                    <a:pt x="602268" y="219156"/>
                  </a:lnTo>
                  <a:lnTo>
                    <a:pt x="586661" y="178305"/>
                  </a:lnTo>
                  <a:lnTo>
                    <a:pt x="565648" y="140454"/>
                  </a:lnTo>
                  <a:lnTo>
                    <a:pt x="539712" y="106085"/>
                  </a:lnTo>
                  <a:lnTo>
                    <a:pt x="509336" y="75680"/>
                  </a:lnTo>
                  <a:lnTo>
                    <a:pt x="475002" y="49721"/>
                  </a:lnTo>
                  <a:lnTo>
                    <a:pt x="437195" y="28691"/>
                  </a:lnTo>
                  <a:lnTo>
                    <a:pt x="396396" y="13073"/>
                  </a:lnTo>
                  <a:lnTo>
                    <a:pt x="353088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70100" y="3080046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0" y="307926"/>
                  </a:move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3088" y="612503"/>
                  </a:lnTo>
                  <a:lnTo>
                    <a:pt x="396396" y="602778"/>
                  </a:lnTo>
                  <a:lnTo>
                    <a:pt x="437195" y="587160"/>
                  </a:lnTo>
                  <a:lnTo>
                    <a:pt x="475002" y="566130"/>
                  </a:lnTo>
                  <a:lnTo>
                    <a:pt x="509336" y="540172"/>
                  </a:lnTo>
                  <a:lnTo>
                    <a:pt x="539712" y="509766"/>
                  </a:lnTo>
                  <a:lnTo>
                    <a:pt x="565648" y="475397"/>
                  </a:lnTo>
                  <a:lnTo>
                    <a:pt x="586661" y="437546"/>
                  </a:lnTo>
                  <a:lnTo>
                    <a:pt x="602268" y="396696"/>
                  </a:lnTo>
                  <a:lnTo>
                    <a:pt x="611987" y="353328"/>
                  </a:lnTo>
                  <a:lnTo>
                    <a:pt x="615333" y="307926"/>
                  </a:lnTo>
                  <a:lnTo>
                    <a:pt x="611987" y="262523"/>
                  </a:lnTo>
                  <a:lnTo>
                    <a:pt x="602268" y="219156"/>
                  </a:lnTo>
                  <a:lnTo>
                    <a:pt x="586661" y="178305"/>
                  </a:lnTo>
                  <a:lnTo>
                    <a:pt x="565648" y="140454"/>
                  </a:lnTo>
                  <a:lnTo>
                    <a:pt x="539712" y="106085"/>
                  </a:lnTo>
                  <a:lnTo>
                    <a:pt x="509336" y="75680"/>
                  </a:lnTo>
                  <a:lnTo>
                    <a:pt x="475002" y="49721"/>
                  </a:lnTo>
                  <a:lnTo>
                    <a:pt x="437195" y="28691"/>
                  </a:lnTo>
                  <a:lnTo>
                    <a:pt x="396396" y="13073"/>
                  </a:lnTo>
                  <a:lnTo>
                    <a:pt x="3530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70100" y="3080046"/>
              <a:ext cx="615333" cy="615852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3670100" y="3080046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0" y="307926"/>
                  </a:moveTo>
                  <a:lnTo>
                    <a:pt x="3346" y="353328"/>
                  </a:lnTo>
                  <a:lnTo>
                    <a:pt x="13066" y="396696"/>
                  </a:lnTo>
                  <a:lnTo>
                    <a:pt x="28676" y="437546"/>
                  </a:lnTo>
                  <a:lnTo>
                    <a:pt x="49694" y="475397"/>
                  </a:lnTo>
                  <a:lnTo>
                    <a:pt x="75638" y="509766"/>
                  </a:lnTo>
                  <a:lnTo>
                    <a:pt x="106026" y="540172"/>
                  </a:lnTo>
                  <a:lnTo>
                    <a:pt x="140376" y="566130"/>
                  </a:lnTo>
                  <a:lnTo>
                    <a:pt x="178206" y="587160"/>
                  </a:lnTo>
                  <a:lnTo>
                    <a:pt x="219034" y="602778"/>
                  </a:lnTo>
                  <a:lnTo>
                    <a:pt x="262378" y="612503"/>
                  </a:lnTo>
                  <a:lnTo>
                    <a:pt x="307755" y="615852"/>
                  </a:lnTo>
                  <a:lnTo>
                    <a:pt x="353088" y="612503"/>
                  </a:lnTo>
                  <a:lnTo>
                    <a:pt x="396396" y="602778"/>
                  </a:lnTo>
                  <a:lnTo>
                    <a:pt x="437195" y="587160"/>
                  </a:lnTo>
                  <a:lnTo>
                    <a:pt x="475002" y="566130"/>
                  </a:lnTo>
                  <a:lnTo>
                    <a:pt x="509336" y="540172"/>
                  </a:lnTo>
                  <a:lnTo>
                    <a:pt x="539712" y="509766"/>
                  </a:lnTo>
                  <a:lnTo>
                    <a:pt x="565648" y="475397"/>
                  </a:lnTo>
                  <a:lnTo>
                    <a:pt x="586661" y="437546"/>
                  </a:lnTo>
                  <a:lnTo>
                    <a:pt x="602268" y="396696"/>
                  </a:lnTo>
                  <a:lnTo>
                    <a:pt x="611987" y="353328"/>
                  </a:lnTo>
                  <a:lnTo>
                    <a:pt x="615333" y="307926"/>
                  </a:lnTo>
                  <a:lnTo>
                    <a:pt x="611987" y="262523"/>
                  </a:lnTo>
                  <a:lnTo>
                    <a:pt x="602268" y="219156"/>
                  </a:lnTo>
                  <a:lnTo>
                    <a:pt x="586661" y="178305"/>
                  </a:lnTo>
                  <a:lnTo>
                    <a:pt x="565648" y="140454"/>
                  </a:lnTo>
                  <a:lnTo>
                    <a:pt x="539712" y="106085"/>
                  </a:lnTo>
                  <a:lnTo>
                    <a:pt x="509336" y="75680"/>
                  </a:lnTo>
                  <a:lnTo>
                    <a:pt x="475002" y="49721"/>
                  </a:lnTo>
                  <a:lnTo>
                    <a:pt x="437195" y="28691"/>
                  </a:lnTo>
                  <a:lnTo>
                    <a:pt x="396396" y="13073"/>
                  </a:lnTo>
                  <a:lnTo>
                    <a:pt x="3530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3"/>
                  </a:lnTo>
                  <a:lnTo>
                    <a:pt x="178206" y="28691"/>
                  </a:lnTo>
                  <a:lnTo>
                    <a:pt x="140376" y="49721"/>
                  </a:lnTo>
                  <a:lnTo>
                    <a:pt x="106026" y="75680"/>
                  </a:lnTo>
                  <a:lnTo>
                    <a:pt x="75638" y="106085"/>
                  </a:lnTo>
                  <a:lnTo>
                    <a:pt x="49694" y="140454"/>
                  </a:lnTo>
                  <a:lnTo>
                    <a:pt x="28676" y="178305"/>
                  </a:lnTo>
                  <a:lnTo>
                    <a:pt x="13066" y="219156"/>
                  </a:lnTo>
                  <a:lnTo>
                    <a:pt x="3346" y="262523"/>
                  </a:lnTo>
                  <a:lnTo>
                    <a:pt x="0" y="30792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739217" y="3149201"/>
              <a:ext cx="477520" cy="478155"/>
            </a:xfrm>
            <a:custGeom>
              <a:avLst/>
              <a:gdLst/>
              <a:ahLst/>
              <a:cxnLst/>
              <a:rect l="l" t="t" r="r" b="b"/>
              <a:pathLst>
                <a:path w="477520" h="478154">
                  <a:moveTo>
                    <a:pt x="238638" y="0"/>
                  </a:moveTo>
                  <a:lnTo>
                    <a:pt x="190498" y="4844"/>
                  </a:lnTo>
                  <a:lnTo>
                    <a:pt x="145681" y="18741"/>
                  </a:lnTo>
                  <a:lnTo>
                    <a:pt x="105142" y="40735"/>
                  </a:lnTo>
                  <a:lnTo>
                    <a:pt x="69834" y="69873"/>
                  </a:lnTo>
                  <a:lnTo>
                    <a:pt x="40713" y="105200"/>
                  </a:lnTo>
                  <a:lnTo>
                    <a:pt x="18730" y="145762"/>
                  </a:lnTo>
                  <a:lnTo>
                    <a:pt x="4841" y="190603"/>
                  </a:lnTo>
                  <a:lnTo>
                    <a:pt x="0" y="238770"/>
                  </a:lnTo>
                  <a:lnTo>
                    <a:pt x="4841" y="286938"/>
                  </a:lnTo>
                  <a:lnTo>
                    <a:pt x="18730" y="331779"/>
                  </a:lnTo>
                  <a:lnTo>
                    <a:pt x="40713" y="372341"/>
                  </a:lnTo>
                  <a:lnTo>
                    <a:pt x="69834" y="407668"/>
                  </a:lnTo>
                  <a:lnTo>
                    <a:pt x="105142" y="436806"/>
                  </a:lnTo>
                  <a:lnTo>
                    <a:pt x="145681" y="458800"/>
                  </a:lnTo>
                  <a:lnTo>
                    <a:pt x="190498" y="472697"/>
                  </a:lnTo>
                  <a:lnTo>
                    <a:pt x="238638" y="477541"/>
                  </a:lnTo>
                  <a:lnTo>
                    <a:pt x="286720" y="472697"/>
                  </a:lnTo>
                  <a:lnTo>
                    <a:pt x="331493" y="458800"/>
                  </a:lnTo>
                  <a:lnTo>
                    <a:pt x="372001" y="436806"/>
                  </a:lnTo>
                  <a:lnTo>
                    <a:pt x="407287" y="407668"/>
                  </a:lnTo>
                  <a:lnTo>
                    <a:pt x="436396" y="372341"/>
                  </a:lnTo>
                  <a:lnTo>
                    <a:pt x="458372" y="331779"/>
                  </a:lnTo>
                  <a:lnTo>
                    <a:pt x="472259" y="286938"/>
                  </a:lnTo>
                  <a:lnTo>
                    <a:pt x="477100" y="238770"/>
                  </a:lnTo>
                  <a:lnTo>
                    <a:pt x="472259" y="190603"/>
                  </a:lnTo>
                  <a:lnTo>
                    <a:pt x="458372" y="145762"/>
                  </a:lnTo>
                  <a:lnTo>
                    <a:pt x="436396" y="105200"/>
                  </a:lnTo>
                  <a:lnTo>
                    <a:pt x="407287" y="69873"/>
                  </a:lnTo>
                  <a:lnTo>
                    <a:pt x="372001" y="40735"/>
                  </a:lnTo>
                  <a:lnTo>
                    <a:pt x="331493" y="18741"/>
                  </a:lnTo>
                  <a:lnTo>
                    <a:pt x="286720" y="4844"/>
                  </a:lnTo>
                  <a:lnTo>
                    <a:pt x="238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739217" y="3149201"/>
              <a:ext cx="477520" cy="478155"/>
            </a:xfrm>
            <a:custGeom>
              <a:avLst/>
              <a:gdLst/>
              <a:ahLst/>
              <a:cxnLst/>
              <a:rect l="l" t="t" r="r" b="b"/>
              <a:pathLst>
                <a:path w="477520" h="478154">
                  <a:moveTo>
                    <a:pt x="0" y="238770"/>
                  </a:moveTo>
                  <a:lnTo>
                    <a:pt x="4841" y="286938"/>
                  </a:lnTo>
                  <a:lnTo>
                    <a:pt x="18730" y="331779"/>
                  </a:lnTo>
                  <a:lnTo>
                    <a:pt x="40713" y="372341"/>
                  </a:lnTo>
                  <a:lnTo>
                    <a:pt x="69834" y="407668"/>
                  </a:lnTo>
                  <a:lnTo>
                    <a:pt x="105142" y="436806"/>
                  </a:lnTo>
                  <a:lnTo>
                    <a:pt x="145681" y="458800"/>
                  </a:lnTo>
                  <a:lnTo>
                    <a:pt x="190498" y="472697"/>
                  </a:lnTo>
                  <a:lnTo>
                    <a:pt x="238638" y="477541"/>
                  </a:lnTo>
                  <a:lnTo>
                    <a:pt x="286720" y="472697"/>
                  </a:lnTo>
                  <a:lnTo>
                    <a:pt x="331493" y="458800"/>
                  </a:lnTo>
                  <a:lnTo>
                    <a:pt x="372001" y="436806"/>
                  </a:lnTo>
                  <a:lnTo>
                    <a:pt x="407287" y="407668"/>
                  </a:lnTo>
                  <a:lnTo>
                    <a:pt x="436396" y="372341"/>
                  </a:lnTo>
                  <a:lnTo>
                    <a:pt x="458372" y="331779"/>
                  </a:lnTo>
                  <a:lnTo>
                    <a:pt x="472259" y="286938"/>
                  </a:lnTo>
                  <a:lnTo>
                    <a:pt x="477100" y="238770"/>
                  </a:lnTo>
                  <a:lnTo>
                    <a:pt x="472259" y="190603"/>
                  </a:lnTo>
                  <a:lnTo>
                    <a:pt x="458372" y="145762"/>
                  </a:lnTo>
                  <a:lnTo>
                    <a:pt x="436396" y="105200"/>
                  </a:lnTo>
                  <a:lnTo>
                    <a:pt x="407287" y="69873"/>
                  </a:lnTo>
                  <a:lnTo>
                    <a:pt x="372001" y="40735"/>
                  </a:lnTo>
                  <a:lnTo>
                    <a:pt x="331493" y="18741"/>
                  </a:lnTo>
                  <a:lnTo>
                    <a:pt x="286720" y="4844"/>
                  </a:lnTo>
                  <a:lnTo>
                    <a:pt x="238638" y="0"/>
                  </a:lnTo>
                  <a:lnTo>
                    <a:pt x="190498" y="4844"/>
                  </a:lnTo>
                  <a:lnTo>
                    <a:pt x="145681" y="18741"/>
                  </a:lnTo>
                  <a:lnTo>
                    <a:pt x="105142" y="40735"/>
                  </a:lnTo>
                  <a:lnTo>
                    <a:pt x="69834" y="69873"/>
                  </a:lnTo>
                  <a:lnTo>
                    <a:pt x="40713" y="105200"/>
                  </a:lnTo>
                  <a:lnTo>
                    <a:pt x="18730" y="145762"/>
                  </a:lnTo>
                  <a:lnTo>
                    <a:pt x="4841" y="190603"/>
                  </a:lnTo>
                  <a:lnTo>
                    <a:pt x="0" y="23877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977856" y="338169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78"/>
                  </a:lnTo>
                  <a:lnTo>
                    <a:pt x="6275" y="6278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977856" y="338169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78"/>
                  </a:lnTo>
                  <a:lnTo>
                    <a:pt x="6275" y="6278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312222" y="3702177"/>
              <a:ext cx="615950" cy="622935"/>
            </a:xfrm>
            <a:custGeom>
              <a:avLst/>
              <a:gdLst/>
              <a:ahLst/>
              <a:cxnLst/>
              <a:rect l="l" t="t" r="r" b="b"/>
              <a:pathLst>
                <a:path w="615950" h="622935">
                  <a:moveTo>
                    <a:pt x="307587" y="0"/>
                  </a:move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5124"/>
                  </a:lnTo>
                  <a:lnTo>
                    <a:pt x="13064" y="399773"/>
                  </a:lnTo>
                  <a:lnTo>
                    <a:pt x="28671" y="441649"/>
                  </a:lnTo>
                  <a:lnTo>
                    <a:pt x="49683" y="480298"/>
                  </a:lnTo>
                  <a:lnTo>
                    <a:pt x="75619" y="515267"/>
                  </a:lnTo>
                  <a:lnTo>
                    <a:pt x="105995" y="546102"/>
                  </a:lnTo>
                  <a:lnTo>
                    <a:pt x="140329" y="572348"/>
                  </a:lnTo>
                  <a:lnTo>
                    <a:pt x="178138" y="593551"/>
                  </a:lnTo>
                  <a:lnTo>
                    <a:pt x="218939" y="609259"/>
                  </a:lnTo>
                  <a:lnTo>
                    <a:pt x="262250" y="619016"/>
                  </a:lnTo>
                  <a:lnTo>
                    <a:pt x="307587" y="622369"/>
                  </a:lnTo>
                  <a:lnTo>
                    <a:pt x="352964" y="619016"/>
                  </a:lnTo>
                  <a:lnTo>
                    <a:pt x="396308" y="609259"/>
                  </a:lnTo>
                  <a:lnTo>
                    <a:pt x="437135" y="593551"/>
                  </a:lnTo>
                  <a:lnTo>
                    <a:pt x="474966" y="572348"/>
                  </a:lnTo>
                  <a:lnTo>
                    <a:pt x="509316" y="546102"/>
                  </a:lnTo>
                  <a:lnTo>
                    <a:pt x="539704" y="515267"/>
                  </a:lnTo>
                  <a:lnTo>
                    <a:pt x="565648" y="480298"/>
                  </a:lnTo>
                  <a:lnTo>
                    <a:pt x="586666" y="441649"/>
                  </a:lnTo>
                  <a:lnTo>
                    <a:pt x="602276" y="399773"/>
                  </a:lnTo>
                  <a:lnTo>
                    <a:pt x="611995" y="35512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312222" y="3702177"/>
              <a:ext cx="615950" cy="622935"/>
            </a:xfrm>
            <a:custGeom>
              <a:avLst/>
              <a:gdLst/>
              <a:ahLst/>
              <a:cxnLst/>
              <a:rect l="l" t="t" r="r" b="b"/>
              <a:pathLst>
                <a:path w="615950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4" y="399773"/>
                  </a:lnTo>
                  <a:lnTo>
                    <a:pt x="28671" y="441649"/>
                  </a:lnTo>
                  <a:lnTo>
                    <a:pt x="49683" y="480298"/>
                  </a:lnTo>
                  <a:lnTo>
                    <a:pt x="75619" y="515267"/>
                  </a:lnTo>
                  <a:lnTo>
                    <a:pt x="105995" y="546102"/>
                  </a:lnTo>
                  <a:lnTo>
                    <a:pt x="140329" y="572348"/>
                  </a:lnTo>
                  <a:lnTo>
                    <a:pt x="178138" y="593551"/>
                  </a:lnTo>
                  <a:lnTo>
                    <a:pt x="218939" y="609259"/>
                  </a:lnTo>
                  <a:lnTo>
                    <a:pt x="262250" y="619016"/>
                  </a:lnTo>
                  <a:lnTo>
                    <a:pt x="307587" y="622369"/>
                  </a:lnTo>
                  <a:lnTo>
                    <a:pt x="352964" y="619016"/>
                  </a:lnTo>
                  <a:lnTo>
                    <a:pt x="396308" y="609259"/>
                  </a:lnTo>
                  <a:lnTo>
                    <a:pt x="437135" y="593551"/>
                  </a:lnTo>
                  <a:lnTo>
                    <a:pt x="474966" y="572348"/>
                  </a:lnTo>
                  <a:lnTo>
                    <a:pt x="509316" y="546102"/>
                  </a:lnTo>
                  <a:lnTo>
                    <a:pt x="539704" y="515267"/>
                  </a:lnTo>
                  <a:lnTo>
                    <a:pt x="565648" y="480298"/>
                  </a:lnTo>
                  <a:lnTo>
                    <a:pt x="586666" y="441649"/>
                  </a:lnTo>
                  <a:lnTo>
                    <a:pt x="602276" y="399773"/>
                  </a:lnTo>
                  <a:lnTo>
                    <a:pt x="611995" y="35512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12222" y="3702177"/>
              <a:ext cx="615342" cy="622369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3312222" y="3702177"/>
              <a:ext cx="615950" cy="622935"/>
            </a:xfrm>
            <a:custGeom>
              <a:avLst/>
              <a:gdLst/>
              <a:ahLst/>
              <a:cxnLst/>
              <a:rect l="l" t="t" r="r" b="b"/>
              <a:pathLst>
                <a:path w="615950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4" y="399773"/>
                  </a:lnTo>
                  <a:lnTo>
                    <a:pt x="28671" y="441649"/>
                  </a:lnTo>
                  <a:lnTo>
                    <a:pt x="49683" y="480298"/>
                  </a:lnTo>
                  <a:lnTo>
                    <a:pt x="75619" y="515267"/>
                  </a:lnTo>
                  <a:lnTo>
                    <a:pt x="105995" y="546102"/>
                  </a:lnTo>
                  <a:lnTo>
                    <a:pt x="140329" y="572348"/>
                  </a:lnTo>
                  <a:lnTo>
                    <a:pt x="178138" y="593551"/>
                  </a:lnTo>
                  <a:lnTo>
                    <a:pt x="218939" y="609259"/>
                  </a:lnTo>
                  <a:lnTo>
                    <a:pt x="262250" y="619016"/>
                  </a:lnTo>
                  <a:lnTo>
                    <a:pt x="307587" y="622369"/>
                  </a:lnTo>
                  <a:lnTo>
                    <a:pt x="352964" y="619016"/>
                  </a:lnTo>
                  <a:lnTo>
                    <a:pt x="396308" y="609259"/>
                  </a:lnTo>
                  <a:lnTo>
                    <a:pt x="437135" y="593551"/>
                  </a:lnTo>
                  <a:lnTo>
                    <a:pt x="474966" y="572348"/>
                  </a:lnTo>
                  <a:lnTo>
                    <a:pt x="509316" y="546102"/>
                  </a:lnTo>
                  <a:lnTo>
                    <a:pt x="539704" y="515267"/>
                  </a:lnTo>
                  <a:lnTo>
                    <a:pt x="565648" y="480298"/>
                  </a:lnTo>
                  <a:lnTo>
                    <a:pt x="586666" y="441649"/>
                  </a:lnTo>
                  <a:lnTo>
                    <a:pt x="602276" y="399773"/>
                  </a:lnTo>
                  <a:lnTo>
                    <a:pt x="611995" y="35512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312222" y="3702177"/>
              <a:ext cx="615950" cy="622935"/>
            </a:xfrm>
            <a:custGeom>
              <a:avLst/>
              <a:gdLst/>
              <a:ahLst/>
              <a:cxnLst/>
              <a:rect l="l" t="t" r="r" b="b"/>
              <a:pathLst>
                <a:path w="615950" h="622935">
                  <a:moveTo>
                    <a:pt x="307587" y="0"/>
                  </a:move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5124"/>
                  </a:lnTo>
                  <a:lnTo>
                    <a:pt x="13064" y="399773"/>
                  </a:lnTo>
                  <a:lnTo>
                    <a:pt x="28671" y="441649"/>
                  </a:lnTo>
                  <a:lnTo>
                    <a:pt x="49683" y="480298"/>
                  </a:lnTo>
                  <a:lnTo>
                    <a:pt x="75619" y="515267"/>
                  </a:lnTo>
                  <a:lnTo>
                    <a:pt x="105995" y="546102"/>
                  </a:lnTo>
                  <a:lnTo>
                    <a:pt x="140329" y="572348"/>
                  </a:lnTo>
                  <a:lnTo>
                    <a:pt x="178138" y="593551"/>
                  </a:lnTo>
                  <a:lnTo>
                    <a:pt x="218939" y="609259"/>
                  </a:lnTo>
                  <a:lnTo>
                    <a:pt x="262250" y="619016"/>
                  </a:lnTo>
                  <a:lnTo>
                    <a:pt x="307587" y="622369"/>
                  </a:lnTo>
                  <a:lnTo>
                    <a:pt x="352964" y="619016"/>
                  </a:lnTo>
                  <a:lnTo>
                    <a:pt x="396308" y="609259"/>
                  </a:lnTo>
                  <a:lnTo>
                    <a:pt x="437135" y="593551"/>
                  </a:lnTo>
                  <a:lnTo>
                    <a:pt x="474966" y="572348"/>
                  </a:lnTo>
                  <a:lnTo>
                    <a:pt x="509316" y="546102"/>
                  </a:lnTo>
                  <a:lnTo>
                    <a:pt x="539704" y="515267"/>
                  </a:lnTo>
                  <a:lnTo>
                    <a:pt x="565648" y="480298"/>
                  </a:lnTo>
                  <a:lnTo>
                    <a:pt x="586666" y="441649"/>
                  </a:lnTo>
                  <a:lnTo>
                    <a:pt x="602276" y="399773"/>
                  </a:lnTo>
                  <a:lnTo>
                    <a:pt x="611995" y="35512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312222" y="3702177"/>
              <a:ext cx="615950" cy="622935"/>
            </a:xfrm>
            <a:custGeom>
              <a:avLst/>
              <a:gdLst/>
              <a:ahLst/>
              <a:cxnLst/>
              <a:rect l="l" t="t" r="r" b="b"/>
              <a:pathLst>
                <a:path w="615950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4" y="399773"/>
                  </a:lnTo>
                  <a:lnTo>
                    <a:pt x="28671" y="441649"/>
                  </a:lnTo>
                  <a:lnTo>
                    <a:pt x="49683" y="480298"/>
                  </a:lnTo>
                  <a:lnTo>
                    <a:pt x="75619" y="515267"/>
                  </a:lnTo>
                  <a:lnTo>
                    <a:pt x="105995" y="546102"/>
                  </a:lnTo>
                  <a:lnTo>
                    <a:pt x="140329" y="572348"/>
                  </a:lnTo>
                  <a:lnTo>
                    <a:pt x="178138" y="593551"/>
                  </a:lnTo>
                  <a:lnTo>
                    <a:pt x="218939" y="609259"/>
                  </a:lnTo>
                  <a:lnTo>
                    <a:pt x="262250" y="619016"/>
                  </a:lnTo>
                  <a:lnTo>
                    <a:pt x="307587" y="622369"/>
                  </a:lnTo>
                  <a:lnTo>
                    <a:pt x="352964" y="619016"/>
                  </a:lnTo>
                  <a:lnTo>
                    <a:pt x="396308" y="609259"/>
                  </a:lnTo>
                  <a:lnTo>
                    <a:pt x="437135" y="593551"/>
                  </a:lnTo>
                  <a:lnTo>
                    <a:pt x="474966" y="572348"/>
                  </a:lnTo>
                  <a:lnTo>
                    <a:pt x="509316" y="546102"/>
                  </a:lnTo>
                  <a:lnTo>
                    <a:pt x="539704" y="515267"/>
                  </a:lnTo>
                  <a:lnTo>
                    <a:pt x="565648" y="480298"/>
                  </a:lnTo>
                  <a:lnTo>
                    <a:pt x="586666" y="441649"/>
                  </a:lnTo>
                  <a:lnTo>
                    <a:pt x="602276" y="399773"/>
                  </a:lnTo>
                  <a:lnTo>
                    <a:pt x="611995" y="35512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312222" y="3702177"/>
              <a:ext cx="615950" cy="616585"/>
            </a:xfrm>
            <a:custGeom>
              <a:avLst/>
              <a:gdLst/>
              <a:ahLst/>
              <a:cxnLst/>
              <a:rect l="l" t="t" r="r" b="b"/>
              <a:pathLst>
                <a:path w="615950" h="616585">
                  <a:moveTo>
                    <a:pt x="307587" y="0"/>
                  </a:move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3564"/>
                  </a:lnTo>
                  <a:lnTo>
                    <a:pt x="13064" y="396937"/>
                  </a:lnTo>
                  <a:lnTo>
                    <a:pt x="28671" y="437791"/>
                  </a:lnTo>
                  <a:lnTo>
                    <a:pt x="49683" y="475644"/>
                  </a:lnTo>
                  <a:lnTo>
                    <a:pt x="75619" y="510015"/>
                  </a:lnTo>
                  <a:lnTo>
                    <a:pt x="105995" y="540420"/>
                  </a:lnTo>
                  <a:lnTo>
                    <a:pt x="140329" y="566379"/>
                  </a:lnTo>
                  <a:lnTo>
                    <a:pt x="178138" y="587408"/>
                  </a:lnTo>
                  <a:lnTo>
                    <a:pt x="218939" y="603026"/>
                  </a:lnTo>
                  <a:lnTo>
                    <a:pt x="262250" y="612751"/>
                  </a:lnTo>
                  <a:lnTo>
                    <a:pt x="307587" y="616099"/>
                  </a:lnTo>
                  <a:lnTo>
                    <a:pt x="352964" y="612751"/>
                  </a:lnTo>
                  <a:lnTo>
                    <a:pt x="396308" y="603026"/>
                  </a:lnTo>
                  <a:lnTo>
                    <a:pt x="437135" y="587408"/>
                  </a:lnTo>
                  <a:lnTo>
                    <a:pt x="474966" y="566379"/>
                  </a:lnTo>
                  <a:lnTo>
                    <a:pt x="509316" y="540420"/>
                  </a:lnTo>
                  <a:lnTo>
                    <a:pt x="539704" y="510015"/>
                  </a:lnTo>
                  <a:lnTo>
                    <a:pt x="565648" y="475644"/>
                  </a:lnTo>
                  <a:lnTo>
                    <a:pt x="586666" y="437791"/>
                  </a:lnTo>
                  <a:lnTo>
                    <a:pt x="602276" y="396937"/>
                  </a:lnTo>
                  <a:lnTo>
                    <a:pt x="611995" y="35356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312222" y="3702177"/>
              <a:ext cx="615950" cy="616585"/>
            </a:xfrm>
            <a:custGeom>
              <a:avLst/>
              <a:gdLst/>
              <a:ahLst/>
              <a:cxnLst/>
              <a:rect l="l" t="t" r="r" b="b"/>
              <a:pathLst>
                <a:path w="615950" h="616585">
                  <a:moveTo>
                    <a:pt x="0" y="308156"/>
                  </a:moveTo>
                  <a:lnTo>
                    <a:pt x="3346" y="353564"/>
                  </a:lnTo>
                  <a:lnTo>
                    <a:pt x="13064" y="396937"/>
                  </a:lnTo>
                  <a:lnTo>
                    <a:pt x="28671" y="437791"/>
                  </a:lnTo>
                  <a:lnTo>
                    <a:pt x="49683" y="475644"/>
                  </a:lnTo>
                  <a:lnTo>
                    <a:pt x="75619" y="510015"/>
                  </a:lnTo>
                  <a:lnTo>
                    <a:pt x="105995" y="540420"/>
                  </a:lnTo>
                  <a:lnTo>
                    <a:pt x="140329" y="566379"/>
                  </a:lnTo>
                  <a:lnTo>
                    <a:pt x="178138" y="587408"/>
                  </a:lnTo>
                  <a:lnTo>
                    <a:pt x="218939" y="603026"/>
                  </a:lnTo>
                  <a:lnTo>
                    <a:pt x="262250" y="612751"/>
                  </a:lnTo>
                  <a:lnTo>
                    <a:pt x="307587" y="616099"/>
                  </a:lnTo>
                  <a:lnTo>
                    <a:pt x="352964" y="612751"/>
                  </a:lnTo>
                  <a:lnTo>
                    <a:pt x="396308" y="603026"/>
                  </a:lnTo>
                  <a:lnTo>
                    <a:pt x="437135" y="587408"/>
                  </a:lnTo>
                  <a:lnTo>
                    <a:pt x="474966" y="566379"/>
                  </a:lnTo>
                  <a:lnTo>
                    <a:pt x="509316" y="540420"/>
                  </a:lnTo>
                  <a:lnTo>
                    <a:pt x="539704" y="510015"/>
                  </a:lnTo>
                  <a:lnTo>
                    <a:pt x="565648" y="475644"/>
                  </a:lnTo>
                  <a:lnTo>
                    <a:pt x="586666" y="437791"/>
                  </a:lnTo>
                  <a:lnTo>
                    <a:pt x="602276" y="396937"/>
                  </a:lnTo>
                  <a:lnTo>
                    <a:pt x="611995" y="35356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2222" y="3702177"/>
              <a:ext cx="615342" cy="616099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3312222" y="3702177"/>
              <a:ext cx="615950" cy="616585"/>
            </a:xfrm>
            <a:custGeom>
              <a:avLst/>
              <a:gdLst/>
              <a:ahLst/>
              <a:cxnLst/>
              <a:rect l="l" t="t" r="r" b="b"/>
              <a:pathLst>
                <a:path w="615950" h="616585">
                  <a:moveTo>
                    <a:pt x="0" y="308156"/>
                  </a:moveTo>
                  <a:lnTo>
                    <a:pt x="3346" y="353564"/>
                  </a:lnTo>
                  <a:lnTo>
                    <a:pt x="13064" y="396937"/>
                  </a:lnTo>
                  <a:lnTo>
                    <a:pt x="28671" y="437791"/>
                  </a:lnTo>
                  <a:lnTo>
                    <a:pt x="49683" y="475644"/>
                  </a:lnTo>
                  <a:lnTo>
                    <a:pt x="75619" y="510015"/>
                  </a:lnTo>
                  <a:lnTo>
                    <a:pt x="105995" y="540420"/>
                  </a:lnTo>
                  <a:lnTo>
                    <a:pt x="140329" y="566379"/>
                  </a:lnTo>
                  <a:lnTo>
                    <a:pt x="178138" y="587408"/>
                  </a:lnTo>
                  <a:lnTo>
                    <a:pt x="218939" y="603026"/>
                  </a:lnTo>
                  <a:lnTo>
                    <a:pt x="262250" y="612751"/>
                  </a:lnTo>
                  <a:lnTo>
                    <a:pt x="307587" y="616099"/>
                  </a:lnTo>
                  <a:lnTo>
                    <a:pt x="352964" y="612751"/>
                  </a:lnTo>
                  <a:lnTo>
                    <a:pt x="396308" y="603026"/>
                  </a:lnTo>
                  <a:lnTo>
                    <a:pt x="437135" y="587408"/>
                  </a:lnTo>
                  <a:lnTo>
                    <a:pt x="474966" y="566379"/>
                  </a:lnTo>
                  <a:lnTo>
                    <a:pt x="509316" y="540420"/>
                  </a:lnTo>
                  <a:lnTo>
                    <a:pt x="539704" y="510015"/>
                  </a:lnTo>
                  <a:lnTo>
                    <a:pt x="565648" y="475644"/>
                  </a:lnTo>
                  <a:lnTo>
                    <a:pt x="586666" y="437791"/>
                  </a:lnTo>
                  <a:lnTo>
                    <a:pt x="602276" y="396937"/>
                  </a:lnTo>
                  <a:lnTo>
                    <a:pt x="611995" y="353564"/>
                  </a:lnTo>
                  <a:lnTo>
                    <a:pt x="615342" y="308156"/>
                  </a:lnTo>
                  <a:lnTo>
                    <a:pt x="611995" y="262696"/>
                  </a:lnTo>
                  <a:lnTo>
                    <a:pt x="602276" y="219282"/>
                  </a:lnTo>
                  <a:lnTo>
                    <a:pt x="586666" y="178394"/>
                  </a:lnTo>
                  <a:lnTo>
                    <a:pt x="565648" y="140513"/>
                  </a:lnTo>
                  <a:lnTo>
                    <a:pt x="539704" y="106122"/>
                  </a:lnTo>
                  <a:lnTo>
                    <a:pt x="509316" y="75701"/>
                  </a:lnTo>
                  <a:lnTo>
                    <a:pt x="474966" y="49732"/>
                  </a:lnTo>
                  <a:lnTo>
                    <a:pt x="437135" y="28696"/>
                  </a:lnTo>
                  <a:lnTo>
                    <a:pt x="396308" y="13074"/>
                  </a:lnTo>
                  <a:lnTo>
                    <a:pt x="352964" y="3348"/>
                  </a:lnTo>
                  <a:lnTo>
                    <a:pt x="307587" y="0"/>
                  </a:lnTo>
                  <a:lnTo>
                    <a:pt x="262250" y="3348"/>
                  </a:lnTo>
                  <a:lnTo>
                    <a:pt x="218939" y="13074"/>
                  </a:lnTo>
                  <a:lnTo>
                    <a:pt x="178138" y="28696"/>
                  </a:lnTo>
                  <a:lnTo>
                    <a:pt x="140329" y="49732"/>
                  </a:lnTo>
                  <a:lnTo>
                    <a:pt x="105995" y="75701"/>
                  </a:lnTo>
                  <a:lnTo>
                    <a:pt x="75619" y="106122"/>
                  </a:lnTo>
                  <a:lnTo>
                    <a:pt x="49683" y="140513"/>
                  </a:lnTo>
                  <a:lnTo>
                    <a:pt x="28671" y="178394"/>
                  </a:lnTo>
                  <a:lnTo>
                    <a:pt x="13064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381330" y="3771333"/>
              <a:ext cx="477520" cy="478155"/>
            </a:xfrm>
            <a:custGeom>
              <a:avLst/>
              <a:gdLst/>
              <a:ahLst/>
              <a:cxnLst/>
              <a:rect l="l" t="t" r="r" b="b"/>
              <a:pathLst>
                <a:path w="477520" h="478154">
                  <a:moveTo>
                    <a:pt x="238479" y="0"/>
                  </a:moveTo>
                  <a:lnTo>
                    <a:pt x="190396" y="4855"/>
                  </a:lnTo>
                  <a:lnTo>
                    <a:pt x="145621" y="18781"/>
                  </a:lnTo>
                  <a:lnTo>
                    <a:pt x="105111" y="40817"/>
                  </a:lnTo>
                  <a:lnTo>
                    <a:pt x="69821" y="70001"/>
                  </a:lnTo>
                  <a:lnTo>
                    <a:pt x="40709" y="105373"/>
                  </a:lnTo>
                  <a:lnTo>
                    <a:pt x="18730" y="145971"/>
                  </a:lnTo>
                  <a:lnTo>
                    <a:pt x="4842" y="190834"/>
                  </a:lnTo>
                  <a:lnTo>
                    <a:pt x="0" y="239000"/>
                  </a:lnTo>
                  <a:lnTo>
                    <a:pt x="4842" y="287110"/>
                  </a:lnTo>
                  <a:lnTo>
                    <a:pt x="18730" y="331928"/>
                  </a:lnTo>
                  <a:lnTo>
                    <a:pt x="40709" y="372490"/>
                  </a:lnTo>
                  <a:lnTo>
                    <a:pt x="69821" y="407835"/>
                  </a:lnTo>
                  <a:lnTo>
                    <a:pt x="105111" y="437000"/>
                  </a:lnTo>
                  <a:lnTo>
                    <a:pt x="145621" y="459024"/>
                  </a:lnTo>
                  <a:lnTo>
                    <a:pt x="190396" y="472944"/>
                  </a:lnTo>
                  <a:lnTo>
                    <a:pt x="238479" y="477798"/>
                  </a:lnTo>
                  <a:lnTo>
                    <a:pt x="286619" y="472944"/>
                  </a:lnTo>
                  <a:lnTo>
                    <a:pt x="331436" y="459024"/>
                  </a:lnTo>
                  <a:lnTo>
                    <a:pt x="371975" y="437000"/>
                  </a:lnTo>
                  <a:lnTo>
                    <a:pt x="407283" y="407835"/>
                  </a:lnTo>
                  <a:lnTo>
                    <a:pt x="436404" y="372490"/>
                  </a:lnTo>
                  <a:lnTo>
                    <a:pt x="458387" y="331928"/>
                  </a:lnTo>
                  <a:lnTo>
                    <a:pt x="472276" y="287110"/>
                  </a:lnTo>
                  <a:lnTo>
                    <a:pt x="477118" y="239000"/>
                  </a:lnTo>
                  <a:lnTo>
                    <a:pt x="472276" y="190834"/>
                  </a:lnTo>
                  <a:lnTo>
                    <a:pt x="458387" y="145971"/>
                  </a:lnTo>
                  <a:lnTo>
                    <a:pt x="436404" y="105373"/>
                  </a:lnTo>
                  <a:lnTo>
                    <a:pt x="407283" y="70001"/>
                  </a:lnTo>
                  <a:lnTo>
                    <a:pt x="371975" y="40817"/>
                  </a:lnTo>
                  <a:lnTo>
                    <a:pt x="331436" y="18781"/>
                  </a:lnTo>
                  <a:lnTo>
                    <a:pt x="286619" y="4855"/>
                  </a:lnTo>
                  <a:lnTo>
                    <a:pt x="238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381330" y="3771333"/>
              <a:ext cx="477520" cy="478155"/>
            </a:xfrm>
            <a:custGeom>
              <a:avLst/>
              <a:gdLst/>
              <a:ahLst/>
              <a:cxnLst/>
              <a:rect l="l" t="t" r="r" b="b"/>
              <a:pathLst>
                <a:path w="477520" h="478154">
                  <a:moveTo>
                    <a:pt x="0" y="239000"/>
                  </a:moveTo>
                  <a:lnTo>
                    <a:pt x="4842" y="287110"/>
                  </a:lnTo>
                  <a:lnTo>
                    <a:pt x="18730" y="331928"/>
                  </a:lnTo>
                  <a:lnTo>
                    <a:pt x="40709" y="372490"/>
                  </a:lnTo>
                  <a:lnTo>
                    <a:pt x="69821" y="407835"/>
                  </a:lnTo>
                  <a:lnTo>
                    <a:pt x="105111" y="437000"/>
                  </a:lnTo>
                  <a:lnTo>
                    <a:pt x="145621" y="459024"/>
                  </a:lnTo>
                  <a:lnTo>
                    <a:pt x="190396" y="472944"/>
                  </a:lnTo>
                  <a:lnTo>
                    <a:pt x="238479" y="477798"/>
                  </a:lnTo>
                  <a:lnTo>
                    <a:pt x="286619" y="472944"/>
                  </a:lnTo>
                  <a:lnTo>
                    <a:pt x="331436" y="459024"/>
                  </a:lnTo>
                  <a:lnTo>
                    <a:pt x="371975" y="437000"/>
                  </a:lnTo>
                  <a:lnTo>
                    <a:pt x="407283" y="407835"/>
                  </a:lnTo>
                  <a:lnTo>
                    <a:pt x="436404" y="372490"/>
                  </a:lnTo>
                  <a:lnTo>
                    <a:pt x="458387" y="331928"/>
                  </a:lnTo>
                  <a:lnTo>
                    <a:pt x="472276" y="287110"/>
                  </a:lnTo>
                  <a:lnTo>
                    <a:pt x="477118" y="239000"/>
                  </a:lnTo>
                  <a:lnTo>
                    <a:pt x="472276" y="190834"/>
                  </a:lnTo>
                  <a:lnTo>
                    <a:pt x="458387" y="145971"/>
                  </a:lnTo>
                  <a:lnTo>
                    <a:pt x="436404" y="105373"/>
                  </a:lnTo>
                  <a:lnTo>
                    <a:pt x="407283" y="70001"/>
                  </a:lnTo>
                  <a:lnTo>
                    <a:pt x="371975" y="40817"/>
                  </a:lnTo>
                  <a:lnTo>
                    <a:pt x="331436" y="18781"/>
                  </a:lnTo>
                  <a:lnTo>
                    <a:pt x="286619" y="4855"/>
                  </a:lnTo>
                  <a:lnTo>
                    <a:pt x="238479" y="0"/>
                  </a:lnTo>
                  <a:lnTo>
                    <a:pt x="190396" y="4855"/>
                  </a:lnTo>
                  <a:lnTo>
                    <a:pt x="145621" y="18781"/>
                  </a:lnTo>
                  <a:lnTo>
                    <a:pt x="105111" y="40817"/>
                  </a:lnTo>
                  <a:lnTo>
                    <a:pt x="69821" y="70001"/>
                  </a:lnTo>
                  <a:lnTo>
                    <a:pt x="40709" y="105373"/>
                  </a:lnTo>
                  <a:lnTo>
                    <a:pt x="18730" y="145971"/>
                  </a:lnTo>
                  <a:lnTo>
                    <a:pt x="4842" y="190834"/>
                  </a:lnTo>
                  <a:lnTo>
                    <a:pt x="0" y="23900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613534" y="401033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69"/>
                  </a:lnTo>
                  <a:lnTo>
                    <a:pt x="6275" y="6269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613534" y="401033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69"/>
                  </a:lnTo>
                  <a:lnTo>
                    <a:pt x="6275" y="6269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027970" y="3702177"/>
              <a:ext cx="621665" cy="622935"/>
            </a:xfrm>
            <a:custGeom>
              <a:avLst/>
              <a:gdLst/>
              <a:ahLst/>
              <a:cxnLst/>
              <a:rect l="l" t="t" r="r" b="b"/>
              <a:pathLst>
                <a:path w="621664" h="622935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5124"/>
                  </a:lnTo>
                  <a:lnTo>
                    <a:pt x="13066" y="399773"/>
                  </a:lnTo>
                  <a:lnTo>
                    <a:pt x="28676" y="441649"/>
                  </a:lnTo>
                  <a:lnTo>
                    <a:pt x="49694" y="480298"/>
                  </a:lnTo>
                  <a:lnTo>
                    <a:pt x="75638" y="515267"/>
                  </a:lnTo>
                  <a:lnTo>
                    <a:pt x="106026" y="546102"/>
                  </a:lnTo>
                  <a:lnTo>
                    <a:pt x="140376" y="572348"/>
                  </a:lnTo>
                  <a:lnTo>
                    <a:pt x="178206" y="593551"/>
                  </a:lnTo>
                  <a:lnTo>
                    <a:pt x="219034" y="609259"/>
                  </a:lnTo>
                  <a:lnTo>
                    <a:pt x="262378" y="619016"/>
                  </a:lnTo>
                  <a:lnTo>
                    <a:pt x="307755" y="622369"/>
                  </a:lnTo>
                  <a:lnTo>
                    <a:pt x="354688" y="619016"/>
                  </a:lnTo>
                  <a:lnTo>
                    <a:pt x="399298" y="609259"/>
                  </a:lnTo>
                  <a:lnTo>
                    <a:pt x="441132" y="593551"/>
                  </a:lnTo>
                  <a:lnTo>
                    <a:pt x="479739" y="572348"/>
                  </a:lnTo>
                  <a:lnTo>
                    <a:pt x="514664" y="546102"/>
                  </a:lnTo>
                  <a:lnTo>
                    <a:pt x="545458" y="515267"/>
                  </a:lnTo>
                  <a:lnTo>
                    <a:pt x="571666" y="480298"/>
                  </a:lnTo>
                  <a:lnTo>
                    <a:pt x="592838" y="441649"/>
                  </a:lnTo>
                  <a:lnTo>
                    <a:pt x="608520" y="399773"/>
                  </a:lnTo>
                  <a:lnTo>
                    <a:pt x="618261" y="35512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027970" y="3702177"/>
              <a:ext cx="621665" cy="622935"/>
            </a:xfrm>
            <a:custGeom>
              <a:avLst/>
              <a:gdLst/>
              <a:ahLst/>
              <a:cxnLst/>
              <a:rect l="l" t="t" r="r" b="b"/>
              <a:pathLst>
                <a:path w="621664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6" y="399773"/>
                  </a:lnTo>
                  <a:lnTo>
                    <a:pt x="28676" y="441649"/>
                  </a:lnTo>
                  <a:lnTo>
                    <a:pt x="49694" y="480298"/>
                  </a:lnTo>
                  <a:lnTo>
                    <a:pt x="75638" y="515267"/>
                  </a:lnTo>
                  <a:lnTo>
                    <a:pt x="106026" y="546102"/>
                  </a:lnTo>
                  <a:lnTo>
                    <a:pt x="140376" y="572348"/>
                  </a:lnTo>
                  <a:lnTo>
                    <a:pt x="178206" y="593551"/>
                  </a:lnTo>
                  <a:lnTo>
                    <a:pt x="219034" y="609259"/>
                  </a:lnTo>
                  <a:lnTo>
                    <a:pt x="262378" y="619016"/>
                  </a:lnTo>
                  <a:lnTo>
                    <a:pt x="307755" y="622369"/>
                  </a:lnTo>
                  <a:lnTo>
                    <a:pt x="354688" y="619016"/>
                  </a:lnTo>
                  <a:lnTo>
                    <a:pt x="399298" y="609259"/>
                  </a:lnTo>
                  <a:lnTo>
                    <a:pt x="441132" y="593551"/>
                  </a:lnTo>
                  <a:lnTo>
                    <a:pt x="479739" y="572348"/>
                  </a:lnTo>
                  <a:lnTo>
                    <a:pt x="514664" y="546102"/>
                  </a:lnTo>
                  <a:lnTo>
                    <a:pt x="545458" y="515267"/>
                  </a:lnTo>
                  <a:lnTo>
                    <a:pt x="571666" y="480298"/>
                  </a:lnTo>
                  <a:lnTo>
                    <a:pt x="592838" y="441649"/>
                  </a:lnTo>
                  <a:lnTo>
                    <a:pt x="608520" y="399773"/>
                  </a:lnTo>
                  <a:lnTo>
                    <a:pt x="618261" y="35512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27970" y="3702177"/>
              <a:ext cx="621609" cy="622369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4027970" y="3702177"/>
              <a:ext cx="621665" cy="622935"/>
            </a:xfrm>
            <a:custGeom>
              <a:avLst/>
              <a:gdLst/>
              <a:ahLst/>
              <a:cxnLst/>
              <a:rect l="l" t="t" r="r" b="b"/>
              <a:pathLst>
                <a:path w="621664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6" y="399773"/>
                  </a:lnTo>
                  <a:lnTo>
                    <a:pt x="28676" y="441649"/>
                  </a:lnTo>
                  <a:lnTo>
                    <a:pt x="49694" y="480298"/>
                  </a:lnTo>
                  <a:lnTo>
                    <a:pt x="75638" y="515267"/>
                  </a:lnTo>
                  <a:lnTo>
                    <a:pt x="106026" y="546102"/>
                  </a:lnTo>
                  <a:lnTo>
                    <a:pt x="140376" y="572348"/>
                  </a:lnTo>
                  <a:lnTo>
                    <a:pt x="178206" y="593551"/>
                  </a:lnTo>
                  <a:lnTo>
                    <a:pt x="219034" y="609259"/>
                  </a:lnTo>
                  <a:lnTo>
                    <a:pt x="262378" y="619016"/>
                  </a:lnTo>
                  <a:lnTo>
                    <a:pt x="307755" y="622369"/>
                  </a:lnTo>
                  <a:lnTo>
                    <a:pt x="354688" y="619016"/>
                  </a:lnTo>
                  <a:lnTo>
                    <a:pt x="399298" y="609259"/>
                  </a:lnTo>
                  <a:lnTo>
                    <a:pt x="441132" y="593551"/>
                  </a:lnTo>
                  <a:lnTo>
                    <a:pt x="479739" y="572348"/>
                  </a:lnTo>
                  <a:lnTo>
                    <a:pt x="514664" y="546102"/>
                  </a:lnTo>
                  <a:lnTo>
                    <a:pt x="545458" y="515267"/>
                  </a:lnTo>
                  <a:lnTo>
                    <a:pt x="571666" y="480298"/>
                  </a:lnTo>
                  <a:lnTo>
                    <a:pt x="592838" y="441649"/>
                  </a:lnTo>
                  <a:lnTo>
                    <a:pt x="608520" y="399773"/>
                  </a:lnTo>
                  <a:lnTo>
                    <a:pt x="618261" y="35512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027970" y="3702177"/>
              <a:ext cx="621665" cy="622935"/>
            </a:xfrm>
            <a:custGeom>
              <a:avLst/>
              <a:gdLst/>
              <a:ahLst/>
              <a:cxnLst/>
              <a:rect l="l" t="t" r="r" b="b"/>
              <a:pathLst>
                <a:path w="621664" h="622935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5124"/>
                  </a:lnTo>
                  <a:lnTo>
                    <a:pt x="13066" y="399773"/>
                  </a:lnTo>
                  <a:lnTo>
                    <a:pt x="28676" y="441649"/>
                  </a:lnTo>
                  <a:lnTo>
                    <a:pt x="49694" y="480298"/>
                  </a:lnTo>
                  <a:lnTo>
                    <a:pt x="75638" y="515267"/>
                  </a:lnTo>
                  <a:lnTo>
                    <a:pt x="106026" y="546102"/>
                  </a:lnTo>
                  <a:lnTo>
                    <a:pt x="140376" y="572348"/>
                  </a:lnTo>
                  <a:lnTo>
                    <a:pt x="178206" y="593551"/>
                  </a:lnTo>
                  <a:lnTo>
                    <a:pt x="219034" y="609259"/>
                  </a:lnTo>
                  <a:lnTo>
                    <a:pt x="262378" y="619016"/>
                  </a:lnTo>
                  <a:lnTo>
                    <a:pt x="307755" y="622369"/>
                  </a:lnTo>
                  <a:lnTo>
                    <a:pt x="354688" y="619016"/>
                  </a:lnTo>
                  <a:lnTo>
                    <a:pt x="399298" y="609259"/>
                  </a:lnTo>
                  <a:lnTo>
                    <a:pt x="441132" y="593551"/>
                  </a:lnTo>
                  <a:lnTo>
                    <a:pt x="479739" y="572348"/>
                  </a:lnTo>
                  <a:lnTo>
                    <a:pt x="514664" y="546102"/>
                  </a:lnTo>
                  <a:lnTo>
                    <a:pt x="545458" y="515267"/>
                  </a:lnTo>
                  <a:lnTo>
                    <a:pt x="571666" y="480298"/>
                  </a:lnTo>
                  <a:lnTo>
                    <a:pt x="592838" y="441649"/>
                  </a:lnTo>
                  <a:lnTo>
                    <a:pt x="608520" y="399773"/>
                  </a:lnTo>
                  <a:lnTo>
                    <a:pt x="618261" y="35512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DFDF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027970" y="3702177"/>
              <a:ext cx="621665" cy="622935"/>
            </a:xfrm>
            <a:custGeom>
              <a:avLst/>
              <a:gdLst/>
              <a:ahLst/>
              <a:cxnLst/>
              <a:rect l="l" t="t" r="r" b="b"/>
              <a:pathLst>
                <a:path w="621664" h="622935">
                  <a:moveTo>
                    <a:pt x="0" y="308156"/>
                  </a:moveTo>
                  <a:lnTo>
                    <a:pt x="3346" y="355124"/>
                  </a:lnTo>
                  <a:lnTo>
                    <a:pt x="13066" y="399773"/>
                  </a:lnTo>
                  <a:lnTo>
                    <a:pt x="28676" y="441649"/>
                  </a:lnTo>
                  <a:lnTo>
                    <a:pt x="49694" y="480298"/>
                  </a:lnTo>
                  <a:lnTo>
                    <a:pt x="75638" y="515267"/>
                  </a:lnTo>
                  <a:lnTo>
                    <a:pt x="106026" y="546102"/>
                  </a:lnTo>
                  <a:lnTo>
                    <a:pt x="140376" y="572348"/>
                  </a:lnTo>
                  <a:lnTo>
                    <a:pt x="178206" y="593551"/>
                  </a:lnTo>
                  <a:lnTo>
                    <a:pt x="219034" y="609259"/>
                  </a:lnTo>
                  <a:lnTo>
                    <a:pt x="262378" y="619016"/>
                  </a:lnTo>
                  <a:lnTo>
                    <a:pt x="307755" y="622369"/>
                  </a:lnTo>
                  <a:lnTo>
                    <a:pt x="354688" y="619016"/>
                  </a:lnTo>
                  <a:lnTo>
                    <a:pt x="399298" y="609259"/>
                  </a:lnTo>
                  <a:lnTo>
                    <a:pt x="441132" y="593551"/>
                  </a:lnTo>
                  <a:lnTo>
                    <a:pt x="479739" y="572348"/>
                  </a:lnTo>
                  <a:lnTo>
                    <a:pt x="514664" y="546102"/>
                  </a:lnTo>
                  <a:lnTo>
                    <a:pt x="545458" y="515267"/>
                  </a:lnTo>
                  <a:lnTo>
                    <a:pt x="571666" y="480298"/>
                  </a:lnTo>
                  <a:lnTo>
                    <a:pt x="592838" y="441649"/>
                  </a:lnTo>
                  <a:lnTo>
                    <a:pt x="608520" y="399773"/>
                  </a:lnTo>
                  <a:lnTo>
                    <a:pt x="618261" y="35512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027970" y="3702177"/>
              <a:ext cx="621665" cy="616585"/>
            </a:xfrm>
            <a:custGeom>
              <a:avLst/>
              <a:gdLst/>
              <a:ahLst/>
              <a:cxnLst/>
              <a:rect l="l" t="t" r="r" b="b"/>
              <a:pathLst>
                <a:path w="621664" h="616585">
                  <a:moveTo>
                    <a:pt x="307755" y="0"/>
                  </a:move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lnTo>
                    <a:pt x="3346" y="353564"/>
                  </a:lnTo>
                  <a:lnTo>
                    <a:pt x="13066" y="396937"/>
                  </a:lnTo>
                  <a:lnTo>
                    <a:pt x="28676" y="437791"/>
                  </a:lnTo>
                  <a:lnTo>
                    <a:pt x="49694" y="475644"/>
                  </a:lnTo>
                  <a:lnTo>
                    <a:pt x="75638" y="510015"/>
                  </a:lnTo>
                  <a:lnTo>
                    <a:pt x="106026" y="540420"/>
                  </a:lnTo>
                  <a:lnTo>
                    <a:pt x="140376" y="566379"/>
                  </a:lnTo>
                  <a:lnTo>
                    <a:pt x="178206" y="587408"/>
                  </a:lnTo>
                  <a:lnTo>
                    <a:pt x="219034" y="603026"/>
                  </a:lnTo>
                  <a:lnTo>
                    <a:pt x="262378" y="612751"/>
                  </a:lnTo>
                  <a:lnTo>
                    <a:pt x="307755" y="616099"/>
                  </a:lnTo>
                  <a:lnTo>
                    <a:pt x="354688" y="612751"/>
                  </a:lnTo>
                  <a:lnTo>
                    <a:pt x="399298" y="603026"/>
                  </a:lnTo>
                  <a:lnTo>
                    <a:pt x="441132" y="587408"/>
                  </a:lnTo>
                  <a:lnTo>
                    <a:pt x="479739" y="566379"/>
                  </a:lnTo>
                  <a:lnTo>
                    <a:pt x="514664" y="540420"/>
                  </a:lnTo>
                  <a:lnTo>
                    <a:pt x="545458" y="510015"/>
                  </a:lnTo>
                  <a:lnTo>
                    <a:pt x="571666" y="475644"/>
                  </a:lnTo>
                  <a:lnTo>
                    <a:pt x="592838" y="437791"/>
                  </a:lnTo>
                  <a:lnTo>
                    <a:pt x="608520" y="396937"/>
                  </a:lnTo>
                  <a:lnTo>
                    <a:pt x="618261" y="35356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027970" y="3702177"/>
              <a:ext cx="621665" cy="616585"/>
            </a:xfrm>
            <a:custGeom>
              <a:avLst/>
              <a:gdLst/>
              <a:ahLst/>
              <a:cxnLst/>
              <a:rect l="l" t="t" r="r" b="b"/>
              <a:pathLst>
                <a:path w="621664" h="616585">
                  <a:moveTo>
                    <a:pt x="0" y="308156"/>
                  </a:moveTo>
                  <a:lnTo>
                    <a:pt x="3346" y="353564"/>
                  </a:lnTo>
                  <a:lnTo>
                    <a:pt x="13066" y="396937"/>
                  </a:lnTo>
                  <a:lnTo>
                    <a:pt x="28676" y="437791"/>
                  </a:lnTo>
                  <a:lnTo>
                    <a:pt x="49694" y="475644"/>
                  </a:lnTo>
                  <a:lnTo>
                    <a:pt x="75638" y="510015"/>
                  </a:lnTo>
                  <a:lnTo>
                    <a:pt x="106026" y="540420"/>
                  </a:lnTo>
                  <a:lnTo>
                    <a:pt x="140376" y="566379"/>
                  </a:lnTo>
                  <a:lnTo>
                    <a:pt x="178206" y="587408"/>
                  </a:lnTo>
                  <a:lnTo>
                    <a:pt x="219034" y="603026"/>
                  </a:lnTo>
                  <a:lnTo>
                    <a:pt x="262378" y="612751"/>
                  </a:lnTo>
                  <a:lnTo>
                    <a:pt x="307755" y="616099"/>
                  </a:lnTo>
                  <a:lnTo>
                    <a:pt x="354688" y="612751"/>
                  </a:lnTo>
                  <a:lnTo>
                    <a:pt x="399298" y="603026"/>
                  </a:lnTo>
                  <a:lnTo>
                    <a:pt x="441132" y="587408"/>
                  </a:lnTo>
                  <a:lnTo>
                    <a:pt x="479739" y="566379"/>
                  </a:lnTo>
                  <a:lnTo>
                    <a:pt x="514664" y="540420"/>
                  </a:lnTo>
                  <a:lnTo>
                    <a:pt x="545458" y="510015"/>
                  </a:lnTo>
                  <a:lnTo>
                    <a:pt x="571666" y="475644"/>
                  </a:lnTo>
                  <a:lnTo>
                    <a:pt x="592838" y="437791"/>
                  </a:lnTo>
                  <a:lnTo>
                    <a:pt x="608520" y="396937"/>
                  </a:lnTo>
                  <a:lnTo>
                    <a:pt x="618261" y="35356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27970" y="3702177"/>
              <a:ext cx="621609" cy="616099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4027970" y="3702177"/>
              <a:ext cx="621665" cy="616585"/>
            </a:xfrm>
            <a:custGeom>
              <a:avLst/>
              <a:gdLst/>
              <a:ahLst/>
              <a:cxnLst/>
              <a:rect l="l" t="t" r="r" b="b"/>
              <a:pathLst>
                <a:path w="621664" h="616585">
                  <a:moveTo>
                    <a:pt x="0" y="308156"/>
                  </a:moveTo>
                  <a:lnTo>
                    <a:pt x="3346" y="353564"/>
                  </a:lnTo>
                  <a:lnTo>
                    <a:pt x="13066" y="396937"/>
                  </a:lnTo>
                  <a:lnTo>
                    <a:pt x="28676" y="437791"/>
                  </a:lnTo>
                  <a:lnTo>
                    <a:pt x="49694" y="475644"/>
                  </a:lnTo>
                  <a:lnTo>
                    <a:pt x="75638" y="510015"/>
                  </a:lnTo>
                  <a:lnTo>
                    <a:pt x="106026" y="540420"/>
                  </a:lnTo>
                  <a:lnTo>
                    <a:pt x="140376" y="566379"/>
                  </a:lnTo>
                  <a:lnTo>
                    <a:pt x="178206" y="587408"/>
                  </a:lnTo>
                  <a:lnTo>
                    <a:pt x="219034" y="603026"/>
                  </a:lnTo>
                  <a:lnTo>
                    <a:pt x="262378" y="612751"/>
                  </a:lnTo>
                  <a:lnTo>
                    <a:pt x="307755" y="616099"/>
                  </a:lnTo>
                  <a:lnTo>
                    <a:pt x="354688" y="612751"/>
                  </a:lnTo>
                  <a:lnTo>
                    <a:pt x="399298" y="603026"/>
                  </a:lnTo>
                  <a:lnTo>
                    <a:pt x="441132" y="587408"/>
                  </a:lnTo>
                  <a:lnTo>
                    <a:pt x="479739" y="566379"/>
                  </a:lnTo>
                  <a:lnTo>
                    <a:pt x="514664" y="540420"/>
                  </a:lnTo>
                  <a:lnTo>
                    <a:pt x="545458" y="510015"/>
                  </a:lnTo>
                  <a:lnTo>
                    <a:pt x="571666" y="475644"/>
                  </a:lnTo>
                  <a:lnTo>
                    <a:pt x="592838" y="437791"/>
                  </a:lnTo>
                  <a:lnTo>
                    <a:pt x="608520" y="396937"/>
                  </a:lnTo>
                  <a:lnTo>
                    <a:pt x="618261" y="353564"/>
                  </a:lnTo>
                  <a:lnTo>
                    <a:pt x="621609" y="308156"/>
                  </a:lnTo>
                  <a:lnTo>
                    <a:pt x="618261" y="262696"/>
                  </a:lnTo>
                  <a:lnTo>
                    <a:pt x="608520" y="219282"/>
                  </a:lnTo>
                  <a:lnTo>
                    <a:pt x="592838" y="178394"/>
                  </a:lnTo>
                  <a:lnTo>
                    <a:pt x="571666" y="140513"/>
                  </a:lnTo>
                  <a:lnTo>
                    <a:pt x="545458" y="106122"/>
                  </a:lnTo>
                  <a:lnTo>
                    <a:pt x="514664" y="75701"/>
                  </a:lnTo>
                  <a:lnTo>
                    <a:pt x="479739" y="49732"/>
                  </a:lnTo>
                  <a:lnTo>
                    <a:pt x="441132" y="28696"/>
                  </a:lnTo>
                  <a:lnTo>
                    <a:pt x="399298" y="13074"/>
                  </a:lnTo>
                  <a:lnTo>
                    <a:pt x="354688" y="3348"/>
                  </a:lnTo>
                  <a:lnTo>
                    <a:pt x="307755" y="0"/>
                  </a:lnTo>
                  <a:lnTo>
                    <a:pt x="262378" y="3348"/>
                  </a:lnTo>
                  <a:lnTo>
                    <a:pt x="219034" y="13074"/>
                  </a:lnTo>
                  <a:lnTo>
                    <a:pt x="178206" y="28696"/>
                  </a:lnTo>
                  <a:lnTo>
                    <a:pt x="140376" y="49732"/>
                  </a:lnTo>
                  <a:lnTo>
                    <a:pt x="106026" y="75701"/>
                  </a:lnTo>
                  <a:lnTo>
                    <a:pt x="75638" y="106122"/>
                  </a:lnTo>
                  <a:lnTo>
                    <a:pt x="49694" y="140513"/>
                  </a:lnTo>
                  <a:lnTo>
                    <a:pt x="28676" y="178394"/>
                  </a:lnTo>
                  <a:lnTo>
                    <a:pt x="13066" y="219282"/>
                  </a:lnTo>
                  <a:lnTo>
                    <a:pt x="3346" y="262696"/>
                  </a:lnTo>
                  <a:lnTo>
                    <a:pt x="0" y="308156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103362" y="3771333"/>
              <a:ext cx="471170" cy="478155"/>
            </a:xfrm>
            <a:custGeom>
              <a:avLst/>
              <a:gdLst/>
              <a:ahLst/>
              <a:cxnLst/>
              <a:rect l="l" t="t" r="r" b="b"/>
              <a:pathLst>
                <a:path w="471170" h="478154">
                  <a:moveTo>
                    <a:pt x="232363" y="0"/>
                  </a:moveTo>
                  <a:lnTo>
                    <a:pt x="186294" y="4855"/>
                  </a:lnTo>
                  <a:lnTo>
                    <a:pt x="143033" y="18781"/>
                  </a:lnTo>
                  <a:lnTo>
                    <a:pt x="103610" y="40817"/>
                  </a:lnTo>
                  <a:lnTo>
                    <a:pt x="69050" y="70001"/>
                  </a:lnTo>
                  <a:lnTo>
                    <a:pt x="40382" y="105373"/>
                  </a:lnTo>
                  <a:lnTo>
                    <a:pt x="18632" y="145971"/>
                  </a:lnTo>
                  <a:lnTo>
                    <a:pt x="4829" y="190834"/>
                  </a:lnTo>
                  <a:lnTo>
                    <a:pt x="0" y="239000"/>
                  </a:lnTo>
                  <a:lnTo>
                    <a:pt x="4829" y="287110"/>
                  </a:lnTo>
                  <a:lnTo>
                    <a:pt x="18632" y="331928"/>
                  </a:lnTo>
                  <a:lnTo>
                    <a:pt x="40382" y="372490"/>
                  </a:lnTo>
                  <a:lnTo>
                    <a:pt x="69050" y="407835"/>
                  </a:lnTo>
                  <a:lnTo>
                    <a:pt x="103610" y="437000"/>
                  </a:lnTo>
                  <a:lnTo>
                    <a:pt x="143033" y="459024"/>
                  </a:lnTo>
                  <a:lnTo>
                    <a:pt x="186294" y="472944"/>
                  </a:lnTo>
                  <a:lnTo>
                    <a:pt x="232363" y="477798"/>
                  </a:lnTo>
                  <a:lnTo>
                    <a:pt x="280445" y="472944"/>
                  </a:lnTo>
                  <a:lnTo>
                    <a:pt x="325218" y="459024"/>
                  </a:lnTo>
                  <a:lnTo>
                    <a:pt x="365725" y="437000"/>
                  </a:lnTo>
                  <a:lnTo>
                    <a:pt x="401012" y="407835"/>
                  </a:lnTo>
                  <a:lnTo>
                    <a:pt x="430121" y="372490"/>
                  </a:lnTo>
                  <a:lnTo>
                    <a:pt x="452097" y="331928"/>
                  </a:lnTo>
                  <a:lnTo>
                    <a:pt x="465983" y="287110"/>
                  </a:lnTo>
                  <a:lnTo>
                    <a:pt x="470825" y="239000"/>
                  </a:lnTo>
                  <a:lnTo>
                    <a:pt x="465983" y="190834"/>
                  </a:lnTo>
                  <a:lnTo>
                    <a:pt x="452097" y="145971"/>
                  </a:lnTo>
                  <a:lnTo>
                    <a:pt x="430121" y="105373"/>
                  </a:lnTo>
                  <a:lnTo>
                    <a:pt x="401012" y="70001"/>
                  </a:lnTo>
                  <a:lnTo>
                    <a:pt x="365725" y="40817"/>
                  </a:lnTo>
                  <a:lnTo>
                    <a:pt x="325218" y="18781"/>
                  </a:lnTo>
                  <a:lnTo>
                    <a:pt x="280445" y="4855"/>
                  </a:lnTo>
                  <a:lnTo>
                    <a:pt x="2323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103362" y="3771333"/>
              <a:ext cx="471170" cy="478155"/>
            </a:xfrm>
            <a:custGeom>
              <a:avLst/>
              <a:gdLst/>
              <a:ahLst/>
              <a:cxnLst/>
              <a:rect l="l" t="t" r="r" b="b"/>
              <a:pathLst>
                <a:path w="471170" h="478154">
                  <a:moveTo>
                    <a:pt x="0" y="239000"/>
                  </a:moveTo>
                  <a:lnTo>
                    <a:pt x="4829" y="287110"/>
                  </a:lnTo>
                  <a:lnTo>
                    <a:pt x="18632" y="331928"/>
                  </a:lnTo>
                  <a:lnTo>
                    <a:pt x="40382" y="372490"/>
                  </a:lnTo>
                  <a:lnTo>
                    <a:pt x="69050" y="407835"/>
                  </a:lnTo>
                  <a:lnTo>
                    <a:pt x="103610" y="437000"/>
                  </a:lnTo>
                  <a:lnTo>
                    <a:pt x="143033" y="459024"/>
                  </a:lnTo>
                  <a:lnTo>
                    <a:pt x="186294" y="472944"/>
                  </a:lnTo>
                  <a:lnTo>
                    <a:pt x="232363" y="477798"/>
                  </a:lnTo>
                  <a:lnTo>
                    <a:pt x="280445" y="472944"/>
                  </a:lnTo>
                  <a:lnTo>
                    <a:pt x="325218" y="459024"/>
                  </a:lnTo>
                  <a:lnTo>
                    <a:pt x="365725" y="437000"/>
                  </a:lnTo>
                  <a:lnTo>
                    <a:pt x="401012" y="407835"/>
                  </a:lnTo>
                  <a:lnTo>
                    <a:pt x="430121" y="372490"/>
                  </a:lnTo>
                  <a:lnTo>
                    <a:pt x="452097" y="331928"/>
                  </a:lnTo>
                  <a:lnTo>
                    <a:pt x="465983" y="287110"/>
                  </a:lnTo>
                  <a:lnTo>
                    <a:pt x="470825" y="239000"/>
                  </a:lnTo>
                  <a:lnTo>
                    <a:pt x="465983" y="190834"/>
                  </a:lnTo>
                  <a:lnTo>
                    <a:pt x="452097" y="145971"/>
                  </a:lnTo>
                  <a:lnTo>
                    <a:pt x="430121" y="105373"/>
                  </a:lnTo>
                  <a:lnTo>
                    <a:pt x="401012" y="70001"/>
                  </a:lnTo>
                  <a:lnTo>
                    <a:pt x="365725" y="40817"/>
                  </a:lnTo>
                  <a:lnTo>
                    <a:pt x="325218" y="18781"/>
                  </a:lnTo>
                  <a:lnTo>
                    <a:pt x="280445" y="4855"/>
                  </a:lnTo>
                  <a:lnTo>
                    <a:pt x="232363" y="0"/>
                  </a:lnTo>
                  <a:lnTo>
                    <a:pt x="186294" y="4855"/>
                  </a:lnTo>
                  <a:lnTo>
                    <a:pt x="143033" y="18781"/>
                  </a:lnTo>
                  <a:lnTo>
                    <a:pt x="103610" y="40817"/>
                  </a:lnTo>
                  <a:lnTo>
                    <a:pt x="69050" y="70001"/>
                  </a:lnTo>
                  <a:lnTo>
                    <a:pt x="40382" y="105373"/>
                  </a:lnTo>
                  <a:lnTo>
                    <a:pt x="18632" y="145971"/>
                  </a:lnTo>
                  <a:lnTo>
                    <a:pt x="4829" y="190834"/>
                  </a:lnTo>
                  <a:lnTo>
                    <a:pt x="0" y="23900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335725" y="401033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69"/>
                  </a:lnTo>
                  <a:lnTo>
                    <a:pt x="6275" y="6269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335725" y="401033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269"/>
                  </a:lnTo>
                  <a:lnTo>
                    <a:pt x="6275" y="6269"/>
                  </a:lnTo>
                  <a:lnTo>
                    <a:pt x="6275" y="0"/>
                  </a:lnTo>
                  <a:lnTo>
                    <a:pt x="0" y="0"/>
                  </a:lnTo>
                  <a:close/>
                </a:path>
              </a:pathLst>
            </a:custGeom>
            <a:ln w="62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 descr=""/>
          <p:cNvGrpSpPr/>
          <p:nvPr/>
        </p:nvGrpSpPr>
        <p:grpSpPr>
          <a:xfrm>
            <a:off x="1489202" y="5511672"/>
            <a:ext cx="128270" cy="1004569"/>
            <a:chOff x="1489202" y="5511672"/>
            <a:chExt cx="128270" cy="1004569"/>
          </a:xfrm>
        </p:grpSpPr>
        <p:pic>
          <p:nvPicPr>
            <p:cNvPr id="61" name="object 6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202" y="5511672"/>
              <a:ext cx="128015" cy="172212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202" y="5720460"/>
              <a:ext cx="128015" cy="172212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202" y="5927724"/>
              <a:ext cx="128015" cy="172212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202" y="6136512"/>
              <a:ext cx="128015" cy="172212"/>
            </a:xfrm>
            <a:prstGeom prst="rect">
              <a:avLst/>
            </a:prstGeom>
          </p:spPr>
        </p:pic>
        <p:pic>
          <p:nvPicPr>
            <p:cNvPr id="65" name="object 6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202" y="6343776"/>
              <a:ext cx="128015" cy="172212"/>
            </a:xfrm>
            <a:prstGeom prst="rect">
              <a:avLst/>
            </a:prstGeom>
          </p:spPr>
        </p:pic>
      </p:grpSp>
      <p:sp>
        <p:nvSpPr>
          <p:cNvPr id="66" name="object 66" descr=""/>
          <p:cNvSpPr txBox="1"/>
          <p:nvPr/>
        </p:nvSpPr>
        <p:spPr>
          <a:xfrm>
            <a:off x="1197152" y="4779390"/>
            <a:ext cx="5525135" cy="2805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3683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10-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</a:t>
            </a:r>
            <a:r>
              <a:rPr dirty="0" sz="1100" spc="-10">
                <a:latin typeface="Microsoft Sans Serif"/>
                <a:cs typeface="Microsoft Sans Serif"/>
              </a:rPr>
              <a:t> Tripolar.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520065" marR="359410" indent="-457200">
              <a:lnSpc>
                <a:spcPct val="146400"/>
              </a:lnSpc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principales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materiales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simulaciones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fueron: Resistividad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Cobre</a:t>
            </a:r>
            <a:r>
              <a:rPr dirty="0" baseline="20833" sz="1200">
                <a:latin typeface="Microsoft Sans Serif"/>
                <a:cs typeface="Microsoft Sans Serif"/>
              </a:rPr>
              <a:t>1</a:t>
            </a:r>
            <a:r>
              <a:rPr dirty="0" baseline="20833" sz="1200" spc="157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2.16767x10</a:t>
            </a:r>
            <a:r>
              <a:rPr dirty="0" baseline="39682" sz="1050" spc="-15">
                <a:latin typeface="Microsoft Sans Serif"/>
                <a:cs typeface="Microsoft Sans Serif"/>
              </a:rPr>
              <a:t>-</a:t>
            </a:r>
            <a:r>
              <a:rPr dirty="0" baseline="39682" sz="1050">
                <a:latin typeface="Microsoft Sans Serif"/>
                <a:cs typeface="Microsoft Sans Serif"/>
              </a:rPr>
              <a:t>8</a:t>
            </a:r>
            <a:r>
              <a:rPr dirty="0" baseline="39682" sz="1050" spc="1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Ω·m</a:t>
            </a:r>
            <a:endParaRPr sz="1100">
              <a:latin typeface="Microsoft Sans Serif"/>
              <a:cs typeface="Microsoft Sans Serif"/>
            </a:endParaRPr>
          </a:p>
          <a:p>
            <a:pPr marL="520065" marR="2070735">
              <a:lnSpc>
                <a:spcPct val="1239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Permitividad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relativa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XLPE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2.1 </a:t>
            </a:r>
            <a:r>
              <a:rPr dirty="0" sz="1100">
                <a:latin typeface="Microsoft Sans Serif"/>
                <a:cs typeface="Microsoft Sans Serif"/>
              </a:rPr>
              <a:t>Permeabilidad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relativa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XLPE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1 </a:t>
            </a:r>
            <a:r>
              <a:rPr dirty="0" sz="1100">
                <a:latin typeface="Microsoft Sans Serif"/>
                <a:cs typeface="Microsoft Sans Serif"/>
              </a:rPr>
              <a:t>Permitividad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relativa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PVC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3.5 </a:t>
            </a:r>
            <a:r>
              <a:rPr dirty="0" sz="1100">
                <a:latin typeface="Microsoft Sans Serif"/>
                <a:cs typeface="Microsoft Sans Serif"/>
              </a:rPr>
              <a:t>Permeabilidad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relativa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PVC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1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032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10.3</a:t>
            </a:r>
            <a:r>
              <a:rPr dirty="0" sz="1600" spc="3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Subrutina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90" b="1">
                <a:solidFill>
                  <a:srgbClr val="336699"/>
                </a:solidFill>
                <a:latin typeface="Arial"/>
                <a:cs typeface="Arial"/>
              </a:rPr>
              <a:t>CABLE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400" b="1">
                <a:solidFill>
                  <a:srgbClr val="336699"/>
                </a:solidFill>
                <a:latin typeface="Arial"/>
                <a:cs typeface="Arial"/>
              </a:rPr>
              <a:t>CONSTAN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60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Cables</a:t>
            </a:r>
            <a:r>
              <a:rPr dirty="0" sz="1600" spc="-7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Monopolares</a:t>
            </a:r>
            <a:endParaRPr sz="1600">
              <a:latin typeface="Arial"/>
              <a:cs typeface="Arial"/>
            </a:endParaRPr>
          </a:p>
          <a:p>
            <a:pPr marL="63500" marR="17780">
              <a:lnSpc>
                <a:spcPts val="1270"/>
              </a:lnSpc>
              <a:spcBef>
                <a:spcPts val="65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ventana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ingreso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datos </a:t>
            </a:r>
            <a:r>
              <a:rPr dirty="0" sz="1100">
                <a:latin typeface="Microsoft Sans Serif"/>
                <a:cs typeface="Microsoft Sans Serif"/>
              </a:rPr>
              <a:t>generales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 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conductores: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1260652" y="8723121"/>
            <a:ext cx="1829435" cy="7620"/>
          </a:xfrm>
          <a:custGeom>
            <a:avLst/>
            <a:gdLst/>
            <a:ahLst/>
            <a:cxnLst/>
            <a:rect l="l" t="t" r="r" b="b"/>
            <a:pathLst>
              <a:path w="1829435" h="7620">
                <a:moveTo>
                  <a:pt x="1829053" y="0"/>
                </a:moveTo>
                <a:lnTo>
                  <a:pt x="0" y="0"/>
                </a:lnTo>
                <a:lnTo>
                  <a:pt x="0" y="7619"/>
                </a:lnTo>
                <a:lnTo>
                  <a:pt x="1829053" y="7619"/>
                </a:lnTo>
                <a:lnTo>
                  <a:pt x="18290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1247952" y="8830767"/>
            <a:ext cx="5454015" cy="32575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>
              <a:lnSpc>
                <a:spcPts val="1170"/>
              </a:lnSpc>
              <a:spcBef>
                <a:spcPts val="160"/>
              </a:spcBef>
            </a:pPr>
            <a:r>
              <a:rPr dirty="0" baseline="20833" sz="1200" i="1">
                <a:latin typeface="Times New Roman"/>
                <a:cs typeface="Times New Roman"/>
              </a:rPr>
              <a:t>1</a:t>
            </a:r>
            <a:r>
              <a:rPr dirty="0" baseline="20833" sz="1200" spc="427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Resistividad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corregida</a:t>
            </a:r>
            <a:r>
              <a:rPr dirty="0" sz="1000" spc="24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90°C</a:t>
            </a:r>
            <a:r>
              <a:rPr dirty="0" sz="1000" spc="2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24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temperatura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interna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del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conductor.</a:t>
            </a:r>
            <a:r>
              <a:rPr dirty="0" sz="1000" spc="23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90°C</a:t>
            </a:r>
            <a:r>
              <a:rPr dirty="0" sz="1000" spc="229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</a:t>
            </a:r>
            <a:r>
              <a:rPr dirty="0" sz="1000" spc="229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la</a:t>
            </a:r>
            <a:r>
              <a:rPr dirty="0" sz="1000" spc="24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temperatura</a:t>
            </a:r>
            <a:r>
              <a:rPr dirty="0" sz="1000" spc="240" i="1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de </a:t>
            </a:r>
            <a:r>
              <a:rPr dirty="0" sz="1000" i="1">
                <a:latin typeface="Times New Roman"/>
                <a:cs typeface="Times New Roman"/>
              </a:rPr>
              <a:t>operación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normal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para</a:t>
            </a:r>
            <a:r>
              <a:rPr dirty="0" sz="1000" spc="-1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este</a:t>
            </a:r>
            <a:r>
              <a:rPr dirty="0" sz="1000" spc="-2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tipo</a:t>
            </a:r>
            <a:r>
              <a:rPr dirty="0" sz="1000" spc="-10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de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cables.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1" name="object 7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106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901214" y="1258569"/>
            <a:ext cx="4156710" cy="3328035"/>
            <a:chOff x="1901214" y="1258569"/>
            <a:chExt cx="4156710" cy="3328035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01214" y="1258569"/>
              <a:ext cx="4156685" cy="3327998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962149" y="1666239"/>
              <a:ext cx="1171575" cy="371475"/>
            </a:xfrm>
            <a:custGeom>
              <a:avLst/>
              <a:gdLst/>
              <a:ahLst/>
              <a:cxnLst/>
              <a:rect l="l" t="t" r="r" b="b"/>
              <a:pathLst>
                <a:path w="1171575" h="371475">
                  <a:moveTo>
                    <a:pt x="585851" y="0"/>
                  </a:moveTo>
                  <a:lnTo>
                    <a:pt x="517521" y="1250"/>
                  </a:lnTo>
                  <a:lnTo>
                    <a:pt x="451508" y="4907"/>
                  </a:lnTo>
                  <a:lnTo>
                    <a:pt x="388251" y="10831"/>
                  </a:lnTo>
                  <a:lnTo>
                    <a:pt x="328191" y="18884"/>
                  </a:lnTo>
                  <a:lnTo>
                    <a:pt x="271765" y="28926"/>
                  </a:lnTo>
                  <a:lnTo>
                    <a:pt x="219414" y="40818"/>
                  </a:lnTo>
                  <a:lnTo>
                    <a:pt x="171577" y="54419"/>
                  </a:lnTo>
                  <a:lnTo>
                    <a:pt x="128692" y="69591"/>
                  </a:lnTo>
                  <a:lnTo>
                    <a:pt x="91200" y="86194"/>
                  </a:lnTo>
                  <a:lnTo>
                    <a:pt x="34150" y="123137"/>
                  </a:lnTo>
                  <a:lnTo>
                    <a:pt x="3940" y="164132"/>
                  </a:lnTo>
                  <a:lnTo>
                    <a:pt x="0" y="185800"/>
                  </a:lnTo>
                  <a:lnTo>
                    <a:pt x="3940" y="207444"/>
                  </a:lnTo>
                  <a:lnTo>
                    <a:pt x="34150" y="248398"/>
                  </a:lnTo>
                  <a:lnTo>
                    <a:pt x="91200" y="285313"/>
                  </a:lnTo>
                  <a:lnTo>
                    <a:pt x="128692" y="301907"/>
                  </a:lnTo>
                  <a:lnTo>
                    <a:pt x="171577" y="317071"/>
                  </a:lnTo>
                  <a:lnTo>
                    <a:pt x="219414" y="330666"/>
                  </a:lnTo>
                  <a:lnTo>
                    <a:pt x="271765" y="342554"/>
                  </a:lnTo>
                  <a:lnTo>
                    <a:pt x="328191" y="352593"/>
                  </a:lnTo>
                  <a:lnTo>
                    <a:pt x="388251" y="360644"/>
                  </a:lnTo>
                  <a:lnTo>
                    <a:pt x="451508" y="366568"/>
                  </a:lnTo>
                  <a:lnTo>
                    <a:pt x="517521" y="370225"/>
                  </a:lnTo>
                  <a:lnTo>
                    <a:pt x="585851" y="371475"/>
                  </a:lnTo>
                  <a:lnTo>
                    <a:pt x="654155" y="370225"/>
                  </a:lnTo>
                  <a:lnTo>
                    <a:pt x="720146" y="366568"/>
                  </a:lnTo>
                  <a:lnTo>
                    <a:pt x="783384" y="360644"/>
                  </a:lnTo>
                  <a:lnTo>
                    <a:pt x="843429" y="352593"/>
                  </a:lnTo>
                  <a:lnTo>
                    <a:pt x="899842" y="342554"/>
                  </a:lnTo>
                  <a:lnTo>
                    <a:pt x="952184" y="330666"/>
                  </a:lnTo>
                  <a:lnTo>
                    <a:pt x="1000013" y="317071"/>
                  </a:lnTo>
                  <a:lnTo>
                    <a:pt x="1042892" y="301907"/>
                  </a:lnTo>
                  <a:lnTo>
                    <a:pt x="1080380" y="285313"/>
                  </a:lnTo>
                  <a:lnTo>
                    <a:pt x="1137426" y="248398"/>
                  </a:lnTo>
                  <a:lnTo>
                    <a:pt x="1167634" y="207444"/>
                  </a:lnTo>
                  <a:lnTo>
                    <a:pt x="1171575" y="185800"/>
                  </a:lnTo>
                  <a:lnTo>
                    <a:pt x="1167634" y="164132"/>
                  </a:lnTo>
                  <a:lnTo>
                    <a:pt x="1137426" y="123137"/>
                  </a:lnTo>
                  <a:lnTo>
                    <a:pt x="1080380" y="86194"/>
                  </a:lnTo>
                  <a:lnTo>
                    <a:pt x="1042892" y="69591"/>
                  </a:lnTo>
                  <a:lnTo>
                    <a:pt x="1000013" y="54419"/>
                  </a:lnTo>
                  <a:lnTo>
                    <a:pt x="952184" y="40818"/>
                  </a:lnTo>
                  <a:lnTo>
                    <a:pt x="899842" y="28926"/>
                  </a:lnTo>
                  <a:lnTo>
                    <a:pt x="843429" y="18884"/>
                  </a:lnTo>
                  <a:lnTo>
                    <a:pt x="783384" y="10831"/>
                  </a:lnTo>
                  <a:lnTo>
                    <a:pt x="720146" y="4907"/>
                  </a:lnTo>
                  <a:lnTo>
                    <a:pt x="654155" y="1250"/>
                  </a:lnTo>
                  <a:lnTo>
                    <a:pt x="585851" y="0"/>
                  </a:lnTo>
                  <a:close/>
                </a:path>
              </a:pathLst>
            </a:custGeom>
            <a:ln w="28575">
              <a:solidFill>
                <a:srgbClr val="C0504D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616835" y="4610226"/>
            <a:ext cx="271970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 </a:t>
            </a:r>
            <a:r>
              <a:rPr dirty="0" sz="1100" spc="-10">
                <a:latin typeface="Microsoft Sans Serif"/>
                <a:cs typeface="Microsoft Sans Serif"/>
              </a:rPr>
              <a:t>Monopolar.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01214" y="4867909"/>
            <a:ext cx="4156685" cy="3325478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8150199"/>
            <a:ext cx="5458460" cy="98171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361440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conductor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Monopolar.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materiales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simuladas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exactamente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mismas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presentadas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numeral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anterior.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pueden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monopolares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cobre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niveles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tensión.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107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247952" y="1476502"/>
            <a:ext cx="5461635" cy="4681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08200">
              <a:lnSpc>
                <a:spcPct val="100000"/>
              </a:lnSpc>
              <a:spcBef>
                <a:spcPts val="100"/>
              </a:spcBef>
              <a:tabLst>
                <a:tab pos="24676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11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5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60" b="1">
                <a:solidFill>
                  <a:srgbClr val="336699"/>
                </a:solidFill>
                <a:latin typeface="Arial"/>
                <a:cs typeface="Arial"/>
              </a:rPr>
              <a:t>TRANSFORMADORES</a:t>
            </a:r>
            <a:endParaRPr sz="1800">
              <a:latin typeface="Arial"/>
              <a:cs typeface="Arial"/>
            </a:endParaRPr>
          </a:p>
          <a:p>
            <a:pPr marL="152400">
              <a:lnSpc>
                <a:spcPct val="100000"/>
              </a:lnSpc>
              <a:spcBef>
                <a:spcPts val="1720"/>
              </a:spcBef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11.1</a:t>
            </a:r>
            <a:r>
              <a:rPr dirty="0" sz="1600" spc="36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Uso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12700" marR="9525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Igual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varios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ser </a:t>
            </a:r>
            <a:r>
              <a:rPr dirty="0" sz="1100">
                <a:latin typeface="Microsoft Sans Serif"/>
                <a:cs typeface="Microsoft Sans Serif"/>
              </a:rPr>
              <a:t>utilizados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dependiendo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aplicación.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reactivos, </a:t>
            </a:r>
            <a:r>
              <a:rPr dirty="0" sz="1100">
                <a:latin typeface="Microsoft Sans Serif"/>
                <a:cs typeface="Microsoft Sans Serif"/>
              </a:rPr>
              <a:t>acoples</a:t>
            </a:r>
            <a:r>
              <a:rPr dirty="0" sz="1100" spc="3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3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(Modelos</a:t>
            </a:r>
            <a:r>
              <a:rPr dirty="0" sz="1100" spc="3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BCTRAN,</a:t>
            </a:r>
            <a:r>
              <a:rPr dirty="0" sz="1100" spc="3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XFORMER,</a:t>
            </a:r>
            <a:r>
              <a:rPr dirty="0" sz="1100" spc="350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TRANSFORMADOR </a:t>
            </a:r>
            <a:r>
              <a:rPr dirty="0" sz="1100">
                <a:latin typeface="Microsoft Sans Serif"/>
                <a:cs typeface="Microsoft Sans Serif"/>
              </a:rPr>
              <a:t>SATURABLE);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frecuencias,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reactancias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comportan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circuitos </a:t>
            </a:r>
            <a:r>
              <a:rPr dirty="0" sz="1100">
                <a:latin typeface="Microsoft Sans Serif"/>
                <a:cs typeface="Microsoft Sans Serif"/>
              </a:rPr>
              <a:t>abiertos,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Bushings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parasitas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transformador;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rápido,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9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representarse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únicamente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sus </a:t>
            </a:r>
            <a:r>
              <a:rPr dirty="0" sz="1100">
                <a:latin typeface="Microsoft Sans Serif"/>
                <a:cs typeface="Microsoft Sans Serif"/>
              </a:rPr>
              <a:t>capacitancias,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monitoreada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recibida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por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Bushing,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afectada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llegada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(suelen quemarse).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adición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XFORMER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dos </a:t>
            </a:r>
            <a:r>
              <a:rPr dirty="0" sz="1100">
                <a:latin typeface="Microsoft Sans Serif"/>
                <a:cs typeface="Microsoft Sans Serif"/>
              </a:rPr>
              <a:t>rutinas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incluidas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incluir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saturación </a:t>
            </a:r>
            <a:r>
              <a:rPr dirty="0" sz="1100">
                <a:latin typeface="Microsoft Sans Serif"/>
                <a:cs typeface="Microsoft Sans Serif"/>
              </a:rPr>
              <a:t>(SATURA),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(HYSTERISIS).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relativamente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sencillo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XFORMER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pruebas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VACIO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4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15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ambas </a:t>
            </a:r>
            <a:r>
              <a:rPr dirty="0" sz="1100">
                <a:latin typeface="Microsoft Sans Serif"/>
                <a:cs typeface="Microsoft Sans Serif"/>
              </a:rPr>
              <a:t>suministradas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fabricantes;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parasitas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menos </a:t>
            </a:r>
            <a:r>
              <a:rPr dirty="0" sz="1100">
                <a:latin typeface="Microsoft Sans Serif"/>
                <a:cs typeface="Microsoft Sans Serif"/>
              </a:rPr>
              <a:t>frecuentes,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medida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especiales.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En la prueba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 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devanado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primario,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deja </a:t>
            </a:r>
            <a:r>
              <a:rPr dirty="0" sz="1100" spc="-10">
                <a:latin typeface="Microsoft Sans Serif"/>
                <a:cs typeface="Microsoft Sans Serif"/>
              </a:rPr>
              <a:t>abierto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secundario;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empieza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hasta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allá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nominal.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17772" y="6407775"/>
            <a:ext cx="3738173" cy="1630066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8085581"/>
            <a:ext cx="5455920" cy="828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444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magnetización,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lineal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casi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luego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comienza 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núcleo: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108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75381" y="1322177"/>
            <a:ext cx="4607485" cy="218428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3495268"/>
            <a:ext cx="5459730" cy="66103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36258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 Curva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magnetización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(prueba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vacío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transformador).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magnetiza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desmagnetiza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caminos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magnetización 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desmagnetización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iguales,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 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histéresis: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32655" y="4228111"/>
            <a:ext cx="3881867" cy="221978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6427698"/>
            <a:ext cx="5461635" cy="82169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73482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3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histéresis.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6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área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proporcional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pérdidas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hierro,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representa</a:t>
            </a:r>
            <a:r>
              <a:rPr dirty="0" sz="1100" spc="18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mediante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eléctrico</a:t>
            </a:r>
            <a:r>
              <a:rPr dirty="0" sz="1100" spc="2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equivalente</a:t>
            </a:r>
            <a:r>
              <a:rPr dirty="0" sz="1100" spc="19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 spc="-10">
                <a:latin typeface="Microsoft Sans Serif"/>
                <a:cs typeface="Microsoft Sans Serif"/>
              </a:rPr>
              <a:t>transformador: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04466" y="7314832"/>
            <a:ext cx="4355169" cy="1606325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2057145" y="8969755"/>
            <a:ext cx="384047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0">
                <a:latin typeface="Microsoft Sans Serif"/>
                <a:cs typeface="Microsoft Sans Serif"/>
              </a:rPr>
              <a:t> monofásico.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109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61635" cy="19151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recomendación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ubicar esta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(primario,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secundario,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terciario)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cercano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físicamente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0">
                <a:latin typeface="Microsoft Sans Serif"/>
                <a:cs typeface="Microsoft Sans Serif"/>
              </a:rPr>
              <a:t> hierro.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95900"/>
              </a:lnSpc>
              <a:spcBef>
                <a:spcPts val="275"/>
              </a:spcBef>
            </a:pP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importante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considerar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terciario,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emplea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compensar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transformador,</a:t>
            </a:r>
            <a:r>
              <a:rPr dirty="0" sz="1100" spc="4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magnetizar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mejorar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desempeño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armónicos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BCTRAN, 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XFORMER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denominada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98;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anular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presentación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(asignando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Rmag</a:t>
            </a:r>
            <a:r>
              <a:rPr dirty="0" sz="1100" spc="10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Lmag</a:t>
            </a:r>
            <a:r>
              <a:rPr dirty="0" sz="1100" spc="10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Loss</a:t>
            </a:r>
            <a:r>
              <a:rPr dirty="0" sz="1100" spc="10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0 </a:t>
            </a:r>
            <a:r>
              <a:rPr dirty="0" sz="1100">
                <a:latin typeface="Microsoft Sans Serif"/>
                <a:cs typeface="Microsoft Sans Serif"/>
              </a:rPr>
              <a:t>kW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</a:t>
            </a:r>
            <a:r>
              <a:rPr dirty="0" sz="1100" i="1">
                <a:latin typeface="Arial"/>
                <a:cs typeface="Arial"/>
              </a:rPr>
              <a:t>exc</a:t>
            </a:r>
            <a:r>
              <a:rPr dirty="0" sz="1100" spc="21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0%),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recurrir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96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EMT/ATP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externo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XFORMER,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continuación: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62392" y="3200563"/>
            <a:ext cx="4643632" cy="140313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4598390"/>
            <a:ext cx="5461635" cy="190055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67818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5.Modelo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96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trasformador.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ts val="126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adelanta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detalla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parametrización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XFORMER,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así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96, y 98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57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crítico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cruza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debido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atrasa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90º,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encuentra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generándose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grande;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idealmente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con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cierre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corresponde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cruce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transitorio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mínimo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(esto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aprovecha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sincronizado).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60"/>
              </a:lnSpc>
              <a:spcBef>
                <a:spcPts val="34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también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“inrush”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corriente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energización.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00280" y="6557214"/>
            <a:ext cx="3762616" cy="236983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2636647" y="8959088"/>
            <a:ext cx="268287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 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reactor.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" name="object 12" descr=""/>
          <p:cNvSpPr txBox="1"/>
          <p:nvPr/>
        </p:nvSpPr>
        <p:spPr>
          <a:xfrm>
            <a:off x="6477761" y="9337293"/>
            <a:ext cx="199390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-25" i="1">
                <a:latin typeface="Times New Roman"/>
                <a:cs typeface="Times New Roman"/>
              </a:rPr>
              <a:t>110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2082070" y="2385744"/>
            <a:ext cx="3972560" cy="2437765"/>
            <a:chOff x="2082070" y="2385744"/>
            <a:chExt cx="3972560" cy="2437765"/>
          </a:xfrm>
        </p:grpSpPr>
        <p:sp>
          <p:nvSpPr>
            <p:cNvPr id="6" name="object 6" descr=""/>
            <p:cNvSpPr/>
            <p:nvPr/>
          </p:nvSpPr>
          <p:spPr>
            <a:xfrm>
              <a:off x="2086515" y="2390189"/>
              <a:ext cx="3959225" cy="2390775"/>
            </a:xfrm>
            <a:custGeom>
              <a:avLst/>
              <a:gdLst/>
              <a:ahLst/>
              <a:cxnLst/>
              <a:rect l="l" t="t" r="r" b="b"/>
              <a:pathLst>
                <a:path w="3959225" h="2390775">
                  <a:moveTo>
                    <a:pt x="0" y="2390654"/>
                  </a:moveTo>
                  <a:lnTo>
                    <a:pt x="3958996" y="2390654"/>
                  </a:lnTo>
                  <a:lnTo>
                    <a:pt x="3958996" y="0"/>
                  </a:lnTo>
                  <a:lnTo>
                    <a:pt x="0" y="0"/>
                  </a:lnTo>
                  <a:lnTo>
                    <a:pt x="0" y="2390654"/>
                  </a:lnTo>
                  <a:close/>
                </a:path>
              </a:pathLst>
            </a:custGeom>
            <a:ln w="84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090750" y="4785080"/>
              <a:ext cx="3959225" cy="34290"/>
            </a:xfrm>
            <a:custGeom>
              <a:avLst/>
              <a:gdLst/>
              <a:ahLst/>
              <a:cxnLst/>
              <a:rect l="l" t="t" r="r" b="b"/>
              <a:pathLst>
                <a:path w="3959225" h="34289">
                  <a:moveTo>
                    <a:pt x="0" y="0"/>
                  </a:moveTo>
                  <a:lnTo>
                    <a:pt x="0" y="33931"/>
                  </a:lnTo>
                </a:path>
                <a:path w="3959225" h="34289">
                  <a:moveTo>
                    <a:pt x="399405" y="0"/>
                  </a:moveTo>
                  <a:lnTo>
                    <a:pt x="399405" y="33931"/>
                  </a:lnTo>
                </a:path>
                <a:path w="3959225" h="34289">
                  <a:moveTo>
                    <a:pt x="790052" y="0"/>
                  </a:moveTo>
                  <a:lnTo>
                    <a:pt x="790052" y="33931"/>
                  </a:lnTo>
                </a:path>
                <a:path w="3959225" h="34289">
                  <a:moveTo>
                    <a:pt x="1189421" y="0"/>
                  </a:moveTo>
                  <a:lnTo>
                    <a:pt x="1189421" y="33931"/>
                  </a:lnTo>
                </a:path>
                <a:path w="3959225" h="34289">
                  <a:moveTo>
                    <a:pt x="1580092" y="0"/>
                  </a:moveTo>
                  <a:lnTo>
                    <a:pt x="1580092" y="33931"/>
                  </a:lnTo>
                </a:path>
                <a:path w="3959225" h="34289">
                  <a:moveTo>
                    <a:pt x="1979498" y="0"/>
                  </a:moveTo>
                  <a:lnTo>
                    <a:pt x="1979498" y="33931"/>
                  </a:lnTo>
                </a:path>
                <a:path w="3959225" h="34289">
                  <a:moveTo>
                    <a:pt x="2378903" y="0"/>
                  </a:moveTo>
                  <a:lnTo>
                    <a:pt x="2378903" y="33931"/>
                  </a:lnTo>
                </a:path>
                <a:path w="3959225" h="34289">
                  <a:moveTo>
                    <a:pt x="2769574" y="0"/>
                  </a:moveTo>
                  <a:lnTo>
                    <a:pt x="2769574" y="33931"/>
                  </a:lnTo>
                </a:path>
                <a:path w="3959225" h="34289">
                  <a:moveTo>
                    <a:pt x="3168979" y="0"/>
                  </a:moveTo>
                  <a:lnTo>
                    <a:pt x="3168979" y="33931"/>
                  </a:lnTo>
                </a:path>
                <a:path w="3959225" h="34289">
                  <a:moveTo>
                    <a:pt x="3559889" y="0"/>
                  </a:moveTo>
                  <a:lnTo>
                    <a:pt x="3559889" y="33931"/>
                  </a:lnTo>
                </a:path>
                <a:path w="3959225" h="34289">
                  <a:moveTo>
                    <a:pt x="3959056" y="0"/>
                  </a:moveTo>
                  <a:lnTo>
                    <a:pt x="3959056" y="33931"/>
                  </a:lnTo>
                </a:path>
              </a:pathLst>
            </a:custGeom>
            <a:ln w="84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971762" y="4810556"/>
            <a:ext cx="418528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02640" algn="l"/>
                <a:tab pos="1592580" algn="l"/>
                <a:tab pos="2391410" algn="l"/>
                <a:tab pos="3181350" algn="l"/>
                <a:tab pos="3971290" algn="l"/>
              </a:tabLst>
            </a:pPr>
            <a:r>
              <a:rPr dirty="0" sz="800" spc="-20">
                <a:latin typeface="Microsoft Sans Serif"/>
                <a:cs typeface="Microsoft Sans Serif"/>
              </a:rPr>
              <a:t>0.00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0.03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0.06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0.09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0.12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 spc="-20">
                <a:latin typeface="Microsoft Sans Serif"/>
                <a:cs typeface="Microsoft Sans Serif"/>
              </a:rPr>
              <a:t>0.15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93101" y="4836002"/>
            <a:ext cx="1390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Microsoft Sans Serif"/>
                <a:cs typeface="Microsoft Sans Serif"/>
              </a:rPr>
              <a:t>[s]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048357" y="2394390"/>
            <a:ext cx="34290" cy="2390775"/>
          </a:xfrm>
          <a:custGeom>
            <a:avLst/>
            <a:gdLst/>
            <a:ahLst/>
            <a:cxnLst/>
            <a:rect l="l" t="t" r="r" b="b"/>
            <a:pathLst>
              <a:path w="34289" h="2390775">
                <a:moveTo>
                  <a:pt x="33909" y="2390690"/>
                </a:moveTo>
                <a:lnTo>
                  <a:pt x="0" y="2390690"/>
                </a:lnTo>
              </a:path>
              <a:path w="34289" h="2390775">
                <a:moveTo>
                  <a:pt x="33909" y="2092953"/>
                </a:moveTo>
                <a:lnTo>
                  <a:pt x="0" y="2092953"/>
                </a:lnTo>
              </a:path>
              <a:path w="34289" h="2390775">
                <a:moveTo>
                  <a:pt x="33909" y="1795205"/>
                </a:moveTo>
                <a:lnTo>
                  <a:pt x="0" y="1795205"/>
                </a:lnTo>
              </a:path>
              <a:path w="34289" h="2390775">
                <a:moveTo>
                  <a:pt x="33909" y="1497420"/>
                </a:moveTo>
                <a:lnTo>
                  <a:pt x="0" y="1497420"/>
                </a:lnTo>
              </a:path>
              <a:path w="34289" h="2390775">
                <a:moveTo>
                  <a:pt x="33909" y="1199755"/>
                </a:moveTo>
                <a:lnTo>
                  <a:pt x="0" y="1199755"/>
                </a:lnTo>
              </a:path>
              <a:path w="34289" h="2390775">
                <a:moveTo>
                  <a:pt x="33909" y="893233"/>
                </a:moveTo>
                <a:lnTo>
                  <a:pt x="0" y="893233"/>
                </a:lnTo>
              </a:path>
              <a:path w="34289" h="2390775">
                <a:moveTo>
                  <a:pt x="33909" y="595449"/>
                </a:moveTo>
                <a:lnTo>
                  <a:pt x="0" y="595449"/>
                </a:lnTo>
              </a:path>
              <a:path w="34289" h="2390775">
                <a:moveTo>
                  <a:pt x="33909" y="297664"/>
                </a:moveTo>
                <a:lnTo>
                  <a:pt x="0" y="297664"/>
                </a:lnTo>
              </a:path>
              <a:path w="34289" h="2390775">
                <a:moveTo>
                  <a:pt x="33909" y="0"/>
                </a:moveTo>
                <a:lnTo>
                  <a:pt x="0" y="0"/>
                </a:lnTo>
              </a:path>
            </a:pathLst>
          </a:custGeom>
          <a:ln w="84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247952" y="1237234"/>
            <a:ext cx="5461000" cy="361124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remanente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(núcleo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lineal),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peor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 </a:t>
            </a:r>
            <a:r>
              <a:rPr dirty="0" sz="1100">
                <a:latin typeface="Microsoft Sans Serif"/>
                <a:cs typeface="Microsoft Sans Serif"/>
              </a:rPr>
              <a:t>energizado;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reactores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flujo </a:t>
            </a:r>
            <a:r>
              <a:rPr dirty="0" sz="1100">
                <a:latin typeface="Microsoft Sans Serif"/>
                <a:cs typeface="Microsoft Sans Serif"/>
              </a:rPr>
              <a:t>remanente,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orden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a10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veces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nominal;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 enorme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 solo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que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pudiendo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engañar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diferencial:</a:t>
            </a:r>
            <a:endParaRPr sz="1100">
              <a:latin typeface="Microsoft Sans Serif"/>
              <a:cs typeface="Microsoft Sans Serif"/>
            </a:endParaRPr>
          </a:p>
          <a:p>
            <a:pPr algn="r" marR="4674235">
              <a:lnSpc>
                <a:spcPct val="100000"/>
              </a:lnSpc>
              <a:spcBef>
                <a:spcPts val="795"/>
              </a:spcBef>
            </a:pPr>
            <a:r>
              <a:rPr dirty="0" sz="800" spc="-25">
                <a:latin typeface="Microsoft Sans Serif"/>
                <a:cs typeface="Microsoft Sans Serif"/>
              </a:rPr>
              <a:t>500</a:t>
            </a:r>
            <a:endParaRPr sz="800">
              <a:latin typeface="Microsoft Sans Serif"/>
              <a:cs typeface="Microsoft Sans Serif"/>
            </a:endParaRPr>
          </a:p>
          <a:p>
            <a:pPr marL="600075" marR="4636770" indent="101600">
              <a:lnSpc>
                <a:spcPts val="1210"/>
              </a:lnSpc>
              <a:spcBef>
                <a:spcPts val="10"/>
              </a:spcBef>
            </a:pPr>
            <a:r>
              <a:rPr dirty="0" sz="800" spc="-50">
                <a:latin typeface="Microsoft Sans Serif"/>
                <a:cs typeface="Microsoft Sans Serif"/>
              </a:rPr>
              <a:t>[A]</a:t>
            </a:r>
            <a:r>
              <a:rPr dirty="0" sz="800" spc="5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375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4235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250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4235">
              <a:lnSpc>
                <a:spcPct val="100000"/>
              </a:lnSpc>
            </a:pPr>
            <a:r>
              <a:rPr dirty="0" sz="800" spc="-25">
                <a:latin typeface="Microsoft Sans Serif"/>
                <a:cs typeface="Microsoft Sans Serif"/>
              </a:rPr>
              <a:t>125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4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6140">
              <a:lnSpc>
                <a:spcPct val="100000"/>
              </a:lnSpc>
            </a:pPr>
            <a:r>
              <a:rPr dirty="0" sz="800" spc="-5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6775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125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677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250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6775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375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Microsoft Sans Serif"/>
              <a:cs typeface="Microsoft Sans Serif"/>
            </a:endParaRPr>
          </a:p>
          <a:p>
            <a:pPr algn="r" marR="4676775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-</a:t>
            </a:r>
            <a:r>
              <a:rPr dirty="0" sz="800" spc="-25">
                <a:latin typeface="Microsoft Sans Serif"/>
                <a:cs typeface="Microsoft Sans Serif"/>
              </a:rPr>
              <a:t>500</a:t>
            </a:r>
            <a:endParaRPr sz="80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086511" y="2551848"/>
            <a:ext cx="3968115" cy="2169795"/>
            <a:chOff x="2086511" y="2551848"/>
            <a:chExt cx="3968115" cy="2169795"/>
          </a:xfrm>
        </p:grpSpPr>
        <p:sp>
          <p:nvSpPr>
            <p:cNvPr id="13" name="object 13" descr=""/>
            <p:cNvSpPr/>
            <p:nvPr/>
          </p:nvSpPr>
          <p:spPr>
            <a:xfrm>
              <a:off x="2086511" y="3589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90750" y="3585288"/>
              <a:ext cx="1945639" cy="26034"/>
            </a:xfrm>
            <a:custGeom>
              <a:avLst/>
              <a:gdLst/>
              <a:ahLst/>
              <a:cxnLst/>
              <a:rect l="l" t="t" r="r" b="b"/>
              <a:pathLst>
                <a:path w="1945639" h="26035">
                  <a:moveTo>
                    <a:pt x="0" y="8856"/>
                  </a:moveTo>
                  <a:lnTo>
                    <a:pt x="1928645" y="8856"/>
                  </a:lnTo>
                </a:path>
                <a:path w="1945639" h="26035">
                  <a:moveTo>
                    <a:pt x="1937140" y="8856"/>
                  </a:moveTo>
                  <a:lnTo>
                    <a:pt x="1937140" y="17354"/>
                  </a:lnTo>
                </a:path>
                <a:path w="1945639" h="26035">
                  <a:moveTo>
                    <a:pt x="1937140" y="25732"/>
                  </a:moveTo>
                  <a:lnTo>
                    <a:pt x="1937140" y="8856"/>
                  </a:lnTo>
                </a:path>
                <a:path w="1945639" h="26035">
                  <a:moveTo>
                    <a:pt x="1937140" y="0"/>
                  </a:moveTo>
                  <a:lnTo>
                    <a:pt x="1945636" y="8856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032147" y="35984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036386" y="360264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378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032147" y="3589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036386" y="359414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497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032135" y="357267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65" y="4241"/>
                  </a:moveTo>
                  <a:lnTo>
                    <a:pt x="15621" y="1244"/>
                  </a:lnTo>
                  <a:lnTo>
                    <a:pt x="12623" y="0"/>
                  </a:lnTo>
                  <a:lnTo>
                    <a:pt x="9626" y="1244"/>
                  </a:lnTo>
                  <a:lnTo>
                    <a:pt x="8382" y="4241"/>
                  </a:lnTo>
                  <a:lnTo>
                    <a:pt x="9626" y="7239"/>
                  </a:lnTo>
                  <a:lnTo>
                    <a:pt x="12496" y="8432"/>
                  </a:lnTo>
                  <a:lnTo>
                    <a:pt x="9626" y="9626"/>
                  </a:lnTo>
                  <a:lnTo>
                    <a:pt x="8432" y="12509"/>
                  </a:lnTo>
                  <a:lnTo>
                    <a:pt x="7239" y="9626"/>
                  </a:lnTo>
                  <a:lnTo>
                    <a:pt x="4241" y="8382"/>
                  </a:lnTo>
                  <a:lnTo>
                    <a:pt x="1244" y="9626"/>
                  </a:lnTo>
                  <a:lnTo>
                    <a:pt x="0" y="12623"/>
                  </a:lnTo>
                  <a:lnTo>
                    <a:pt x="1244" y="15621"/>
                  </a:lnTo>
                  <a:lnTo>
                    <a:pt x="4241" y="16865"/>
                  </a:lnTo>
                  <a:lnTo>
                    <a:pt x="7239" y="15621"/>
                  </a:lnTo>
                  <a:lnTo>
                    <a:pt x="8432" y="12750"/>
                  </a:lnTo>
                  <a:lnTo>
                    <a:pt x="9626" y="15621"/>
                  </a:lnTo>
                  <a:lnTo>
                    <a:pt x="12623" y="16865"/>
                  </a:lnTo>
                  <a:lnTo>
                    <a:pt x="15621" y="15621"/>
                  </a:lnTo>
                  <a:lnTo>
                    <a:pt x="16865" y="12623"/>
                  </a:lnTo>
                  <a:lnTo>
                    <a:pt x="15621" y="9626"/>
                  </a:lnTo>
                  <a:lnTo>
                    <a:pt x="12738" y="8445"/>
                  </a:lnTo>
                  <a:lnTo>
                    <a:pt x="15621" y="7239"/>
                  </a:lnTo>
                  <a:lnTo>
                    <a:pt x="16865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044762" y="3576910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w="0" h="17779">
                  <a:moveTo>
                    <a:pt x="0" y="0"/>
                  </a:moveTo>
                  <a:lnTo>
                    <a:pt x="0" y="17235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040517" y="358990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83" y="12738"/>
                  </a:moveTo>
                  <a:lnTo>
                    <a:pt x="7239" y="9740"/>
                  </a:lnTo>
                  <a:lnTo>
                    <a:pt x="4241" y="8496"/>
                  </a:lnTo>
                  <a:lnTo>
                    <a:pt x="1244" y="9740"/>
                  </a:lnTo>
                  <a:lnTo>
                    <a:pt x="0" y="12738"/>
                  </a:lnTo>
                  <a:lnTo>
                    <a:pt x="1244" y="15735"/>
                  </a:lnTo>
                  <a:lnTo>
                    <a:pt x="4241" y="16979"/>
                  </a:lnTo>
                  <a:lnTo>
                    <a:pt x="7239" y="15735"/>
                  </a:lnTo>
                  <a:lnTo>
                    <a:pt x="8483" y="12738"/>
                  </a:lnTo>
                  <a:close/>
                </a:path>
                <a:path w="17145" h="17145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  <a:path w="17145" h="17145">
                  <a:moveTo>
                    <a:pt x="16979" y="12738"/>
                  </a:moveTo>
                  <a:lnTo>
                    <a:pt x="15735" y="9740"/>
                  </a:lnTo>
                  <a:lnTo>
                    <a:pt x="12738" y="8496"/>
                  </a:lnTo>
                  <a:lnTo>
                    <a:pt x="9740" y="9740"/>
                  </a:lnTo>
                  <a:lnTo>
                    <a:pt x="8496" y="12738"/>
                  </a:lnTo>
                  <a:lnTo>
                    <a:pt x="9740" y="15735"/>
                  </a:lnTo>
                  <a:lnTo>
                    <a:pt x="12738" y="16979"/>
                  </a:lnTo>
                  <a:lnTo>
                    <a:pt x="15735" y="15735"/>
                  </a:lnTo>
                  <a:lnTo>
                    <a:pt x="16979" y="12738"/>
                  </a:lnTo>
                  <a:close/>
                </a:path>
                <a:path w="17145" h="17145">
                  <a:moveTo>
                    <a:pt x="16979" y="4241"/>
                  </a:move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738" y="8483"/>
                  </a:lnTo>
                  <a:lnTo>
                    <a:pt x="15735" y="7239"/>
                  </a:lnTo>
                  <a:lnTo>
                    <a:pt x="16979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053258" y="35852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856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049014" y="3572674"/>
              <a:ext cx="17145" cy="34290"/>
            </a:xfrm>
            <a:custGeom>
              <a:avLst/>
              <a:gdLst/>
              <a:ahLst/>
              <a:cxnLst/>
              <a:rect l="l" t="t" r="r" b="b"/>
              <a:pathLst>
                <a:path w="17145" h="34289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  <a:path w="17145" h="34289">
                  <a:moveTo>
                    <a:pt x="16967" y="29972"/>
                  </a:moveTo>
                  <a:lnTo>
                    <a:pt x="15735" y="26974"/>
                  </a:lnTo>
                  <a:lnTo>
                    <a:pt x="12738" y="25730"/>
                  </a:lnTo>
                  <a:lnTo>
                    <a:pt x="9740" y="26974"/>
                  </a:lnTo>
                  <a:lnTo>
                    <a:pt x="8496" y="29972"/>
                  </a:lnTo>
                  <a:lnTo>
                    <a:pt x="9740" y="32969"/>
                  </a:lnTo>
                  <a:lnTo>
                    <a:pt x="12738" y="34213"/>
                  </a:lnTo>
                  <a:lnTo>
                    <a:pt x="15735" y="32969"/>
                  </a:lnTo>
                  <a:lnTo>
                    <a:pt x="16967" y="29972"/>
                  </a:lnTo>
                  <a:close/>
                </a:path>
                <a:path w="17145" h="34289">
                  <a:moveTo>
                    <a:pt x="16967" y="21475"/>
                  </a:moveTo>
                  <a:lnTo>
                    <a:pt x="15735" y="18478"/>
                  </a:lnTo>
                  <a:lnTo>
                    <a:pt x="12738" y="17233"/>
                  </a:lnTo>
                  <a:lnTo>
                    <a:pt x="9740" y="18478"/>
                  </a:lnTo>
                  <a:lnTo>
                    <a:pt x="8496" y="21475"/>
                  </a:lnTo>
                  <a:lnTo>
                    <a:pt x="9740" y="24472"/>
                  </a:lnTo>
                  <a:lnTo>
                    <a:pt x="12738" y="25717"/>
                  </a:lnTo>
                  <a:lnTo>
                    <a:pt x="15735" y="24472"/>
                  </a:lnTo>
                  <a:lnTo>
                    <a:pt x="16967" y="21475"/>
                  </a:lnTo>
                  <a:close/>
                </a:path>
                <a:path w="17145" h="34289">
                  <a:moveTo>
                    <a:pt x="16967" y="12623"/>
                  </a:moveTo>
                  <a:lnTo>
                    <a:pt x="15735" y="9626"/>
                  </a:lnTo>
                  <a:lnTo>
                    <a:pt x="12738" y="8382"/>
                  </a:lnTo>
                  <a:lnTo>
                    <a:pt x="9740" y="9626"/>
                  </a:lnTo>
                  <a:lnTo>
                    <a:pt x="8496" y="12623"/>
                  </a:lnTo>
                  <a:lnTo>
                    <a:pt x="9740" y="15621"/>
                  </a:lnTo>
                  <a:lnTo>
                    <a:pt x="12738" y="16865"/>
                  </a:lnTo>
                  <a:lnTo>
                    <a:pt x="15735" y="15621"/>
                  </a:lnTo>
                  <a:lnTo>
                    <a:pt x="16967" y="1262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070248" y="35852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856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066009" y="357266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070248" y="357691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0"/>
                  </a:moveTo>
                  <a:lnTo>
                    <a:pt x="8495" y="8378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074504" y="3589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078744" y="3594145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8497"/>
                  </a:moveTo>
                  <a:lnTo>
                    <a:pt x="8495" y="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082999" y="3572674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5">
                  <a:moveTo>
                    <a:pt x="8470" y="4241"/>
                  </a:moveTo>
                  <a:lnTo>
                    <a:pt x="7226" y="1244"/>
                  </a:lnTo>
                  <a:lnTo>
                    <a:pt x="4229" y="0"/>
                  </a:lnTo>
                  <a:lnTo>
                    <a:pt x="1231" y="1244"/>
                  </a:lnTo>
                  <a:lnTo>
                    <a:pt x="0" y="4241"/>
                  </a:lnTo>
                  <a:lnTo>
                    <a:pt x="1231" y="7239"/>
                  </a:lnTo>
                  <a:lnTo>
                    <a:pt x="4102" y="8432"/>
                  </a:lnTo>
                  <a:lnTo>
                    <a:pt x="1231" y="9626"/>
                  </a:lnTo>
                  <a:lnTo>
                    <a:pt x="0" y="12623"/>
                  </a:lnTo>
                  <a:lnTo>
                    <a:pt x="1231" y="15621"/>
                  </a:lnTo>
                  <a:lnTo>
                    <a:pt x="4229" y="16865"/>
                  </a:lnTo>
                  <a:lnTo>
                    <a:pt x="7226" y="15621"/>
                  </a:lnTo>
                  <a:lnTo>
                    <a:pt x="8470" y="12623"/>
                  </a:lnTo>
                  <a:lnTo>
                    <a:pt x="7226" y="9626"/>
                  </a:lnTo>
                  <a:lnTo>
                    <a:pt x="4343" y="8432"/>
                  </a:lnTo>
                  <a:lnTo>
                    <a:pt x="7226" y="7239"/>
                  </a:lnTo>
                  <a:lnTo>
                    <a:pt x="8470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087239" y="358528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0"/>
                  </a:moveTo>
                  <a:lnTo>
                    <a:pt x="8495" y="8856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091483" y="358990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5">
                  <a:moveTo>
                    <a:pt x="8483" y="12738"/>
                  </a:moveTo>
                  <a:lnTo>
                    <a:pt x="7239" y="9740"/>
                  </a:lnTo>
                  <a:lnTo>
                    <a:pt x="4241" y="8496"/>
                  </a:lnTo>
                  <a:lnTo>
                    <a:pt x="1244" y="9740"/>
                  </a:lnTo>
                  <a:lnTo>
                    <a:pt x="0" y="12738"/>
                  </a:lnTo>
                  <a:lnTo>
                    <a:pt x="1244" y="15735"/>
                  </a:lnTo>
                  <a:lnTo>
                    <a:pt x="4241" y="16979"/>
                  </a:lnTo>
                  <a:lnTo>
                    <a:pt x="7239" y="15735"/>
                  </a:lnTo>
                  <a:lnTo>
                    <a:pt x="8483" y="12738"/>
                  </a:lnTo>
                  <a:close/>
                </a:path>
                <a:path w="8889" h="17145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095735" y="35852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856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4091483" y="3572674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5" h="8889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  <a:path w="17145" h="8889">
                  <a:moveTo>
                    <a:pt x="16979" y="4241"/>
                  </a:move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738" y="8483"/>
                  </a:lnTo>
                  <a:lnTo>
                    <a:pt x="15735" y="7239"/>
                  </a:lnTo>
                  <a:lnTo>
                    <a:pt x="16979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104230" y="357691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0"/>
                  </a:moveTo>
                  <a:lnTo>
                    <a:pt x="0" y="8378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099979" y="3572674"/>
              <a:ext cx="17145" cy="34290"/>
            </a:xfrm>
            <a:custGeom>
              <a:avLst/>
              <a:gdLst/>
              <a:ahLst/>
              <a:cxnLst/>
              <a:rect l="l" t="t" r="r" b="b"/>
              <a:pathLst>
                <a:path w="17145" h="34289">
                  <a:moveTo>
                    <a:pt x="8483" y="29972"/>
                  </a:moveTo>
                  <a:lnTo>
                    <a:pt x="7239" y="26974"/>
                  </a:lnTo>
                  <a:lnTo>
                    <a:pt x="4241" y="25730"/>
                  </a:lnTo>
                  <a:lnTo>
                    <a:pt x="1244" y="26974"/>
                  </a:lnTo>
                  <a:lnTo>
                    <a:pt x="0" y="29972"/>
                  </a:lnTo>
                  <a:lnTo>
                    <a:pt x="1244" y="32969"/>
                  </a:lnTo>
                  <a:lnTo>
                    <a:pt x="4241" y="34213"/>
                  </a:lnTo>
                  <a:lnTo>
                    <a:pt x="7239" y="32969"/>
                  </a:lnTo>
                  <a:lnTo>
                    <a:pt x="8483" y="29972"/>
                  </a:lnTo>
                  <a:close/>
                </a:path>
                <a:path w="17145" h="34289">
                  <a:moveTo>
                    <a:pt x="16865" y="21475"/>
                  </a:moveTo>
                  <a:lnTo>
                    <a:pt x="15621" y="18478"/>
                  </a:lnTo>
                  <a:lnTo>
                    <a:pt x="12623" y="17233"/>
                  </a:lnTo>
                  <a:lnTo>
                    <a:pt x="9626" y="18478"/>
                  </a:lnTo>
                  <a:lnTo>
                    <a:pt x="8432" y="21361"/>
                  </a:lnTo>
                  <a:lnTo>
                    <a:pt x="7239" y="18478"/>
                  </a:lnTo>
                  <a:lnTo>
                    <a:pt x="4241" y="17233"/>
                  </a:lnTo>
                  <a:lnTo>
                    <a:pt x="1244" y="18478"/>
                  </a:lnTo>
                  <a:lnTo>
                    <a:pt x="0" y="21475"/>
                  </a:lnTo>
                  <a:lnTo>
                    <a:pt x="1244" y="24472"/>
                  </a:lnTo>
                  <a:lnTo>
                    <a:pt x="4241" y="25717"/>
                  </a:lnTo>
                  <a:lnTo>
                    <a:pt x="7239" y="24472"/>
                  </a:lnTo>
                  <a:lnTo>
                    <a:pt x="8432" y="21602"/>
                  </a:lnTo>
                  <a:lnTo>
                    <a:pt x="9626" y="24472"/>
                  </a:lnTo>
                  <a:lnTo>
                    <a:pt x="12623" y="25717"/>
                  </a:lnTo>
                  <a:lnTo>
                    <a:pt x="15621" y="24472"/>
                  </a:lnTo>
                  <a:lnTo>
                    <a:pt x="16865" y="21475"/>
                  </a:lnTo>
                  <a:close/>
                </a:path>
                <a:path w="17145" h="34289">
                  <a:moveTo>
                    <a:pt x="16865" y="4241"/>
                  </a:moveTo>
                  <a:lnTo>
                    <a:pt x="15621" y="1244"/>
                  </a:lnTo>
                  <a:lnTo>
                    <a:pt x="12623" y="0"/>
                  </a:lnTo>
                  <a:lnTo>
                    <a:pt x="9626" y="1244"/>
                  </a:lnTo>
                  <a:lnTo>
                    <a:pt x="8382" y="4241"/>
                  </a:lnTo>
                  <a:lnTo>
                    <a:pt x="9626" y="7239"/>
                  </a:lnTo>
                  <a:lnTo>
                    <a:pt x="12496" y="8432"/>
                  </a:lnTo>
                  <a:lnTo>
                    <a:pt x="9626" y="9626"/>
                  </a:lnTo>
                  <a:lnTo>
                    <a:pt x="8382" y="12623"/>
                  </a:lnTo>
                  <a:lnTo>
                    <a:pt x="9626" y="15621"/>
                  </a:lnTo>
                  <a:lnTo>
                    <a:pt x="12623" y="16865"/>
                  </a:lnTo>
                  <a:lnTo>
                    <a:pt x="15621" y="15621"/>
                  </a:lnTo>
                  <a:lnTo>
                    <a:pt x="16865" y="12623"/>
                  </a:lnTo>
                  <a:lnTo>
                    <a:pt x="15621" y="9626"/>
                  </a:lnTo>
                  <a:lnTo>
                    <a:pt x="12738" y="8432"/>
                  </a:lnTo>
                  <a:lnTo>
                    <a:pt x="15621" y="7239"/>
                  </a:lnTo>
                  <a:lnTo>
                    <a:pt x="16865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121101" y="357691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0"/>
                  </a:moveTo>
                  <a:lnTo>
                    <a:pt x="0" y="8378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4116857" y="357267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8483" y="21475"/>
                  </a:moveTo>
                  <a:lnTo>
                    <a:pt x="7239" y="18478"/>
                  </a:lnTo>
                  <a:lnTo>
                    <a:pt x="4241" y="17233"/>
                  </a:lnTo>
                  <a:lnTo>
                    <a:pt x="1244" y="18478"/>
                  </a:lnTo>
                  <a:lnTo>
                    <a:pt x="0" y="21475"/>
                  </a:lnTo>
                  <a:lnTo>
                    <a:pt x="1244" y="24472"/>
                  </a:lnTo>
                  <a:lnTo>
                    <a:pt x="4241" y="25717"/>
                  </a:lnTo>
                  <a:lnTo>
                    <a:pt x="7239" y="24472"/>
                  </a:lnTo>
                  <a:lnTo>
                    <a:pt x="8483" y="21475"/>
                  </a:lnTo>
                  <a:close/>
                </a:path>
                <a:path w="26035" h="26035">
                  <a:moveTo>
                    <a:pt x="16967" y="4241"/>
                  </a:move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611" y="8432"/>
                  </a:lnTo>
                  <a:lnTo>
                    <a:pt x="9740" y="9626"/>
                  </a:lnTo>
                  <a:lnTo>
                    <a:pt x="8496" y="12623"/>
                  </a:lnTo>
                  <a:lnTo>
                    <a:pt x="9740" y="15621"/>
                  </a:lnTo>
                  <a:lnTo>
                    <a:pt x="12738" y="16865"/>
                  </a:lnTo>
                  <a:lnTo>
                    <a:pt x="15735" y="15621"/>
                  </a:lnTo>
                  <a:lnTo>
                    <a:pt x="16967" y="12623"/>
                  </a:lnTo>
                  <a:lnTo>
                    <a:pt x="15735" y="9626"/>
                  </a:lnTo>
                  <a:lnTo>
                    <a:pt x="12852" y="8432"/>
                  </a:lnTo>
                  <a:lnTo>
                    <a:pt x="15735" y="7239"/>
                  </a:lnTo>
                  <a:lnTo>
                    <a:pt x="16967" y="4241"/>
                  </a:lnTo>
                  <a:close/>
                </a:path>
                <a:path w="26035" h="26035">
                  <a:moveTo>
                    <a:pt x="25704" y="21475"/>
                  </a:moveTo>
                  <a:lnTo>
                    <a:pt x="24460" y="18478"/>
                  </a:lnTo>
                  <a:lnTo>
                    <a:pt x="21463" y="17233"/>
                  </a:lnTo>
                  <a:lnTo>
                    <a:pt x="18465" y="18478"/>
                  </a:lnTo>
                  <a:lnTo>
                    <a:pt x="17233" y="21475"/>
                  </a:lnTo>
                  <a:lnTo>
                    <a:pt x="18465" y="24472"/>
                  </a:lnTo>
                  <a:lnTo>
                    <a:pt x="21463" y="25717"/>
                  </a:lnTo>
                  <a:lnTo>
                    <a:pt x="24460" y="24472"/>
                  </a:lnTo>
                  <a:lnTo>
                    <a:pt x="25704" y="2147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138332" y="358528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8856"/>
                  </a:moveTo>
                  <a:lnTo>
                    <a:pt x="8495" y="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142587" y="3572669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146827" y="357691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0"/>
                  </a:moveTo>
                  <a:lnTo>
                    <a:pt x="0" y="8378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142587" y="3589908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5" h="8889">
                  <a:moveTo>
                    <a:pt x="8470" y="4241"/>
                  </a:moveTo>
                  <a:lnTo>
                    <a:pt x="7226" y="1244"/>
                  </a:lnTo>
                  <a:lnTo>
                    <a:pt x="4229" y="0"/>
                  </a:lnTo>
                  <a:lnTo>
                    <a:pt x="1231" y="1244"/>
                  </a:lnTo>
                  <a:lnTo>
                    <a:pt x="0" y="4241"/>
                  </a:lnTo>
                  <a:lnTo>
                    <a:pt x="1231" y="7239"/>
                  </a:lnTo>
                  <a:lnTo>
                    <a:pt x="4229" y="8483"/>
                  </a:lnTo>
                  <a:lnTo>
                    <a:pt x="7226" y="7239"/>
                  </a:lnTo>
                  <a:lnTo>
                    <a:pt x="8470" y="4241"/>
                  </a:lnTo>
                  <a:close/>
                </a:path>
                <a:path w="17145" h="8889">
                  <a:moveTo>
                    <a:pt x="16967" y="4241"/>
                  </a:moveTo>
                  <a:lnTo>
                    <a:pt x="15722" y="1244"/>
                  </a:lnTo>
                  <a:lnTo>
                    <a:pt x="12725" y="0"/>
                  </a:lnTo>
                  <a:lnTo>
                    <a:pt x="9728" y="1244"/>
                  </a:lnTo>
                  <a:lnTo>
                    <a:pt x="8483" y="4241"/>
                  </a:lnTo>
                  <a:lnTo>
                    <a:pt x="9728" y="7239"/>
                  </a:lnTo>
                  <a:lnTo>
                    <a:pt x="12725" y="8483"/>
                  </a:lnTo>
                  <a:lnTo>
                    <a:pt x="15722" y="7239"/>
                  </a:lnTo>
                  <a:lnTo>
                    <a:pt x="16967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155322" y="35852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856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151071" y="356417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83" y="12738"/>
                  </a:moveTo>
                  <a:lnTo>
                    <a:pt x="7239" y="9740"/>
                  </a:lnTo>
                  <a:lnTo>
                    <a:pt x="4241" y="8496"/>
                  </a:lnTo>
                  <a:lnTo>
                    <a:pt x="1244" y="9740"/>
                  </a:lnTo>
                  <a:lnTo>
                    <a:pt x="0" y="12738"/>
                  </a:lnTo>
                  <a:lnTo>
                    <a:pt x="1244" y="15735"/>
                  </a:lnTo>
                  <a:lnTo>
                    <a:pt x="4241" y="16979"/>
                  </a:lnTo>
                  <a:lnTo>
                    <a:pt x="7239" y="15735"/>
                  </a:lnTo>
                  <a:lnTo>
                    <a:pt x="8483" y="12738"/>
                  </a:lnTo>
                  <a:close/>
                </a:path>
                <a:path w="17145" h="17145">
                  <a:moveTo>
                    <a:pt x="16979" y="12738"/>
                  </a:moveTo>
                  <a:lnTo>
                    <a:pt x="15735" y="9740"/>
                  </a:lnTo>
                  <a:lnTo>
                    <a:pt x="12738" y="8496"/>
                  </a:lnTo>
                  <a:lnTo>
                    <a:pt x="9740" y="9740"/>
                  </a:lnTo>
                  <a:lnTo>
                    <a:pt x="8496" y="12738"/>
                  </a:lnTo>
                  <a:lnTo>
                    <a:pt x="9740" y="15735"/>
                  </a:lnTo>
                  <a:lnTo>
                    <a:pt x="12738" y="16979"/>
                  </a:lnTo>
                  <a:lnTo>
                    <a:pt x="15735" y="15735"/>
                  </a:lnTo>
                  <a:lnTo>
                    <a:pt x="16979" y="12738"/>
                  </a:lnTo>
                  <a:close/>
                </a:path>
                <a:path w="17145" h="17145">
                  <a:moveTo>
                    <a:pt x="16979" y="4241"/>
                  </a:move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738" y="8483"/>
                  </a:lnTo>
                  <a:lnTo>
                    <a:pt x="15735" y="7239"/>
                  </a:lnTo>
                  <a:lnTo>
                    <a:pt x="16979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163818" y="3542919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33991"/>
                  </a:moveTo>
                  <a:lnTo>
                    <a:pt x="8495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168074" y="353018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172313" y="3534421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89">
                  <a:moveTo>
                    <a:pt x="0" y="8497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168074" y="352168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172313" y="3500549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89" h="25400">
                  <a:moveTo>
                    <a:pt x="0" y="25373"/>
                  </a:moveTo>
                  <a:lnTo>
                    <a:pt x="8495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176569" y="348745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180809" y="3449322"/>
              <a:ext cx="8890" cy="42545"/>
            </a:xfrm>
            <a:custGeom>
              <a:avLst/>
              <a:gdLst/>
              <a:ahLst/>
              <a:cxnLst/>
              <a:rect l="l" t="t" r="r" b="b"/>
              <a:pathLst>
                <a:path w="8889" h="42545">
                  <a:moveTo>
                    <a:pt x="0" y="42369"/>
                  </a:moveTo>
                  <a:lnTo>
                    <a:pt x="8495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185065" y="343658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189304" y="3406953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0" y="33871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185065" y="339421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197800" y="3372722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w="0" h="26035">
                  <a:moveTo>
                    <a:pt x="0" y="25732"/>
                  </a:moveTo>
                  <a:lnTo>
                    <a:pt x="0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193560" y="335998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197800" y="3338730"/>
              <a:ext cx="8890" cy="26034"/>
            </a:xfrm>
            <a:custGeom>
              <a:avLst/>
              <a:gdLst/>
              <a:ahLst/>
              <a:cxnLst/>
              <a:rect l="l" t="t" r="r" b="b"/>
              <a:pathLst>
                <a:path w="8889" h="26035">
                  <a:moveTo>
                    <a:pt x="0" y="25493"/>
                  </a:moveTo>
                  <a:lnTo>
                    <a:pt x="8375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201936" y="332611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206176" y="2573084"/>
              <a:ext cx="136525" cy="757555"/>
            </a:xfrm>
            <a:custGeom>
              <a:avLst/>
              <a:gdLst/>
              <a:ahLst/>
              <a:cxnLst/>
              <a:rect l="l" t="t" r="r" b="b"/>
              <a:pathLst>
                <a:path w="136525" h="757554">
                  <a:moveTo>
                    <a:pt x="0" y="757268"/>
                  </a:moveTo>
                  <a:lnTo>
                    <a:pt x="8495" y="706041"/>
                  </a:lnTo>
                </a:path>
                <a:path w="136525" h="757554">
                  <a:moveTo>
                    <a:pt x="8495" y="697543"/>
                  </a:moveTo>
                  <a:lnTo>
                    <a:pt x="16990" y="620943"/>
                  </a:lnTo>
                </a:path>
                <a:path w="136525" h="757554">
                  <a:moveTo>
                    <a:pt x="16990" y="612445"/>
                  </a:moveTo>
                  <a:lnTo>
                    <a:pt x="33981" y="527346"/>
                  </a:lnTo>
                </a:path>
                <a:path w="136525" h="757554">
                  <a:moveTo>
                    <a:pt x="33981" y="518848"/>
                  </a:moveTo>
                  <a:lnTo>
                    <a:pt x="33981" y="493355"/>
                  </a:lnTo>
                </a:path>
                <a:path w="136525" h="757554">
                  <a:moveTo>
                    <a:pt x="33981" y="484977"/>
                  </a:moveTo>
                  <a:lnTo>
                    <a:pt x="76339" y="221064"/>
                  </a:lnTo>
                </a:path>
                <a:path w="136525" h="757554">
                  <a:moveTo>
                    <a:pt x="76339" y="212566"/>
                  </a:moveTo>
                  <a:lnTo>
                    <a:pt x="102064" y="118970"/>
                  </a:lnTo>
                </a:path>
                <a:path w="136525" h="757554">
                  <a:moveTo>
                    <a:pt x="102064" y="110592"/>
                  </a:moveTo>
                  <a:lnTo>
                    <a:pt x="102064" y="102094"/>
                  </a:lnTo>
                </a:path>
                <a:path w="136525" h="757554">
                  <a:moveTo>
                    <a:pt x="102064" y="93596"/>
                  </a:moveTo>
                  <a:lnTo>
                    <a:pt x="119055" y="33871"/>
                  </a:lnTo>
                </a:path>
                <a:path w="136525" h="757554">
                  <a:moveTo>
                    <a:pt x="119055" y="25493"/>
                  </a:moveTo>
                  <a:lnTo>
                    <a:pt x="127551" y="16995"/>
                  </a:lnTo>
                </a:path>
                <a:path w="136525" h="757554">
                  <a:moveTo>
                    <a:pt x="127551" y="8497"/>
                  </a:moveTo>
                  <a:lnTo>
                    <a:pt x="136046" y="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337977" y="2551848"/>
              <a:ext cx="34290" cy="17145"/>
            </a:xfrm>
            <a:custGeom>
              <a:avLst/>
              <a:gdLst/>
              <a:ahLst/>
              <a:cxnLst/>
              <a:rect l="l" t="t" r="r" b="b"/>
              <a:pathLst>
                <a:path w="34289" h="17144">
                  <a:moveTo>
                    <a:pt x="8483" y="12738"/>
                  </a:moveTo>
                  <a:lnTo>
                    <a:pt x="7239" y="9740"/>
                  </a:lnTo>
                  <a:lnTo>
                    <a:pt x="4241" y="8509"/>
                  </a:lnTo>
                  <a:lnTo>
                    <a:pt x="1244" y="9740"/>
                  </a:lnTo>
                  <a:lnTo>
                    <a:pt x="0" y="12738"/>
                  </a:lnTo>
                  <a:lnTo>
                    <a:pt x="1244" y="15748"/>
                  </a:lnTo>
                  <a:lnTo>
                    <a:pt x="4241" y="16979"/>
                  </a:lnTo>
                  <a:lnTo>
                    <a:pt x="7239" y="15748"/>
                  </a:lnTo>
                  <a:lnTo>
                    <a:pt x="8483" y="12738"/>
                  </a:lnTo>
                  <a:close/>
                </a:path>
                <a:path w="34289" h="17144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  <a:path w="34289" h="17144">
                  <a:moveTo>
                    <a:pt x="16979" y="12738"/>
                  </a:moveTo>
                  <a:lnTo>
                    <a:pt x="15735" y="9740"/>
                  </a:lnTo>
                  <a:lnTo>
                    <a:pt x="12738" y="8509"/>
                  </a:lnTo>
                  <a:lnTo>
                    <a:pt x="9740" y="9740"/>
                  </a:lnTo>
                  <a:lnTo>
                    <a:pt x="8496" y="12738"/>
                  </a:lnTo>
                  <a:lnTo>
                    <a:pt x="9740" y="15748"/>
                  </a:lnTo>
                  <a:lnTo>
                    <a:pt x="12738" y="16979"/>
                  </a:lnTo>
                  <a:lnTo>
                    <a:pt x="15735" y="15748"/>
                  </a:lnTo>
                  <a:lnTo>
                    <a:pt x="16979" y="12738"/>
                  </a:lnTo>
                  <a:close/>
                </a:path>
                <a:path w="34289" h="17144">
                  <a:moveTo>
                    <a:pt x="25349" y="4241"/>
                  </a:moveTo>
                  <a:lnTo>
                    <a:pt x="24104" y="1244"/>
                  </a:lnTo>
                  <a:lnTo>
                    <a:pt x="21107" y="0"/>
                  </a:lnTo>
                  <a:lnTo>
                    <a:pt x="18110" y="1244"/>
                  </a:lnTo>
                  <a:lnTo>
                    <a:pt x="16916" y="4114"/>
                  </a:ln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738" y="8483"/>
                  </a:lnTo>
                  <a:lnTo>
                    <a:pt x="15735" y="7239"/>
                  </a:lnTo>
                  <a:lnTo>
                    <a:pt x="16916" y="4381"/>
                  </a:lnTo>
                  <a:lnTo>
                    <a:pt x="18110" y="7239"/>
                  </a:lnTo>
                  <a:lnTo>
                    <a:pt x="21107" y="8483"/>
                  </a:lnTo>
                  <a:lnTo>
                    <a:pt x="24104" y="7239"/>
                  </a:lnTo>
                  <a:lnTo>
                    <a:pt x="25349" y="4241"/>
                  </a:lnTo>
                  <a:close/>
                </a:path>
                <a:path w="34289" h="17144">
                  <a:moveTo>
                    <a:pt x="33845" y="12738"/>
                  </a:moveTo>
                  <a:lnTo>
                    <a:pt x="32600" y="9740"/>
                  </a:lnTo>
                  <a:lnTo>
                    <a:pt x="29603" y="8509"/>
                  </a:lnTo>
                  <a:lnTo>
                    <a:pt x="26606" y="9740"/>
                  </a:lnTo>
                  <a:lnTo>
                    <a:pt x="25361" y="12738"/>
                  </a:lnTo>
                  <a:lnTo>
                    <a:pt x="26606" y="15748"/>
                  </a:lnTo>
                  <a:lnTo>
                    <a:pt x="29603" y="16979"/>
                  </a:lnTo>
                  <a:lnTo>
                    <a:pt x="32600" y="15748"/>
                  </a:lnTo>
                  <a:lnTo>
                    <a:pt x="33845" y="12738"/>
                  </a:lnTo>
                  <a:close/>
                </a:path>
                <a:path w="34289" h="17144">
                  <a:moveTo>
                    <a:pt x="33845" y="4241"/>
                  </a:moveTo>
                  <a:lnTo>
                    <a:pt x="32600" y="1244"/>
                  </a:lnTo>
                  <a:lnTo>
                    <a:pt x="29603" y="0"/>
                  </a:lnTo>
                  <a:lnTo>
                    <a:pt x="26606" y="1244"/>
                  </a:lnTo>
                  <a:lnTo>
                    <a:pt x="25361" y="4241"/>
                  </a:lnTo>
                  <a:lnTo>
                    <a:pt x="26606" y="7239"/>
                  </a:lnTo>
                  <a:lnTo>
                    <a:pt x="29603" y="8483"/>
                  </a:lnTo>
                  <a:lnTo>
                    <a:pt x="32600" y="7239"/>
                  </a:lnTo>
                  <a:lnTo>
                    <a:pt x="33845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376084" y="2564586"/>
              <a:ext cx="255270" cy="1003935"/>
            </a:xfrm>
            <a:custGeom>
              <a:avLst/>
              <a:gdLst/>
              <a:ahLst/>
              <a:cxnLst/>
              <a:rect l="l" t="t" r="r" b="b"/>
              <a:pathLst>
                <a:path w="255270" h="1003935">
                  <a:moveTo>
                    <a:pt x="0" y="0"/>
                  </a:moveTo>
                  <a:lnTo>
                    <a:pt x="16990" y="33991"/>
                  </a:lnTo>
                </a:path>
                <a:path w="255270" h="1003935">
                  <a:moveTo>
                    <a:pt x="16990" y="42369"/>
                  </a:moveTo>
                  <a:lnTo>
                    <a:pt x="68202" y="272290"/>
                  </a:lnTo>
                </a:path>
                <a:path w="255270" h="1003935">
                  <a:moveTo>
                    <a:pt x="68202" y="280788"/>
                  </a:moveTo>
                  <a:lnTo>
                    <a:pt x="85074" y="425252"/>
                  </a:lnTo>
                </a:path>
                <a:path w="255270" h="1003935">
                  <a:moveTo>
                    <a:pt x="85074" y="433750"/>
                  </a:moveTo>
                  <a:lnTo>
                    <a:pt x="119055" y="638178"/>
                  </a:lnTo>
                </a:path>
                <a:path w="255270" h="1003935">
                  <a:moveTo>
                    <a:pt x="119055" y="646676"/>
                  </a:moveTo>
                  <a:lnTo>
                    <a:pt x="186899" y="842366"/>
                  </a:lnTo>
                </a:path>
                <a:path w="255270" h="1003935">
                  <a:moveTo>
                    <a:pt x="186899" y="850864"/>
                  </a:moveTo>
                  <a:lnTo>
                    <a:pt x="221120" y="927105"/>
                  </a:lnTo>
                </a:path>
                <a:path w="255270" h="1003935">
                  <a:moveTo>
                    <a:pt x="221120" y="935962"/>
                  </a:moveTo>
                  <a:lnTo>
                    <a:pt x="254982" y="1003825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626826" y="3572674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5" h="8889">
                  <a:moveTo>
                    <a:pt x="8470" y="4241"/>
                  </a:moveTo>
                  <a:lnTo>
                    <a:pt x="7239" y="1244"/>
                  </a:lnTo>
                  <a:lnTo>
                    <a:pt x="4229" y="0"/>
                  </a:lnTo>
                  <a:lnTo>
                    <a:pt x="1231" y="1244"/>
                  </a:lnTo>
                  <a:lnTo>
                    <a:pt x="0" y="4241"/>
                  </a:lnTo>
                  <a:lnTo>
                    <a:pt x="1231" y="7239"/>
                  </a:lnTo>
                  <a:lnTo>
                    <a:pt x="4229" y="8483"/>
                  </a:lnTo>
                  <a:lnTo>
                    <a:pt x="7239" y="7239"/>
                  </a:lnTo>
                  <a:lnTo>
                    <a:pt x="8470" y="4241"/>
                  </a:lnTo>
                  <a:close/>
                </a:path>
                <a:path w="17145" h="8889">
                  <a:moveTo>
                    <a:pt x="16967" y="4241"/>
                  </a:moveTo>
                  <a:lnTo>
                    <a:pt x="15722" y="1244"/>
                  </a:lnTo>
                  <a:lnTo>
                    <a:pt x="12725" y="0"/>
                  </a:lnTo>
                  <a:lnTo>
                    <a:pt x="9728" y="1244"/>
                  </a:lnTo>
                  <a:lnTo>
                    <a:pt x="8496" y="4241"/>
                  </a:lnTo>
                  <a:lnTo>
                    <a:pt x="9728" y="7239"/>
                  </a:lnTo>
                  <a:lnTo>
                    <a:pt x="12725" y="8483"/>
                  </a:lnTo>
                  <a:lnTo>
                    <a:pt x="15722" y="7239"/>
                  </a:lnTo>
                  <a:lnTo>
                    <a:pt x="16967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648058" y="2564586"/>
              <a:ext cx="229870" cy="1012825"/>
            </a:xfrm>
            <a:custGeom>
              <a:avLst/>
              <a:gdLst/>
              <a:ahLst/>
              <a:cxnLst/>
              <a:rect l="l" t="t" r="r" b="b"/>
              <a:pathLst>
                <a:path w="229870" h="1012825">
                  <a:moveTo>
                    <a:pt x="0" y="1012323"/>
                  </a:moveTo>
                  <a:lnTo>
                    <a:pt x="8495" y="1012323"/>
                  </a:lnTo>
                </a:path>
                <a:path w="229870" h="1012825">
                  <a:moveTo>
                    <a:pt x="16871" y="1012323"/>
                  </a:moveTo>
                  <a:lnTo>
                    <a:pt x="33862" y="1012323"/>
                  </a:lnTo>
                </a:path>
                <a:path w="229870" h="1012825">
                  <a:moveTo>
                    <a:pt x="42357" y="1012323"/>
                  </a:moveTo>
                  <a:lnTo>
                    <a:pt x="50853" y="995328"/>
                  </a:lnTo>
                </a:path>
                <a:path w="229870" h="1012825">
                  <a:moveTo>
                    <a:pt x="50853" y="986830"/>
                  </a:moveTo>
                  <a:lnTo>
                    <a:pt x="135927" y="442487"/>
                  </a:lnTo>
                </a:path>
                <a:path w="229870" h="1012825">
                  <a:moveTo>
                    <a:pt x="135927" y="433750"/>
                  </a:moveTo>
                  <a:lnTo>
                    <a:pt x="178284" y="144822"/>
                  </a:lnTo>
                </a:path>
                <a:path w="229870" h="1012825">
                  <a:moveTo>
                    <a:pt x="178284" y="135965"/>
                  </a:moveTo>
                  <a:lnTo>
                    <a:pt x="203770" y="51226"/>
                  </a:lnTo>
                </a:path>
                <a:path w="229870" h="1012825">
                  <a:moveTo>
                    <a:pt x="203770" y="42369"/>
                  </a:moveTo>
                  <a:lnTo>
                    <a:pt x="220761" y="16995"/>
                  </a:lnTo>
                </a:path>
                <a:path w="229870" h="1012825">
                  <a:moveTo>
                    <a:pt x="220761" y="8497"/>
                  </a:moveTo>
                  <a:lnTo>
                    <a:pt x="229257" y="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881448" y="2560357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89">
                  <a:moveTo>
                    <a:pt x="8470" y="4229"/>
                  </a:moveTo>
                  <a:lnTo>
                    <a:pt x="7239" y="1231"/>
                  </a:lnTo>
                  <a:lnTo>
                    <a:pt x="4241" y="0"/>
                  </a:lnTo>
                  <a:lnTo>
                    <a:pt x="1244" y="1231"/>
                  </a:lnTo>
                  <a:lnTo>
                    <a:pt x="0" y="4229"/>
                  </a:lnTo>
                  <a:lnTo>
                    <a:pt x="1244" y="7239"/>
                  </a:lnTo>
                  <a:lnTo>
                    <a:pt x="4241" y="8470"/>
                  </a:lnTo>
                  <a:lnTo>
                    <a:pt x="7239" y="7239"/>
                  </a:lnTo>
                  <a:lnTo>
                    <a:pt x="8470" y="4229"/>
                  </a:lnTo>
                  <a:close/>
                </a:path>
                <a:path w="17779" h="8889">
                  <a:moveTo>
                    <a:pt x="17335" y="4229"/>
                  </a:moveTo>
                  <a:lnTo>
                    <a:pt x="16090" y="1231"/>
                  </a:lnTo>
                  <a:lnTo>
                    <a:pt x="13093" y="0"/>
                  </a:lnTo>
                  <a:lnTo>
                    <a:pt x="10096" y="1231"/>
                  </a:lnTo>
                  <a:lnTo>
                    <a:pt x="8851" y="4229"/>
                  </a:lnTo>
                  <a:lnTo>
                    <a:pt x="10096" y="7239"/>
                  </a:lnTo>
                  <a:lnTo>
                    <a:pt x="13093" y="8470"/>
                  </a:lnTo>
                  <a:lnTo>
                    <a:pt x="16090" y="7239"/>
                  </a:lnTo>
                  <a:lnTo>
                    <a:pt x="17335" y="422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903041" y="2573084"/>
              <a:ext cx="254635" cy="995680"/>
            </a:xfrm>
            <a:custGeom>
              <a:avLst/>
              <a:gdLst/>
              <a:ahLst/>
              <a:cxnLst/>
              <a:rect l="l" t="t" r="r" b="b"/>
              <a:pathLst>
                <a:path w="254635" h="995679">
                  <a:moveTo>
                    <a:pt x="0" y="0"/>
                  </a:moveTo>
                  <a:lnTo>
                    <a:pt x="16871" y="25493"/>
                  </a:lnTo>
                </a:path>
                <a:path w="254635" h="995679">
                  <a:moveTo>
                    <a:pt x="16871" y="33871"/>
                  </a:moveTo>
                  <a:lnTo>
                    <a:pt x="33862" y="85098"/>
                  </a:lnTo>
                </a:path>
                <a:path w="254635" h="995679">
                  <a:moveTo>
                    <a:pt x="33862" y="93596"/>
                  </a:moveTo>
                  <a:lnTo>
                    <a:pt x="50853" y="195690"/>
                  </a:lnTo>
                </a:path>
                <a:path w="254635" h="995679">
                  <a:moveTo>
                    <a:pt x="50853" y="204188"/>
                  </a:moveTo>
                  <a:lnTo>
                    <a:pt x="84715" y="399759"/>
                  </a:lnTo>
                </a:path>
                <a:path w="254635" h="995679">
                  <a:moveTo>
                    <a:pt x="84715" y="408256"/>
                  </a:moveTo>
                  <a:lnTo>
                    <a:pt x="127192" y="646676"/>
                  </a:lnTo>
                </a:path>
                <a:path w="254635" h="995679">
                  <a:moveTo>
                    <a:pt x="127192" y="655173"/>
                  </a:moveTo>
                  <a:lnTo>
                    <a:pt x="152917" y="723037"/>
                  </a:lnTo>
                </a:path>
                <a:path w="254635" h="995679">
                  <a:moveTo>
                    <a:pt x="152917" y="731774"/>
                  </a:moveTo>
                  <a:lnTo>
                    <a:pt x="254623" y="995328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153418" y="3572674"/>
              <a:ext cx="26034" cy="8890"/>
            </a:xfrm>
            <a:custGeom>
              <a:avLst/>
              <a:gdLst/>
              <a:ahLst/>
              <a:cxnLst/>
              <a:rect l="l" t="t" r="r" b="b"/>
              <a:pathLst>
                <a:path w="26035" h="8889">
                  <a:moveTo>
                    <a:pt x="8483" y="4241"/>
                  </a:moveTo>
                  <a:lnTo>
                    <a:pt x="7239" y="1244"/>
                  </a:lnTo>
                  <a:lnTo>
                    <a:pt x="4241" y="0"/>
                  </a:lnTo>
                  <a:lnTo>
                    <a:pt x="1244" y="1244"/>
                  </a:lnTo>
                  <a:lnTo>
                    <a:pt x="0" y="4241"/>
                  </a:lnTo>
                  <a:lnTo>
                    <a:pt x="1244" y="7239"/>
                  </a:lnTo>
                  <a:lnTo>
                    <a:pt x="4241" y="8483"/>
                  </a:lnTo>
                  <a:lnTo>
                    <a:pt x="7239" y="7239"/>
                  </a:lnTo>
                  <a:lnTo>
                    <a:pt x="8483" y="4241"/>
                  </a:lnTo>
                  <a:close/>
                </a:path>
                <a:path w="26035" h="8889">
                  <a:moveTo>
                    <a:pt x="16979" y="4241"/>
                  </a:moveTo>
                  <a:lnTo>
                    <a:pt x="15735" y="1244"/>
                  </a:lnTo>
                  <a:lnTo>
                    <a:pt x="12738" y="0"/>
                  </a:lnTo>
                  <a:lnTo>
                    <a:pt x="9740" y="1244"/>
                  </a:lnTo>
                  <a:lnTo>
                    <a:pt x="8496" y="4241"/>
                  </a:lnTo>
                  <a:lnTo>
                    <a:pt x="9740" y="7239"/>
                  </a:lnTo>
                  <a:lnTo>
                    <a:pt x="12738" y="8483"/>
                  </a:lnTo>
                  <a:lnTo>
                    <a:pt x="15735" y="7239"/>
                  </a:lnTo>
                  <a:lnTo>
                    <a:pt x="16979" y="4241"/>
                  </a:lnTo>
                  <a:close/>
                </a:path>
                <a:path w="26035" h="8889">
                  <a:moveTo>
                    <a:pt x="25476" y="4241"/>
                  </a:moveTo>
                  <a:lnTo>
                    <a:pt x="24231" y="1244"/>
                  </a:lnTo>
                  <a:lnTo>
                    <a:pt x="21234" y="0"/>
                  </a:lnTo>
                  <a:lnTo>
                    <a:pt x="18237" y="1244"/>
                  </a:lnTo>
                  <a:lnTo>
                    <a:pt x="16992" y="4241"/>
                  </a:lnTo>
                  <a:lnTo>
                    <a:pt x="18237" y="7239"/>
                  </a:lnTo>
                  <a:lnTo>
                    <a:pt x="21234" y="8483"/>
                  </a:lnTo>
                  <a:lnTo>
                    <a:pt x="24231" y="7239"/>
                  </a:lnTo>
                  <a:lnTo>
                    <a:pt x="25476" y="4241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183151" y="2581582"/>
              <a:ext cx="221615" cy="995680"/>
            </a:xfrm>
            <a:custGeom>
              <a:avLst/>
              <a:gdLst/>
              <a:ahLst/>
              <a:cxnLst/>
              <a:rect l="l" t="t" r="r" b="b"/>
              <a:pathLst>
                <a:path w="221614" h="995679">
                  <a:moveTo>
                    <a:pt x="0" y="995328"/>
                  </a:moveTo>
                  <a:lnTo>
                    <a:pt x="25725" y="995328"/>
                  </a:lnTo>
                </a:path>
                <a:path w="221614" h="995679">
                  <a:moveTo>
                    <a:pt x="34221" y="995328"/>
                  </a:moveTo>
                  <a:lnTo>
                    <a:pt x="42596" y="978332"/>
                  </a:lnTo>
                </a:path>
                <a:path w="221614" h="995679">
                  <a:moveTo>
                    <a:pt x="42596" y="969834"/>
                  </a:moveTo>
                  <a:lnTo>
                    <a:pt x="51092" y="944340"/>
                  </a:lnTo>
                </a:path>
                <a:path w="221614" h="995679">
                  <a:moveTo>
                    <a:pt x="51092" y="935962"/>
                  </a:moveTo>
                  <a:lnTo>
                    <a:pt x="118936" y="459483"/>
                  </a:lnTo>
                </a:path>
                <a:path w="221614" h="995679">
                  <a:moveTo>
                    <a:pt x="118936" y="450985"/>
                  </a:moveTo>
                  <a:lnTo>
                    <a:pt x="152917" y="272290"/>
                  </a:lnTo>
                </a:path>
                <a:path w="221614" h="995679">
                  <a:moveTo>
                    <a:pt x="152917" y="263793"/>
                  </a:moveTo>
                  <a:lnTo>
                    <a:pt x="178643" y="102094"/>
                  </a:lnTo>
                </a:path>
                <a:path w="221614" h="995679">
                  <a:moveTo>
                    <a:pt x="178643" y="93596"/>
                  </a:moveTo>
                  <a:lnTo>
                    <a:pt x="204010" y="34230"/>
                  </a:lnTo>
                </a:path>
                <a:path w="221614" h="995679">
                  <a:moveTo>
                    <a:pt x="204010" y="25373"/>
                  </a:moveTo>
                  <a:lnTo>
                    <a:pt x="221001" y="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5399913" y="256035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8470" y="12738"/>
                  </a:moveTo>
                  <a:lnTo>
                    <a:pt x="7226" y="9728"/>
                  </a:lnTo>
                  <a:lnTo>
                    <a:pt x="4229" y="8496"/>
                  </a:lnTo>
                  <a:lnTo>
                    <a:pt x="1231" y="9728"/>
                  </a:lnTo>
                  <a:lnTo>
                    <a:pt x="0" y="12738"/>
                  </a:lnTo>
                  <a:lnTo>
                    <a:pt x="1231" y="15735"/>
                  </a:lnTo>
                  <a:lnTo>
                    <a:pt x="4229" y="16979"/>
                  </a:lnTo>
                  <a:lnTo>
                    <a:pt x="7226" y="15735"/>
                  </a:lnTo>
                  <a:lnTo>
                    <a:pt x="8470" y="12738"/>
                  </a:lnTo>
                  <a:close/>
                </a:path>
                <a:path w="17145" h="17144">
                  <a:moveTo>
                    <a:pt x="16967" y="4229"/>
                  </a:moveTo>
                  <a:lnTo>
                    <a:pt x="15722" y="1231"/>
                  </a:lnTo>
                  <a:lnTo>
                    <a:pt x="12725" y="0"/>
                  </a:lnTo>
                  <a:lnTo>
                    <a:pt x="9728" y="1231"/>
                  </a:lnTo>
                  <a:lnTo>
                    <a:pt x="8483" y="4229"/>
                  </a:lnTo>
                  <a:lnTo>
                    <a:pt x="9728" y="7239"/>
                  </a:lnTo>
                  <a:lnTo>
                    <a:pt x="12725" y="8470"/>
                  </a:lnTo>
                  <a:lnTo>
                    <a:pt x="15722" y="7239"/>
                  </a:lnTo>
                  <a:lnTo>
                    <a:pt x="16967" y="422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421143" y="2573084"/>
              <a:ext cx="238125" cy="944880"/>
            </a:xfrm>
            <a:custGeom>
              <a:avLst/>
              <a:gdLst/>
              <a:ahLst/>
              <a:cxnLst/>
              <a:rect l="l" t="t" r="r" b="b"/>
              <a:pathLst>
                <a:path w="238125" h="944879">
                  <a:moveTo>
                    <a:pt x="0" y="0"/>
                  </a:moveTo>
                  <a:lnTo>
                    <a:pt x="8495" y="8497"/>
                  </a:lnTo>
                </a:path>
                <a:path w="238125" h="944879">
                  <a:moveTo>
                    <a:pt x="16990" y="16995"/>
                  </a:moveTo>
                  <a:lnTo>
                    <a:pt x="25366" y="42728"/>
                  </a:lnTo>
                </a:path>
                <a:path w="238125" h="944879">
                  <a:moveTo>
                    <a:pt x="25366" y="51226"/>
                  </a:moveTo>
                  <a:lnTo>
                    <a:pt x="42357" y="110592"/>
                  </a:lnTo>
                </a:path>
                <a:path w="238125" h="944879">
                  <a:moveTo>
                    <a:pt x="42357" y="118970"/>
                  </a:moveTo>
                  <a:lnTo>
                    <a:pt x="67843" y="246797"/>
                  </a:lnTo>
                </a:path>
                <a:path w="238125" h="944879">
                  <a:moveTo>
                    <a:pt x="67843" y="255295"/>
                  </a:moveTo>
                  <a:lnTo>
                    <a:pt x="102064" y="476479"/>
                  </a:lnTo>
                </a:path>
                <a:path w="238125" h="944879">
                  <a:moveTo>
                    <a:pt x="102064" y="484977"/>
                  </a:moveTo>
                  <a:lnTo>
                    <a:pt x="135927" y="646676"/>
                  </a:lnTo>
                </a:path>
                <a:path w="238125" h="944879">
                  <a:moveTo>
                    <a:pt x="135927" y="655173"/>
                  </a:moveTo>
                  <a:lnTo>
                    <a:pt x="237992" y="944460"/>
                  </a:lnTo>
                </a:path>
              </a:pathLst>
            </a:custGeom>
            <a:ln w="848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54895" y="3096191"/>
              <a:ext cx="178388" cy="493337"/>
            </a:xfrm>
            <a:prstGeom prst="rect">
              <a:avLst/>
            </a:prstGeom>
          </p:spPr>
        </p:pic>
        <p:sp>
          <p:nvSpPr>
            <p:cNvPr id="70" name="object 70" descr=""/>
            <p:cNvSpPr/>
            <p:nvPr/>
          </p:nvSpPr>
          <p:spPr>
            <a:xfrm>
              <a:off x="5829044" y="2666680"/>
              <a:ext cx="67945" cy="425450"/>
            </a:xfrm>
            <a:custGeom>
              <a:avLst/>
              <a:gdLst/>
              <a:ahLst/>
              <a:cxnLst/>
              <a:rect l="l" t="t" r="r" b="b"/>
              <a:pathLst>
                <a:path w="67945" h="425450">
                  <a:moveTo>
                    <a:pt x="0" y="425252"/>
                  </a:moveTo>
                  <a:lnTo>
                    <a:pt x="67843" y="0"/>
                  </a:lnTo>
                </a:path>
              </a:pathLst>
            </a:custGeom>
            <a:ln w="847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92648" y="2568843"/>
              <a:ext cx="161397" cy="459467"/>
            </a:xfrm>
            <a:prstGeom prst="rect">
              <a:avLst/>
            </a:prstGeom>
          </p:spPr>
        </p:pic>
        <p:sp>
          <p:nvSpPr>
            <p:cNvPr id="72" name="object 72" descr=""/>
            <p:cNvSpPr/>
            <p:nvPr/>
          </p:nvSpPr>
          <p:spPr>
            <a:xfrm>
              <a:off x="2086511" y="3589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090750" y="3594145"/>
              <a:ext cx="2065020" cy="0"/>
            </a:xfrm>
            <a:custGeom>
              <a:avLst/>
              <a:gdLst/>
              <a:ahLst/>
              <a:cxnLst/>
              <a:rect l="l" t="t" r="r" b="b"/>
              <a:pathLst>
                <a:path w="2065020" h="0">
                  <a:moveTo>
                    <a:pt x="0" y="0"/>
                  </a:moveTo>
                  <a:lnTo>
                    <a:pt x="2064572" y="0"/>
                  </a:lnTo>
                </a:path>
              </a:pathLst>
            </a:custGeom>
            <a:ln w="8481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59578" y="3189786"/>
              <a:ext cx="1894468" cy="586935"/>
            </a:xfrm>
            <a:prstGeom prst="rect">
              <a:avLst/>
            </a:prstGeom>
          </p:spPr>
        </p:pic>
        <p:sp>
          <p:nvSpPr>
            <p:cNvPr id="75" name="object 75" descr=""/>
            <p:cNvSpPr/>
            <p:nvPr/>
          </p:nvSpPr>
          <p:spPr>
            <a:xfrm>
              <a:off x="2086511" y="3589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4240"/>
                  </a:moveTo>
                  <a:lnTo>
                    <a:pt x="1241" y="1242"/>
                  </a:lnTo>
                  <a:lnTo>
                    <a:pt x="4239" y="0"/>
                  </a:lnTo>
                  <a:lnTo>
                    <a:pt x="7237" y="1242"/>
                  </a:lnTo>
                  <a:lnTo>
                    <a:pt x="8479" y="4240"/>
                  </a:lnTo>
                  <a:lnTo>
                    <a:pt x="7237" y="7239"/>
                  </a:lnTo>
                  <a:lnTo>
                    <a:pt x="4239" y="8481"/>
                  </a:lnTo>
                  <a:lnTo>
                    <a:pt x="1241" y="7239"/>
                  </a:lnTo>
                  <a:lnTo>
                    <a:pt x="0" y="424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090750" y="3594145"/>
              <a:ext cx="2065020" cy="0"/>
            </a:xfrm>
            <a:custGeom>
              <a:avLst/>
              <a:gdLst/>
              <a:ahLst/>
              <a:cxnLst/>
              <a:rect l="l" t="t" r="r" b="b"/>
              <a:pathLst>
                <a:path w="2065020" h="0">
                  <a:moveTo>
                    <a:pt x="0" y="0"/>
                  </a:moveTo>
                  <a:lnTo>
                    <a:pt x="2064572" y="0"/>
                  </a:lnTo>
                </a:path>
              </a:pathLst>
            </a:custGeom>
            <a:ln w="8481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59578" y="3551417"/>
              <a:ext cx="67828" cy="233803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4223166" y="3780979"/>
              <a:ext cx="119380" cy="791210"/>
            </a:xfrm>
            <a:custGeom>
              <a:avLst/>
              <a:gdLst/>
              <a:ahLst/>
              <a:cxnLst/>
              <a:rect l="l" t="t" r="r" b="b"/>
              <a:pathLst>
                <a:path w="119379" h="791210">
                  <a:moveTo>
                    <a:pt x="0" y="0"/>
                  </a:moveTo>
                  <a:lnTo>
                    <a:pt x="76578" y="519172"/>
                  </a:lnTo>
                </a:path>
                <a:path w="119379" h="791210">
                  <a:moveTo>
                    <a:pt x="76578" y="527657"/>
                  </a:moveTo>
                  <a:lnTo>
                    <a:pt x="119055" y="791175"/>
                  </a:lnTo>
                </a:path>
              </a:pathLst>
            </a:custGeom>
            <a:ln w="848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7982" y="4542469"/>
              <a:ext cx="127415" cy="178713"/>
            </a:xfrm>
            <a:prstGeom prst="rect">
              <a:avLst/>
            </a:prstGeom>
          </p:spPr>
        </p:pic>
        <p:sp>
          <p:nvSpPr>
            <p:cNvPr id="80" name="object 80" descr=""/>
            <p:cNvSpPr/>
            <p:nvPr/>
          </p:nvSpPr>
          <p:spPr>
            <a:xfrm>
              <a:off x="4461158" y="3823707"/>
              <a:ext cx="118745" cy="715010"/>
            </a:xfrm>
            <a:custGeom>
              <a:avLst/>
              <a:gdLst/>
              <a:ahLst/>
              <a:cxnLst/>
              <a:rect l="l" t="t" r="r" b="b"/>
              <a:pathLst>
                <a:path w="118745" h="715010">
                  <a:moveTo>
                    <a:pt x="0" y="714527"/>
                  </a:moveTo>
                  <a:lnTo>
                    <a:pt x="118696" y="0"/>
                  </a:lnTo>
                </a:path>
              </a:pathLst>
            </a:custGeom>
            <a:ln w="84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5616" y="3581047"/>
              <a:ext cx="212609" cy="399861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4783985" y="3985155"/>
              <a:ext cx="59690" cy="442595"/>
            </a:xfrm>
            <a:custGeom>
              <a:avLst/>
              <a:gdLst/>
              <a:ahLst/>
              <a:cxnLst/>
              <a:rect l="l" t="t" r="r" b="b"/>
              <a:pathLst>
                <a:path w="59689" h="442595">
                  <a:moveTo>
                    <a:pt x="0" y="0"/>
                  </a:moveTo>
                  <a:lnTo>
                    <a:pt x="59348" y="442523"/>
                  </a:lnTo>
                </a:path>
              </a:pathLst>
            </a:custGeom>
            <a:ln w="84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39094" y="4431913"/>
              <a:ext cx="161397" cy="280782"/>
            </a:xfrm>
            <a:prstGeom prst="rect">
              <a:avLst/>
            </a:prstGeom>
          </p:spPr>
        </p:pic>
        <p:sp>
          <p:nvSpPr>
            <p:cNvPr id="84" name="object 84" descr=""/>
            <p:cNvSpPr/>
            <p:nvPr/>
          </p:nvSpPr>
          <p:spPr>
            <a:xfrm>
              <a:off x="4996252" y="3602643"/>
              <a:ext cx="161925" cy="868044"/>
            </a:xfrm>
            <a:custGeom>
              <a:avLst/>
              <a:gdLst/>
              <a:ahLst/>
              <a:cxnLst/>
              <a:rect l="l" t="t" r="r" b="b"/>
              <a:pathLst>
                <a:path w="161925" h="868045">
                  <a:moveTo>
                    <a:pt x="0" y="867441"/>
                  </a:moveTo>
                  <a:lnTo>
                    <a:pt x="161413" y="0"/>
                  </a:lnTo>
                </a:path>
              </a:pathLst>
            </a:custGeom>
            <a:ln w="84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53425" y="3581047"/>
              <a:ext cx="169892" cy="468012"/>
            </a:xfrm>
            <a:prstGeom prst="rect">
              <a:avLst/>
            </a:prstGeom>
          </p:spPr>
        </p:pic>
        <p:sp>
          <p:nvSpPr>
            <p:cNvPr id="86" name="object 86" descr=""/>
            <p:cNvSpPr/>
            <p:nvPr/>
          </p:nvSpPr>
          <p:spPr>
            <a:xfrm>
              <a:off x="5319079" y="4053306"/>
              <a:ext cx="68580" cy="451484"/>
            </a:xfrm>
            <a:custGeom>
              <a:avLst/>
              <a:gdLst/>
              <a:ahLst/>
              <a:cxnLst/>
              <a:rect l="l" t="t" r="r" b="b"/>
              <a:pathLst>
                <a:path w="68579" h="451485">
                  <a:moveTo>
                    <a:pt x="0" y="0"/>
                  </a:moveTo>
                  <a:lnTo>
                    <a:pt x="68083" y="450997"/>
                  </a:lnTo>
                </a:path>
              </a:pathLst>
            </a:custGeom>
            <a:ln w="84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82922" y="4508549"/>
              <a:ext cx="136030" cy="195661"/>
            </a:xfrm>
            <a:prstGeom prst="rect">
              <a:avLst/>
            </a:prstGeom>
          </p:spPr>
        </p:pic>
        <p:sp>
          <p:nvSpPr>
            <p:cNvPr id="88" name="object 88" descr=""/>
            <p:cNvSpPr/>
            <p:nvPr/>
          </p:nvSpPr>
          <p:spPr>
            <a:xfrm>
              <a:off x="5514713" y="3653511"/>
              <a:ext cx="153035" cy="876300"/>
            </a:xfrm>
            <a:custGeom>
              <a:avLst/>
              <a:gdLst/>
              <a:ahLst/>
              <a:cxnLst/>
              <a:rect l="l" t="t" r="r" b="b"/>
              <a:pathLst>
                <a:path w="153035" h="876300">
                  <a:moveTo>
                    <a:pt x="0" y="876238"/>
                  </a:moveTo>
                  <a:lnTo>
                    <a:pt x="67843" y="518836"/>
                  </a:lnTo>
                </a:path>
                <a:path w="153035" h="876300">
                  <a:moveTo>
                    <a:pt x="67843" y="510351"/>
                  </a:moveTo>
                  <a:lnTo>
                    <a:pt x="152917" y="0"/>
                  </a:lnTo>
                </a:path>
              </a:pathLst>
            </a:custGeom>
            <a:ln w="848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9" name="object 89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63391" y="3581047"/>
              <a:ext cx="169893" cy="323500"/>
            </a:xfrm>
            <a:prstGeom prst="rect">
              <a:avLst/>
            </a:prstGeom>
          </p:spPr>
        </p:pic>
        <p:sp>
          <p:nvSpPr>
            <p:cNvPr id="90" name="object 90" descr=""/>
            <p:cNvSpPr/>
            <p:nvPr/>
          </p:nvSpPr>
          <p:spPr>
            <a:xfrm>
              <a:off x="5829044" y="3908806"/>
              <a:ext cx="85090" cy="579120"/>
            </a:xfrm>
            <a:custGeom>
              <a:avLst/>
              <a:gdLst/>
              <a:ahLst/>
              <a:cxnLst/>
              <a:rect l="l" t="t" r="r" b="b"/>
              <a:pathLst>
                <a:path w="85089" h="579120">
                  <a:moveTo>
                    <a:pt x="0" y="0"/>
                  </a:moveTo>
                  <a:lnTo>
                    <a:pt x="84715" y="578537"/>
                  </a:lnTo>
                </a:path>
              </a:pathLst>
            </a:custGeom>
            <a:ln w="847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09520" y="4491577"/>
              <a:ext cx="144526" cy="204159"/>
            </a:xfrm>
            <a:prstGeom prst="rect">
              <a:avLst/>
            </a:prstGeom>
          </p:spPr>
        </p:pic>
      </p:grpSp>
      <p:sp>
        <p:nvSpPr>
          <p:cNvPr id="92" name="object 92" descr=""/>
          <p:cNvSpPr txBox="1"/>
          <p:nvPr/>
        </p:nvSpPr>
        <p:spPr>
          <a:xfrm>
            <a:off x="1247952" y="4929769"/>
            <a:ext cx="5461635" cy="147002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549275">
              <a:lnSpc>
                <a:spcPct val="100000"/>
              </a:lnSpc>
              <a:spcBef>
                <a:spcPts val="405"/>
              </a:spcBef>
              <a:tabLst>
                <a:tab pos="2494915" algn="l"/>
              </a:tabLst>
            </a:pPr>
            <a:r>
              <a:rPr dirty="0" sz="700">
                <a:latin typeface="Microsoft Sans Serif"/>
                <a:cs typeface="Microsoft Sans Serif"/>
              </a:rPr>
              <a:t>(file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Exa_10.pl4;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x-var</a:t>
            </a:r>
            <a:r>
              <a:rPr dirty="0" sz="700" spc="6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t)</a:t>
            </a:r>
            <a:r>
              <a:rPr dirty="0" sz="700" spc="325"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c:SUPLA</a:t>
            </a:r>
            <a:r>
              <a:rPr dirty="0" sz="700" spc="95">
                <a:solidFill>
                  <a:srgbClr val="FF0000"/>
                </a:solidFill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-</a:t>
            </a:r>
            <a:r>
              <a:rPr dirty="0" sz="700" spc="-10">
                <a:solidFill>
                  <a:srgbClr val="FF0000"/>
                </a:solidFill>
                <a:latin typeface="Microsoft Sans Serif"/>
                <a:cs typeface="Microsoft Sans Serif"/>
              </a:rPr>
              <a:t>H_BUSA</a:t>
            </a:r>
            <a:r>
              <a:rPr dirty="0" sz="700">
                <a:solidFill>
                  <a:srgbClr val="FF0000"/>
                </a:solidFill>
                <a:latin typeface="Microsoft Sans Serif"/>
                <a:cs typeface="Microsoft Sans Serif"/>
              </a:rPr>
              <a:t>	</a:t>
            </a:r>
            <a:r>
              <a:rPr dirty="0" sz="700">
                <a:solidFill>
                  <a:srgbClr val="008000"/>
                </a:solidFill>
                <a:latin typeface="Microsoft Sans Serif"/>
                <a:cs typeface="Microsoft Sans Serif"/>
              </a:rPr>
              <a:t>c:SUPLB</a:t>
            </a:r>
            <a:r>
              <a:rPr dirty="0" sz="700" spc="-5">
                <a:solidFill>
                  <a:srgbClr val="008000"/>
                </a:solidFill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008000"/>
                </a:solidFill>
                <a:latin typeface="Microsoft Sans Serif"/>
                <a:cs typeface="Microsoft Sans Serif"/>
              </a:rPr>
              <a:t>-H_BUSB</a:t>
            </a:r>
            <a:r>
              <a:rPr dirty="0" sz="700" spc="33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700" spc="-10">
                <a:solidFill>
                  <a:srgbClr val="0000FF"/>
                </a:solidFill>
                <a:latin typeface="Microsoft Sans Serif"/>
                <a:cs typeface="Microsoft Sans Serif"/>
              </a:rPr>
              <a:t>c:SUPLC</a:t>
            </a:r>
            <a:r>
              <a:rPr dirty="0" sz="700" spc="-45">
                <a:solidFill>
                  <a:srgbClr val="0000FF"/>
                </a:solidFill>
                <a:latin typeface="Microsoft Sans Serif"/>
                <a:cs typeface="Microsoft Sans Serif"/>
              </a:rPr>
              <a:t> </a:t>
            </a:r>
            <a:r>
              <a:rPr dirty="0" sz="700">
                <a:solidFill>
                  <a:srgbClr val="0000FF"/>
                </a:solidFill>
                <a:latin typeface="Microsoft Sans Serif"/>
                <a:cs typeface="Microsoft Sans Serif"/>
              </a:rPr>
              <a:t>-</a:t>
            </a:r>
            <a:r>
              <a:rPr dirty="0" sz="700" spc="-10">
                <a:solidFill>
                  <a:srgbClr val="0000FF"/>
                </a:solidFill>
                <a:latin typeface="Microsoft Sans Serif"/>
                <a:cs typeface="Microsoft Sans Serif"/>
              </a:rPr>
              <a:t>H_BUSC</a:t>
            </a:r>
            <a:endParaRPr sz="700">
              <a:latin typeface="Microsoft Sans Serif"/>
              <a:cs typeface="Microsoft Sans Serif"/>
            </a:endParaRPr>
          </a:p>
          <a:p>
            <a:pPr algn="just" marL="763905">
              <a:lnSpc>
                <a:spcPct val="100000"/>
              </a:lnSpc>
              <a:spcBef>
                <a:spcPts val="409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un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 </a:t>
            </a:r>
            <a:r>
              <a:rPr dirty="0" sz="1100" spc="-10">
                <a:latin typeface="Microsoft Sans Serif"/>
                <a:cs typeface="Microsoft Sans Serif"/>
              </a:rPr>
              <a:t>lineal.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modernas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algoritmos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bloqueo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dejarse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engañar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por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inrush,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detectando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armónicos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2do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5to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discernir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al </a:t>
            </a:r>
            <a:r>
              <a:rPr dirty="0" sz="1100">
                <a:latin typeface="Microsoft Sans Serif"/>
                <a:cs typeface="Microsoft Sans Serif"/>
              </a:rPr>
              <a:t>momento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energización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inrush.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5900"/>
              </a:lnSpc>
              <a:spcBef>
                <a:spcPts val="30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cortocircuito,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coloca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balanceada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Vsh</a:t>
            </a:r>
            <a:r>
              <a:rPr dirty="0" sz="1100" spc="114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gráfica)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 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Ish</a:t>
            </a:r>
            <a:r>
              <a:rPr dirty="0" sz="1100" spc="-1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gráfica).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3" name="object 93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608582" y="6664988"/>
            <a:ext cx="4712643" cy="1744316"/>
          </a:xfrm>
          <a:prstGeom prst="rect">
            <a:avLst/>
          </a:prstGeom>
        </p:spPr>
      </p:pic>
      <p:sp>
        <p:nvSpPr>
          <p:cNvPr id="94" name="object 94" descr=""/>
          <p:cNvSpPr txBox="1"/>
          <p:nvPr/>
        </p:nvSpPr>
        <p:spPr>
          <a:xfrm>
            <a:off x="2438526" y="8426957"/>
            <a:ext cx="307657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Diagrama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4153472" y="8886495"/>
            <a:ext cx="311785" cy="0"/>
          </a:xfrm>
          <a:custGeom>
            <a:avLst/>
            <a:gdLst/>
            <a:ahLst/>
            <a:cxnLst/>
            <a:rect l="l" t="t" r="r" b="b"/>
            <a:pathLst>
              <a:path w="311785" h="0">
                <a:moveTo>
                  <a:pt x="0" y="0"/>
                </a:moveTo>
                <a:lnTo>
                  <a:pt x="311196" y="0"/>
                </a:lnTo>
              </a:path>
            </a:pathLst>
          </a:custGeom>
          <a:ln w="74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4188391" y="8879141"/>
            <a:ext cx="259079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25">
                <a:latin typeface="Times New Roman"/>
                <a:cs typeface="Times New Roman"/>
              </a:rPr>
              <a:t>Ish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152589" y="8628015"/>
            <a:ext cx="31178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25">
                <a:latin typeface="Times New Roman"/>
                <a:cs typeface="Times New Roman"/>
              </a:rPr>
              <a:t>Vsh</a:t>
            </a:r>
            <a:endParaRPr sz="1400">
              <a:latin typeface="Times New Roman"/>
              <a:cs typeface="Times New Roman"/>
            </a:endParaRPr>
          </a:p>
        </p:txBody>
      </p:sp>
      <p:pic>
        <p:nvPicPr>
          <p:cNvPr id="98" name="object 98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014166" y="8751492"/>
            <a:ext cx="209133" cy="218709"/>
          </a:xfrm>
          <a:prstGeom prst="rect">
            <a:avLst/>
          </a:prstGeom>
        </p:spPr>
      </p:pic>
      <p:sp>
        <p:nvSpPr>
          <p:cNvPr id="99" name="object 99" descr=""/>
          <p:cNvSpPr txBox="1"/>
          <p:nvPr/>
        </p:nvSpPr>
        <p:spPr>
          <a:xfrm>
            <a:off x="3704236" y="8739859"/>
            <a:ext cx="28829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25" i="1">
                <a:latin typeface="Times New Roman"/>
                <a:cs typeface="Times New Roman"/>
              </a:rPr>
              <a:t>Zcc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2" name="object 10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111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159052" y="1237234"/>
            <a:ext cx="5637530" cy="47879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01600" marR="939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Zcc</a:t>
            </a:r>
            <a:r>
              <a:rPr dirty="0" sz="1100" spc="13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orden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10%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12%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potencia 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(MVA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base)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realizó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prueba;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despreciar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resistencia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devanados, 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común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escuchar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hablar 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Xcc</a:t>
            </a:r>
            <a:r>
              <a:rPr dirty="0" sz="1100" spc="-1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transformador.</a:t>
            </a:r>
            <a:endParaRPr sz="1100">
              <a:latin typeface="Microsoft Sans Serif"/>
              <a:cs typeface="Microsoft Sans Serif"/>
            </a:endParaRPr>
          </a:p>
          <a:p>
            <a:pPr algn="just" marL="101600" marR="95885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tridevanados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acuerdo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fabricante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transformadores:</a:t>
            </a:r>
            <a:endParaRPr sz="1100">
              <a:latin typeface="Microsoft Sans Serif"/>
              <a:cs typeface="Microsoft Sans Serif"/>
            </a:endParaRPr>
          </a:p>
          <a:p>
            <a:pPr algn="just" marL="101600">
              <a:lnSpc>
                <a:spcPct val="100000"/>
              </a:lnSpc>
              <a:spcBef>
                <a:spcPts val="210"/>
              </a:spcBef>
            </a:pPr>
            <a:r>
              <a:rPr dirty="0" sz="1100">
                <a:latin typeface="Microsoft Sans Serif"/>
                <a:cs typeface="Microsoft Sans Serif"/>
              </a:rPr>
              <a:t>X</a:t>
            </a:r>
            <a:r>
              <a:rPr dirty="0" baseline="-11904" sz="1050">
                <a:latin typeface="Microsoft Sans Serif"/>
                <a:cs typeface="Microsoft Sans Serif"/>
              </a:rPr>
              <a:t>HL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baja</a:t>
            </a:r>
            <a:endParaRPr sz="1100">
              <a:latin typeface="Microsoft Sans Serif"/>
              <a:cs typeface="Microsoft Sans Serif"/>
            </a:endParaRPr>
          </a:p>
          <a:p>
            <a:pPr algn="just" marL="101600" marR="2335530">
              <a:lnSpc>
                <a:spcPct val="11820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X</a:t>
            </a:r>
            <a:r>
              <a:rPr dirty="0" baseline="-11904" sz="1050">
                <a:latin typeface="Microsoft Sans Serif"/>
                <a:cs typeface="Microsoft Sans Serif"/>
              </a:rPr>
              <a:t>HM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media </a:t>
            </a:r>
            <a:r>
              <a:rPr dirty="0" sz="1100">
                <a:latin typeface="Microsoft Sans Serif"/>
                <a:cs typeface="Microsoft Sans Serif"/>
              </a:rPr>
              <a:t>X</a:t>
            </a:r>
            <a:r>
              <a:rPr dirty="0" baseline="-11904" sz="1050">
                <a:latin typeface="Microsoft Sans Serif"/>
                <a:cs typeface="Microsoft Sans Serif"/>
              </a:rPr>
              <a:t>ML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baja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01600" marR="9271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CAPE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DIgSilent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dificultad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modelado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ciertos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circunstancias;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ejemplo,</a:t>
            </a:r>
            <a:r>
              <a:rPr dirty="0" sz="1100" spc="4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distribución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409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tierra</a:t>
            </a:r>
            <a:r>
              <a:rPr dirty="0" sz="1100" spc="40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autotransformadores,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 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detalle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413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11.2</a:t>
            </a:r>
            <a:r>
              <a:rPr dirty="0" sz="1600" spc="4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Simplificación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transformador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5" b="1">
                <a:solidFill>
                  <a:srgbClr val="336699"/>
                </a:solidFill>
                <a:latin typeface="Arial"/>
                <a:cs typeface="Arial"/>
              </a:rPr>
              <a:t>cortocircuitos</a:t>
            </a:r>
            <a:endParaRPr sz="1600">
              <a:latin typeface="Arial"/>
              <a:cs typeface="Arial"/>
            </a:endParaRPr>
          </a:p>
          <a:p>
            <a:pPr algn="just" marL="101600" marR="95250">
              <a:lnSpc>
                <a:spcPct val="958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análogo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Coupled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51”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visto, </a:t>
            </a:r>
            <a:r>
              <a:rPr dirty="0" sz="1100">
                <a:latin typeface="Microsoft Sans Serif"/>
                <a:cs typeface="Microsoft Sans Serif"/>
              </a:rPr>
              <a:t>indicándole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longitud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m,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secuencia </a:t>
            </a:r>
            <a:r>
              <a:rPr dirty="0" sz="1100">
                <a:latin typeface="Microsoft Sans Serif"/>
                <a:cs typeface="Microsoft Sans Serif"/>
              </a:rPr>
              <a:t>positiva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 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desean.</a:t>
            </a:r>
            <a:endParaRPr sz="1100">
              <a:latin typeface="Microsoft Sans Serif"/>
              <a:cs typeface="Microsoft Sans Serif"/>
            </a:endParaRPr>
          </a:p>
          <a:p>
            <a:pPr algn="just" marL="101600" marR="9271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Incluso 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Zig-</a:t>
            </a:r>
            <a:r>
              <a:rPr dirty="0" sz="1100">
                <a:latin typeface="Microsoft Sans Serif"/>
                <a:cs typeface="Microsoft Sans Serif"/>
              </a:rPr>
              <a:t>Zag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esta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 (infinita),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Xo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requerido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limitar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deseado.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413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11.3</a:t>
            </a:r>
            <a:r>
              <a:rPr dirty="0" sz="1600" spc="41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Transformadores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ideales</a:t>
            </a:r>
            <a:endParaRPr sz="1600">
              <a:latin typeface="Arial"/>
              <a:cs typeface="Arial"/>
            </a:endParaRPr>
          </a:p>
          <a:p>
            <a:pPr algn="just" marL="101600" marR="92710">
              <a:lnSpc>
                <a:spcPct val="959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poseen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impedancia,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pérdidas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saturación,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relación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transformación.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“Transformers”,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trabajar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transformadores </a:t>
            </a:r>
            <a:r>
              <a:rPr dirty="0" sz="1100">
                <a:latin typeface="Microsoft Sans Serif"/>
                <a:cs typeface="Microsoft Sans Serif"/>
              </a:rPr>
              <a:t>ideales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monofásico: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71164" y="6165911"/>
            <a:ext cx="1990725" cy="562426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6934961"/>
            <a:ext cx="5461000" cy="1374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trifásico.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11.4</a:t>
            </a:r>
            <a:r>
              <a:rPr dirty="0" sz="1600" spc="36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Transformador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5" b="1">
                <a:solidFill>
                  <a:srgbClr val="336699"/>
                </a:solidFill>
                <a:latin typeface="Arial"/>
                <a:cs typeface="Arial"/>
              </a:rPr>
              <a:t>saturable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versiones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distintas </a:t>
            </a:r>
            <a:r>
              <a:rPr dirty="0" sz="1100">
                <a:latin typeface="Microsoft Sans Serif"/>
                <a:cs typeface="Microsoft Sans Serif"/>
              </a:rPr>
              <a:t>conexiones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(YY,YD,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devanados;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ilustra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distintos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saturable,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utilizados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frecuencias bajas: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112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19060" y="1469891"/>
            <a:ext cx="2810456" cy="609212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2313177"/>
            <a:ext cx="5348605" cy="59182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2615565" marR="5080" indent="-2493645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Iconos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 </a:t>
            </a:r>
            <a:r>
              <a:rPr dirty="0" sz="1100" spc="-25">
                <a:latin typeface="Microsoft Sans Serif"/>
                <a:cs typeface="Microsoft Sans Serif"/>
              </a:rPr>
              <a:t>YY.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detalla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1455" y="3208019"/>
            <a:ext cx="4991100" cy="1009014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2388235" y="4270375"/>
            <a:ext cx="317881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11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31619" y="4766945"/>
            <a:ext cx="4888864" cy="4142104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817877" y="8963659"/>
            <a:ext cx="432054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12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“Attributes”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-10">
                <a:latin typeface="Microsoft Sans Serif"/>
                <a:cs typeface="Microsoft Sans Serif"/>
              </a:rPr>
              <a:t> saturable.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113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61000" cy="211455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635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SATURABLE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orientado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recibir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(impedancias </a:t>
            </a:r>
            <a:r>
              <a:rPr dirty="0" sz="1100">
                <a:latin typeface="Microsoft Sans Serif"/>
                <a:cs typeface="Microsoft Sans Serif"/>
              </a:rPr>
              <a:t>LP,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RP,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LS), 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vacio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 datos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magnetización).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“Attributes”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ultimo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“RMS”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“0”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flujo,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“1” </a:t>
            </a:r>
            <a:r>
              <a:rPr dirty="0" sz="1100">
                <a:latin typeface="Microsoft Sans Serif"/>
                <a:cs typeface="Microsoft Sans Serif"/>
              </a:rPr>
              <a:t>indica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excitación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(más </a:t>
            </a:r>
            <a:r>
              <a:rPr dirty="0" sz="1100" spc="-10">
                <a:latin typeface="Microsoft Sans Serif"/>
                <a:cs typeface="Microsoft Sans Serif"/>
              </a:rPr>
              <a:t>práctico).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60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llamada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curva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excitación,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internamente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ATPDraw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necesario;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 rutina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también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directamente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construyendo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apropiado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*.atp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ejecutando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51914" y="3653154"/>
            <a:ext cx="5248275" cy="443801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8078571"/>
            <a:ext cx="5459095" cy="10560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6954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13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 de</a:t>
            </a:r>
            <a:r>
              <a:rPr dirty="0" sz="1100" spc="-10">
                <a:latin typeface="Microsoft Sans Serif"/>
                <a:cs typeface="Microsoft Sans Serif"/>
              </a:rPr>
              <a:t> magnetización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</a:t>
            </a:r>
            <a:r>
              <a:rPr dirty="0" sz="1100" spc="-10">
                <a:latin typeface="Microsoft Sans Serif"/>
                <a:cs typeface="Microsoft Sans Serif"/>
              </a:rPr>
              <a:t> saturable.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invoca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automáticamente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datos.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explicar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reproducirá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Schweitzer </a:t>
            </a:r>
            <a:r>
              <a:rPr dirty="0" sz="1100">
                <a:latin typeface="Microsoft Sans Serif"/>
                <a:cs typeface="Microsoft Sans Serif"/>
              </a:rPr>
              <a:t>Engineering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Laboratories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(SEL),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Transformer (CT).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114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2612389"/>
            <a:ext cx="128015" cy="17221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2943478"/>
            <a:ext cx="128015" cy="172211"/>
          </a:xfrm>
          <a:prstGeom prst="rect">
            <a:avLst/>
          </a:prstGeom>
        </p:spPr>
      </p:pic>
      <p:grpSp>
        <p:nvGrpSpPr>
          <p:cNvPr id="7" name="object 7" descr=""/>
          <p:cNvGrpSpPr/>
          <p:nvPr/>
        </p:nvGrpSpPr>
        <p:grpSpPr>
          <a:xfrm>
            <a:off x="1518158" y="3274186"/>
            <a:ext cx="128270" cy="342900"/>
            <a:chOff x="1518158" y="3274186"/>
            <a:chExt cx="128270" cy="342900"/>
          </a:xfrm>
        </p:grpSpPr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18158" y="3274186"/>
              <a:ext cx="128015" cy="17221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18158" y="3444874"/>
              <a:ext cx="128015" cy="172212"/>
            </a:xfrm>
            <a:prstGeom prst="rect">
              <a:avLst/>
            </a:prstGeom>
          </p:spPr>
        </p:pic>
      </p:grpSp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3774058"/>
            <a:ext cx="128015" cy="172212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4104766"/>
            <a:ext cx="128015" cy="172212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1247952" y="1166214"/>
            <a:ext cx="5461000" cy="328104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5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11.1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adapta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continuación,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articulo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“Determine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Transformer </a:t>
            </a:r>
            <a:r>
              <a:rPr dirty="0" sz="1100">
                <a:latin typeface="Microsoft Sans Serif"/>
                <a:cs typeface="Microsoft Sans Serif"/>
              </a:rPr>
              <a:t>Suitability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Using EMTP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Ralph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Folkers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(SEL).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artículo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propone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1200/5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Transformer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11,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varios </a:t>
            </a:r>
            <a:r>
              <a:rPr dirty="0" sz="1100">
                <a:latin typeface="Microsoft Sans Serif"/>
                <a:cs typeface="Microsoft Sans Serif"/>
              </a:rPr>
              <a:t>ejercicios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Mathcad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otros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programas; 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extractó 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pertinente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100">
                <a:latin typeface="Microsoft Sans Serif"/>
                <a:cs typeface="Microsoft Sans Serif"/>
              </a:rPr>
              <a:t>Instrucciones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artículo:</a:t>
            </a:r>
            <a:endParaRPr sz="1100">
              <a:latin typeface="Microsoft Sans Serif"/>
              <a:cs typeface="Microsoft Sans Serif"/>
            </a:endParaRPr>
          </a:p>
          <a:p>
            <a:pPr marL="498475" marR="8255" indent="-127000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Model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secondary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Winding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of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TRANSFORMER </a:t>
            </a:r>
            <a:r>
              <a:rPr dirty="0" sz="1100">
                <a:latin typeface="Microsoft Sans Serif"/>
                <a:cs typeface="Microsoft Sans Serif"/>
              </a:rPr>
              <a:t>component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 spc="-20">
                <a:latin typeface="Microsoft Sans Serif"/>
                <a:cs typeface="Microsoft Sans Serif"/>
              </a:rPr>
              <a:t>11).</a:t>
            </a:r>
            <a:endParaRPr sz="1100">
              <a:latin typeface="Microsoft Sans Serif"/>
              <a:cs typeface="Microsoft Sans Serif"/>
            </a:endParaRPr>
          </a:p>
          <a:p>
            <a:pPr marL="498475" marR="12700" indent="-127000">
              <a:lnSpc>
                <a:spcPts val="1270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On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Winding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set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equal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zero.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Set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inductor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which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must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have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value greater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than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zero,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10E-</a:t>
            </a:r>
            <a:r>
              <a:rPr dirty="0" sz="1100" spc="-25">
                <a:latin typeface="Microsoft Sans Serif"/>
                <a:cs typeface="Microsoft Sans Serif"/>
              </a:rPr>
              <a:t>6.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ts val="1300"/>
              </a:lnSpc>
            </a:pPr>
            <a:r>
              <a:rPr dirty="0" sz="1100">
                <a:latin typeface="Microsoft Sans Serif"/>
                <a:cs typeface="Microsoft Sans Serif"/>
              </a:rPr>
              <a:t>LP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zero,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C-</a:t>
            </a:r>
            <a:r>
              <a:rPr dirty="0" sz="1100">
                <a:latin typeface="Microsoft Sans Serif"/>
                <a:cs typeface="Microsoft Sans Serif"/>
              </a:rPr>
              <a:t>class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secondary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leakage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reactance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 very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small.</a:t>
            </a:r>
            <a:endParaRPr sz="1100">
              <a:latin typeface="Microsoft Sans Serif"/>
              <a:cs typeface="Microsoft Sans Serif"/>
            </a:endParaRPr>
          </a:p>
          <a:p>
            <a:pPr marL="498475" marR="7620" indent="-127000">
              <a:lnSpc>
                <a:spcPts val="1260"/>
              </a:lnSpc>
              <a:spcBef>
                <a:spcPts val="114"/>
              </a:spcBef>
            </a:pPr>
            <a:r>
              <a:rPr dirty="0" sz="1100">
                <a:latin typeface="Microsoft Sans Serif"/>
                <a:cs typeface="Microsoft Sans Serif"/>
              </a:rPr>
              <a:t>Set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resistor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RP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equal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secondary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winding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resistance.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Add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separate </a:t>
            </a:r>
            <a:r>
              <a:rPr dirty="0" sz="1100">
                <a:latin typeface="Microsoft Sans Serif"/>
                <a:cs typeface="Microsoft Sans Serif"/>
              </a:rPr>
              <a:t>circuit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lead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resistance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and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burden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resistance.</a:t>
            </a:r>
            <a:endParaRPr sz="1100">
              <a:latin typeface="Microsoft Sans Serif"/>
              <a:cs typeface="Microsoft Sans Serif"/>
            </a:endParaRPr>
          </a:p>
          <a:p>
            <a:pPr marL="498475" marR="5080" indent="-127000">
              <a:lnSpc>
                <a:spcPts val="1270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Set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magnetizing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resistance,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RMAG,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infinity,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since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RMAG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very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large.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Enter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“0” in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 infinite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RMAG.</a:t>
            </a:r>
            <a:endParaRPr sz="1100">
              <a:latin typeface="Microsoft Sans Serif"/>
              <a:cs typeface="Microsoft Sans Serif"/>
            </a:endParaRPr>
          </a:p>
          <a:p>
            <a:pPr marL="498475" marR="8255" indent="-88900">
              <a:lnSpc>
                <a:spcPts val="1270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Select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seven</a:t>
            </a:r>
            <a:r>
              <a:rPr dirty="0" sz="1100" spc="4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excitation-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points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from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CT </a:t>
            </a:r>
            <a:r>
              <a:rPr dirty="0" sz="1100">
                <a:latin typeface="Microsoft Sans Serif"/>
                <a:cs typeface="Microsoft Sans Serif"/>
              </a:rPr>
              <a:t>excitation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curve 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14,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include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saturation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model.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27376" y="4517813"/>
            <a:ext cx="4921023" cy="3500119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8354314"/>
            <a:ext cx="128015" cy="172211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8158" y="8684971"/>
            <a:ext cx="128015" cy="172212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1607566" y="8019135"/>
            <a:ext cx="5098415" cy="1008380"/>
          </a:xfrm>
          <a:prstGeom prst="rect">
            <a:avLst/>
          </a:prstGeom>
        </p:spPr>
        <p:txBody>
          <a:bodyPr wrap="square" lIns="0" tIns="90170" rIns="0" bIns="0" rtlCol="0" vert="horz">
            <a:spAutoFit/>
          </a:bodyPr>
          <a:lstStyle/>
          <a:p>
            <a:pPr marL="695325">
              <a:lnSpc>
                <a:spcPct val="100000"/>
              </a:lnSpc>
              <a:spcBef>
                <a:spcPts val="71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 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CT.</a:t>
            </a:r>
            <a:endParaRPr sz="1100">
              <a:latin typeface="Microsoft Sans Serif"/>
              <a:cs typeface="Microsoft Sans Serif"/>
            </a:endParaRPr>
          </a:p>
          <a:p>
            <a:pPr marL="139065" marR="7620" indent="-127000">
              <a:lnSpc>
                <a:spcPts val="1270"/>
              </a:lnSpc>
              <a:spcBef>
                <a:spcPts val="695"/>
              </a:spcBef>
            </a:pPr>
            <a:r>
              <a:rPr dirty="0" sz="1100">
                <a:latin typeface="Microsoft Sans Serif"/>
                <a:cs typeface="Microsoft Sans Serif"/>
              </a:rPr>
              <a:t>Convert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points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flux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points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using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the </a:t>
            </a:r>
            <a:r>
              <a:rPr dirty="0" sz="1100">
                <a:latin typeface="Microsoft Sans Serif"/>
                <a:cs typeface="Microsoft Sans Serif"/>
              </a:rPr>
              <a:t>ATP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supporting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routine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SATURA.</a:t>
            </a:r>
            <a:endParaRPr sz="1100">
              <a:latin typeface="Microsoft Sans Serif"/>
              <a:cs typeface="Microsoft Sans Serif"/>
            </a:endParaRPr>
          </a:p>
          <a:p>
            <a:pPr marL="139065" marR="5080" indent="-88900">
              <a:lnSpc>
                <a:spcPts val="1270"/>
              </a:lnSpc>
              <a:spcBef>
                <a:spcPts val="65"/>
              </a:spcBef>
            </a:pPr>
            <a:r>
              <a:rPr dirty="0" sz="1100">
                <a:latin typeface="Microsoft Sans Serif"/>
                <a:cs typeface="Microsoft Sans Serif"/>
              </a:rPr>
              <a:t>Test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by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recreating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excitation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using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circuit </a:t>
            </a:r>
            <a:r>
              <a:rPr dirty="0" sz="1100">
                <a:latin typeface="Microsoft Sans Serif"/>
                <a:cs typeface="Microsoft Sans Serif"/>
              </a:rPr>
              <a:t>shown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 spc="-25">
                <a:latin typeface="Microsoft Sans Serif"/>
                <a:cs typeface="Microsoft Sans Serif"/>
              </a:rPr>
              <a:t>15.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115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64243" y="1260474"/>
            <a:ext cx="3223617" cy="80010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2113534"/>
            <a:ext cx="4048760" cy="668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2984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15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 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CT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7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(pestaña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“Attributes”)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son: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29920" y="2883314"/>
            <a:ext cx="5278409" cy="252279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5521832"/>
            <a:ext cx="3496310" cy="6680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artículo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siguientes: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secundaria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5" i="1">
                <a:latin typeface="Arial"/>
                <a:cs typeface="Arial"/>
              </a:rPr>
              <a:t>Rs</a:t>
            </a:r>
            <a:r>
              <a:rPr dirty="0" sz="1100" spc="-25">
                <a:latin typeface="Microsoft Sans Serif"/>
                <a:cs typeface="Microsoft Sans Serif"/>
              </a:rPr>
              <a:t>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22160" y="6222773"/>
            <a:ext cx="1145591" cy="362630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6651117"/>
            <a:ext cx="358394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saturación: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87465" y="6889172"/>
            <a:ext cx="1025621" cy="378229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1247952" y="7506461"/>
            <a:ext cx="5459730" cy="5156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toma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(Figura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14),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ingreso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corriente;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describe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subrutina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SATURA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 propuesto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</a:t>
            </a:r>
            <a:r>
              <a:rPr dirty="0" sz="1100" spc="-10">
                <a:latin typeface="Microsoft Sans Serif"/>
                <a:cs typeface="Microsoft Sans Serif"/>
              </a:rPr>
              <a:t>artículo: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" name="object 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116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69898" y="1354173"/>
            <a:ext cx="2736225" cy="2470232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3907662"/>
            <a:ext cx="5461635" cy="99695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12700" marR="5080">
              <a:lnSpc>
                <a:spcPct val="958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obstante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sencillo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excitación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directamente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internamente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llama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subrutina </a:t>
            </a:r>
            <a:r>
              <a:rPr dirty="0" sz="1100">
                <a:latin typeface="Microsoft Sans Serif"/>
                <a:cs typeface="Microsoft Sans Serif"/>
              </a:rPr>
              <a:t>SATURA);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icono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“Attributes” </a:t>
            </a:r>
            <a:r>
              <a:rPr dirty="0" sz="1100">
                <a:latin typeface="Microsoft Sans Serif"/>
                <a:cs typeface="Microsoft Sans Serif"/>
              </a:rPr>
              <a:t>elija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opción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“RMS”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numero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</a:t>
            </a:r>
            <a:r>
              <a:rPr dirty="0" sz="1100" i="1">
                <a:latin typeface="Arial"/>
                <a:cs typeface="Arial"/>
              </a:rPr>
              <a:t>uno</a:t>
            </a:r>
            <a:r>
              <a:rPr dirty="0" sz="1100">
                <a:latin typeface="Microsoft Sans Serif"/>
                <a:cs typeface="Microsoft Sans Serif"/>
              </a:rPr>
              <a:t>”,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indicando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entregaran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pestaña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“Characteristic”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precisamente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versus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corriente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excitación.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743710" y="4968239"/>
            <a:ext cx="4465320" cy="3790314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377441" y="8814003"/>
            <a:ext cx="5199380" cy="3556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927225" marR="5080" indent="-1914525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16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 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versus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excitación.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117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16550" cy="5156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artículo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CT,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la Figura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11-15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pico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707,1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(500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V </a:t>
            </a:r>
            <a:r>
              <a:rPr dirty="0" sz="1100">
                <a:latin typeface="Microsoft Sans Serif"/>
                <a:cs typeface="Microsoft Sans Serif"/>
              </a:rPr>
              <a:t>RMS).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secundaria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tendría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0,12 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RMS.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46697" y="1834666"/>
            <a:ext cx="5240061" cy="2325328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247952" y="4184117"/>
            <a:ext cx="5458460" cy="113411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17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CT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artículo.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¿Fue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reproducir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anterior?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trifásicos,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respecto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constructivos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vinculados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-10">
                <a:latin typeface="Microsoft Sans Serif"/>
                <a:cs typeface="Microsoft Sans Serif"/>
              </a:rPr>
              <a:t> libres: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84762" y="5529368"/>
            <a:ext cx="5209683" cy="2490046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247952" y="8006943"/>
            <a:ext cx="5461635" cy="9798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845819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18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trifásicos.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vinculados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núcleo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columnas,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“three </a:t>
            </a:r>
            <a:r>
              <a:rPr dirty="0" sz="1100">
                <a:latin typeface="Microsoft Sans Serif"/>
                <a:cs typeface="Microsoft Sans Serif"/>
              </a:rPr>
              <a:t>legged”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“core-</a:t>
            </a:r>
            <a:r>
              <a:rPr dirty="0" sz="1100">
                <a:latin typeface="Microsoft Sans Serif"/>
                <a:cs typeface="Microsoft Sans Serif"/>
              </a:rPr>
              <a:t>form”,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cuatro,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cinco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columnas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acorazados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“shell- </a:t>
            </a:r>
            <a:r>
              <a:rPr dirty="0" sz="1100">
                <a:latin typeface="Microsoft Sans Serif"/>
                <a:cs typeface="Microsoft Sans Serif"/>
              </a:rPr>
              <a:t>form”;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libres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podemos citar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“triplex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core”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bancos </a:t>
            </a:r>
            <a:r>
              <a:rPr dirty="0" sz="1100">
                <a:latin typeface="Microsoft Sans Serif"/>
                <a:cs typeface="Microsoft Sans Serif"/>
              </a:rPr>
              <a:t>de tres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-10">
                <a:latin typeface="Microsoft Sans Serif"/>
                <a:cs typeface="Microsoft Sans Serif"/>
              </a:rPr>
              <a:t> monofásicos.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118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7234"/>
            <a:ext cx="5462905" cy="465518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635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difieren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comportamiento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magnético;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vinculados,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acoplamiento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a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ellas,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inducirá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otras.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concatenación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hace </a:t>
            </a:r>
            <a:r>
              <a:rPr dirty="0" sz="1100">
                <a:latin typeface="Microsoft Sans Serif"/>
                <a:cs typeface="Microsoft Sans Serif"/>
              </a:rPr>
              <a:t>importante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desbalanceadas,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transitorio,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ignorar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comportamiento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llevar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erróneos.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cuanto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comportamiento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homopolar,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“core- </a:t>
            </a:r>
            <a:r>
              <a:rPr dirty="0" sz="1100">
                <a:latin typeface="Microsoft Sans Serif"/>
                <a:cs typeface="Microsoft Sans Serif"/>
              </a:rPr>
              <a:t>form”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columnas,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permiten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flujos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cerrarse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mismo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forzados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atravesar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rodea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cerrarse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aire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cuba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transformador,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presentando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magnetización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homopolar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mucho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directa.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580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4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triplex,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homopolar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comportan </a:t>
            </a:r>
            <a:r>
              <a:rPr dirty="0" sz="1100">
                <a:latin typeface="Microsoft Sans Serif"/>
                <a:cs typeface="Microsoft Sans Serif"/>
              </a:rPr>
              <a:t>aproximadamente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3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3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monofásicos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independientes,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misma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magnetización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homopolar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directa.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mismo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suponerse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núcleo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acorazado,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cuatro </a:t>
            </a:r>
            <a:r>
              <a:rPr dirty="0" sz="1100">
                <a:latin typeface="Microsoft Sans Serif"/>
                <a:cs typeface="Microsoft Sans Serif"/>
              </a:rPr>
              <a:t>columnas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cinco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columnas,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dado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flujos </a:t>
            </a:r>
            <a:r>
              <a:rPr dirty="0" sz="1100">
                <a:latin typeface="Microsoft Sans Serif"/>
                <a:cs typeface="Microsoft Sans Serif"/>
              </a:rPr>
              <a:t>homopolares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encuentran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contenidas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núcleo,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4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150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magnetización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homopolar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grande,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orden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aquella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secuencia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directa.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961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percatar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SATURABLE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caso </a:t>
            </a:r>
            <a:r>
              <a:rPr dirty="0" sz="1100">
                <a:latin typeface="Microsoft Sans Serif"/>
                <a:cs typeface="Microsoft Sans Serif"/>
              </a:rPr>
              <a:t>trifásico,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bien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formados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 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así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preferible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consideran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acoples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magnético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(transformadores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three legged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five</a:t>
            </a:r>
            <a:r>
              <a:rPr dirty="0" sz="1100" spc="-10">
                <a:latin typeface="Microsoft Sans Serif"/>
                <a:cs typeface="Microsoft Sans Serif"/>
              </a:rPr>
              <a:t> legged).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11.5</a:t>
            </a:r>
            <a:r>
              <a:rPr dirty="0" sz="1600" spc="38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409" b="1">
                <a:solidFill>
                  <a:srgbClr val="336699"/>
                </a:solidFill>
                <a:latin typeface="Arial"/>
                <a:cs typeface="Arial"/>
              </a:rPr>
              <a:t>BCTRAN</a:t>
            </a:r>
            <a:endParaRPr sz="1600">
              <a:latin typeface="Arial"/>
              <a:cs typeface="Arial"/>
            </a:endParaRPr>
          </a:p>
          <a:p>
            <a:pPr algn="just" marL="12700" marR="9525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combina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representación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generando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matriz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impedancias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 pruebas 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vacío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cortocircuito: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591545" y="6006464"/>
            <a:ext cx="751884" cy="742950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757426" y="8066278"/>
            <a:ext cx="216407" cy="17221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6850760"/>
            <a:ext cx="5459730" cy="1397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19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Icono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BCTRAN.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6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11.2: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79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uso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BCTRAN,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</a:t>
            </a:r>
            <a:r>
              <a:rPr dirty="0" sz="1100" spc="45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transformadores,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similares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San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Carlos.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saturación.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externa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98,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explica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adelante.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malla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tierra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265">
                <a:latin typeface="Microsoft Sans Serif"/>
                <a:cs typeface="Microsoft Sans Serif"/>
              </a:rPr>
              <a:t>  </a:t>
            </a:r>
            <a:r>
              <a:rPr dirty="0" sz="1100" spc="-50"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119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26408" y="1303434"/>
            <a:ext cx="3265311" cy="3454591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2099817" y="4884800"/>
            <a:ext cx="3754754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20.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San</a:t>
            </a:r>
            <a:r>
              <a:rPr dirty="0" sz="1100" spc="-10">
                <a:latin typeface="Microsoft Sans Serif"/>
                <a:cs typeface="Microsoft Sans Serif"/>
              </a:rPr>
              <a:t> Carlos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24055" y="5173017"/>
            <a:ext cx="4083032" cy="369714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2084577" y="8940800"/>
            <a:ext cx="378396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21.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BCTRAN,</a:t>
            </a:r>
            <a:r>
              <a:rPr dirty="0" sz="1100">
                <a:latin typeface="Microsoft Sans Serif"/>
                <a:cs typeface="Microsoft Sans Serif"/>
              </a:rPr>
              <a:t> datos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principales</a:t>
            </a:r>
            <a:r>
              <a:rPr dirty="0" sz="1100">
                <a:latin typeface="Microsoft Sans Serif"/>
                <a:cs typeface="Microsoft Sans Serif"/>
              </a:rPr>
              <a:t> y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 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vacío.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120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96210" y="1258569"/>
            <a:ext cx="2561590" cy="1391920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3597275"/>
            <a:ext cx="128015" cy="172212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4004183"/>
            <a:ext cx="128015" cy="17221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2704846"/>
            <a:ext cx="5461000" cy="2275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22.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BCTRAN,</a:t>
            </a:r>
            <a:r>
              <a:rPr dirty="0" sz="1100">
                <a:latin typeface="Microsoft Sans Serif"/>
                <a:cs typeface="Microsoft Sans Serif"/>
              </a:rPr>
              <a:t> datos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cortocircuito.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7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cálculo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datos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 de</a:t>
            </a:r>
            <a:r>
              <a:rPr dirty="0" sz="1100" spc="-10">
                <a:latin typeface="Microsoft Sans Serif"/>
                <a:cs typeface="Microsoft Sans Serif"/>
              </a:rPr>
              <a:t> cortocircuito:</a:t>
            </a:r>
            <a:endParaRPr sz="1100">
              <a:latin typeface="Microsoft Sans Serif"/>
              <a:cs typeface="Microsoft Sans Serif"/>
            </a:endParaRPr>
          </a:p>
          <a:p>
            <a:pPr marL="469265" marR="6350" indent="-97790">
              <a:lnSpc>
                <a:spcPts val="127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terciario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Delta,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abrió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580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autotransformador.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59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fluye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afecta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luego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corregir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obtener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impedancias </a:t>
            </a:r>
            <a:r>
              <a:rPr dirty="0" sz="1100">
                <a:latin typeface="Microsoft Sans Serif"/>
                <a:cs typeface="Microsoft Sans Serif"/>
              </a:rPr>
              <a:t>XH,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XL,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XT,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[3]: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24072" y="5108523"/>
            <a:ext cx="5273837" cy="2096409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7338821"/>
            <a:ext cx="5459730" cy="130937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2332355" marR="256540" indent="-207010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23. Corrección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tridevanado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cortocircuito.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pruebas,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devanados,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muchas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ocasiones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correcciones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bases,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definir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Zi,ii,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Zii,iii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Zi,iii,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ellas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 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tratase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convencional,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[3]: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121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42192" y="1295910"/>
            <a:ext cx="5067720" cy="1605652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3031362"/>
            <a:ext cx="5461635" cy="250317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02690" marR="290195" indent="-908685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24.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Ajuste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auto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convencional.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ts val="126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darse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trifásico,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abrió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realizar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redefinición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después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corrección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efecto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Delta.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2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11.3: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  <a:spcBef>
                <a:spcPts val="62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Betania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autotransformadores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230/115/13,8 </a:t>
            </a:r>
            <a:r>
              <a:rPr dirty="0" sz="1100">
                <a:latin typeface="Microsoft Sans Serif"/>
                <a:cs typeface="Microsoft Sans Serif"/>
              </a:rPr>
              <a:t>monofásicos,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56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(Jeumont </a:t>
            </a:r>
            <a:r>
              <a:rPr dirty="0" sz="1100">
                <a:latin typeface="Microsoft Sans Serif"/>
                <a:cs typeface="Microsoft Sans Serif"/>
              </a:rPr>
              <a:t>Schneider).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taps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nominales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autotransformadores </a:t>
            </a:r>
            <a:r>
              <a:rPr dirty="0" sz="1100">
                <a:latin typeface="Microsoft Sans Serif"/>
                <a:cs typeface="Microsoft Sans Serif"/>
              </a:rPr>
              <a:t>son en bases </a:t>
            </a:r>
            <a:r>
              <a:rPr dirty="0" sz="1100" spc="-10">
                <a:latin typeface="Microsoft Sans Serif"/>
                <a:cs typeface="Microsoft Sans Serif"/>
              </a:rPr>
              <a:t>nominales: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Auto transformador 1,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56 MVA (tomados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placa 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nominal):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844188" y="5582539"/>
            <a:ext cx="4235491" cy="96858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6780656"/>
            <a:ext cx="5461635" cy="35433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Auto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(Jeumont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Schneider,</a:t>
            </a:r>
            <a:r>
              <a:rPr dirty="0" sz="1100" spc="3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tomados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placa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tap </a:t>
            </a:r>
            <a:r>
              <a:rPr dirty="0" sz="1100" spc="-10">
                <a:latin typeface="Microsoft Sans Serif"/>
                <a:cs typeface="Microsoft Sans Serif"/>
              </a:rPr>
              <a:t>nominal):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47225" y="7177328"/>
            <a:ext cx="4258923" cy="987933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8202930"/>
            <a:ext cx="5461000" cy="8750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fabricar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repuesto,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insertarse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cualquiera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anteriores,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¿esto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posible?,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¿Qué </a:t>
            </a:r>
            <a:r>
              <a:rPr dirty="0" sz="1100">
                <a:latin typeface="Microsoft Sans Serif"/>
                <a:cs typeface="Microsoft Sans Serif"/>
              </a:rPr>
              <a:t>inconvenientes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traer?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conexión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causará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desbalances,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cuales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ignorar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diferencial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pierde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sensibilidad).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122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3125" y="1289419"/>
            <a:ext cx="5312667" cy="3798996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5230748"/>
            <a:ext cx="5460365" cy="20294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25.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Betania.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96100"/>
              </a:lnSpc>
            </a:pPr>
            <a:r>
              <a:rPr dirty="0" sz="1100">
                <a:latin typeface="Microsoft Sans Serif"/>
                <a:cs typeface="Microsoft Sans Serif"/>
              </a:rPr>
              <a:t>Dado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abierta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prueba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cortocircuito,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dado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entregaron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nominales,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requiere </a:t>
            </a:r>
            <a:r>
              <a:rPr dirty="0" sz="1100">
                <a:latin typeface="Microsoft Sans Serif"/>
                <a:cs typeface="Microsoft Sans Serif"/>
              </a:rPr>
              <a:t>corrección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autotransformador,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alimentar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directamente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-10">
                <a:latin typeface="Microsoft Sans Serif"/>
                <a:cs typeface="Microsoft Sans Serif"/>
              </a:rPr>
              <a:t> BCTRAN.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0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ilustran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introducir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MVA;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vacio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relevantes,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excitación,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importante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cortocircuito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define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reparten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potencias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fases.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123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0475" y="1269998"/>
            <a:ext cx="5248275" cy="477139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6988809"/>
            <a:ext cx="128015" cy="172212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7234173"/>
            <a:ext cx="128015" cy="172212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6094856"/>
            <a:ext cx="5461635" cy="2277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11-</a:t>
            </a:r>
            <a:r>
              <a:rPr dirty="0" sz="1100">
                <a:latin typeface="Microsoft Sans Serif"/>
                <a:cs typeface="Microsoft Sans Serif"/>
              </a:rPr>
              <a:t>26.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Montaje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autotransformador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MVA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Betania.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desbalances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intercambia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trasformador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fase,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obtienen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compuestos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de:</a:t>
            </a:r>
            <a:endParaRPr sz="1100">
              <a:latin typeface="Microsoft Sans Serif"/>
              <a:cs typeface="Microsoft Sans Serif"/>
            </a:endParaRPr>
          </a:p>
          <a:p>
            <a:pPr marL="372110" marR="2572385">
              <a:lnSpc>
                <a:spcPts val="1930"/>
              </a:lnSpc>
              <a:spcBef>
                <a:spcPts val="150"/>
              </a:spcBef>
            </a:pP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1: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50MVA+2x50 MVA=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162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MVA.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2: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56MVA+2x56MVA=156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MVA.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6100"/>
              </a:lnSpc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obtiene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carga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3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bancos,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verifican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corrientes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resultantes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48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interruptores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medida;</a:t>
            </a:r>
            <a:r>
              <a:rPr dirty="0" sz="1100" spc="48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requiere</a:t>
            </a:r>
            <a:r>
              <a:rPr dirty="0" sz="1100" spc="4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simular </a:t>
            </a:r>
            <a:r>
              <a:rPr dirty="0" sz="1100">
                <a:latin typeface="Microsoft Sans Serif"/>
                <a:cs typeface="Microsoft Sans Serif"/>
              </a:rPr>
              <a:t>transitorio, solo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solución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estado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estable.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tabla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siguiente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resume 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resultados, </a:t>
            </a:r>
            <a:r>
              <a:rPr dirty="0" sz="1100">
                <a:latin typeface="Microsoft Sans Serif"/>
                <a:cs typeface="Microsoft Sans Serif"/>
              </a:rPr>
              <a:t>resaltando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diferentes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banco: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124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504058" y="1238758"/>
            <a:ext cx="2947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6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Resultados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bancos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desbalanceados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en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una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spc="-20" b="1" i="1">
                <a:latin typeface="Times New Roman"/>
                <a:cs typeface="Times New Roman"/>
              </a:rPr>
              <a:t>fase.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0475" y="1444624"/>
            <a:ext cx="5403850" cy="1533525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2432430" y="3032887"/>
            <a:ext cx="3086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7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Resumen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potencias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en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los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bancos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spc="-10" b="1" i="1">
                <a:latin typeface="Times New Roman"/>
                <a:cs typeface="Times New Roman"/>
              </a:rPr>
              <a:t>desbalanceados.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2053082" y="3239135"/>
          <a:ext cx="3924300" cy="6902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7935"/>
                <a:gridCol w="930275"/>
                <a:gridCol w="1014094"/>
                <a:gridCol w="634999"/>
              </a:tblGrid>
              <a:tr h="231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Banco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4DFEB"/>
                    </a:solidFill>
                  </a:tcPr>
                </a:tc>
                <a:tc>
                  <a:txBody>
                    <a:bodyPr/>
                    <a:lstStyle/>
                    <a:p>
                      <a:pPr algn="r" marR="723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00" spc="-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1000" spc="-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(MW)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4DFEB"/>
                    </a:solidFill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10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1000" spc="-10" b="1">
                          <a:latin typeface="Arial"/>
                          <a:cs typeface="Arial"/>
                        </a:rPr>
                        <a:t> (Mvar)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4DFE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1000" spc="-50" b="1">
                          <a:latin typeface="Arial"/>
                          <a:cs typeface="Arial"/>
                        </a:rPr>
                        <a:t>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3302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4DFEB"/>
                    </a:solidFill>
                  </a:tcPr>
                </a:tc>
              </a:tr>
              <a:tr h="227965">
                <a:tc>
                  <a:txBody>
                    <a:bodyPr/>
                    <a:lstStyle/>
                    <a:p>
                      <a:pPr algn="ctr" marR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56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MVA+2*50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MVA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937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148.3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23.8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95%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1140">
                <a:tc>
                  <a:txBody>
                    <a:bodyPr/>
                    <a:lstStyle/>
                    <a:p>
                      <a:pPr algn="ctr" marR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MVA+2*56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MVA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937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151.0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24.7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93%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1791970" y="3997578"/>
            <a:ext cx="4370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 i="1">
                <a:latin typeface="Times New Roman"/>
                <a:cs typeface="Times New Roman"/>
              </a:rPr>
              <a:t>Tabla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8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Componentes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de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secuencia</a:t>
            </a:r>
            <a:r>
              <a:rPr dirty="0" sz="1000" spc="-1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de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las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corrientes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en</a:t>
            </a:r>
            <a:r>
              <a:rPr dirty="0" sz="1000" spc="-2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los</a:t>
            </a:r>
            <a:r>
              <a:rPr dirty="0" sz="1000" spc="-10" b="1" i="1">
                <a:latin typeface="Times New Roman"/>
                <a:cs typeface="Times New Roman"/>
              </a:rPr>
              <a:t> </a:t>
            </a:r>
            <a:r>
              <a:rPr dirty="0" sz="1000" b="1" i="1">
                <a:latin typeface="Times New Roman"/>
                <a:cs typeface="Times New Roman"/>
              </a:rPr>
              <a:t>bancos</a:t>
            </a:r>
            <a:r>
              <a:rPr dirty="0" sz="1000" spc="-25" b="1" i="1">
                <a:latin typeface="Times New Roman"/>
                <a:cs typeface="Times New Roman"/>
              </a:rPr>
              <a:t> </a:t>
            </a:r>
            <a:r>
              <a:rPr dirty="0" sz="1000" spc="-10" b="1" i="1">
                <a:latin typeface="Times New Roman"/>
                <a:cs typeface="Times New Roman"/>
              </a:rPr>
              <a:t>desbalanceados.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1605025" y="4218857"/>
          <a:ext cx="4821555" cy="1325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3835"/>
                <a:gridCol w="1231265"/>
                <a:gridCol w="1016000"/>
                <a:gridCol w="1016635"/>
              </a:tblGrid>
              <a:tr h="147955">
                <a:tc>
                  <a:txBody>
                    <a:bodyPr/>
                    <a:lstStyle/>
                    <a:p>
                      <a:pPr marL="45085">
                        <a:lnSpc>
                          <a:spcPts val="1065"/>
                        </a:lnSpc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Banco</a:t>
                      </a:r>
                      <a:r>
                        <a:rPr dirty="0" sz="1000" spc="-3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0" b="1">
                          <a:latin typeface="Arial"/>
                          <a:cs typeface="Arial"/>
                        </a:rPr>
                        <a:t>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065"/>
                        </a:lnSpc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10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MVA+2*56</a:t>
                      </a:r>
                      <a:r>
                        <a:rPr dirty="0" sz="10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MVA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marR="334645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Nivel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0" b="1">
                          <a:latin typeface="Arial"/>
                          <a:cs typeface="Arial"/>
                        </a:rPr>
                        <a:t>tensión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i+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marL="467995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i-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ctr">
                        <a:lnSpc>
                          <a:spcPts val="114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230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735">
                        <a:lnSpc>
                          <a:spcPts val="114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1.48%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ts val="114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98.23%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ts val="114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1.93%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115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735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1.61%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97.56%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0.33%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marL="45085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Banco</a:t>
                      </a:r>
                      <a:r>
                        <a:rPr dirty="0" sz="1000" spc="-3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0" b="1">
                          <a:latin typeface="Arial"/>
                          <a:cs typeface="Arial"/>
                        </a:rPr>
                        <a:t>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1165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56</a:t>
                      </a:r>
                      <a:r>
                        <a:rPr dirty="0" sz="10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MVA+2*50</a:t>
                      </a:r>
                      <a:r>
                        <a:rPr dirty="0" sz="10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MVA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r" marR="334645">
                        <a:lnSpc>
                          <a:spcPts val="1165"/>
                        </a:lnSpc>
                        <a:spcBef>
                          <a:spcPts val="6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Nivel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0" b="1">
                          <a:latin typeface="Arial"/>
                          <a:cs typeface="Arial"/>
                        </a:rPr>
                        <a:t>tensión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5"/>
                        </a:lnSpc>
                        <a:spcBef>
                          <a:spcPts val="6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1165"/>
                        </a:lnSpc>
                        <a:spcBef>
                          <a:spcPts val="6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i+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  <a:tc>
                  <a:txBody>
                    <a:bodyPr/>
                    <a:lstStyle/>
                    <a:p>
                      <a:pPr marL="467995">
                        <a:lnSpc>
                          <a:spcPts val="1165"/>
                        </a:lnSpc>
                        <a:spcBef>
                          <a:spcPts val="65"/>
                        </a:spcBef>
                      </a:pPr>
                      <a:r>
                        <a:rPr dirty="0" sz="1000" spc="-25" b="1">
                          <a:latin typeface="Arial"/>
                          <a:cs typeface="Arial"/>
                        </a:rPr>
                        <a:t>i-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AF0DD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230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735">
                        <a:lnSpc>
                          <a:spcPts val="1150"/>
                        </a:lnSpc>
                        <a:spcBef>
                          <a:spcPts val="6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1.50%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ts val="1150"/>
                        </a:lnSpc>
                        <a:spcBef>
                          <a:spcPts val="6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96.42%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ts val="1150"/>
                        </a:lnSpc>
                        <a:spcBef>
                          <a:spcPts val="6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1.91%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115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735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0.50%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96.40%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ts val="115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1.91%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1" name="object 1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7005573"/>
            <a:ext cx="128015" cy="172212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7250938"/>
            <a:ext cx="128015" cy="172212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89202" y="7497826"/>
            <a:ext cx="128015" cy="172212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1247952" y="5566028"/>
            <a:ext cx="5461000" cy="3294379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algn="just" marL="12700" marR="6985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observa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ambas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conexiones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factibles,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componentes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secuencia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inferiores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2%.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11.6</a:t>
            </a:r>
            <a:r>
              <a:rPr dirty="0" sz="1600" spc="40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Tratamiento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0" b="1">
                <a:solidFill>
                  <a:srgbClr val="336699"/>
                </a:solidFill>
                <a:latin typeface="Arial"/>
                <a:cs typeface="Arial"/>
              </a:rPr>
              <a:t>las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0" b="1">
                <a:solidFill>
                  <a:srgbClr val="336699"/>
                </a:solidFill>
                <a:latin typeface="Arial"/>
                <a:cs typeface="Arial"/>
              </a:rPr>
              <a:t>Deltas</a:t>
            </a:r>
            <a:endParaRPr sz="1600">
              <a:latin typeface="Arial"/>
              <a:cs typeface="Arial"/>
            </a:endParaRPr>
          </a:p>
          <a:p>
            <a:pPr algn="just" marL="12700" marR="6350">
              <a:lnSpc>
                <a:spcPct val="959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conexiones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representar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problemas,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referenciada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tierra),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reporta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error.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caso </a:t>
            </a:r>
            <a:r>
              <a:rPr dirty="0" sz="1100">
                <a:latin typeface="Microsoft Sans Serif"/>
                <a:cs typeface="Microsoft Sans Serif"/>
              </a:rPr>
              <a:t>existen 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salidas:</a:t>
            </a:r>
            <a:endParaRPr sz="1100">
              <a:latin typeface="Microsoft Sans Serif"/>
              <a:cs typeface="Microsoft Sans Serif"/>
            </a:endParaRPr>
          </a:p>
          <a:p>
            <a:pPr algn="just" marL="372110">
              <a:lnSpc>
                <a:spcPct val="1000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Aterrizar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firmemente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esquina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</a:t>
            </a:r>
            <a:r>
              <a:rPr dirty="0" sz="1100" spc="-10" i="1">
                <a:latin typeface="Arial"/>
                <a:cs typeface="Arial"/>
              </a:rPr>
              <a:t>R</a:t>
            </a:r>
            <a:r>
              <a:rPr dirty="0" sz="1100" spc="-10">
                <a:latin typeface="Microsoft Sans Serif"/>
                <a:cs typeface="Microsoft Sans Serif"/>
              </a:rPr>
              <a:t>=0).</a:t>
            </a:r>
            <a:endParaRPr sz="1100">
              <a:latin typeface="Microsoft Sans Serif"/>
              <a:cs typeface="Microsoft Sans Serif"/>
            </a:endParaRPr>
          </a:p>
          <a:p>
            <a:pPr algn="just" marL="372110" marR="751840">
              <a:lnSpc>
                <a:spcPts val="1939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Ubicar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esquina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R</a:t>
            </a:r>
            <a:r>
              <a:rPr dirty="0" sz="1100">
                <a:latin typeface="Microsoft Sans Serif"/>
                <a:cs typeface="Microsoft Sans Serif"/>
              </a:rPr>
              <a:t>=1000000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Ω). </a:t>
            </a:r>
            <a:r>
              <a:rPr dirty="0" sz="1100">
                <a:latin typeface="Microsoft Sans Serif"/>
                <a:cs typeface="Microsoft Sans Serif"/>
              </a:rPr>
              <a:t>Ubicar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capacitancia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parasita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(10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pF)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esquina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</a:t>
            </a:r>
            <a:r>
              <a:rPr dirty="0" sz="1100" spc="-10">
                <a:latin typeface="Microsoft Sans Serif"/>
                <a:cs typeface="Microsoft Sans Serif"/>
              </a:rPr>
              <a:t>Delta.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11.7</a:t>
            </a:r>
            <a:r>
              <a:rPr dirty="0" sz="1600" spc="3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la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saturación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histéresis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61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(modelos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96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98)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rama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98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HYSTERESIS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rama </a:t>
            </a:r>
            <a:r>
              <a:rPr dirty="0" sz="1100">
                <a:latin typeface="Microsoft Sans Serif"/>
                <a:cs typeface="Microsoft Sans Serif"/>
              </a:rPr>
              <a:t>96,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fuera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mediante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ETMTP/ATP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llama “atpwnt.exe”.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125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0475" y="1260474"/>
            <a:ext cx="5400675" cy="432054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2275077" y="5565114"/>
            <a:ext cx="3402965" cy="42481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27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ETMTP/ATP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“atpwnt.exe”.</a:t>
            </a:r>
            <a:endParaRPr sz="1100">
              <a:latin typeface="Microsoft Sans Serif"/>
              <a:cs typeface="Microsoft Sans Serif"/>
            </a:endParaRPr>
          </a:p>
          <a:p>
            <a:pPr algn="ctr" marL="3175">
              <a:lnSpc>
                <a:spcPct val="100000"/>
              </a:lnSpc>
              <a:spcBef>
                <a:spcPts val="250"/>
              </a:spcBef>
            </a:pPr>
            <a:r>
              <a:rPr dirty="0" sz="1100" spc="-50"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2364104" y="1664969"/>
            <a:ext cx="2386965" cy="3873500"/>
            <a:chOff x="2364104" y="1664969"/>
            <a:chExt cx="2386965" cy="3873500"/>
          </a:xfrm>
        </p:grpSpPr>
        <p:sp>
          <p:nvSpPr>
            <p:cNvPr id="8" name="object 8" descr=""/>
            <p:cNvSpPr/>
            <p:nvPr/>
          </p:nvSpPr>
          <p:spPr>
            <a:xfrm>
              <a:off x="2370454" y="1671319"/>
              <a:ext cx="525780" cy="320675"/>
            </a:xfrm>
            <a:custGeom>
              <a:avLst/>
              <a:gdLst/>
              <a:ahLst/>
              <a:cxnLst/>
              <a:rect l="l" t="t" r="r" b="b"/>
              <a:pathLst>
                <a:path w="525780" h="320675">
                  <a:moveTo>
                    <a:pt x="262889" y="0"/>
                  </a:moveTo>
                  <a:lnTo>
                    <a:pt x="202620" y="4232"/>
                  </a:lnTo>
                  <a:lnTo>
                    <a:pt x="147290" y="16290"/>
                  </a:lnTo>
                  <a:lnTo>
                    <a:pt x="98477" y="35209"/>
                  </a:lnTo>
                  <a:lnTo>
                    <a:pt x="57763" y="60029"/>
                  </a:lnTo>
                  <a:lnTo>
                    <a:pt x="26725" y="89788"/>
                  </a:lnTo>
                  <a:lnTo>
                    <a:pt x="6944" y="123523"/>
                  </a:lnTo>
                  <a:lnTo>
                    <a:pt x="0" y="160274"/>
                  </a:lnTo>
                  <a:lnTo>
                    <a:pt x="6944" y="197071"/>
                  </a:lnTo>
                  <a:lnTo>
                    <a:pt x="26725" y="230840"/>
                  </a:lnTo>
                  <a:lnTo>
                    <a:pt x="57763" y="260621"/>
                  </a:lnTo>
                  <a:lnTo>
                    <a:pt x="98477" y="285455"/>
                  </a:lnTo>
                  <a:lnTo>
                    <a:pt x="147290" y="304381"/>
                  </a:lnTo>
                  <a:lnTo>
                    <a:pt x="202620" y="316441"/>
                  </a:lnTo>
                  <a:lnTo>
                    <a:pt x="262889" y="320675"/>
                  </a:lnTo>
                  <a:lnTo>
                    <a:pt x="323159" y="316441"/>
                  </a:lnTo>
                  <a:lnTo>
                    <a:pt x="378489" y="304381"/>
                  </a:lnTo>
                  <a:lnTo>
                    <a:pt x="427302" y="285455"/>
                  </a:lnTo>
                  <a:lnTo>
                    <a:pt x="468016" y="260621"/>
                  </a:lnTo>
                  <a:lnTo>
                    <a:pt x="499054" y="230840"/>
                  </a:lnTo>
                  <a:lnTo>
                    <a:pt x="518835" y="197071"/>
                  </a:lnTo>
                  <a:lnTo>
                    <a:pt x="525780" y="160274"/>
                  </a:lnTo>
                  <a:lnTo>
                    <a:pt x="518835" y="123523"/>
                  </a:lnTo>
                  <a:lnTo>
                    <a:pt x="499054" y="89788"/>
                  </a:lnTo>
                  <a:lnTo>
                    <a:pt x="468016" y="60029"/>
                  </a:lnTo>
                  <a:lnTo>
                    <a:pt x="427302" y="35209"/>
                  </a:lnTo>
                  <a:lnTo>
                    <a:pt x="378489" y="16290"/>
                  </a:lnTo>
                  <a:lnTo>
                    <a:pt x="323159" y="4232"/>
                  </a:lnTo>
                  <a:lnTo>
                    <a:pt x="262889" y="0"/>
                  </a:lnTo>
                  <a:close/>
                </a:path>
              </a:pathLst>
            </a:custGeom>
            <a:ln w="12700">
              <a:solidFill>
                <a:srgbClr val="F7954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772917" y="1984882"/>
              <a:ext cx="730885" cy="621665"/>
            </a:xfrm>
            <a:custGeom>
              <a:avLst/>
              <a:gdLst/>
              <a:ahLst/>
              <a:cxnLst/>
              <a:rect l="l" t="t" r="r" b="b"/>
              <a:pathLst>
                <a:path w="730885" h="621664">
                  <a:moveTo>
                    <a:pt x="668098" y="576723"/>
                  </a:moveTo>
                  <a:lnTo>
                    <a:pt x="647572" y="600837"/>
                  </a:lnTo>
                  <a:lnTo>
                    <a:pt x="730377" y="621157"/>
                  </a:lnTo>
                  <a:lnTo>
                    <a:pt x="715868" y="587121"/>
                  </a:lnTo>
                  <a:lnTo>
                    <a:pt x="680593" y="587121"/>
                  </a:lnTo>
                  <a:lnTo>
                    <a:pt x="677798" y="584962"/>
                  </a:lnTo>
                  <a:lnTo>
                    <a:pt x="668098" y="576723"/>
                  </a:lnTo>
                  <a:close/>
                </a:path>
                <a:path w="730885" h="621664">
                  <a:moveTo>
                    <a:pt x="676391" y="566980"/>
                  </a:moveTo>
                  <a:lnTo>
                    <a:pt x="668098" y="576723"/>
                  </a:lnTo>
                  <a:lnTo>
                    <a:pt x="677798" y="584962"/>
                  </a:lnTo>
                  <a:lnTo>
                    <a:pt x="680593" y="587121"/>
                  </a:lnTo>
                  <a:lnTo>
                    <a:pt x="684530" y="586867"/>
                  </a:lnTo>
                  <a:lnTo>
                    <a:pt x="689102" y="581533"/>
                  </a:lnTo>
                  <a:lnTo>
                    <a:pt x="688720" y="577469"/>
                  </a:lnTo>
                  <a:lnTo>
                    <a:pt x="676391" y="566980"/>
                  </a:lnTo>
                  <a:close/>
                </a:path>
                <a:path w="730885" h="621664">
                  <a:moveTo>
                    <a:pt x="696976" y="542798"/>
                  </a:moveTo>
                  <a:lnTo>
                    <a:pt x="676391" y="566980"/>
                  </a:lnTo>
                  <a:lnTo>
                    <a:pt x="688720" y="577469"/>
                  </a:lnTo>
                  <a:lnTo>
                    <a:pt x="689102" y="581533"/>
                  </a:lnTo>
                  <a:lnTo>
                    <a:pt x="684530" y="586867"/>
                  </a:lnTo>
                  <a:lnTo>
                    <a:pt x="680593" y="587121"/>
                  </a:lnTo>
                  <a:lnTo>
                    <a:pt x="715868" y="587121"/>
                  </a:lnTo>
                  <a:lnTo>
                    <a:pt x="696976" y="542798"/>
                  </a:lnTo>
                  <a:close/>
                </a:path>
                <a:path w="730885" h="621664">
                  <a:moveTo>
                    <a:pt x="8508" y="0"/>
                  </a:moveTo>
                  <a:lnTo>
                    <a:pt x="4571" y="381"/>
                  </a:lnTo>
                  <a:lnTo>
                    <a:pt x="0" y="5715"/>
                  </a:lnTo>
                  <a:lnTo>
                    <a:pt x="381" y="9651"/>
                  </a:lnTo>
                  <a:lnTo>
                    <a:pt x="668098" y="576723"/>
                  </a:lnTo>
                  <a:lnTo>
                    <a:pt x="676391" y="56698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503294" y="3124199"/>
              <a:ext cx="293370" cy="0"/>
            </a:xfrm>
            <a:custGeom>
              <a:avLst/>
              <a:gdLst/>
              <a:ahLst/>
              <a:cxnLst/>
              <a:rect l="l" t="t" r="r" b="b"/>
              <a:pathLst>
                <a:path w="293370" h="0">
                  <a:moveTo>
                    <a:pt x="0" y="0"/>
                  </a:moveTo>
                  <a:lnTo>
                    <a:pt x="293369" y="0"/>
                  </a:lnTo>
                </a:path>
              </a:pathLst>
            </a:custGeom>
            <a:ln w="12700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432049" y="5205729"/>
              <a:ext cx="641350" cy="327660"/>
            </a:xfrm>
            <a:custGeom>
              <a:avLst/>
              <a:gdLst/>
              <a:ahLst/>
              <a:cxnLst/>
              <a:rect l="l" t="t" r="r" b="b"/>
              <a:pathLst>
                <a:path w="641350" h="327660">
                  <a:moveTo>
                    <a:pt x="320675" y="0"/>
                  </a:moveTo>
                  <a:lnTo>
                    <a:pt x="256030" y="3330"/>
                  </a:lnTo>
                  <a:lnTo>
                    <a:pt x="195828" y="12882"/>
                  </a:lnTo>
                  <a:lnTo>
                    <a:pt x="141355" y="27994"/>
                  </a:lnTo>
                  <a:lnTo>
                    <a:pt x="93900" y="48005"/>
                  </a:lnTo>
                  <a:lnTo>
                    <a:pt x="54750" y="72256"/>
                  </a:lnTo>
                  <a:lnTo>
                    <a:pt x="25191" y="100083"/>
                  </a:lnTo>
                  <a:lnTo>
                    <a:pt x="0" y="163830"/>
                  </a:lnTo>
                  <a:lnTo>
                    <a:pt x="6512" y="196831"/>
                  </a:lnTo>
                  <a:lnTo>
                    <a:pt x="54750" y="255403"/>
                  </a:lnTo>
                  <a:lnTo>
                    <a:pt x="93900" y="279654"/>
                  </a:lnTo>
                  <a:lnTo>
                    <a:pt x="141355" y="299665"/>
                  </a:lnTo>
                  <a:lnTo>
                    <a:pt x="195828" y="314777"/>
                  </a:lnTo>
                  <a:lnTo>
                    <a:pt x="256030" y="324329"/>
                  </a:lnTo>
                  <a:lnTo>
                    <a:pt x="320675" y="327660"/>
                  </a:lnTo>
                  <a:lnTo>
                    <a:pt x="385319" y="324329"/>
                  </a:lnTo>
                  <a:lnTo>
                    <a:pt x="445521" y="314777"/>
                  </a:lnTo>
                  <a:lnTo>
                    <a:pt x="499994" y="299665"/>
                  </a:lnTo>
                  <a:lnTo>
                    <a:pt x="547449" y="279654"/>
                  </a:lnTo>
                  <a:lnTo>
                    <a:pt x="586599" y="255403"/>
                  </a:lnTo>
                  <a:lnTo>
                    <a:pt x="616158" y="227576"/>
                  </a:lnTo>
                  <a:lnTo>
                    <a:pt x="641350" y="163830"/>
                  </a:lnTo>
                  <a:lnTo>
                    <a:pt x="634837" y="130828"/>
                  </a:lnTo>
                  <a:lnTo>
                    <a:pt x="586599" y="72256"/>
                  </a:lnTo>
                  <a:lnTo>
                    <a:pt x="547449" y="48005"/>
                  </a:lnTo>
                  <a:lnTo>
                    <a:pt x="499994" y="27994"/>
                  </a:lnTo>
                  <a:lnTo>
                    <a:pt x="445521" y="12882"/>
                  </a:lnTo>
                  <a:lnTo>
                    <a:pt x="385319" y="3330"/>
                  </a:lnTo>
                  <a:lnTo>
                    <a:pt x="320675" y="0"/>
                  </a:lnTo>
                  <a:close/>
                </a:path>
              </a:pathLst>
            </a:custGeom>
            <a:ln w="952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370454" y="3051809"/>
              <a:ext cx="641350" cy="327660"/>
            </a:xfrm>
            <a:custGeom>
              <a:avLst/>
              <a:gdLst/>
              <a:ahLst/>
              <a:cxnLst/>
              <a:rect l="l" t="t" r="r" b="b"/>
              <a:pathLst>
                <a:path w="641350" h="327660">
                  <a:moveTo>
                    <a:pt x="320675" y="0"/>
                  </a:moveTo>
                  <a:lnTo>
                    <a:pt x="256030" y="3330"/>
                  </a:lnTo>
                  <a:lnTo>
                    <a:pt x="195828" y="12882"/>
                  </a:lnTo>
                  <a:lnTo>
                    <a:pt x="141355" y="27994"/>
                  </a:lnTo>
                  <a:lnTo>
                    <a:pt x="93900" y="48006"/>
                  </a:lnTo>
                  <a:lnTo>
                    <a:pt x="54750" y="72256"/>
                  </a:lnTo>
                  <a:lnTo>
                    <a:pt x="25191" y="100083"/>
                  </a:lnTo>
                  <a:lnTo>
                    <a:pt x="0" y="163830"/>
                  </a:lnTo>
                  <a:lnTo>
                    <a:pt x="6512" y="196831"/>
                  </a:lnTo>
                  <a:lnTo>
                    <a:pt x="54750" y="255403"/>
                  </a:lnTo>
                  <a:lnTo>
                    <a:pt x="93900" y="279654"/>
                  </a:lnTo>
                  <a:lnTo>
                    <a:pt x="141355" y="299665"/>
                  </a:lnTo>
                  <a:lnTo>
                    <a:pt x="195828" y="314777"/>
                  </a:lnTo>
                  <a:lnTo>
                    <a:pt x="256030" y="324329"/>
                  </a:lnTo>
                  <a:lnTo>
                    <a:pt x="320675" y="327660"/>
                  </a:lnTo>
                  <a:lnTo>
                    <a:pt x="385319" y="324329"/>
                  </a:lnTo>
                  <a:lnTo>
                    <a:pt x="445521" y="314777"/>
                  </a:lnTo>
                  <a:lnTo>
                    <a:pt x="499994" y="299665"/>
                  </a:lnTo>
                  <a:lnTo>
                    <a:pt x="547449" y="279653"/>
                  </a:lnTo>
                  <a:lnTo>
                    <a:pt x="586599" y="255403"/>
                  </a:lnTo>
                  <a:lnTo>
                    <a:pt x="616158" y="227576"/>
                  </a:lnTo>
                  <a:lnTo>
                    <a:pt x="641350" y="163830"/>
                  </a:lnTo>
                  <a:lnTo>
                    <a:pt x="634837" y="130828"/>
                  </a:lnTo>
                  <a:lnTo>
                    <a:pt x="586599" y="72256"/>
                  </a:lnTo>
                  <a:lnTo>
                    <a:pt x="547449" y="48006"/>
                  </a:lnTo>
                  <a:lnTo>
                    <a:pt x="499994" y="27994"/>
                  </a:lnTo>
                  <a:lnTo>
                    <a:pt x="445521" y="12882"/>
                  </a:lnTo>
                  <a:lnTo>
                    <a:pt x="385319" y="3330"/>
                  </a:lnTo>
                  <a:lnTo>
                    <a:pt x="320675" y="0"/>
                  </a:lnTo>
                  <a:close/>
                </a:path>
              </a:pathLst>
            </a:custGeom>
            <a:ln w="9525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004819" y="3104133"/>
              <a:ext cx="450850" cy="129539"/>
            </a:xfrm>
            <a:custGeom>
              <a:avLst/>
              <a:gdLst/>
              <a:ahLst/>
              <a:cxnLst/>
              <a:rect l="l" t="t" r="r" b="b"/>
              <a:pathLst>
                <a:path w="450850" h="129539">
                  <a:moveTo>
                    <a:pt x="375183" y="30927"/>
                  </a:moveTo>
                  <a:lnTo>
                    <a:pt x="2159" y="116840"/>
                  </a:lnTo>
                  <a:lnTo>
                    <a:pt x="0" y="120269"/>
                  </a:lnTo>
                  <a:lnTo>
                    <a:pt x="1524" y="127126"/>
                  </a:lnTo>
                  <a:lnTo>
                    <a:pt x="4953" y="129286"/>
                  </a:lnTo>
                  <a:lnTo>
                    <a:pt x="378051" y="43357"/>
                  </a:lnTo>
                  <a:lnTo>
                    <a:pt x="375183" y="30927"/>
                  </a:lnTo>
                  <a:close/>
                </a:path>
                <a:path w="450850" h="129539">
                  <a:moveTo>
                    <a:pt x="442085" y="27305"/>
                  </a:moveTo>
                  <a:lnTo>
                    <a:pt x="390906" y="27305"/>
                  </a:lnTo>
                  <a:lnTo>
                    <a:pt x="394334" y="29464"/>
                  </a:lnTo>
                  <a:lnTo>
                    <a:pt x="395096" y="32893"/>
                  </a:lnTo>
                  <a:lnTo>
                    <a:pt x="395985" y="36322"/>
                  </a:lnTo>
                  <a:lnTo>
                    <a:pt x="393827" y="39750"/>
                  </a:lnTo>
                  <a:lnTo>
                    <a:pt x="378051" y="43357"/>
                  </a:lnTo>
                  <a:lnTo>
                    <a:pt x="385191" y="74295"/>
                  </a:lnTo>
                  <a:lnTo>
                    <a:pt x="442085" y="27305"/>
                  </a:lnTo>
                  <a:close/>
                </a:path>
                <a:path w="450850" h="129539">
                  <a:moveTo>
                    <a:pt x="390906" y="27305"/>
                  </a:moveTo>
                  <a:lnTo>
                    <a:pt x="375183" y="30927"/>
                  </a:lnTo>
                  <a:lnTo>
                    <a:pt x="378051" y="43357"/>
                  </a:lnTo>
                  <a:lnTo>
                    <a:pt x="393827" y="39750"/>
                  </a:lnTo>
                  <a:lnTo>
                    <a:pt x="395985" y="36322"/>
                  </a:lnTo>
                  <a:lnTo>
                    <a:pt x="395096" y="32893"/>
                  </a:lnTo>
                  <a:lnTo>
                    <a:pt x="394334" y="29464"/>
                  </a:lnTo>
                  <a:lnTo>
                    <a:pt x="390906" y="27305"/>
                  </a:lnTo>
                  <a:close/>
                </a:path>
                <a:path w="450850" h="129539">
                  <a:moveTo>
                    <a:pt x="368045" y="0"/>
                  </a:moveTo>
                  <a:lnTo>
                    <a:pt x="375183" y="30927"/>
                  </a:lnTo>
                  <a:lnTo>
                    <a:pt x="390906" y="27305"/>
                  </a:lnTo>
                  <a:lnTo>
                    <a:pt x="442085" y="27305"/>
                  </a:lnTo>
                  <a:lnTo>
                    <a:pt x="450850" y="20066"/>
                  </a:lnTo>
                  <a:lnTo>
                    <a:pt x="3680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127374" y="5132704"/>
              <a:ext cx="1623695" cy="378460"/>
            </a:xfrm>
            <a:custGeom>
              <a:avLst/>
              <a:gdLst/>
              <a:ahLst/>
              <a:cxnLst/>
              <a:rect l="l" t="t" r="r" b="b"/>
              <a:pathLst>
                <a:path w="1623695" h="378460">
                  <a:moveTo>
                    <a:pt x="1623695" y="0"/>
                  </a:moveTo>
                  <a:lnTo>
                    <a:pt x="0" y="0"/>
                  </a:lnTo>
                  <a:lnTo>
                    <a:pt x="0" y="378460"/>
                  </a:lnTo>
                  <a:lnTo>
                    <a:pt x="1623695" y="378460"/>
                  </a:lnTo>
                  <a:lnTo>
                    <a:pt x="1623695" y="0"/>
                  </a:lnTo>
                  <a:close/>
                </a:path>
              </a:pathLst>
            </a:custGeom>
            <a:solidFill>
              <a:srgbClr val="612322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14674" y="5107304"/>
              <a:ext cx="1623695" cy="378460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3114675" y="5107304"/>
            <a:ext cx="1623695" cy="378460"/>
          </a:xfrm>
          <a:prstGeom prst="rect">
            <a:avLst/>
          </a:prstGeom>
          <a:ln w="12700">
            <a:solidFill>
              <a:srgbClr val="D99493"/>
            </a:solidFill>
          </a:ln>
        </p:spPr>
        <p:txBody>
          <a:bodyPr wrap="square" lIns="0" tIns="80010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resultados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126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260475" y="1260474"/>
            <a:ext cx="5400675" cy="4320540"/>
            <a:chOff x="1260475" y="1260474"/>
            <a:chExt cx="5400675" cy="4320540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60475" y="1260474"/>
              <a:ext cx="5400675" cy="43205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4015104" y="1745614"/>
              <a:ext cx="287020" cy="641985"/>
            </a:xfrm>
            <a:custGeom>
              <a:avLst/>
              <a:gdLst/>
              <a:ahLst/>
              <a:cxnLst/>
              <a:rect l="l" t="t" r="r" b="b"/>
              <a:pathLst>
                <a:path w="287020" h="641985">
                  <a:moveTo>
                    <a:pt x="143510" y="0"/>
                  </a:moveTo>
                  <a:lnTo>
                    <a:pt x="87653" y="25231"/>
                  </a:lnTo>
                  <a:lnTo>
                    <a:pt x="63276" y="54830"/>
                  </a:lnTo>
                  <a:lnTo>
                    <a:pt x="42037" y="94027"/>
                  </a:lnTo>
                  <a:lnTo>
                    <a:pt x="24511" y="141529"/>
                  </a:lnTo>
                  <a:lnTo>
                    <a:pt x="11279" y="196042"/>
                  </a:lnTo>
                  <a:lnTo>
                    <a:pt x="2916" y="256273"/>
                  </a:lnTo>
                  <a:lnTo>
                    <a:pt x="0" y="320928"/>
                  </a:lnTo>
                  <a:lnTo>
                    <a:pt x="2916" y="385626"/>
                  </a:lnTo>
                  <a:lnTo>
                    <a:pt x="11279" y="445889"/>
                  </a:lnTo>
                  <a:lnTo>
                    <a:pt x="24511" y="500424"/>
                  </a:lnTo>
                  <a:lnTo>
                    <a:pt x="42037" y="547941"/>
                  </a:lnTo>
                  <a:lnTo>
                    <a:pt x="63276" y="587147"/>
                  </a:lnTo>
                  <a:lnTo>
                    <a:pt x="87653" y="616751"/>
                  </a:lnTo>
                  <a:lnTo>
                    <a:pt x="143510" y="641984"/>
                  </a:lnTo>
                  <a:lnTo>
                    <a:pt x="172429" y="635461"/>
                  </a:lnTo>
                  <a:lnTo>
                    <a:pt x="223743" y="587147"/>
                  </a:lnTo>
                  <a:lnTo>
                    <a:pt x="244983" y="547941"/>
                  </a:lnTo>
                  <a:lnTo>
                    <a:pt x="262508" y="500424"/>
                  </a:lnTo>
                  <a:lnTo>
                    <a:pt x="275740" y="445889"/>
                  </a:lnTo>
                  <a:lnTo>
                    <a:pt x="284103" y="385626"/>
                  </a:lnTo>
                  <a:lnTo>
                    <a:pt x="287020" y="320928"/>
                  </a:lnTo>
                  <a:lnTo>
                    <a:pt x="284103" y="256273"/>
                  </a:lnTo>
                  <a:lnTo>
                    <a:pt x="275740" y="196042"/>
                  </a:lnTo>
                  <a:lnTo>
                    <a:pt x="262508" y="141529"/>
                  </a:lnTo>
                  <a:lnTo>
                    <a:pt x="244983" y="94027"/>
                  </a:lnTo>
                  <a:lnTo>
                    <a:pt x="223743" y="54830"/>
                  </a:lnTo>
                  <a:lnTo>
                    <a:pt x="199366" y="25231"/>
                  </a:lnTo>
                  <a:lnTo>
                    <a:pt x="143510" y="0"/>
                  </a:lnTo>
                  <a:close/>
                </a:path>
              </a:pathLst>
            </a:custGeom>
            <a:ln w="12700">
              <a:solidFill>
                <a:srgbClr val="C0504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753360" y="2073782"/>
              <a:ext cx="1268730" cy="1487805"/>
            </a:xfrm>
            <a:custGeom>
              <a:avLst/>
              <a:gdLst/>
              <a:ahLst/>
              <a:cxnLst/>
              <a:rect l="l" t="t" r="r" b="b"/>
              <a:pathLst>
                <a:path w="1268729" h="1487804">
                  <a:moveTo>
                    <a:pt x="0" y="1409065"/>
                  </a:moveTo>
                  <a:lnTo>
                    <a:pt x="33654" y="1487297"/>
                  </a:lnTo>
                  <a:lnTo>
                    <a:pt x="66160" y="1430655"/>
                  </a:lnTo>
                  <a:lnTo>
                    <a:pt x="40131" y="1430655"/>
                  </a:lnTo>
                  <a:lnTo>
                    <a:pt x="33146" y="1429893"/>
                  </a:lnTo>
                  <a:lnTo>
                    <a:pt x="30606" y="1426718"/>
                  </a:lnTo>
                  <a:lnTo>
                    <a:pt x="30987" y="1423289"/>
                  </a:lnTo>
                  <a:lnTo>
                    <a:pt x="32184" y="1411614"/>
                  </a:lnTo>
                  <a:lnTo>
                    <a:pt x="32258" y="1410896"/>
                  </a:lnTo>
                  <a:lnTo>
                    <a:pt x="0" y="1409065"/>
                  </a:lnTo>
                  <a:close/>
                </a:path>
                <a:path w="1268729" h="1487804">
                  <a:moveTo>
                    <a:pt x="32258" y="1410896"/>
                  </a:moveTo>
                  <a:lnTo>
                    <a:pt x="30987" y="1423289"/>
                  </a:lnTo>
                  <a:lnTo>
                    <a:pt x="30606" y="1426718"/>
                  </a:lnTo>
                  <a:lnTo>
                    <a:pt x="33146" y="1429893"/>
                  </a:lnTo>
                  <a:lnTo>
                    <a:pt x="40131" y="1430655"/>
                  </a:lnTo>
                  <a:lnTo>
                    <a:pt x="43306" y="1428115"/>
                  </a:lnTo>
                  <a:lnTo>
                    <a:pt x="43560" y="1424559"/>
                  </a:lnTo>
                  <a:lnTo>
                    <a:pt x="44917" y="1411614"/>
                  </a:lnTo>
                  <a:lnTo>
                    <a:pt x="32258" y="1410896"/>
                  </a:lnTo>
                  <a:close/>
                </a:path>
                <a:path w="1268729" h="1487804">
                  <a:moveTo>
                    <a:pt x="44917" y="1411614"/>
                  </a:moveTo>
                  <a:lnTo>
                    <a:pt x="43560" y="1424559"/>
                  </a:lnTo>
                  <a:lnTo>
                    <a:pt x="43406" y="1426718"/>
                  </a:lnTo>
                  <a:lnTo>
                    <a:pt x="43306" y="1428115"/>
                  </a:lnTo>
                  <a:lnTo>
                    <a:pt x="40131" y="1430655"/>
                  </a:lnTo>
                  <a:lnTo>
                    <a:pt x="66160" y="1430655"/>
                  </a:lnTo>
                  <a:lnTo>
                    <a:pt x="76072" y="1413383"/>
                  </a:lnTo>
                  <a:lnTo>
                    <a:pt x="44917" y="1411614"/>
                  </a:lnTo>
                  <a:close/>
                </a:path>
                <a:path w="1268729" h="1487804">
                  <a:moveTo>
                    <a:pt x="1258442" y="0"/>
                  </a:moveTo>
                  <a:lnTo>
                    <a:pt x="1255522" y="2794"/>
                  </a:lnTo>
                  <a:lnTo>
                    <a:pt x="1255515" y="6604"/>
                  </a:lnTo>
                  <a:lnTo>
                    <a:pt x="1254632" y="41021"/>
                  </a:lnTo>
                  <a:lnTo>
                    <a:pt x="1247648" y="109474"/>
                  </a:lnTo>
                  <a:lnTo>
                    <a:pt x="1234313" y="177165"/>
                  </a:lnTo>
                  <a:lnTo>
                    <a:pt x="1214881" y="243586"/>
                  </a:lnTo>
                  <a:lnTo>
                    <a:pt x="1189989" y="308229"/>
                  </a:lnTo>
                  <a:lnTo>
                    <a:pt x="1159764" y="370459"/>
                  </a:lnTo>
                  <a:lnTo>
                    <a:pt x="1124965" y="429641"/>
                  </a:lnTo>
                  <a:lnTo>
                    <a:pt x="1085850" y="485267"/>
                  </a:lnTo>
                  <a:lnTo>
                    <a:pt x="1043051" y="536829"/>
                  </a:lnTo>
                  <a:lnTo>
                    <a:pt x="996823" y="583946"/>
                  </a:lnTo>
                  <a:lnTo>
                    <a:pt x="947801" y="625856"/>
                  </a:lnTo>
                  <a:lnTo>
                    <a:pt x="896365" y="662051"/>
                  </a:lnTo>
                  <a:lnTo>
                    <a:pt x="843026" y="692150"/>
                  </a:lnTo>
                  <a:lnTo>
                    <a:pt x="788162" y="715264"/>
                  </a:lnTo>
                  <a:lnTo>
                    <a:pt x="732281" y="731266"/>
                  </a:lnTo>
                  <a:lnTo>
                    <a:pt x="675766" y="739521"/>
                  </a:lnTo>
                  <a:lnTo>
                    <a:pt x="618743" y="741680"/>
                  </a:lnTo>
                  <a:lnTo>
                    <a:pt x="589534" y="744982"/>
                  </a:lnTo>
                  <a:lnTo>
                    <a:pt x="531622" y="757427"/>
                  </a:lnTo>
                  <a:lnTo>
                    <a:pt x="474725" y="777621"/>
                  </a:lnTo>
                  <a:lnTo>
                    <a:pt x="419353" y="804926"/>
                  </a:lnTo>
                  <a:lnTo>
                    <a:pt x="365759" y="838835"/>
                  </a:lnTo>
                  <a:lnTo>
                    <a:pt x="314578" y="878713"/>
                  </a:lnTo>
                  <a:lnTo>
                    <a:pt x="266064" y="923925"/>
                  </a:lnTo>
                  <a:lnTo>
                    <a:pt x="220725" y="974217"/>
                  </a:lnTo>
                  <a:lnTo>
                    <a:pt x="179069" y="1028700"/>
                  </a:lnTo>
                  <a:lnTo>
                    <a:pt x="141604" y="1086993"/>
                  </a:lnTo>
                  <a:lnTo>
                    <a:pt x="108584" y="1148715"/>
                  </a:lnTo>
                  <a:lnTo>
                    <a:pt x="80517" y="1213104"/>
                  </a:lnTo>
                  <a:lnTo>
                    <a:pt x="58038" y="1279525"/>
                  </a:lnTo>
                  <a:lnTo>
                    <a:pt x="41275" y="1347851"/>
                  </a:lnTo>
                  <a:lnTo>
                    <a:pt x="32258" y="1410896"/>
                  </a:lnTo>
                  <a:lnTo>
                    <a:pt x="44917" y="1411614"/>
                  </a:lnTo>
                  <a:lnTo>
                    <a:pt x="47751" y="1384554"/>
                  </a:lnTo>
                  <a:lnTo>
                    <a:pt x="53720" y="1350645"/>
                  </a:lnTo>
                  <a:lnTo>
                    <a:pt x="70103" y="1283462"/>
                  </a:lnTo>
                  <a:lnTo>
                    <a:pt x="92328" y="1217930"/>
                  </a:lnTo>
                  <a:lnTo>
                    <a:pt x="119887" y="1154430"/>
                  </a:lnTo>
                  <a:lnTo>
                    <a:pt x="152400" y="1093597"/>
                  </a:lnTo>
                  <a:lnTo>
                    <a:pt x="189356" y="1036193"/>
                  </a:lnTo>
                  <a:lnTo>
                    <a:pt x="230377" y="982472"/>
                  </a:lnTo>
                  <a:lnTo>
                    <a:pt x="274827" y="933069"/>
                  </a:lnTo>
                  <a:lnTo>
                    <a:pt x="322579" y="888492"/>
                  </a:lnTo>
                  <a:lnTo>
                    <a:pt x="372871" y="849376"/>
                  </a:lnTo>
                  <a:lnTo>
                    <a:pt x="425195" y="816229"/>
                  </a:lnTo>
                  <a:lnTo>
                    <a:pt x="479297" y="789432"/>
                  </a:lnTo>
                  <a:lnTo>
                    <a:pt x="534797" y="769747"/>
                  </a:lnTo>
                  <a:lnTo>
                    <a:pt x="590930" y="757555"/>
                  </a:lnTo>
                  <a:lnTo>
                    <a:pt x="677163" y="752094"/>
                  </a:lnTo>
                  <a:lnTo>
                    <a:pt x="706247" y="748919"/>
                  </a:lnTo>
                  <a:lnTo>
                    <a:pt x="763653" y="736473"/>
                  </a:lnTo>
                  <a:lnTo>
                    <a:pt x="821054" y="716026"/>
                  </a:lnTo>
                  <a:lnTo>
                    <a:pt x="876426" y="688721"/>
                  </a:lnTo>
                  <a:lnTo>
                    <a:pt x="929893" y="654939"/>
                  </a:lnTo>
                  <a:lnTo>
                    <a:pt x="981201" y="615061"/>
                  </a:lnTo>
                  <a:lnTo>
                    <a:pt x="1029588" y="569722"/>
                  </a:lnTo>
                  <a:lnTo>
                    <a:pt x="1074801" y="519557"/>
                  </a:lnTo>
                  <a:lnTo>
                    <a:pt x="1116456" y="464947"/>
                  </a:lnTo>
                  <a:lnTo>
                    <a:pt x="1154049" y="406526"/>
                  </a:lnTo>
                  <a:lnTo>
                    <a:pt x="1186941" y="344932"/>
                  </a:lnTo>
                  <a:lnTo>
                    <a:pt x="1215009" y="280543"/>
                  </a:lnTo>
                  <a:lnTo>
                    <a:pt x="1237614" y="213995"/>
                  </a:lnTo>
                  <a:lnTo>
                    <a:pt x="1254252" y="145669"/>
                  </a:lnTo>
                  <a:lnTo>
                    <a:pt x="1264665" y="76326"/>
                  </a:lnTo>
                  <a:lnTo>
                    <a:pt x="1268094" y="6604"/>
                  </a:lnTo>
                  <a:lnTo>
                    <a:pt x="1268104" y="6350"/>
                  </a:lnTo>
                  <a:lnTo>
                    <a:pt x="1268222" y="3175"/>
                  </a:lnTo>
                  <a:lnTo>
                    <a:pt x="1265427" y="254"/>
                  </a:lnTo>
                  <a:lnTo>
                    <a:pt x="12584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919854" y="2748914"/>
              <a:ext cx="1480820" cy="2320290"/>
            </a:xfrm>
            <a:custGeom>
              <a:avLst/>
              <a:gdLst/>
              <a:ahLst/>
              <a:cxnLst/>
              <a:rect l="l" t="t" r="r" b="b"/>
              <a:pathLst>
                <a:path w="1480820" h="2320290">
                  <a:moveTo>
                    <a:pt x="246761" y="0"/>
                  </a:moveTo>
                  <a:lnTo>
                    <a:pt x="197033" y="5013"/>
                  </a:lnTo>
                  <a:lnTo>
                    <a:pt x="150715" y="19393"/>
                  </a:lnTo>
                  <a:lnTo>
                    <a:pt x="108799" y="42145"/>
                  </a:lnTo>
                  <a:lnTo>
                    <a:pt x="72278" y="72278"/>
                  </a:lnTo>
                  <a:lnTo>
                    <a:pt x="42145" y="108799"/>
                  </a:lnTo>
                  <a:lnTo>
                    <a:pt x="19393" y="150715"/>
                  </a:lnTo>
                  <a:lnTo>
                    <a:pt x="5013" y="197033"/>
                  </a:lnTo>
                  <a:lnTo>
                    <a:pt x="0" y="246760"/>
                  </a:lnTo>
                  <a:lnTo>
                    <a:pt x="0" y="2073528"/>
                  </a:lnTo>
                  <a:lnTo>
                    <a:pt x="5013" y="2123256"/>
                  </a:lnTo>
                  <a:lnTo>
                    <a:pt x="19393" y="2169574"/>
                  </a:lnTo>
                  <a:lnTo>
                    <a:pt x="42145" y="2211490"/>
                  </a:lnTo>
                  <a:lnTo>
                    <a:pt x="72278" y="2248011"/>
                  </a:lnTo>
                  <a:lnTo>
                    <a:pt x="108799" y="2278144"/>
                  </a:lnTo>
                  <a:lnTo>
                    <a:pt x="150715" y="2300896"/>
                  </a:lnTo>
                  <a:lnTo>
                    <a:pt x="197033" y="2315276"/>
                  </a:lnTo>
                  <a:lnTo>
                    <a:pt x="246761" y="2320289"/>
                  </a:lnTo>
                  <a:lnTo>
                    <a:pt x="1234059" y="2320289"/>
                  </a:lnTo>
                  <a:lnTo>
                    <a:pt x="1283786" y="2315276"/>
                  </a:lnTo>
                  <a:lnTo>
                    <a:pt x="1330104" y="2300896"/>
                  </a:lnTo>
                  <a:lnTo>
                    <a:pt x="1372020" y="2278144"/>
                  </a:lnTo>
                  <a:lnTo>
                    <a:pt x="1408541" y="2248011"/>
                  </a:lnTo>
                  <a:lnTo>
                    <a:pt x="1438674" y="2211490"/>
                  </a:lnTo>
                  <a:lnTo>
                    <a:pt x="1461426" y="2169574"/>
                  </a:lnTo>
                  <a:lnTo>
                    <a:pt x="1475806" y="2123256"/>
                  </a:lnTo>
                  <a:lnTo>
                    <a:pt x="1480820" y="2073528"/>
                  </a:lnTo>
                  <a:lnTo>
                    <a:pt x="1480820" y="246760"/>
                  </a:lnTo>
                  <a:lnTo>
                    <a:pt x="1475806" y="197033"/>
                  </a:lnTo>
                  <a:lnTo>
                    <a:pt x="1461426" y="150715"/>
                  </a:lnTo>
                  <a:lnTo>
                    <a:pt x="1438674" y="108799"/>
                  </a:lnTo>
                  <a:lnTo>
                    <a:pt x="1408541" y="72278"/>
                  </a:lnTo>
                  <a:lnTo>
                    <a:pt x="1372020" y="42145"/>
                  </a:lnTo>
                  <a:lnTo>
                    <a:pt x="1330104" y="19393"/>
                  </a:lnTo>
                  <a:lnTo>
                    <a:pt x="1283786" y="5013"/>
                  </a:lnTo>
                  <a:lnTo>
                    <a:pt x="1234059" y="0"/>
                  </a:lnTo>
                  <a:lnTo>
                    <a:pt x="246761" y="0"/>
                  </a:lnTo>
                  <a:close/>
                </a:path>
              </a:pathLst>
            </a:custGeom>
            <a:ln w="28575">
              <a:solidFill>
                <a:srgbClr val="92D05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64203" y="3663568"/>
              <a:ext cx="955675" cy="304165"/>
            </a:xfrm>
            <a:custGeom>
              <a:avLst/>
              <a:gdLst/>
              <a:ahLst/>
              <a:cxnLst/>
              <a:rect l="l" t="t" r="r" b="b"/>
              <a:pathLst>
                <a:path w="955675" h="304164">
                  <a:moveTo>
                    <a:pt x="879324" y="227456"/>
                  </a:moveTo>
                  <a:lnTo>
                    <a:pt x="878816" y="303656"/>
                  </a:lnTo>
                  <a:lnTo>
                    <a:pt x="943348" y="272033"/>
                  </a:lnTo>
                  <a:lnTo>
                    <a:pt x="895199" y="272033"/>
                  </a:lnTo>
                  <a:lnTo>
                    <a:pt x="898120" y="269239"/>
                  </a:lnTo>
                  <a:lnTo>
                    <a:pt x="898120" y="262254"/>
                  </a:lnTo>
                  <a:lnTo>
                    <a:pt x="895326" y="259333"/>
                  </a:lnTo>
                  <a:lnTo>
                    <a:pt x="941824" y="259333"/>
                  </a:lnTo>
                  <a:lnTo>
                    <a:pt x="879324" y="227456"/>
                  </a:lnTo>
                  <a:close/>
                </a:path>
                <a:path w="955675" h="304164">
                  <a:moveTo>
                    <a:pt x="56999" y="0"/>
                  </a:moveTo>
                  <a:lnTo>
                    <a:pt x="53570" y="507"/>
                  </a:lnTo>
                  <a:lnTo>
                    <a:pt x="48490" y="1396"/>
                  </a:lnTo>
                  <a:lnTo>
                    <a:pt x="47982" y="1524"/>
                  </a:lnTo>
                  <a:lnTo>
                    <a:pt x="47347" y="1904"/>
                  </a:lnTo>
                  <a:lnTo>
                    <a:pt x="42521" y="4190"/>
                  </a:lnTo>
                  <a:lnTo>
                    <a:pt x="42140" y="4444"/>
                  </a:lnTo>
                  <a:lnTo>
                    <a:pt x="41886" y="4699"/>
                  </a:lnTo>
                  <a:lnTo>
                    <a:pt x="37314" y="8127"/>
                  </a:lnTo>
                  <a:lnTo>
                    <a:pt x="15597" y="44957"/>
                  </a:lnTo>
                  <a:lnTo>
                    <a:pt x="4294" y="87502"/>
                  </a:lnTo>
                  <a:lnTo>
                    <a:pt x="0" y="135889"/>
                  </a:lnTo>
                  <a:lnTo>
                    <a:pt x="40" y="136905"/>
                  </a:lnTo>
                  <a:lnTo>
                    <a:pt x="294" y="138937"/>
                  </a:lnTo>
                  <a:lnTo>
                    <a:pt x="373" y="139572"/>
                  </a:lnTo>
                  <a:lnTo>
                    <a:pt x="484" y="140462"/>
                  </a:lnTo>
                  <a:lnTo>
                    <a:pt x="611" y="141224"/>
                  </a:lnTo>
                  <a:lnTo>
                    <a:pt x="738" y="141604"/>
                  </a:lnTo>
                  <a:lnTo>
                    <a:pt x="1627" y="144652"/>
                  </a:lnTo>
                  <a:lnTo>
                    <a:pt x="1881" y="145414"/>
                  </a:lnTo>
                  <a:lnTo>
                    <a:pt x="2135" y="145795"/>
                  </a:lnTo>
                  <a:lnTo>
                    <a:pt x="3913" y="148843"/>
                  </a:lnTo>
                  <a:lnTo>
                    <a:pt x="4040" y="149097"/>
                  </a:lnTo>
                  <a:lnTo>
                    <a:pt x="4167" y="149478"/>
                  </a:lnTo>
                  <a:lnTo>
                    <a:pt x="4522" y="149859"/>
                  </a:lnTo>
                  <a:lnTo>
                    <a:pt x="36838" y="172592"/>
                  </a:lnTo>
                  <a:lnTo>
                    <a:pt x="85955" y="190372"/>
                  </a:lnTo>
                  <a:lnTo>
                    <a:pt x="129389" y="201675"/>
                  </a:lnTo>
                  <a:lnTo>
                    <a:pt x="180316" y="212470"/>
                  </a:lnTo>
                  <a:lnTo>
                    <a:pt x="238101" y="222630"/>
                  </a:lnTo>
                  <a:lnTo>
                    <a:pt x="303082" y="232282"/>
                  </a:lnTo>
                  <a:lnTo>
                    <a:pt x="408154" y="244982"/>
                  </a:lnTo>
                  <a:lnTo>
                    <a:pt x="484735" y="252349"/>
                  </a:lnTo>
                  <a:lnTo>
                    <a:pt x="565126" y="258825"/>
                  </a:lnTo>
                  <a:lnTo>
                    <a:pt x="648565" y="264032"/>
                  </a:lnTo>
                  <a:lnTo>
                    <a:pt x="778105" y="269747"/>
                  </a:lnTo>
                  <a:lnTo>
                    <a:pt x="866370" y="271779"/>
                  </a:lnTo>
                  <a:lnTo>
                    <a:pt x="891643" y="272033"/>
                  </a:lnTo>
                  <a:lnTo>
                    <a:pt x="879027" y="272033"/>
                  </a:lnTo>
                  <a:lnTo>
                    <a:pt x="879112" y="259333"/>
                  </a:lnTo>
                  <a:lnTo>
                    <a:pt x="871801" y="259333"/>
                  </a:lnTo>
                  <a:lnTo>
                    <a:pt x="778613" y="257047"/>
                  </a:lnTo>
                  <a:lnTo>
                    <a:pt x="649327" y="251332"/>
                  </a:lnTo>
                  <a:lnTo>
                    <a:pt x="607290" y="248919"/>
                  </a:lnTo>
                  <a:lnTo>
                    <a:pt x="566015" y="246125"/>
                  </a:lnTo>
                  <a:lnTo>
                    <a:pt x="486005" y="239649"/>
                  </a:lnTo>
                  <a:lnTo>
                    <a:pt x="409551" y="232282"/>
                  </a:lnTo>
                  <a:lnTo>
                    <a:pt x="337796" y="224027"/>
                  </a:lnTo>
                  <a:lnTo>
                    <a:pt x="271248" y="214883"/>
                  </a:lnTo>
                  <a:lnTo>
                    <a:pt x="210669" y="205104"/>
                  </a:lnTo>
                  <a:lnTo>
                    <a:pt x="156694" y="194690"/>
                  </a:lnTo>
                  <a:lnTo>
                    <a:pt x="110085" y="183895"/>
                  </a:lnTo>
                  <a:lnTo>
                    <a:pt x="71604" y="172592"/>
                  </a:lnTo>
                  <a:lnTo>
                    <a:pt x="36298" y="158241"/>
                  </a:lnTo>
                  <a:lnTo>
                    <a:pt x="13925" y="140842"/>
                  </a:lnTo>
                  <a:lnTo>
                    <a:pt x="13692" y="140842"/>
                  </a:lnTo>
                  <a:lnTo>
                    <a:pt x="13581" y="140462"/>
                  </a:lnTo>
                  <a:lnTo>
                    <a:pt x="13373" y="140044"/>
                  </a:lnTo>
                  <a:lnTo>
                    <a:pt x="13184" y="139572"/>
                  </a:lnTo>
                  <a:lnTo>
                    <a:pt x="13322" y="139572"/>
                  </a:lnTo>
                  <a:lnTo>
                    <a:pt x="13136" y="138937"/>
                  </a:lnTo>
                  <a:lnTo>
                    <a:pt x="12914" y="137794"/>
                  </a:lnTo>
                  <a:lnTo>
                    <a:pt x="12803" y="136905"/>
                  </a:lnTo>
                  <a:lnTo>
                    <a:pt x="12676" y="135889"/>
                  </a:lnTo>
                  <a:lnTo>
                    <a:pt x="13692" y="113283"/>
                  </a:lnTo>
                  <a:lnTo>
                    <a:pt x="21439" y="68706"/>
                  </a:lnTo>
                  <a:lnTo>
                    <a:pt x="37949" y="27558"/>
                  </a:lnTo>
                  <a:lnTo>
                    <a:pt x="45268" y="18160"/>
                  </a:lnTo>
                  <a:lnTo>
                    <a:pt x="45061" y="18160"/>
                  </a:lnTo>
                  <a:lnTo>
                    <a:pt x="45730" y="17644"/>
                  </a:lnTo>
                  <a:lnTo>
                    <a:pt x="45950" y="17399"/>
                  </a:lnTo>
                  <a:lnTo>
                    <a:pt x="48518" y="15493"/>
                  </a:lnTo>
                  <a:lnTo>
                    <a:pt x="49506" y="14731"/>
                  </a:lnTo>
                  <a:lnTo>
                    <a:pt x="49972" y="14731"/>
                  </a:lnTo>
                  <a:lnTo>
                    <a:pt x="51700" y="13842"/>
                  </a:lnTo>
                  <a:lnTo>
                    <a:pt x="51284" y="13842"/>
                  </a:lnTo>
                  <a:lnTo>
                    <a:pt x="52935" y="13207"/>
                  </a:lnTo>
                  <a:lnTo>
                    <a:pt x="55043" y="13207"/>
                  </a:lnTo>
                  <a:lnTo>
                    <a:pt x="59158" y="12445"/>
                  </a:lnTo>
                  <a:lnTo>
                    <a:pt x="61444" y="9143"/>
                  </a:lnTo>
                  <a:lnTo>
                    <a:pt x="60936" y="5714"/>
                  </a:lnTo>
                  <a:lnTo>
                    <a:pt x="60301" y="2285"/>
                  </a:lnTo>
                  <a:lnTo>
                    <a:pt x="56999" y="0"/>
                  </a:lnTo>
                  <a:close/>
                </a:path>
                <a:path w="955675" h="304164">
                  <a:moveTo>
                    <a:pt x="941824" y="259333"/>
                  </a:moveTo>
                  <a:lnTo>
                    <a:pt x="895326" y="259333"/>
                  </a:lnTo>
                  <a:lnTo>
                    <a:pt x="898120" y="262254"/>
                  </a:lnTo>
                  <a:lnTo>
                    <a:pt x="898120" y="269239"/>
                  </a:lnTo>
                  <a:lnTo>
                    <a:pt x="895199" y="272033"/>
                  </a:lnTo>
                  <a:lnTo>
                    <a:pt x="943348" y="272033"/>
                  </a:lnTo>
                  <a:lnTo>
                    <a:pt x="955270" y="266191"/>
                  </a:lnTo>
                  <a:lnTo>
                    <a:pt x="941824" y="259333"/>
                  </a:lnTo>
                  <a:close/>
                </a:path>
                <a:path w="955675" h="304164">
                  <a:moveTo>
                    <a:pt x="13459" y="140044"/>
                  </a:moveTo>
                  <a:lnTo>
                    <a:pt x="13540" y="140462"/>
                  </a:lnTo>
                  <a:lnTo>
                    <a:pt x="13692" y="140842"/>
                  </a:lnTo>
                  <a:lnTo>
                    <a:pt x="13925" y="140842"/>
                  </a:lnTo>
                  <a:lnTo>
                    <a:pt x="13459" y="140044"/>
                  </a:lnTo>
                  <a:close/>
                </a:path>
                <a:path w="955675" h="304164">
                  <a:moveTo>
                    <a:pt x="13322" y="139572"/>
                  </a:moveTo>
                  <a:lnTo>
                    <a:pt x="13184" y="139572"/>
                  </a:lnTo>
                  <a:lnTo>
                    <a:pt x="13459" y="140044"/>
                  </a:lnTo>
                  <a:lnTo>
                    <a:pt x="13322" y="139572"/>
                  </a:lnTo>
                  <a:close/>
                </a:path>
                <a:path w="955675" h="304164">
                  <a:moveTo>
                    <a:pt x="45730" y="17644"/>
                  </a:moveTo>
                  <a:lnTo>
                    <a:pt x="45061" y="18160"/>
                  </a:lnTo>
                  <a:lnTo>
                    <a:pt x="45268" y="18160"/>
                  </a:lnTo>
                  <a:lnTo>
                    <a:pt x="45730" y="17644"/>
                  </a:lnTo>
                  <a:close/>
                </a:path>
                <a:path w="955675" h="304164">
                  <a:moveTo>
                    <a:pt x="49972" y="14731"/>
                  </a:moveTo>
                  <a:lnTo>
                    <a:pt x="49506" y="14731"/>
                  </a:lnTo>
                  <a:lnTo>
                    <a:pt x="48518" y="15493"/>
                  </a:lnTo>
                  <a:lnTo>
                    <a:pt x="49972" y="14731"/>
                  </a:lnTo>
                  <a:close/>
                </a:path>
                <a:path w="955675" h="304164">
                  <a:moveTo>
                    <a:pt x="52935" y="13207"/>
                  </a:moveTo>
                  <a:lnTo>
                    <a:pt x="51284" y="13842"/>
                  </a:lnTo>
                  <a:lnTo>
                    <a:pt x="51700" y="13842"/>
                  </a:lnTo>
                  <a:lnTo>
                    <a:pt x="52935" y="13207"/>
                  </a:lnTo>
                  <a:close/>
                </a:path>
                <a:path w="955675" h="304164">
                  <a:moveTo>
                    <a:pt x="54988" y="13207"/>
                  </a:moveTo>
                  <a:lnTo>
                    <a:pt x="52935" y="13207"/>
                  </a:lnTo>
                  <a:lnTo>
                    <a:pt x="51700" y="13842"/>
                  </a:lnTo>
                  <a:lnTo>
                    <a:pt x="51284" y="13842"/>
                  </a:lnTo>
                  <a:lnTo>
                    <a:pt x="54988" y="132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467984" y="3491229"/>
              <a:ext cx="1180465" cy="1085850"/>
            </a:xfrm>
            <a:custGeom>
              <a:avLst/>
              <a:gdLst/>
              <a:ahLst/>
              <a:cxnLst/>
              <a:rect l="l" t="t" r="r" b="b"/>
              <a:pathLst>
                <a:path w="1180465" h="1085850">
                  <a:moveTo>
                    <a:pt x="1180464" y="0"/>
                  </a:moveTo>
                  <a:lnTo>
                    <a:pt x="0" y="0"/>
                  </a:lnTo>
                  <a:lnTo>
                    <a:pt x="0" y="1085850"/>
                  </a:lnTo>
                  <a:lnTo>
                    <a:pt x="1180464" y="1085850"/>
                  </a:lnTo>
                  <a:lnTo>
                    <a:pt x="1180464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55284" y="3465829"/>
              <a:ext cx="1180464" cy="1085850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5455284" y="3465829"/>
              <a:ext cx="1180465" cy="1085850"/>
            </a:xfrm>
            <a:custGeom>
              <a:avLst/>
              <a:gdLst/>
              <a:ahLst/>
              <a:cxnLst/>
              <a:rect l="l" t="t" r="r" b="b"/>
              <a:pathLst>
                <a:path w="1180465" h="1085850">
                  <a:moveTo>
                    <a:pt x="0" y="1085850"/>
                  </a:moveTo>
                  <a:lnTo>
                    <a:pt x="1180464" y="1085850"/>
                  </a:lnTo>
                  <a:lnTo>
                    <a:pt x="1180464" y="0"/>
                  </a:lnTo>
                  <a:lnTo>
                    <a:pt x="0" y="0"/>
                  </a:lnTo>
                  <a:lnTo>
                    <a:pt x="0" y="1085850"/>
                  </a:lnTo>
                  <a:close/>
                </a:path>
              </a:pathLst>
            </a:custGeom>
            <a:ln w="12700">
              <a:solidFill>
                <a:srgbClr val="C2D59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247952" y="5596508"/>
            <a:ext cx="5460365" cy="1149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11-</a:t>
            </a:r>
            <a:r>
              <a:rPr dirty="0" sz="1100">
                <a:latin typeface="Microsoft Sans Serif"/>
                <a:cs typeface="Microsoft Sans Serif"/>
              </a:rPr>
              <a:t>288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98 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correr 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rutina </a:t>
            </a:r>
            <a:r>
              <a:rPr dirty="0" sz="1100" spc="-10">
                <a:latin typeface="Microsoft Sans Serif"/>
                <a:cs typeface="Microsoft Sans Serif"/>
              </a:rPr>
              <a:t>SATURA.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SATURA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saturación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datos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excitación;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HISTERSYS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toma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antepenúltimo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histéresis,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material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acero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bajo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carbono ARMCO.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54726" y="3532758"/>
            <a:ext cx="999490" cy="83883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R="5080">
              <a:lnSpc>
                <a:spcPct val="96100"/>
              </a:lnSpc>
              <a:spcBef>
                <a:spcPts val="155"/>
              </a:spcBef>
              <a:tabLst>
                <a:tab pos="798195" algn="l"/>
              </a:tabLst>
            </a:pPr>
            <a:r>
              <a:rPr dirty="0" sz="1100" spc="-10">
                <a:latin typeface="Microsoft Sans Serif"/>
                <a:cs typeface="Microsoft Sans Serif"/>
              </a:rPr>
              <a:t>Datos</a:t>
            </a:r>
            <a:r>
              <a:rPr dirty="0" sz="1100">
                <a:latin typeface="Microsoft Sans Serif"/>
                <a:cs typeface="Microsoft Sans Serif"/>
              </a:rPr>
              <a:t>	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54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*.PCH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355">
                <a:latin typeface="Microsoft Sans Serif"/>
                <a:cs typeface="Microsoft Sans Serif"/>
              </a:rPr>
              <a:t>  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correr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rutina SATURA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141345" y="1570354"/>
            <a:ext cx="831850" cy="501015"/>
            <a:chOff x="3141345" y="1570354"/>
            <a:chExt cx="831850" cy="501015"/>
          </a:xfrm>
        </p:grpSpPr>
        <p:sp>
          <p:nvSpPr>
            <p:cNvPr id="17" name="object 17" descr=""/>
            <p:cNvSpPr/>
            <p:nvPr/>
          </p:nvSpPr>
          <p:spPr>
            <a:xfrm>
              <a:off x="3154045" y="1595754"/>
              <a:ext cx="819150" cy="475615"/>
            </a:xfrm>
            <a:custGeom>
              <a:avLst/>
              <a:gdLst/>
              <a:ahLst/>
              <a:cxnLst/>
              <a:rect l="l" t="t" r="r" b="b"/>
              <a:pathLst>
                <a:path w="819150" h="475614">
                  <a:moveTo>
                    <a:pt x="819150" y="0"/>
                  </a:moveTo>
                  <a:lnTo>
                    <a:pt x="0" y="0"/>
                  </a:lnTo>
                  <a:lnTo>
                    <a:pt x="0" y="475615"/>
                  </a:lnTo>
                  <a:lnTo>
                    <a:pt x="819150" y="475615"/>
                  </a:lnTo>
                  <a:lnTo>
                    <a:pt x="819150" y="0"/>
                  </a:lnTo>
                  <a:close/>
                </a:path>
              </a:pathLst>
            </a:custGeom>
            <a:solidFill>
              <a:srgbClr val="612322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41345" y="1570354"/>
              <a:ext cx="819150" cy="475615"/>
            </a:xfrm>
            <a:prstGeom prst="rect">
              <a:avLst/>
            </a:prstGeom>
          </p:spPr>
        </p:pic>
      </p:grpSp>
      <p:sp>
        <p:nvSpPr>
          <p:cNvPr id="19" name="object 19" descr=""/>
          <p:cNvSpPr txBox="1"/>
          <p:nvPr/>
        </p:nvSpPr>
        <p:spPr>
          <a:xfrm>
            <a:off x="3141345" y="1570354"/>
            <a:ext cx="819150" cy="475615"/>
          </a:xfrm>
          <a:prstGeom prst="rect">
            <a:avLst/>
          </a:prstGeom>
          <a:ln w="12700">
            <a:solidFill>
              <a:srgbClr val="D99493"/>
            </a:solidFill>
          </a:ln>
        </p:spPr>
        <p:txBody>
          <a:bodyPr wrap="square" lIns="0" tIns="92710" rIns="0" bIns="0" rtlCol="0" vert="horz">
            <a:spAutoFit/>
          </a:bodyPr>
          <a:lstStyle/>
          <a:p>
            <a:pPr marL="97790" marR="255904">
              <a:lnSpc>
                <a:spcPts val="1260"/>
              </a:lnSpc>
              <a:spcBef>
                <a:spcPts val="730"/>
              </a:spcBef>
            </a:pPr>
            <a:r>
              <a:rPr dirty="0" sz="1100" spc="-10">
                <a:latin typeface="Microsoft Sans Serif"/>
                <a:cs typeface="Microsoft Sans Serif"/>
              </a:rPr>
              <a:t>Modelo </a:t>
            </a:r>
            <a:r>
              <a:rPr dirty="0" sz="1100" spc="-25">
                <a:latin typeface="Microsoft Sans Serif"/>
                <a:cs typeface="Microsoft Sans Serif"/>
              </a:rPr>
              <a:t>98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127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68178" y="3772665"/>
            <a:ext cx="67089" cy="182936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43903" y="3772665"/>
            <a:ext cx="157165" cy="182936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7871307"/>
            <a:ext cx="5461000" cy="66103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74866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sometido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92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(resistencia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lineal)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tipo: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323464" y="5474970"/>
            <a:ext cx="3090545" cy="2298700"/>
            <a:chOff x="2323464" y="5474970"/>
            <a:chExt cx="3090545" cy="2298700"/>
          </a:xfrm>
        </p:grpSpPr>
        <p:sp>
          <p:nvSpPr>
            <p:cNvPr id="10" name="object 10" descr=""/>
            <p:cNvSpPr/>
            <p:nvPr/>
          </p:nvSpPr>
          <p:spPr>
            <a:xfrm>
              <a:off x="2323465" y="5474969"/>
              <a:ext cx="3090545" cy="2298700"/>
            </a:xfrm>
            <a:custGeom>
              <a:avLst/>
              <a:gdLst/>
              <a:ahLst/>
              <a:cxnLst/>
              <a:rect l="l" t="t" r="r" b="b"/>
              <a:pathLst>
                <a:path w="3090545" h="2298700">
                  <a:moveTo>
                    <a:pt x="3090545" y="2169795"/>
                  </a:moveTo>
                  <a:lnTo>
                    <a:pt x="3077845" y="2163445"/>
                  </a:lnTo>
                  <a:lnTo>
                    <a:pt x="3014345" y="2131695"/>
                  </a:lnTo>
                  <a:lnTo>
                    <a:pt x="3014345" y="2163445"/>
                  </a:lnTo>
                  <a:lnTo>
                    <a:pt x="224180" y="2163445"/>
                  </a:lnTo>
                  <a:lnTo>
                    <a:pt x="224777" y="76200"/>
                  </a:lnTo>
                  <a:lnTo>
                    <a:pt x="256540" y="76200"/>
                  </a:lnTo>
                  <a:lnTo>
                    <a:pt x="247015" y="57150"/>
                  </a:lnTo>
                  <a:lnTo>
                    <a:pt x="218440" y="0"/>
                  </a:lnTo>
                  <a:lnTo>
                    <a:pt x="180340" y="76200"/>
                  </a:lnTo>
                  <a:lnTo>
                    <a:pt x="212077" y="76200"/>
                  </a:lnTo>
                  <a:lnTo>
                    <a:pt x="211480" y="2163445"/>
                  </a:lnTo>
                  <a:lnTo>
                    <a:pt x="2794" y="2163445"/>
                  </a:lnTo>
                  <a:lnTo>
                    <a:pt x="0" y="2166239"/>
                  </a:lnTo>
                  <a:lnTo>
                    <a:pt x="0" y="2173351"/>
                  </a:lnTo>
                  <a:lnTo>
                    <a:pt x="2794" y="2176145"/>
                  </a:lnTo>
                  <a:lnTo>
                    <a:pt x="211480" y="2176145"/>
                  </a:lnTo>
                  <a:lnTo>
                    <a:pt x="211455" y="2292350"/>
                  </a:lnTo>
                  <a:lnTo>
                    <a:pt x="211455" y="2295906"/>
                  </a:lnTo>
                  <a:lnTo>
                    <a:pt x="214249" y="2298700"/>
                  </a:lnTo>
                  <a:lnTo>
                    <a:pt x="221361" y="2298700"/>
                  </a:lnTo>
                  <a:lnTo>
                    <a:pt x="224155" y="2295906"/>
                  </a:lnTo>
                  <a:lnTo>
                    <a:pt x="224180" y="2176145"/>
                  </a:lnTo>
                  <a:lnTo>
                    <a:pt x="3014345" y="2176145"/>
                  </a:lnTo>
                  <a:lnTo>
                    <a:pt x="3014345" y="2207895"/>
                  </a:lnTo>
                  <a:lnTo>
                    <a:pt x="3077845" y="2176145"/>
                  </a:lnTo>
                  <a:lnTo>
                    <a:pt x="3090545" y="2169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329814" y="6805930"/>
              <a:ext cx="2818130" cy="6350"/>
            </a:xfrm>
            <a:custGeom>
              <a:avLst/>
              <a:gdLst/>
              <a:ahLst/>
              <a:cxnLst/>
              <a:rect l="l" t="t" r="r" b="b"/>
              <a:pathLst>
                <a:path w="2818129" h="6350">
                  <a:moveTo>
                    <a:pt x="0" y="6350"/>
                  </a:moveTo>
                  <a:lnTo>
                    <a:pt x="2818130" y="0"/>
                  </a:lnTo>
                </a:path>
              </a:pathLst>
            </a:custGeom>
            <a:ln w="12700">
              <a:solidFill>
                <a:srgbClr val="D9949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2284222" y="6635877"/>
            <a:ext cx="24257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Um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329814" y="6341745"/>
            <a:ext cx="2818130" cy="6985"/>
          </a:xfrm>
          <a:custGeom>
            <a:avLst/>
            <a:gdLst/>
            <a:ahLst/>
            <a:cxnLst/>
            <a:rect l="l" t="t" r="r" b="b"/>
            <a:pathLst>
              <a:path w="2818129" h="6985">
                <a:moveTo>
                  <a:pt x="0" y="0"/>
                </a:moveTo>
                <a:lnTo>
                  <a:pt x="2818130" y="6984"/>
                </a:lnTo>
              </a:path>
            </a:pathLst>
          </a:custGeom>
          <a:ln w="12700">
            <a:solidFill>
              <a:srgbClr val="B1A0C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264410" y="6171056"/>
            <a:ext cx="23495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CO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329814" y="5946139"/>
            <a:ext cx="2818130" cy="635"/>
          </a:xfrm>
          <a:custGeom>
            <a:avLst/>
            <a:gdLst/>
            <a:ahLst/>
            <a:cxnLst/>
            <a:rect l="l" t="t" r="r" b="b"/>
            <a:pathLst>
              <a:path w="2818129" h="635">
                <a:moveTo>
                  <a:pt x="0" y="0"/>
                </a:moveTo>
                <a:lnTo>
                  <a:pt x="2818130" y="635"/>
                </a:lnTo>
              </a:path>
            </a:pathLst>
          </a:custGeom>
          <a:ln w="12699">
            <a:solidFill>
              <a:srgbClr val="C2D59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171752" y="1476502"/>
            <a:ext cx="5614035" cy="4491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3820">
              <a:lnSpc>
                <a:spcPts val="2120"/>
              </a:lnSpc>
              <a:spcBef>
                <a:spcPts val="100"/>
              </a:spcBef>
              <a:tabLst>
                <a:tab pos="3594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12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55" b="1">
                <a:solidFill>
                  <a:srgbClr val="336699"/>
                </a:solidFill>
                <a:latin typeface="Arial"/>
                <a:cs typeface="Arial"/>
              </a:rPr>
              <a:t>MODELOS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50" b="1">
                <a:solidFill>
                  <a:srgbClr val="336699"/>
                </a:solidFill>
                <a:latin typeface="Arial"/>
                <a:cs typeface="Arial"/>
              </a:rPr>
              <a:t>DESCARGADORES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SOBRE</a:t>
            </a:r>
            <a:r>
              <a:rPr dirty="0" sz="18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20" b="1">
                <a:solidFill>
                  <a:srgbClr val="336699"/>
                </a:solidFill>
                <a:latin typeface="Arial"/>
                <a:cs typeface="Arial"/>
              </a:rPr>
              <a:t>TENSION</a:t>
            </a:r>
            <a:endParaRPr sz="1800">
              <a:latin typeface="Arial"/>
              <a:cs typeface="Arial"/>
            </a:endParaRPr>
          </a:p>
          <a:p>
            <a:pPr algn="r" marR="81915">
              <a:lnSpc>
                <a:spcPts val="2120"/>
              </a:lnSpc>
            </a:pP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(“PARARRAYOS”)</a:t>
            </a:r>
            <a:endParaRPr sz="18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1710"/>
              </a:spcBef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12.1</a:t>
            </a:r>
            <a:r>
              <a:rPr dirty="0" sz="1600" spc="36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Uso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básico</a:t>
            </a:r>
            <a:endParaRPr sz="1600">
              <a:latin typeface="Arial"/>
              <a:cs typeface="Arial"/>
            </a:endParaRPr>
          </a:p>
          <a:p>
            <a:pPr algn="just" marL="88900" marR="81280">
              <a:lnSpc>
                <a:spcPct val="9600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diseñados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concebidos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sobretensiones </a:t>
            </a:r>
            <a:r>
              <a:rPr dirty="0" sz="1100">
                <a:latin typeface="Microsoft Sans Serif"/>
                <a:cs typeface="Microsoft Sans Serif"/>
              </a:rPr>
              <a:t>atmosféricas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maniobra;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frecuencia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industrial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protecciones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sobretensión.</a:t>
            </a:r>
            <a:endParaRPr sz="1100">
              <a:latin typeface="Microsoft Sans Serif"/>
              <a:cs typeface="Microsoft Sans Serif"/>
            </a:endParaRPr>
          </a:p>
          <a:p>
            <a:pPr algn="just" marL="88900" marR="82550">
              <a:lnSpc>
                <a:spcPct val="9580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3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permanentemente,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éste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explotar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superar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capacidad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energía;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típicamente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puede </a:t>
            </a:r>
            <a:r>
              <a:rPr dirty="0" sz="1100">
                <a:latin typeface="Microsoft Sans Serif"/>
                <a:cs typeface="Microsoft Sans Serif"/>
              </a:rPr>
              <a:t>soportar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(MCOV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COV-</a:t>
            </a:r>
            <a:r>
              <a:rPr dirty="0" sz="1100">
                <a:latin typeface="Microsoft Sans Serif"/>
                <a:cs typeface="Microsoft Sans Serif"/>
              </a:rPr>
              <a:t>Continuos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Over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Voltage)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10%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encima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sistema.</a:t>
            </a:r>
            <a:endParaRPr sz="11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65"/>
              </a:spcBef>
              <a:tabLst>
                <a:tab pos="467995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COV</a:t>
            </a:r>
            <a:r>
              <a:rPr dirty="0" sz="1150" i="1">
                <a:latin typeface="Times New Roman"/>
                <a:cs typeface="Times New Roman"/>
              </a:rPr>
              <a:t>	U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baseline="-25641" sz="975" spc="97">
                <a:latin typeface="Times New Roman"/>
                <a:cs typeface="Times New Roman"/>
              </a:rPr>
              <a:t>max</a:t>
            </a:r>
            <a:r>
              <a:rPr dirty="0" baseline="-25641" sz="975" spc="644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1,1</a:t>
            </a:r>
            <a:endParaRPr sz="1150">
              <a:latin typeface="Times New Roman"/>
              <a:cs typeface="Times New Roman"/>
            </a:endParaRPr>
          </a:p>
          <a:p>
            <a:pPr algn="just" marL="88900" marR="82550">
              <a:lnSpc>
                <a:spcPts val="1260"/>
              </a:lnSpc>
              <a:spcBef>
                <a:spcPts val="700"/>
              </a:spcBef>
            </a:pP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encima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COV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capacidad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limitada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capacidad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energía,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nominal</a:t>
            </a:r>
            <a:r>
              <a:rPr dirty="0" sz="1100" spc="16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escoger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superior</a:t>
            </a:r>
            <a:r>
              <a:rPr dirty="0" sz="1100" spc="17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65">
                <a:latin typeface="Microsoft Sans Serif"/>
                <a:cs typeface="Microsoft Sans Serif"/>
              </a:rPr>
              <a:t> 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temporales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determinado.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88900" marR="82550">
              <a:lnSpc>
                <a:spcPct val="96100"/>
              </a:lnSpc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generadas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fallas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monofásicas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dentro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las </a:t>
            </a:r>
            <a:r>
              <a:rPr dirty="0" sz="1100">
                <a:latin typeface="Microsoft Sans Serif"/>
                <a:cs typeface="Microsoft Sans Serif"/>
              </a:rPr>
              <a:t>sobretensiones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temporales,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produciendo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sanas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1,732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veces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nominal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caso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redes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neutro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situación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en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selección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descargadores.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8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956944">
              <a:lnSpc>
                <a:spcPct val="100000"/>
              </a:lnSpc>
              <a:spcBef>
                <a:spcPts val="5"/>
              </a:spcBef>
            </a:pPr>
            <a:r>
              <a:rPr dirty="0" sz="1100" spc="-10">
                <a:latin typeface="Microsoft Sans Serif"/>
                <a:cs typeface="Microsoft Sans Serif"/>
              </a:rPr>
              <a:t>Un_PR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450079" y="5946775"/>
            <a:ext cx="1823085" cy="859155"/>
            <a:chOff x="4450079" y="5946775"/>
            <a:chExt cx="1823085" cy="859155"/>
          </a:xfrm>
        </p:grpSpPr>
        <p:sp>
          <p:nvSpPr>
            <p:cNvPr id="18" name="object 18" descr=""/>
            <p:cNvSpPr/>
            <p:nvPr/>
          </p:nvSpPr>
          <p:spPr>
            <a:xfrm>
              <a:off x="4450080" y="5946774"/>
              <a:ext cx="86995" cy="859155"/>
            </a:xfrm>
            <a:custGeom>
              <a:avLst/>
              <a:gdLst/>
              <a:ahLst/>
              <a:cxnLst/>
              <a:rect l="l" t="t" r="r" b="b"/>
              <a:pathLst>
                <a:path w="86995" h="859154">
                  <a:moveTo>
                    <a:pt x="80010" y="318135"/>
                  </a:moveTo>
                  <a:lnTo>
                    <a:pt x="48298" y="318668"/>
                  </a:lnTo>
                  <a:lnTo>
                    <a:pt x="44411" y="76835"/>
                  </a:lnTo>
                  <a:lnTo>
                    <a:pt x="44399" y="76098"/>
                  </a:lnTo>
                  <a:lnTo>
                    <a:pt x="76200" y="75565"/>
                  </a:lnTo>
                  <a:lnTo>
                    <a:pt x="66598" y="57150"/>
                  </a:lnTo>
                  <a:lnTo>
                    <a:pt x="36830" y="0"/>
                  </a:lnTo>
                  <a:lnTo>
                    <a:pt x="0" y="76835"/>
                  </a:lnTo>
                  <a:lnTo>
                    <a:pt x="31699" y="76314"/>
                  </a:lnTo>
                  <a:lnTo>
                    <a:pt x="35585" y="318135"/>
                  </a:lnTo>
                  <a:lnTo>
                    <a:pt x="35598" y="318884"/>
                  </a:lnTo>
                  <a:lnTo>
                    <a:pt x="3810" y="319405"/>
                  </a:lnTo>
                  <a:lnTo>
                    <a:pt x="43180" y="394970"/>
                  </a:lnTo>
                  <a:lnTo>
                    <a:pt x="70573" y="337820"/>
                  </a:lnTo>
                  <a:lnTo>
                    <a:pt x="80010" y="318135"/>
                  </a:lnTo>
                  <a:close/>
                </a:path>
                <a:path w="86995" h="859154">
                  <a:moveTo>
                    <a:pt x="86614" y="782447"/>
                  </a:moveTo>
                  <a:lnTo>
                    <a:pt x="54813" y="782878"/>
                  </a:lnTo>
                  <a:lnTo>
                    <a:pt x="50596" y="478663"/>
                  </a:lnTo>
                  <a:lnTo>
                    <a:pt x="50584" y="478078"/>
                  </a:lnTo>
                  <a:lnTo>
                    <a:pt x="50419" y="465582"/>
                  </a:lnTo>
                  <a:lnTo>
                    <a:pt x="50584" y="477647"/>
                  </a:lnTo>
                  <a:lnTo>
                    <a:pt x="50584" y="478078"/>
                  </a:lnTo>
                  <a:lnTo>
                    <a:pt x="82296" y="477647"/>
                  </a:lnTo>
                  <a:lnTo>
                    <a:pt x="72707" y="459105"/>
                  </a:lnTo>
                  <a:lnTo>
                    <a:pt x="43180" y="401955"/>
                  </a:lnTo>
                  <a:lnTo>
                    <a:pt x="6096" y="478663"/>
                  </a:lnTo>
                  <a:lnTo>
                    <a:pt x="37884" y="478243"/>
                  </a:lnTo>
                  <a:lnTo>
                    <a:pt x="37719" y="465582"/>
                  </a:lnTo>
                  <a:lnTo>
                    <a:pt x="37884" y="477647"/>
                  </a:lnTo>
                  <a:lnTo>
                    <a:pt x="37884" y="478243"/>
                  </a:lnTo>
                  <a:lnTo>
                    <a:pt x="42100" y="782447"/>
                  </a:lnTo>
                  <a:lnTo>
                    <a:pt x="42113" y="783043"/>
                  </a:lnTo>
                  <a:lnTo>
                    <a:pt x="10414" y="783463"/>
                  </a:lnTo>
                  <a:lnTo>
                    <a:pt x="49530" y="859155"/>
                  </a:lnTo>
                  <a:lnTo>
                    <a:pt x="77152" y="802005"/>
                  </a:lnTo>
                  <a:lnTo>
                    <a:pt x="86614" y="7824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621529" y="6011544"/>
              <a:ext cx="1651635" cy="287020"/>
            </a:xfrm>
            <a:custGeom>
              <a:avLst/>
              <a:gdLst/>
              <a:ahLst/>
              <a:cxnLst/>
              <a:rect l="l" t="t" r="r" b="b"/>
              <a:pathLst>
                <a:path w="1651635" h="287020">
                  <a:moveTo>
                    <a:pt x="1651635" y="0"/>
                  </a:moveTo>
                  <a:lnTo>
                    <a:pt x="0" y="0"/>
                  </a:lnTo>
                  <a:lnTo>
                    <a:pt x="0" y="287020"/>
                  </a:lnTo>
                  <a:lnTo>
                    <a:pt x="1651635" y="287020"/>
                  </a:lnTo>
                  <a:lnTo>
                    <a:pt x="1651635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08829" y="5986144"/>
              <a:ext cx="1651635" cy="287020"/>
            </a:xfrm>
            <a:prstGeom prst="rect">
              <a:avLst/>
            </a:prstGeom>
          </p:spPr>
        </p:pic>
      </p:grpSp>
      <p:sp>
        <p:nvSpPr>
          <p:cNvPr id="21" name="object 21" descr=""/>
          <p:cNvSpPr txBox="1"/>
          <p:nvPr/>
        </p:nvSpPr>
        <p:spPr>
          <a:xfrm>
            <a:off x="4608829" y="5986145"/>
            <a:ext cx="1651635" cy="287020"/>
          </a:xfrm>
          <a:prstGeom prst="rect">
            <a:avLst/>
          </a:prstGeom>
          <a:ln w="12700">
            <a:solidFill>
              <a:srgbClr val="C2D59B"/>
            </a:solidFill>
          </a:ln>
        </p:spPr>
        <p:txBody>
          <a:bodyPr wrap="square" lIns="0" tIns="8064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Temporal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4608829" y="6417309"/>
            <a:ext cx="1763395" cy="332740"/>
            <a:chOff x="4608829" y="6417309"/>
            <a:chExt cx="1763395" cy="332740"/>
          </a:xfrm>
        </p:grpSpPr>
        <p:sp>
          <p:nvSpPr>
            <p:cNvPr id="23" name="object 23" descr=""/>
            <p:cNvSpPr/>
            <p:nvPr/>
          </p:nvSpPr>
          <p:spPr>
            <a:xfrm>
              <a:off x="4621529" y="6442709"/>
              <a:ext cx="1750695" cy="307340"/>
            </a:xfrm>
            <a:custGeom>
              <a:avLst/>
              <a:gdLst/>
              <a:ahLst/>
              <a:cxnLst/>
              <a:rect l="l" t="t" r="r" b="b"/>
              <a:pathLst>
                <a:path w="1750695" h="307340">
                  <a:moveTo>
                    <a:pt x="1750695" y="0"/>
                  </a:moveTo>
                  <a:lnTo>
                    <a:pt x="0" y="0"/>
                  </a:lnTo>
                  <a:lnTo>
                    <a:pt x="0" y="307339"/>
                  </a:lnTo>
                  <a:lnTo>
                    <a:pt x="1750695" y="307339"/>
                  </a:lnTo>
                  <a:lnTo>
                    <a:pt x="1750695" y="0"/>
                  </a:lnTo>
                  <a:close/>
                </a:path>
              </a:pathLst>
            </a:custGeom>
            <a:solidFill>
              <a:srgbClr val="233E5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08829" y="6417309"/>
              <a:ext cx="1750695" cy="307339"/>
            </a:xfrm>
            <a:prstGeom prst="rect">
              <a:avLst/>
            </a:prstGeom>
          </p:spPr>
        </p:pic>
      </p:grpSp>
      <p:sp>
        <p:nvSpPr>
          <p:cNvPr id="25" name="object 25" descr=""/>
          <p:cNvSpPr txBox="1"/>
          <p:nvPr/>
        </p:nvSpPr>
        <p:spPr>
          <a:xfrm>
            <a:off x="4608829" y="6417309"/>
            <a:ext cx="1750695" cy="307340"/>
          </a:xfrm>
          <a:prstGeom prst="rect">
            <a:avLst/>
          </a:prstGeom>
          <a:ln w="12700">
            <a:solidFill>
              <a:srgbClr val="94B3D6"/>
            </a:solidFill>
          </a:ln>
        </p:spPr>
        <p:txBody>
          <a:bodyPr wrap="square" lIns="0" tIns="8064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Industrial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128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7728051"/>
            <a:ext cx="5459095" cy="82105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1431290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3.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Coordinación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aislamiento.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resistencia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lineal,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al </a:t>
            </a:r>
            <a:r>
              <a:rPr dirty="0" sz="1100">
                <a:latin typeface="Microsoft Sans Serif"/>
                <a:cs typeface="Microsoft Sans Serif"/>
              </a:rPr>
              <a:t>recibir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pulso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demás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comportarse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como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circuito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abierto: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887854" y="4523104"/>
            <a:ext cx="4825365" cy="2554605"/>
            <a:chOff x="1887854" y="4523104"/>
            <a:chExt cx="4825365" cy="2554605"/>
          </a:xfrm>
        </p:grpSpPr>
        <p:sp>
          <p:nvSpPr>
            <p:cNvPr id="7" name="object 7" descr=""/>
            <p:cNvSpPr/>
            <p:nvPr/>
          </p:nvSpPr>
          <p:spPr>
            <a:xfrm>
              <a:off x="1887855" y="4811394"/>
              <a:ext cx="3759835" cy="2266315"/>
            </a:xfrm>
            <a:custGeom>
              <a:avLst/>
              <a:gdLst/>
              <a:ahLst/>
              <a:cxnLst/>
              <a:rect l="l" t="t" r="r" b="b"/>
              <a:pathLst>
                <a:path w="3759835" h="2266315">
                  <a:moveTo>
                    <a:pt x="3759835" y="2101215"/>
                  </a:moveTo>
                  <a:lnTo>
                    <a:pt x="3747135" y="2094865"/>
                  </a:lnTo>
                  <a:lnTo>
                    <a:pt x="3683635" y="2063115"/>
                  </a:lnTo>
                  <a:lnTo>
                    <a:pt x="3683635" y="2094865"/>
                  </a:lnTo>
                  <a:lnTo>
                    <a:pt x="148526" y="2094865"/>
                  </a:lnTo>
                  <a:lnTo>
                    <a:pt x="171170" y="76581"/>
                  </a:lnTo>
                  <a:lnTo>
                    <a:pt x="171170" y="76263"/>
                  </a:lnTo>
                  <a:lnTo>
                    <a:pt x="171272" y="67043"/>
                  </a:lnTo>
                  <a:lnTo>
                    <a:pt x="171183" y="75819"/>
                  </a:lnTo>
                  <a:lnTo>
                    <a:pt x="171170" y="76263"/>
                  </a:lnTo>
                  <a:lnTo>
                    <a:pt x="202946" y="76581"/>
                  </a:lnTo>
                  <a:lnTo>
                    <a:pt x="193497" y="57150"/>
                  </a:lnTo>
                  <a:lnTo>
                    <a:pt x="165735" y="0"/>
                  </a:lnTo>
                  <a:lnTo>
                    <a:pt x="126746" y="75819"/>
                  </a:lnTo>
                  <a:lnTo>
                    <a:pt x="158470" y="76136"/>
                  </a:lnTo>
                  <a:lnTo>
                    <a:pt x="158610" y="63627"/>
                  </a:lnTo>
                  <a:lnTo>
                    <a:pt x="158483" y="75819"/>
                  </a:lnTo>
                  <a:lnTo>
                    <a:pt x="158470" y="76136"/>
                  </a:lnTo>
                  <a:lnTo>
                    <a:pt x="135826" y="2094865"/>
                  </a:lnTo>
                  <a:lnTo>
                    <a:pt x="2794" y="2094865"/>
                  </a:lnTo>
                  <a:lnTo>
                    <a:pt x="0" y="2097659"/>
                  </a:lnTo>
                  <a:lnTo>
                    <a:pt x="0" y="2104771"/>
                  </a:lnTo>
                  <a:lnTo>
                    <a:pt x="2794" y="2107565"/>
                  </a:lnTo>
                  <a:lnTo>
                    <a:pt x="135686" y="2107565"/>
                  </a:lnTo>
                  <a:lnTo>
                    <a:pt x="133985" y="2259838"/>
                  </a:lnTo>
                  <a:lnTo>
                    <a:pt x="134099" y="2263521"/>
                  </a:lnTo>
                  <a:lnTo>
                    <a:pt x="136779" y="2266315"/>
                  </a:lnTo>
                  <a:lnTo>
                    <a:pt x="143764" y="2266315"/>
                  </a:lnTo>
                  <a:lnTo>
                    <a:pt x="146685" y="2263521"/>
                  </a:lnTo>
                  <a:lnTo>
                    <a:pt x="146685" y="2259838"/>
                  </a:lnTo>
                  <a:lnTo>
                    <a:pt x="148386" y="2107565"/>
                  </a:lnTo>
                  <a:lnTo>
                    <a:pt x="3683635" y="2107565"/>
                  </a:lnTo>
                  <a:lnTo>
                    <a:pt x="3683635" y="2139315"/>
                  </a:lnTo>
                  <a:lnTo>
                    <a:pt x="3747135" y="2107565"/>
                  </a:lnTo>
                  <a:lnTo>
                    <a:pt x="3759835" y="21012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926589" y="4671694"/>
              <a:ext cx="2933700" cy="1541145"/>
            </a:xfrm>
            <a:custGeom>
              <a:avLst/>
              <a:gdLst/>
              <a:ahLst/>
              <a:cxnLst/>
              <a:rect l="l" t="t" r="r" b="b"/>
              <a:pathLst>
                <a:path w="2933700" h="1541145">
                  <a:moveTo>
                    <a:pt x="0" y="507364"/>
                  </a:moveTo>
                  <a:lnTo>
                    <a:pt x="806450" y="501014"/>
                  </a:lnTo>
                </a:path>
                <a:path w="2933700" h="1541145">
                  <a:moveTo>
                    <a:pt x="806450" y="501014"/>
                  </a:moveTo>
                  <a:lnTo>
                    <a:pt x="806450" y="951864"/>
                  </a:lnTo>
                </a:path>
                <a:path w="2933700" h="1541145">
                  <a:moveTo>
                    <a:pt x="806450" y="951864"/>
                  </a:moveTo>
                  <a:lnTo>
                    <a:pt x="1516380" y="951864"/>
                  </a:lnTo>
                </a:path>
                <a:path w="2933700" h="1541145">
                  <a:moveTo>
                    <a:pt x="1516380" y="951864"/>
                  </a:moveTo>
                  <a:lnTo>
                    <a:pt x="1516380" y="1275079"/>
                  </a:lnTo>
                </a:path>
                <a:path w="2933700" h="1541145">
                  <a:moveTo>
                    <a:pt x="1516380" y="1275079"/>
                  </a:moveTo>
                  <a:lnTo>
                    <a:pt x="2234565" y="1275079"/>
                  </a:lnTo>
                </a:path>
                <a:path w="2933700" h="1541145">
                  <a:moveTo>
                    <a:pt x="2234565" y="1275079"/>
                  </a:moveTo>
                  <a:lnTo>
                    <a:pt x="2234565" y="1541144"/>
                  </a:lnTo>
                </a:path>
                <a:path w="2933700" h="1541145">
                  <a:moveTo>
                    <a:pt x="2234565" y="1541144"/>
                  </a:moveTo>
                  <a:lnTo>
                    <a:pt x="2933700" y="1541144"/>
                  </a:lnTo>
                </a:path>
                <a:path w="2933700" h="1541145">
                  <a:moveTo>
                    <a:pt x="1968500" y="0"/>
                  </a:moveTo>
                  <a:lnTo>
                    <a:pt x="2253615" y="634"/>
                  </a:lnTo>
                </a:path>
              </a:pathLst>
            </a:custGeom>
            <a:ln w="31750">
              <a:solidFill>
                <a:srgbClr val="C0504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237354" y="4548504"/>
              <a:ext cx="2475865" cy="288290"/>
            </a:xfrm>
            <a:custGeom>
              <a:avLst/>
              <a:gdLst/>
              <a:ahLst/>
              <a:cxnLst/>
              <a:rect l="l" t="t" r="r" b="b"/>
              <a:pathLst>
                <a:path w="2475865" h="288289">
                  <a:moveTo>
                    <a:pt x="2475864" y="0"/>
                  </a:moveTo>
                  <a:lnTo>
                    <a:pt x="0" y="0"/>
                  </a:lnTo>
                  <a:lnTo>
                    <a:pt x="0" y="288289"/>
                  </a:lnTo>
                  <a:lnTo>
                    <a:pt x="2475864" y="288289"/>
                  </a:lnTo>
                  <a:lnTo>
                    <a:pt x="2475864" y="0"/>
                  </a:lnTo>
                  <a:close/>
                </a:path>
              </a:pathLst>
            </a:custGeom>
            <a:solidFill>
              <a:srgbClr val="612322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24654" y="4523104"/>
              <a:ext cx="2475864" cy="288289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4224654" y="4523104"/>
            <a:ext cx="2475865" cy="288290"/>
          </a:xfrm>
          <a:prstGeom prst="rect">
            <a:avLst/>
          </a:prstGeom>
          <a:ln w="12700">
            <a:solidFill>
              <a:srgbClr val="D99493"/>
            </a:solidFill>
          </a:ln>
        </p:spPr>
        <p:txBody>
          <a:bodyPr wrap="square" lIns="0" tIns="8064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635"/>
              </a:spcBef>
            </a:pPr>
            <a:r>
              <a:rPr dirty="0" sz="1000">
                <a:latin typeface="Microsoft Sans Serif"/>
                <a:cs typeface="Microsoft Sans Serif"/>
              </a:rPr>
              <a:t>Límite</a:t>
            </a:r>
            <a:r>
              <a:rPr dirty="0" sz="1000" spc="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de</a:t>
            </a:r>
            <a:r>
              <a:rPr dirty="0" sz="1000" spc="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los</a:t>
            </a:r>
            <a:r>
              <a:rPr dirty="0" sz="1000" spc="15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</a:rPr>
              <a:t>equipos</a:t>
            </a:r>
            <a:endParaRPr sz="100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048827" y="4886959"/>
            <a:ext cx="4664710" cy="2189480"/>
            <a:chOff x="2048827" y="4886959"/>
            <a:chExt cx="4664710" cy="2189480"/>
          </a:xfrm>
        </p:grpSpPr>
        <p:sp>
          <p:nvSpPr>
            <p:cNvPr id="13" name="object 13" descr=""/>
            <p:cNvSpPr/>
            <p:nvPr/>
          </p:nvSpPr>
          <p:spPr>
            <a:xfrm>
              <a:off x="2053589" y="6980554"/>
              <a:ext cx="2806700" cy="90805"/>
            </a:xfrm>
            <a:custGeom>
              <a:avLst/>
              <a:gdLst/>
              <a:ahLst/>
              <a:cxnLst/>
              <a:rect l="l" t="t" r="r" b="b"/>
              <a:pathLst>
                <a:path w="2806700" h="90804">
                  <a:moveTo>
                    <a:pt x="0" y="0"/>
                  </a:moveTo>
                  <a:lnTo>
                    <a:pt x="4234" y="17658"/>
                  </a:lnTo>
                  <a:lnTo>
                    <a:pt x="15779" y="32115"/>
                  </a:lnTo>
                  <a:lnTo>
                    <a:pt x="32896" y="41880"/>
                  </a:lnTo>
                  <a:lnTo>
                    <a:pt x="53848" y="45466"/>
                  </a:lnTo>
                  <a:lnTo>
                    <a:pt x="269367" y="45466"/>
                  </a:lnTo>
                  <a:lnTo>
                    <a:pt x="290318" y="49031"/>
                  </a:lnTo>
                  <a:lnTo>
                    <a:pt x="307435" y="58753"/>
                  </a:lnTo>
                  <a:lnTo>
                    <a:pt x="318980" y="73165"/>
                  </a:lnTo>
                  <a:lnTo>
                    <a:pt x="323215" y="90805"/>
                  </a:lnTo>
                  <a:lnTo>
                    <a:pt x="327449" y="73165"/>
                  </a:lnTo>
                  <a:lnTo>
                    <a:pt x="338994" y="58753"/>
                  </a:lnTo>
                  <a:lnTo>
                    <a:pt x="356111" y="49031"/>
                  </a:lnTo>
                  <a:lnTo>
                    <a:pt x="377063" y="45466"/>
                  </a:lnTo>
                  <a:lnTo>
                    <a:pt x="592582" y="45466"/>
                  </a:lnTo>
                  <a:lnTo>
                    <a:pt x="613533" y="41880"/>
                  </a:lnTo>
                  <a:lnTo>
                    <a:pt x="630650" y="32115"/>
                  </a:lnTo>
                  <a:lnTo>
                    <a:pt x="642195" y="17658"/>
                  </a:lnTo>
                  <a:lnTo>
                    <a:pt x="646430" y="0"/>
                  </a:lnTo>
                </a:path>
                <a:path w="2806700" h="90804">
                  <a:moveTo>
                    <a:pt x="647065" y="0"/>
                  </a:moveTo>
                  <a:lnTo>
                    <a:pt x="651678" y="17658"/>
                  </a:lnTo>
                  <a:lnTo>
                    <a:pt x="664257" y="32115"/>
                  </a:lnTo>
                  <a:lnTo>
                    <a:pt x="682908" y="41880"/>
                  </a:lnTo>
                  <a:lnTo>
                    <a:pt x="705739" y="45466"/>
                  </a:lnTo>
                  <a:lnTo>
                    <a:pt x="940816" y="45466"/>
                  </a:lnTo>
                  <a:lnTo>
                    <a:pt x="963646" y="49031"/>
                  </a:lnTo>
                  <a:lnTo>
                    <a:pt x="982297" y="58753"/>
                  </a:lnTo>
                  <a:lnTo>
                    <a:pt x="994876" y="73165"/>
                  </a:lnTo>
                  <a:lnTo>
                    <a:pt x="999490" y="90805"/>
                  </a:lnTo>
                  <a:lnTo>
                    <a:pt x="1004103" y="73165"/>
                  </a:lnTo>
                  <a:lnTo>
                    <a:pt x="1016682" y="58753"/>
                  </a:lnTo>
                  <a:lnTo>
                    <a:pt x="1035333" y="49031"/>
                  </a:lnTo>
                  <a:lnTo>
                    <a:pt x="1058164" y="45466"/>
                  </a:lnTo>
                  <a:lnTo>
                    <a:pt x="1293114" y="45466"/>
                  </a:lnTo>
                  <a:lnTo>
                    <a:pt x="1316017" y="41880"/>
                  </a:lnTo>
                  <a:lnTo>
                    <a:pt x="1334706" y="32115"/>
                  </a:lnTo>
                  <a:lnTo>
                    <a:pt x="1347299" y="17658"/>
                  </a:lnTo>
                  <a:lnTo>
                    <a:pt x="1351914" y="0"/>
                  </a:lnTo>
                </a:path>
                <a:path w="2806700" h="90804">
                  <a:moveTo>
                    <a:pt x="1388745" y="0"/>
                  </a:moveTo>
                  <a:lnTo>
                    <a:pt x="1393449" y="17658"/>
                  </a:lnTo>
                  <a:lnTo>
                    <a:pt x="1406286" y="32115"/>
                  </a:lnTo>
                  <a:lnTo>
                    <a:pt x="1425338" y="41880"/>
                  </a:lnTo>
                  <a:lnTo>
                    <a:pt x="1448689" y="45466"/>
                  </a:lnTo>
                  <a:lnTo>
                    <a:pt x="1688211" y="45466"/>
                  </a:lnTo>
                  <a:lnTo>
                    <a:pt x="1711561" y="49031"/>
                  </a:lnTo>
                  <a:lnTo>
                    <a:pt x="1730613" y="58753"/>
                  </a:lnTo>
                  <a:lnTo>
                    <a:pt x="1743450" y="73165"/>
                  </a:lnTo>
                  <a:lnTo>
                    <a:pt x="1748155" y="90805"/>
                  </a:lnTo>
                  <a:lnTo>
                    <a:pt x="1752859" y="73165"/>
                  </a:lnTo>
                  <a:lnTo>
                    <a:pt x="1765696" y="58753"/>
                  </a:lnTo>
                  <a:lnTo>
                    <a:pt x="1784748" y="49031"/>
                  </a:lnTo>
                  <a:lnTo>
                    <a:pt x="1808099" y="45466"/>
                  </a:lnTo>
                  <a:lnTo>
                    <a:pt x="2047621" y="45466"/>
                  </a:lnTo>
                  <a:lnTo>
                    <a:pt x="2070971" y="41880"/>
                  </a:lnTo>
                  <a:lnTo>
                    <a:pt x="2090023" y="32115"/>
                  </a:lnTo>
                  <a:lnTo>
                    <a:pt x="2102860" y="17658"/>
                  </a:lnTo>
                  <a:lnTo>
                    <a:pt x="2107565" y="0"/>
                  </a:lnTo>
                  <a:lnTo>
                    <a:pt x="2112137" y="17658"/>
                  </a:lnTo>
                  <a:lnTo>
                    <a:pt x="2124614" y="32115"/>
                  </a:lnTo>
                  <a:lnTo>
                    <a:pt x="2143140" y="41880"/>
                  </a:lnTo>
                  <a:lnTo>
                    <a:pt x="2165858" y="45466"/>
                  </a:lnTo>
                  <a:lnTo>
                    <a:pt x="2398903" y="45466"/>
                  </a:lnTo>
                  <a:lnTo>
                    <a:pt x="2421546" y="49031"/>
                  </a:lnTo>
                  <a:lnTo>
                    <a:pt x="2440035" y="58753"/>
                  </a:lnTo>
                  <a:lnTo>
                    <a:pt x="2452498" y="73165"/>
                  </a:lnTo>
                  <a:lnTo>
                    <a:pt x="2457069" y="90805"/>
                  </a:lnTo>
                  <a:lnTo>
                    <a:pt x="2461658" y="73165"/>
                  </a:lnTo>
                  <a:lnTo>
                    <a:pt x="2474166" y="58753"/>
                  </a:lnTo>
                  <a:lnTo>
                    <a:pt x="2492698" y="49031"/>
                  </a:lnTo>
                  <a:lnTo>
                    <a:pt x="2515362" y="45466"/>
                  </a:lnTo>
                  <a:lnTo>
                    <a:pt x="2748407" y="45466"/>
                  </a:lnTo>
                  <a:lnTo>
                    <a:pt x="2771124" y="41880"/>
                  </a:lnTo>
                  <a:lnTo>
                    <a:pt x="2789650" y="32115"/>
                  </a:lnTo>
                  <a:lnTo>
                    <a:pt x="2802128" y="17658"/>
                  </a:lnTo>
                  <a:lnTo>
                    <a:pt x="280670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129154" y="5711189"/>
              <a:ext cx="1358900" cy="806450"/>
            </a:xfrm>
            <a:custGeom>
              <a:avLst/>
              <a:gdLst/>
              <a:ahLst/>
              <a:cxnLst/>
              <a:rect l="l" t="t" r="r" b="b"/>
              <a:pathLst>
                <a:path w="1358900" h="806450">
                  <a:moveTo>
                    <a:pt x="0" y="0"/>
                  </a:moveTo>
                  <a:lnTo>
                    <a:pt x="16132" y="43368"/>
                  </a:lnTo>
                  <a:lnTo>
                    <a:pt x="36194" y="83581"/>
                  </a:lnTo>
                  <a:lnTo>
                    <a:pt x="61972" y="120104"/>
                  </a:lnTo>
                  <a:lnTo>
                    <a:pt x="95250" y="152400"/>
                  </a:lnTo>
                  <a:lnTo>
                    <a:pt x="104060" y="168751"/>
                  </a:lnTo>
                  <a:lnTo>
                    <a:pt x="108733" y="176688"/>
                  </a:lnTo>
                  <a:lnTo>
                    <a:pt x="114300" y="184150"/>
                  </a:lnTo>
                  <a:lnTo>
                    <a:pt x="119380" y="189864"/>
                  </a:lnTo>
                  <a:lnTo>
                    <a:pt x="128269" y="191135"/>
                  </a:lnTo>
                  <a:lnTo>
                    <a:pt x="137794" y="201930"/>
                  </a:lnTo>
                  <a:lnTo>
                    <a:pt x="135255" y="210820"/>
                  </a:lnTo>
                  <a:lnTo>
                    <a:pt x="139700" y="215900"/>
                  </a:lnTo>
                  <a:lnTo>
                    <a:pt x="145543" y="221287"/>
                  </a:lnTo>
                  <a:lnTo>
                    <a:pt x="158898" y="229919"/>
                  </a:lnTo>
                  <a:lnTo>
                    <a:pt x="165100" y="234950"/>
                  </a:lnTo>
                  <a:lnTo>
                    <a:pt x="170398" y="240972"/>
                  </a:lnTo>
                  <a:lnTo>
                    <a:pt x="175101" y="247411"/>
                  </a:lnTo>
                  <a:lnTo>
                    <a:pt x="184150" y="260350"/>
                  </a:lnTo>
                  <a:lnTo>
                    <a:pt x="186055" y="266700"/>
                  </a:lnTo>
                  <a:lnTo>
                    <a:pt x="186055" y="274955"/>
                  </a:lnTo>
                  <a:lnTo>
                    <a:pt x="190500" y="279400"/>
                  </a:lnTo>
                  <a:lnTo>
                    <a:pt x="196343" y="283527"/>
                  </a:lnTo>
                  <a:lnTo>
                    <a:pt x="202961" y="286226"/>
                  </a:lnTo>
                  <a:lnTo>
                    <a:pt x="209698" y="288686"/>
                  </a:lnTo>
                  <a:lnTo>
                    <a:pt x="215900" y="292100"/>
                  </a:lnTo>
                  <a:lnTo>
                    <a:pt x="237192" y="308729"/>
                  </a:lnTo>
                  <a:lnTo>
                    <a:pt x="257651" y="326548"/>
                  </a:lnTo>
                  <a:lnTo>
                    <a:pt x="277872" y="344606"/>
                  </a:lnTo>
                  <a:lnTo>
                    <a:pt x="298450" y="361950"/>
                  </a:lnTo>
                  <a:lnTo>
                    <a:pt x="309592" y="373628"/>
                  </a:lnTo>
                  <a:lnTo>
                    <a:pt x="319484" y="386794"/>
                  </a:lnTo>
                  <a:lnTo>
                    <a:pt x="329971" y="398651"/>
                  </a:lnTo>
                  <a:lnTo>
                    <a:pt x="342900" y="406400"/>
                  </a:lnTo>
                  <a:lnTo>
                    <a:pt x="366514" y="417204"/>
                  </a:lnTo>
                  <a:lnTo>
                    <a:pt x="386556" y="431403"/>
                  </a:lnTo>
                  <a:lnTo>
                    <a:pt x="425450" y="463550"/>
                  </a:lnTo>
                  <a:lnTo>
                    <a:pt x="462835" y="486965"/>
                  </a:lnTo>
                  <a:lnTo>
                    <a:pt x="501650" y="508000"/>
                  </a:lnTo>
                  <a:lnTo>
                    <a:pt x="527804" y="525154"/>
                  </a:lnTo>
                  <a:lnTo>
                    <a:pt x="554196" y="543798"/>
                  </a:lnTo>
                  <a:lnTo>
                    <a:pt x="581302" y="560417"/>
                  </a:lnTo>
                  <a:lnTo>
                    <a:pt x="609600" y="571500"/>
                  </a:lnTo>
                  <a:lnTo>
                    <a:pt x="646181" y="593308"/>
                  </a:lnTo>
                  <a:lnTo>
                    <a:pt x="683656" y="611663"/>
                  </a:lnTo>
                  <a:lnTo>
                    <a:pt x="722203" y="627399"/>
                  </a:lnTo>
                  <a:lnTo>
                    <a:pt x="762000" y="641350"/>
                  </a:lnTo>
                  <a:lnTo>
                    <a:pt x="782141" y="657850"/>
                  </a:lnTo>
                  <a:lnTo>
                    <a:pt x="803116" y="669051"/>
                  </a:lnTo>
                  <a:lnTo>
                    <a:pt x="825757" y="677515"/>
                  </a:lnTo>
                  <a:lnTo>
                    <a:pt x="850900" y="685800"/>
                  </a:lnTo>
                  <a:lnTo>
                    <a:pt x="863133" y="695057"/>
                  </a:lnTo>
                  <a:lnTo>
                    <a:pt x="894744" y="717143"/>
                  </a:lnTo>
                  <a:lnTo>
                    <a:pt x="952261" y="733901"/>
                  </a:lnTo>
                  <a:lnTo>
                    <a:pt x="974754" y="737830"/>
                  </a:lnTo>
                  <a:lnTo>
                    <a:pt x="996950" y="742950"/>
                  </a:lnTo>
                  <a:lnTo>
                    <a:pt x="1020306" y="750401"/>
                  </a:lnTo>
                  <a:lnTo>
                    <a:pt x="1039495" y="757316"/>
                  </a:lnTo>
                  <a:lnTo>
                    <a:pt x="1059636" y="763398"/>
                  </a:lnTo>
                  <a:lnTo>
                    <a:pt x="1085850" y="768350"/>
                  </a:lnTo>
                  <a:lnTo>
                    <a:pt x="1139423" y="783772"/>
                  </a:lnTo>
                  <a:lnTo>
                    <a:pt x="1193485" y="794654"/>
                  </a:lnTo>
                  <a:lnTo>
                    <a:pt x="1248064" y="801634"/>
                  </a:lnTo>
                  <a:lnTo>
                    <a:pt x="1303192" y="805352"/>
                  </a:lnTo>
                  <a:lnTo>
                    <a:pt x="1358899" y="806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129154" y="5108574"/>
              <a:ext cx="2057400" cy="1409065"/>
            </a:xfrm>
            <a:custGeom>
              <a:avLst/>
              <a:gdLst/>
              <a:ahLst/>
              <a:cxnLst/>
              <a:rect l="l" t="t" r="r" b="b"/>
              <a:pathLst>
                <a:path w="2057400" h="1409065">
                  <a:moveTo>
                    <a:pt x="0" y="602614"/>
                  </a:moveTo>
                  <a:lnTo>
                    <a:pt x="16132" y="645983"/>
                  </a:lnTo>
                  <a:lnTo>
                    <a:pt x="36194" y="686196"/>
                  </a:lnTo>
                  <a:lnTo>
                    <a:pt x="61972" y="722719"/>
                  </a:lnTo>
                  <a:lnTo>
                    <a:pt x="95250" y="755014"/>
                  </a:lnTo>
                  <a:lnTo>
                    <a:pt x="99744" y="763190"/>
                  </a:lnTo>
                  <a:lnTo>
                    <a:pt x="128269" y="793750"/>
                  </a:lnTo>
                  <a:lnTo>
                    <a:pt x="133350" y="799464"/>
                  </a:lnTo>
                  <a:lnTo>
                    <a:pt x="137794" y="804545"/>
                  </a:lnTo>
                  <a:lnTo>
                    <a:pt x="135255" y="813435"/>
                  </a:lnTo>
                  <a:lnTo>
                    <a:pt x="139700" y="818514"/>
                  </a:lnTo>
                  <a:lnTo>
                    <a:pt x="145543" y="823902"/>
                  </a:lnTo>
                  <a:lnTo>
                    <a:pt x="152161" y="828278"/>
                  </a:lnTo>
                  <a:lnTo>
                    <a:pt x="158898" y="832534"/>
                  </a:lnTo>
                  <a:lnTo>
                    <a:pt x="165100" y="837564"/>
                  </a:lnTo>
                  <a:lnTo>
                    <a:pt x="170398" y="843587"/>
                  </a:lnTo>
                  <a:lnTo>
                    <a:pt x="175101" y="850026"/>
                  </a:lnTo>
                  <a:lnTo>
                    <a:pt x="179566" y="856585"/>
                  </a:lnTo>
                  <a:lnTo>
                    <a:pt x="184150" y="862964"/>
                  </a:lnTo>
                  <a:lnTo>
                    <a:pt x="186055" y="869314"/>
                  </a:lnTo>
                  <a:lnTo>
                    <a:pt x="186055" y="877570"/>
                  </a:lnTo>
                  <a:lnTo>
                    <a:pt x="190500" y="882014"/>
                  </a:lnTo>
                  <a:lnTo>
                    <a:pt x="196343" y="886142"/>
                  </a:lnTo>
                  <a:lnTo>
                    <a:pt x="202961" y="888841"/>
                  </a:lnTo>
                  <a:lnTo>
                    <a:pt x="209698" y="891301"/>
                  </a:lnTo>
                  <a:lnTo>
                    <a:pt x="215900" y="894714"/>
                  </a:lnTo>
                  <a:lnTo>
                    <a:pt x="237192" y="911344"/>
                  </a:lnTo>
                  <a:lnTo>
                    <a:pt x="257651" y="929163"/>
                  </a:lnTo>
                  <a:lnTo>
                    <a:pt x="277872" y="947221"/>
                  </a:lnTo>
                  <a:lnTo>
                    <a:pt x="298450" y="964564"/>
                  </a:lnTo>
                  <a:lnTo>
                    <a:pt x="309592" y="976243"/>
                  </a:lnTo>
                  <a:lnTo>
                    <a:pt x="319484" y="989409"/>
                  </a:lnTo>
                  <a:lnTo>
                    <a:pt x="329971" y="1001266"/>
                  </a:lnTo>
                  <a:lnTo>
                    <a:pt x="342900" y="1009014"/>
                  </a:lnTo>
                  <a:lnTo>
                    <a:pt x="366514" y="1019819"/>
                  </a:lnTo>
                  <a:lnTo>
                    <a:pt x="386556" y="1034018"/>
                  </a:lnTo>
                  <a:lnTo>
                    <a:pt x="425450" y="1066164"/>
                  </a:lnTo>
                  <a:lnTo>
                    <a:pt x="462835" y="1089580"/>
                  </a:lnTo>
                  <a:lnTo>
                    <a:pt x="482332" y="1100008"/>
                  </a:lnTo>
                  <a:lnTo>
                    <a:pt x="501650" y="1110614"/>
                  </a:lnTo>
                  <a:lnTo>
                    <a:pt x="527804" y="1127769"/>
                  </a:lnTo>
                  <a:lnTo>
                    <a:pt x="554196" y="1146413"/>
                  </a:lnTo>
                  <a:lnTo>
                    <a:pt x="581302" y="1163032"/>
                  </a:lnTo>
                  <a:lnTo>
                    <a:pt x="609600" y="1174114"/>
                  </a:lnTo>
                  <a:lnTo>
                    <a:pt x="646181" y="1195923"/>
                  </a:lnTo>
                  <a:lnTo>
                    <a:pt x="683656" y="1214278"/>
                  </a:lnTo>
                  <a:lnTo>
                    <a:pt x="722203" y="1230014"/>
                  </a:lnTo>
                  <a:lnTo>
                    <a:pt x="762000" y="1243964"/>
                  </a:lnTo>
                  <a:lnTo>
                    <a:pt x="782141" y="1260465"/>
                  </a:lnTo>
                  <a:lnTo>
                    <a:pt x="803116" y="1271666"/>
                  </a:lnTo>
                  <a:lnTo>
                    <a:pt x="825757" y="1280130"/>
                  </a:lnTo>
                  <a:lnTo>
                    <a:pt x="850900" y="1288414"/>
                  </a:lnTo>
                  <a:lnTo>
                    <a:pt x="863133" y="1297672"/>
                  </a:lnTo>
                  <a:lnTo>
                    <a:pt x="894744" y="1319758"/>
                  </a:lnTo>
                  <a:lnTo>
                    <a:pt x="952261" y="1336516"/>
                  </a:lnTo>
                  <a:lnTo>
                    <a:pt x="974754" y="1340445"/>
                  </a:lnTo>
                  <a:lnTo>
                    <a:pt x="996950" y="1345564"/>
                  </a:lnTo>
                  <a:lnTo>
                    <a:pt x="1020306" y="1353016"/>
                  </a:lnTo>
                  <a:lnTo>
                    <a:pt x="1039495" y="1359931"/>
                  </a:lnTo>
                  <a:lnTo>
                    <a:pt x="1059636" y="1366013"/>
                  </a:lnTo>
                  <a:lnTo>
                    <a:pt x="1085850" y="1370964"/>
                  </a:lnTo>
                  <a:lnTo>
                    <a:pt x="1139423" y="1386387"/>
                  </a:lnTo>
                  <a:lnTo>
                    <a:pt x="1193485" y="1397269"/>
                  </a:lnTo>
                  <a:lnTo>
                    <a:pt x="1248064" y="1404249"/>
                  </a:lnTo>
                  <a:lnTo>
                    <a:pt x="1303192" y="1407967"/>
                  </a:lnTo>
                  <a:lnTo>
                    <a:pt x="1358899" y="1409064"/>
                  </a:lnTo>
                </a:path>
                <a:path w="2057400" h="1409065">
                  <a:moveTo>
                    <a:pt x="1765934" y="0"/>
                  </a:moveTo>
                  <a:lnTo>
                    <a:pt x="2057399" y="635"/>
                  </a:lnTo>
                </a:path>
              </a:pathLst>
            </a:custGeom>
            <a:ln w="31750">
              <a:solidFill>
                <a:srgbClr val="8063A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237354" y="4912359"/>
              <a:ext cx="2475865" cy="464184"/>
            </a:xfrm>
            <a:custGeom>
              <a:avLst/>
              <a:gdLst/>
              <a:ahLst/>
              <a:cxnLst/>
              <a:rect l="l" t="t" r="r" b="b"/>
              <a:pathLst>
                <a:path w="2475865" h="464185">
                  <a:moveTo>
                    <a:pt x="2475864" y="0"/>
                  </a:moveTo>
                  <a:lnTo>
                    <a:pt x="0" y="0"/>
                  </a:lnTo>
                  <a:lnTo>
                    <a:pt x="0" y="464185"/>
                  </a:lnTo>
                  <a:lnTo>
                    <a:pt x="2475864" y="464185"/>
                  </a:lnTo>
                  <a:lnTo>
                    <a:pt x="2475864" y="0"/>
                  </a:lnTo>
                  <a:close/>
                </a:path>
              </a:pathLst>
            </a:custGeom>
            <a:solidFill>
              <a:srgbClr val="3E3051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24654" y="4886959"/>
              <a:ext cx="2475864" cy="464185"/>
            </a:xfrm>
            <a:prstGeom prst="rect">
              <a:avLst/>
            </a:prstGeom>
          </p:spPr>
        </p:pic>
      </p:grpSp>
      <p:grpSp>
        <p:nvGrpSpPr>
          <p:cNvPr id="18" name="object 18" descr=""/>
          <p:cNvGrpSpPr/>
          <p:nvPr/>
        </p:nvGrpSpPr>
        <p:grpSpPr>
          <a:xfrm>
            <a:off x="1958975" y="7128509"/>
            <a:ext cx="781050" cy="487680"/>
            <a:chOff x="1958975" y="7128509"/>
            <a:chExt cx="781050" cy="487680"/>
          </a:xfrm>
        </p:grpSpPr>
        <p:sp>
          <p:nvSpPr>
            <p:cNvPr id="19" name="object 19" descr=""/>
            <p:cNvSpPr/>
            <p:nvPr/>
          </p:nvSpPr>
          <p:spPr>
            <a:xfrm>
              <a:off x="1971675" y="7153909"/>
              <a:ext cx="768350" cy="462280"/>
            </a:xfrm>
            <a:custGeom>
              <a:avLst/>
              <a:gdLst/>
              <a:ahLst/>
              <a:cxnLst/>
              <a:rect l="l" t="t" r="r" b="b"/>
              <a:pathLst>
                <a:path w="768350" h="462279">
                  <a:moveTo>
                    <a:pt x="768350" y="0"/>
                  </a:moveTo>
                  <a:lnTo>
                    <a:pt x="0" y="0"/>
                  </a:lnTo>
                  <a:lnTo>
                    <a:pt x="0" y="462279"/>
                  </a:lnTo>
                  <a:lnTo>
                    <a:pt x="768350" y="462279"/>
                  </a:lnTo>
                  <a:lnTo>
                    <a:pt x="76835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58975" y="7128509"/>
              <a:ext cx="768350" cy="462280"/>
            </a:xfrm>
            <a:prstGeom prst="rect">
              <a:avLst/>
            </a:prstGeom>
          </p:spPr>
        </p:pic>
      </p:grpSp>
      <p:sp>
        <p:nvSpPr>
          <p:cNvPr id="21" name="object 21" descr=""/>
          <p:cNvSpPr txBox="1"/>
          <p:nvPr/>
        </p:nvSpPr>
        <p:spPr>
          <a:xfrm>
            <a:off x="1958975" y="7128509"/>
            <a:ext cx="741045" cy="462280"/>
          </a:xfrm>
          <a:prstGeom prst="rect">
            <a:avLst/>
          </a:prstGeom>
          <a:ln w="12700">
            <a:solidFill>
              <a:srgbClr val="C2D59B"/>
            </a:solidFill>
          </a:ln>
        </p:spPr>
        <p:txBody>
          <a:bodyPr wrap="square" lIns="0" tIns="92710" rIns="0" bIns="0" rtlCol="0" vert="horz">
            <a:spAutoFit/>
          </a:bodyPr>
          <a:lstStyle/>
          <a:p>
            <a:pPr marL="98425" marR="97155">
              <a:lnSpc>
                <a:spcPts val="800"/>
              </a:lnSpc>
              <a:spcBef>
                <a:spcPts val="730"/>
              </a:spcBef>
            </a:pPr>
            <a:r>
              <a:rPr dirty="0" sz="700" spc="-10">
                <a:latin typeface="Microsoft Sans Serif"/>
                <a:cs typeface="Microsoft Sans Serif"/>
              </a:rPr>
              <a:t>Descargas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Atmosféricas.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(µs)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2700020" y="7128509"/>
            <a:ext cx="668655" cy="487680"/>
            <a:chOff x="2700020" y="7128509"/>
            <a:chExt cx="668655" cy="487680"/>
          </a:xfrm>
        </p:grpSpPr>
        <p:sp>
          <p:nvSpPr>
            <p:cNvPr id="23" name="object 23" descr=""/>
            <p:cNvSpPr/>
            <p:nvPr/>
          </p:nvSpPr>
          <p:spPr>
            <a:xfrm>
              <a:off x="2712720" y="7153909"/>
              <a:ext cx="655955" cy="462280"/>
            </a:xfrm>
            <a:custGeom>
              <a:avLst/>
              <a:gdLst/>
              <a:ahLst/>
              <a:cxnLst/>
              <a:rect l="l" t="t" r="r" b="b"/>
              <a:pathLst>
                <a:path w="655954" h="462279">
                  <a:moveTo>
                    <a:pt x="655955" y="0"/>
                  </a:moveTo>
                  <a:lnTo>
                    <a:pt x="0" y="0"/>
                  </a:lnTo>
                  <a:lnTo>
                    <a:pt x="0" y="462279"/>
                  </a:lnTo>
                  <a:lnTo>
                    <a:pt x="655955" y="462279"/>
                  </a:lnTo>
                  <a:lnTo>
                    <a:pt x="655955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00020" y="7128509"/>
              <a:ext cx="655955" cy="462280"/>
            </a:xfrm>
            <a:prstGeom prst="rect">
              <a:avLst/>
            </a:prstGeom>
          </p:spPr>
        </p:pic>
      </p:grpSp>
      <p:sp>
        <p:nvSpPr>
          <p:cNvPr id="25" name="object 25" descr=""/>
          <p:cNvSpPr txBox="1"/>
          <p:nvPr/>
        </p:nvSpPr>
        <p:spPr>
          <a:xfrm>
            <a:off x="2700020" y="7128509"/>
            <a:ext cx="655955" cy="462280"/>
          </a:xfrm>
          <a:prstGeom prst="rect">
            <a:avLst/>
          </a:prstGeom>
          <a:ln w="12700">
            <a:solidFill>
              <a:srgbClr val="C2D59B"/>
            </a:solidFill>
          </a:ln>
        </p:spPr>
        <p:txBody>
          <a:bodyPr wrap="square" lIns="0" tIns="90805" rIns="0" bIns="0" rtlCol="0" vert="horz">
            <a:spAutoFit/>
          </a:bodyPr>
          <a:lstStyle/>
          <a:p>
            <a:pPr marL="98425" marR="110489">
              <a:lnSpc>
                <a:spcPts val="819"/>
              </a:lnSpc>
              <a:spcBef>
                <a:spcPts val="715"/>
              </a:spcBef>
            </a:pPr>
            <a:r>
              <a:rPr dirty="0" sz="700" spc="-10">
                <a:latin typeface="Microsoft Sans Serif"/>
                <a:cs typeface="Microsoft Sans Serif"/>
              </a:rPr>
              <a:t>Maniobras.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(ms)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3425825" y="7128509"/>
            <a:ext cx="711200" cy="487680"/>
            <a:chOff x="3425825" y="7128509"/>
            <a:chExt cx="711200" cy="487680"/>
          </a:xfrm>
        </p:grpSpPr>
        <p:sp>
          <p:nvSpPr>
            <p:cNvPr id="27" name="object 27" descr=""/>
            <p:cNvSpPr/>
            <p:nvPr/>
          </p:nvSpPr>
          <p:spPr>
            <a:xfrm>
              <a:off x="3438525" y="7153909"/>
              <a:ext cx="698500" cy="462280"/>
            </a:xfrm>
            <a:custGeom>
              <a:avLst/>
              <a:gdLst/>
              <a:ahLst/>
              <a:cxnLst/>
              <a:rect l="l" t="t" r="r" b="b"/>
              <a:pathLst>
                <a:path w="698500" h="462279">
                  <a:moveTo>
                    <a:pt x="698500" y="0"/>
                  </a:moveTo>
                  <a:lnTo>
                    <a:pt x="0" y="0"/>
                  </a:lnTo>
                  <a:lnTo>
                    <a:pt x="0" y="462279"/>
                  </a:lnTo>
                  <a:lnTo>
                    <a:pt x="698500" y="462279"/>
                  </a:lnTo>
                  <a:lnTo>
                    <a:pt x="69850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5825" y="7128509"/>
              <a:ext cx="698500" cy="462280"/>
            </a:xfrm>
            <a:prstGeom prst="rect">
              <a:avLst/>
            </a:prstGeom>
          </p:spPr>
        </p:pic>
      </p:grpSp>
      <p:sp>
        <p:nvSpPr>
          <p:cNvPr id="29" name="object 29" descr=""/>
          <p:cNvSpPr txBox="1"/>
          <p:nvPr/>
        </p:nvSpPr>
        <p:spPr>
          <a:xfrm>
            <a:off x="3425825" y="7128509"/>
            <a:ext cx="698500" cy="462280"/>
          </a:xfrm>
          <a:prstGeom prst="rect">
            <a:avLst/>
          </a:prstGeom>
          <a:ln w="12700">
            <a:solidFill>
              <a:srgbClr val="C2D59B"/>
            </a:solidFill>
          </a:ln>
        </p:spPr>
        <p:txBody>
          <a:bodyPr wrap="square" lIns="0" tIns="85090" rIns="0" bIns="0" rtlCol="0" vert="horz">
            <a:spAutoFit/>
          </a:bodyPr>
          <a:lstStyle/>
          <a:p>
            <a:pPr marL="97790">
              <a:lnSpc>
                <a:spcPts val="819"/>
              </a:lnSpc>
              <a:spcBef>
                <a:spcPts val="670"/>
              </a:spcBef>
            </a:pPr>
            <a:r>
              <a:rPr dirty="0" sz="700" spc="-25">
                <a:latin typeface="Microsoft Sans Serif"/>
                <a:cs typeface="Microsoft Sans Serif"/>
              </a:rPr>
              <a:t>TOV</a:t>
            </a:r>
            <a:endParaRPr sz="700">
              <a:latin typeface="Microsoft Sans Serif"/>
              <a:cs typeface="Microsoft Sans Serif"/>
            </a:endParaRPr>
          </a:p>
          <a:p>
            <a:pPr marL="97790" marR="99695">
              <a:lnSpc>
                <a:spcPts val="800"/>
              </a:lnSpc>
              <a:spcBef>
                <a:spcPts val="40"/>
              </a:spcBef>
            </a:pPr>
            <a:r>
              <a:rPr dirty="0" sz="700" spc="-10">
                <a:latin typeface="Microsoft Sans Serif"/>
                <a:cs typeface="Microsoft Sans Serif"/>
              </a:rPr>
              <a:t>Temporales.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(s)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4218304" y="7128509"/>
            <a:ext cx="756920" cy="487680"/>
            <a:chOff x="4218304" y="7128509"/>
            <a:chExt cx="756920" cy="487680"/>
          </a:xfrm>
        </p:grpSpPr>
        <p:sp>
          <p:nvSpPr>
            <p:cNvPr id="31" name="object 31" descr=""/>
            <p:cNvSpPr/>
            <p:nvPr/>
          </p:nvSpPr>
          <p:spPr>
            <a:xfrm>
              <a:off x="4231004" y="7153909"/>
              <a:ext cx="744220" cy="462280"/>
            </a:xfrm>
            <a:custGeom>
              <a:avLst/>
              <a:gdLst/>
              <a:ahLst/>
              <a:cxnLst/>
              <a:rect l="l" t="t" r="r" b="b"/>
              <a:pathLst>
                <a:path w="744220" h="462279">
                  <a:moveTo>
                    <a:pt x="744220" y="0"/>
                  </a:moveTo>
                  <a:lnTo>
                    <a:pt x="0" y="0"/>
                  </a:lnTo>
                  <a:lnTo>
                    <a:pt x="0" y="462279"/>
                  </a:lnTo>
                  <a:lnTo>
                    <a:pt x="744220" y="462279"/>
                  </a:lnTo>
                  <a:lnTo>
                    <a:pt x="744220" y="0"/>
                  </a:lnTo>
                  <a:close/>
                </a:path>
              </a:pathLst>
            </a:custGeom>
            <a:solidFill>
              <a:srgbClr val="4E6028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18304" y="7128509"/>
              <a:ext cx="744220" cy="462280"/>
            </a:xfrm>
            <a:prstGeom prst="rect">
              <a:avLst/>
            </a:prstGeom>
          </p:spPr>
        </p:pic>
      </p:grpSp>
      <p:sp>
        <p:nvSpPr>
          <p:cNvPr id="33" name="object 33" descr=""/>
          <p:cNvSpPr txBox="1"/>
          <p:nvPr/>
        </p:nvSpPr>
        <p:spPr>
          <a:xfrm>
            <a:off x="4218304" y="7128509"/>
            <a:ext cx="744220" cy="462280"/>
          </a:xfrm>
          <a:prstGeom prst="rect">
            <a:avLst/>
          </a:prstGeom>
          <a:ln w="12700">
            <a:solidFill>
              <a:srgbClr val="C2D59B"/>
            </a:solidFill>
          </a:ln>
        </p:spPr>
        <p:txBody>
          <a:bodyPr wrap="square" lIns="0" tIns="92710" rIns="0" bIns="0" rtlCol="0" vert="horz">
            <a:spAutoFit/>
          </a:bodyPr>
          <a:lstStyle/>
          <a:p>
            <a:pPr marL="98425" marR="198755">
              <a:lnSpc>
                <a:spcPts val="800"/>
              </a:lnSpc>
              <a:spcBef>
                <a:spcPts val="730"/>
              </a:spcBef>
            </a:pPr>
            <a:r>
              <a:rPr dirty="0" sz="700" spc="-10">
                <a:latin typeface="Microsoft Sans Serif"/>
                <a:cs typeface="Microsoft Sans Serif"/>
              </a:rPr>
              <a:t>Frecuencia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industrial.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(min)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662421" y="6884289"/>
            <a:ext cx="6476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t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131822" y="4788534"/>
            <a:ext cx="11938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50">
                <a:latin typeface="Microsoft Sans Serif"/>
                <a:cs typeface="Microsoft Sans Serif"/>
              </a:rPr>
              <a:t>V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68526" y="5032628"/>
            <a:ext cx="23622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BIL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668526" y="5523356"/>
            <a:ext cx="28892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BSL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224654" y="4886959"/>
            <a:ext cx="2475865" cy="464184"/>
          </a:xfrm>
          <a:prstGeom prst="rect">
            <a:avLst/>
          </a:prstGeom>
          <a:ln w="12700">
            <a:solidFill>
              <a:srgbClr val="B1A0C6"/>
            </a:solidFill>
          </a:ln>
        </p:spPr>
        <p:txBody>
          <a:bodyPr wrap="square" lIns="0" tIns="91440" rIns="0" bIns="0" rtlCol="0" vert="horz">
            <a:spAutoFit/>
          </a:bodyPr>
          <a:lstStyle/>
          <a:p>
            <a:pPr marL="97790" marR="92075">
              <a:lnSpc>
                <a:spcPts val="1150"/>
              </a:lnSpc>
              <a:spcBef>
                <a:spcPts val="720"/>
              </a:spcBef>
            </a:pPr>
            <a:r>
              <a:rPr dirty="0" sz="1000">
                <a:latin typeface="Microsoft Sans Serif"/>
                <a:cs typeface="Microsoft Sans Serif"/>
              </a:rPr>
              <a:t>Característica</a:t>
            </a:r>
            <a:r>
              <a:rPr dirty="0" sz="1000" spc="3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del</a:t>
            </a:r>
            <a:r>
              <a:rPr dirty="0" sz="1000" spc="30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PR</a:t>
            </a:r>
            <a:r>
              <a:rPr dirty="0" sz="1000" spc="3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ante</a:t>
            </a:r>
            <a:r>
              <a:rPr dirty="0" sz="1000" spc="310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</a:rPr>
              <a:t>Descargas </a:t>
            </a:r>
            <a:r>
              <a:rPr dirty="0" sz="1000">
                <a:latin typeface="Microsoft Sans Serif"/>
                <a:cs typeface="Microsoft Sans Serif"/>
              </a:rPr>
              <a:t>Atmosféricas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(NPR)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y</a:t>
            </a:r>
            <a:r>
              <a:rPr dirty="0" sz="1000" spc="-2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Maniobras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-20">
                <a:latin typeface="Microsoft Sans Serif"/>
                <a:cs typeface="Microsoft Sans Serif"/>
              </a:rPr>
              <a:t>(NPM)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2700020" y="5666739"/>
            <a:ext cx="1461770" cy="1245870"/>
          </a:xfrm>
          <a:custGeom>
            <a:avLst/>
            <a:gdLst/>
            <a:ahLst/>
            <a:cxnLst/>
            <a:rect l="l" t="t" r="r" b="b"/>
            <a:pathLst>
              <a:path w="1461770" h="1245870">
                <a:moveTo>
                  <a:pt x="0" y="1193800"/>
                </a:moveTo>
                <a:lnTo>
                  <a:pt x="635" y="0"/>
                </a:lnTo>
              </a:path>
              <a:path w="1461770" h="1245870">
                <a:moveTo>
                  <a:pt x="742315" y="1245870"/>
                </a:moveTo>
                <a:lnTo>
                  <a:pt x="742950" y="288925"/>
                </a:lnTo>
              </a:path>
              <a:path w="1461770" h="1245870">
                <a:moveTo>
                  <a:pt x="1461134" y="1236980"/>
                </a:moveTo>
                <a:lnTo>
                  <a:pt x="1461770" y="579120"/>
                </a:lnTo>
              </a:path>
            </a:pathLst>
          </a:custGeom>
          <a:ln w="1270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2284222" y="5684900"/>
            <a:ext cx="32004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NPR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58210" y="6113144"/>
            <a:ext cx="33718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NPM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2395220" y="5455920"/>
            <a:ext cx="4318000" cy="1236345"/>
            <a:chOff x="2395220" y="5455920"/>
            <a:chExt cx="4318000" cy="1236345"/>
          </a:xfrm>
        </p:grpSpPr>
        <p:pic>
          <p:nvPicPr>
            <p:cNvPr id="43" name="object 4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95220" y="5793486"/>
              <a:ext cx="109474" cy="178688"/>
            </a:xfrm>
            <a:prstGeom prst="rect">
              <a:avLst/>
            </a:prstGeom>
          </p:spPr>
        </p:pic>
        <p:pic>
          <p:nvPicPr>
            <p:cNvPr id="44" name="object 4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69590" y="6238621"/>
              <a:ext cx="115189" cy="185038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3500755" y="6543040"/>
              <a:ext cx="1314450" cy="133350"/>
            </a:xfrm>
            <a:custGeom>
              <a:avLst/>
              <a:gdLst/>
              <a:ahLst/>
              <a:cxnLst/>
              <a:rect l="l" t="t" r="r" b="b"/>
              <a:pathLst>
                <a:path w="1314450" h="133350">
                  <a:moveTo>
                    <a:pt x="0" y="0"/>
                  </a:moveTo>
                  <a:lnTo>
                    <a:pt x="31849" y="9167"/>
                  </a:lnTo>
                  <a:lnTo>
                    <a:pt x="50958" y="17145"/>
                  </a:lnTo>
                  <a:lnTo>
                    <a:pt x="68401" y="26074"/>
                  </a:lnTo>
                  <a:lnTo>
                    <a:pt x="95250" y="38100"/>
                  </a:lnTo>
                  <a:lnTo>
                    <a:pt x="143420" y="55770"/>
                  </a:lnTo>
                  <a:lnTo>
                    <a:pt x="192008" y="70405"/>
                  </a:lnTo>
                  <a:lnTo>
                    <a:pt x="241428" y="81587"/>
                  </a:lnTo>
                  <a:lnTo>
                    <a:pt x="292100" y="88900"/>
                  </a:lnTo>
                  <a:lnTo>
                    <a:pt x="319354" y="95702"/>
                  </a:lnTo>
                  <a:lnTo>
                    <a:pt x="336631" y="99730"/>
                  </a:lnTo>
                  <a:lnTo>
                    <a:pt x="347781" y="101564"/>
                  </a:lnTo>
                  <a:lnTo>
                    <a:pt x="356656" y="101782"/>
                  </a:lnTo>
                  <a:lnTo>
                    <a:pt x="382991" y="99689"/>
                  </a:lnTo>
                  <a:lnTo>
                    <a:pt x="408154" y="98536"/>
                  </a:lnTo>
                  <a:lnTo>
                    <a:pt x="446450" y="98084"/>
                  </a:lnTo>
                  <a:lnTo>
                    <a:pt x="501731" y="98912"/>
                  </a:lnTo>
                  <a:lnTo>
                    <a:pt x="577850" y="101600"/>
                  </a:lnTo>
                  <a:lnTo>
                    <a:pt x="625475" y="107632"/>
                  </a:lnTo>
                  <a:lnTo>
                    <a:pt x="673576" y="118427"/>
                  </a:lnTo>
                  <a:lnTo>
                    <a:pt x="721439" y="128746"/>
                  </a:lnTo>
                  <a:lnTo>
                    <a:pt x="768350" y="133350"/>
                  </a:lnTo>
                  <a:lnTo>
                    <a:pt x="1314450" y="133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500755" y="5604510"/>
              <a:ext cx="1314450" cy="1071880"/>
            </a:xfrm>
            <a:custGeom>
              <a:avLst/>
              <a:gdLst/>
              <a:ahLst/>
              <a:cxnLst/>
              <a:rect l="l" t="t" r="r" b="b"/>
              <a:pathLst>
                <a:path w="1314450" h="1071879">
                  <a:moveTo>
                    <a:pt x="0" y="938529"/>
                  </a:moveTo>
                  <a:lnTo>
                    <a:pt x="31849" y="947697"/>
                  </a:lnTo>
                  <a:lnTo>
                    <a:pt x="50958" y="955675"/>
                  </a:lnTo>
                  <a:lnTo>
                    <a:pt x="68401" y="964604"/>
                  </a:lnTo>
                  <a:lnTo>
                    <a:pt x="95250" y="976629"/>
                  </a:lnTo>
                  <a:lnTo>
                    <a:pt x="143420" y="994300"/>
                  </a:lnTo>
                  <a:lnTo>
                    <a:pt x="192008" y="1008935"/>
                  </a:lnTo>
                  <a:lnTo>
                    <a:pt x="241428" y="1020117"/>
                  </a:lnTo>
                  <a:lnTo>
                    <a:pt x="292100" y="1027429"/>
                  </a:lnTo>
                  <a:lnTo>
                    <a:pt x="319354" y="1034232"/>
                  </a:lnTo>
                  <a:lnTo>
                    <a:pt x="336631" y="1038260"/>
                  </a:lnTo>
                  <a:lnTo>
                    <a:pt x="347781" y="1040094"/>
                  </a:lnTo>
                  <a:lnTo>
                    <a:pt x="356656" y="1040312"/>
                  </a:lnTo>
                  <a:lnTo>
                    <a:pt x="367109" y="1039495"/>
                  </a:lnTo>
                  <a:lnTo>
                    <a:pt x="382991" y="1038219"/>
                  </a:lnTo>
                  <a:lnTo>
                    <a:pt x="408154" y="1037066"/>
                  </a:lnTo>
                  <a:lnTo>
                    <a:pt x="446450" y="1036614"/>
                  </a:lnTo>
                  <a:lnTo>
                    <a:pt x="501731" y="1037442"/>
                  </a:lnTo>
                  <a:lnTo>
                    <a:pt x="577850" y="1040129"/>
                  </a:lnTo>
                  <a:lnTo>
                    <a:pt x="625475" y="1046162"/>
                  </a:lnTo>
                  <a:lnTo>
                    <a:pt x="673576" y="1056957"/>
                  </a:lnTo>
                  <a:lnTo>
                    <a:pt x="721439" y="1067276"/>
                  </a:lnTo>
                  <a:lnTo>
                    <a:pt x="768350" y="1071879"/>
                  </a:lnTo>
                  <a:lnTo>
                    <a:pt x="818038" y="1071879"/>
                  </a:lnTo>
                  <a:lnTo>
                    <a:pt x="867701" y="1071879"/>
                  </a:lnTo>
                  <a:lnTo>
                    <a:pt x="1264761" y="1071879"/>
                  </a:lnTo>
                  <a:lnTo>
                    <a:pt x="1314450" y="1071879"/>
                  </a:lnTo>
                </a:path>
                <a:path w="1314450" h="1071879">
                  <a:moveTo>
                    <a:pt x="394335" y="0"/>
                  </a:moveTo>
                  <a:lnTo>
                    <a:pt x="685800" y="635"/>
                  </a:lnTo>
                </a:path>
              </a:pathLst>
            </a:custGeom>
            <a:ln w="31750">
              <a:solidFill>
                <a:srgbClr val="4AACC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237355" y="5487670"/>
              <a:ext cx="2475865" cy="427990"/>
            </a:xfrm>
            <a:custGeom>
              <a:avLst/>
              <a:gdLst/>
              <a:ahLst/>
              <a:cxnLst/>
              <a:rect l="l" t="t" r="r" b="b"/>
              <a:pathLst>
                <a:path w="2475865" h="427989">
                  <a:moveTo>
                    <a:pt x="2475864" y="0"/>
                  </a:moveTo>
                  <a:lnTo>
                    <a:pt x="0" y="0"/>
                  </a:lnTo>
                  <a:lnTo>
                    <a:pt x="0" y="427989"/>
                  </a:lnTo>
                  <a:lnTo>
                    <a:pt x="2475864" y="427989"/>
                  </a:lnTo>
                  <a:lnTo>
                    <a:pt x="2475864" y="0"/>
                  </a:lnTo>
                  <a:close/>
                </a:path>
              </a:pathLst>
            </a:custGeom>
            <a:solidFill>
              <a:srgbClr val="233E5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24655" y="5462270"/>
              <a:ext cx="2475864" cy="427989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4224655" y="5462270"/>
              <a:ext cx="2475865" cy="427990"/>
            </a:xfrm>
            <a:custGeom>
              <a:avLst/>
              <a:gdLst/>
              <a:ahLst/>
              <a:cxnLst/>
              <a:rect l="l" t="t" r="r" b="b"/>
              <a:pathLst>
                <a:path w="2475865" h="427989">
                  <a:moveTo>
                    <a:pt x="0" y="427989"/>
                  </a:moveTo>
                  <a:lnTo>
                    <a:pt x="2475864" y="427989"/>
                  </a:lnTo>
                  <a:lnTo>
                    <a:pt x="2475864" y="0"/>
                  </a:lnTo>
                  <a:lnTo>
                    <a:pt x="0" y="0"/>
                  </a:lnTo>
                  <a:lnTo>
                    <a:pt x="0" y="427989"/>
                  </a:lnTo>
                  <a:close/>
                </a:path>
              </a:pathLst>
            </a:custGeom>
            <a:ln w="12699">
              <a:solidFill>
                <a:srgbClr val="94B3D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 descr=""/>
          <p:cNvSpPr txBox="1"/>
          <p:nvPr/>
        </p:nvSpPr>
        <p:spPr>
          <a:xfrm>
            <a:off x="4310253" y="5530977"/>
            <a:ext cx="2303145" cy="32385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175"/>
              </a:spcBef>
              <a:tabLst>
                <a:tab pos="988060" algn="l"/>
                <a:tab pos="1323975" algn="l"/>
                <a:tab pos="1680210" algn="l"/>
                <a:tab pos="2149475" algn="l"/>
              </a:tabLst>
            </a:pPr>
            <a:r>
              <a:rPr dirty="0" sz="1000" spc="-10">
                <a:latin typeface="Microsoft Sans Serif"/>
                <a:cs typeface="Microsoft Sans Serif"/>
              </a:rPr>
              <a:t>Característica</a:t>
            </a:r>
            <a:r>
              <a:rPr dirty="0" sz="1000">
                <a:latin typeface="Microsoft Sans Serif"/>
                <a:cs typeface="Microsoft Sans Serif"/>
              </a:rPr>
              <a:t>	</a:t>
            </a:r>
            <a:r>
              <a:rPr dirty="0" sz="1000" spc="-25">
                <a:latin typeface="Microsoft Sans Serif"/>
                <a:cs typeface="Microsoft Sans Serif"/>
              </a:rPr>
              <a:t>de</a:t>
            </a:r>
            <a:r>
              <a:rPr dirty="0" sz="1000">
                <a:latin typeface="Microsoft Sans Serif"/>
                <a:cs typeface="Microsoft Sans Serif"/>
              </a:rPr>
              <a:t>	</a:t>
            </a:r>
            <a:r>
              <a:rPr dirty="0" sz="1000" spc="-25">
                <a:latin typeface="Microsoft Sans Serif"/>
                <a:cs typeface="Microsoft Sans Serif"/>
              </a:rPr>
              <a:t>los</a:t>
            </a:r>
            <a:r>
              <a:rPr dirty="0" sz="1000">
                <a:latin typeface="Microsoft Sans Serif"/>
                <a:cs typeface="Microsoft Sans Serif"/>
              </a:rPr>
              <a:t>	</a:t>
            </a:r>
            <a:r>
              <a:rPr dirty="0" sz="1000" spc="-20">
                <a:latin typeface="Microsoft Sans Serif"/>
                <a:cs typeface="Microsoft Sans Serif"/>
              </a:rPr>
              <a:t>relés</a:t>
            </a:r>
            <a:r>
              <a:rPr dirty="0" sz="1000">
                <a:latin typeface="Microsoft Sans Serif"/>
                <a:cs typeface="Microsoft Sans Serif"/>
              </a:rPr>
              <a:t>	</a:t>
            </a:r>
            <a:r>
              <a:rPr dirty="0" sz="1000" spc="-25">
                <a:latin typeface="Microsoft Sans Serif"/>
                <a:cs typeface="Microsoft Sans Serif"/>
              </a:rPr>
              <a:t>de </a:t>
            </a:r>
            <a:r>
              <a:rPr dirty="0" sz="1000" spc="-10">
                <a:latin typeface="Microsoft Sans Serif"/>
                <a:cs typeface="Microsoft Sans Serif"/>
              </a:rPr>
              <a:t>sobretensión.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39341" y="6070472"/>
            <a:ext cx="58547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1290"/>
              </a:lnSpc>
              <a:spcBef>
                <a:spcPts val="105"/>
              </a:spcBef>
            </a:pPr>
            <a:r>
              <a:rPr dirty="0" sz="1100" spc="-25">
                <a:latin typeface="Microsoft Sans Serif"/>
                <a:cs typeface="Microsoft Sans Serif"/>
              </a:rPr>
              <a:t>F.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ts val="1290"/>
              </a:lnSpc>
            </a:pPr>
            <a:r>
              <a:rPr dirty="0" sz="1100" spc="-10">
                <a:latin typeface="Microsoft Sans Serif"/>
                <a:cs typeface="Microsoft Sans Serif"/>
              </a:rPr>
              <a:t>industrial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2409189" y="1412874"/>
            <a:ext cx="3334385" cy="2178050"/>
            <a:chOff x="2409189" y="1412874"/>
            <a:chExt cx="3334385" cy="2178050"/>
          </a:xfrm>
        </p:grpSpPr>
        <p:sp>
          <p:nvSpPr>
            <p:cNvPr id="53" name="object 53" descr=""/>
            <p:cNvSpPr/>
            <p:nvPr/>
          </p:nvSpPr>
          <p:spPr>
            <a:xfrm>
              <a:off x="2409190" y="1527174"/>
              <a:ext cx="3334385" cy="2063750"/>
            </a:xfrm>
            <a:custGeom>
              <a:avLst/>
              <a:gdLst/>
              <a:ahLst/>
              <a:cxnLst/>
              <a:rect l="l" t="t" r="r" b="b"/>
              <a:pathLst>
                <a:path w="3334385" h="2063750">
                  <a:moveTo>
                    <a:pt x="3334385" y="1911350"/>
                  </a:moveTo>
                  <a:lnTo>
                    <a:pt x="3321685" y="1905000"/>
                  </a:lnTo>
                  <a:lnTo>
                    <a:pt x="3258185" y="1873250"/>
                  </a:lnTo>
                  <a:lnTo>
                    <a:pt x="3258185" y="1905000"/>
                  </a:lnTo>
                  <a:lnTo>
                    <a:pt x="139598" y="1905000"/>
                  </a:lnTo>
                  <a:lnTo>
                    <a:pt x="138430" y="76200"/>
                  </a:lnTo>
                  <a:lnTo>
                    <a:pt x="170180" y="76200"/>
                  </a:lnTo>
                  <a:lnTo>
                    <a:pt x="160655" y="57150"/>
                  </a:lnTo>
                  <a:lnTo>
                    <a:pt x="132080" y="0"/>
                  </a:lnTo>
                  <a:lnTo>
                    <a:pt x="93980" y="76200"/>
                  </a:lnTo>
                  <a:lnTo>
                    <a:pt x="125730" y="76200"/>
                  </a:lnTo>
                  <a:lnTo>
                    <a:pt x="126898" y="1905000"/>
                  </a:lnTo>
                  <a:lnTo>
                    <a:pt x="2794" y="1905000"/>
                  </a:lnTo>
                  <a:lnTo>
                    <a:pt x="0" y="1907794"/>
                  </a:lnTo>
                  <a:lnTo>
                    <a:pt x="0" y="1914906"/>
                  </a:lnTo>
                  <a:lnTo>
                    <a:pt x="2794" y="1917700"/>
                  </a:lnTo>
                  <a:lnTo>
                    <a:pt x="126911" y="1917700"/>
                  </a:lnTo>
                  <a:lnTo>
                    <a:pt x="127000" y="2057400"/>
                  </a:lnTo>
                  <a:lnTo>
                    <a:pt x="127000" y="2060956"/>
                  </a:lnTo>
                  <a:lnTo>
                    <a:pt x="129794" y="2063750"/>
                  </a:lnTo>
                  <a:lnTo>
                    <a:pt x="136906" y="2063750"/>
                  </a:lnTo>
                  <a:lnTo>
                    <a:pt x="139700" y="2060956"/>
                  </a:lnTo>
                  <a:lnTo>
                    <a:pt x="139598" y="1917700"/>
                  </a:lnTo>
                  <a:lnTo>
                    <a:pt x="3258185" y="1917700"/>
                  </a:lnTo>
                  <a:lnTo>
                    <a:pt x="3258185" y="1949450"/>
                  </a:lnTo>
                  <a:lnTo>
                    <a:pt x="3321685" y="1917700"/>
                  </a:lnTo>
                  <a:lnTo>
                    <a:pt x="3334385" y="1911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542539" y="1419224"/>
              <a:ext cx="2605405" cy="2019300"/>
            </a:xfrm>
            <a:custGeom>
              <a:avLst/>
              <a:gdLst/>
              <a:ahLst/>
              <a:cxnLst/>
              <a:rect l="l" t="t" r="r" b="b"/>
              <a:pathLst>
                <a:path w="2605404" h="2019300">
                  <a:moveTo>
                    <a:pt x="0" y="2019300"/>
                  </a:moveTo>
                  <a:lnTo>
                    <a:pt x="16119" y="1967562"/>
                  </a:lnTo>
                  <a:lnTo>
                    <a:pt x="32267" y="1915859"/>
                  </a:lnTo>
                  <a:lnTo>
                    <a:pt x="48471" y="1864229"/>
                  </a:lnTo>
                  <a:lnTo>
                    <a:pt x="64758" y="1812705"/>
                  </a:lnTo>
                  <a:lnTo>
                    <a:pt x="81157" y="1761324"/>
                  </a:lnTo>
                  <a:lnTo>
                    <a:pt x="97696" y="1710122"/>
                  </a:lnTo>
                  <a:lnTo>
                    <a:pt x="114402" y="1659135"/>
                  </a:lnTo>
                  <a:lnTo>
                    <a:pt x="131303" y="1608397"/>
                  </a:lnTo>
                  <a:lnTo>
                    <a:pt x="148427" y="1557945"/>
                  </a:lnTo>
                  <a:lnTo>
                    <a:pt x="165803" y="1507815"/>
                  </a:lnTo>
                  <a:lnTo>
                    <a:pt x="183458" y="1458042"/>
                  </a:lnTo>
                  <a:lnTo>
                    <a:pt x="201420" y="1408662"/>
                  </a:lnTo>
                  <a:lnTo>
                    <a:pt x="219716" y="1359711"/>
                  </a:lnTo>
                  <a:lnTo>
                    <a:pt x="238376" y="1311224"/>
                  </a:lnTo>
                  <a:lnTo>
                    <a:pt x="257426" y="1263238"/>
                  </a:lnTo>
                  <a:lnTo>
                    <a:pt x="276894" y="1215787"/>
                  </a:lnTo>
                  <a:lnTo>
                    <a:pt x="296809" y="1168908"/>
                  </a:lnTo>
                  <a:lnTo>
                    <a:pt x="317199" y="1122637"/>
                  </a:lnTo>
                  <a:lnTo>
                    <a:pt x="338091" y="1077009"/>
                  </a:lnTo>
                  <a:lnTo>
                    <a:pt x="359513" y="1032059"/>
                  </a:lnTo>
                  <a:lnTo>
                    <a:pt x="381493" y="987824"/>
                  </a:lnTo>
                  <a:lnTo>
                    <a:pt x="404059" y="944339"/>
                  </a:lnTo>
                  <a:lnTo>
                    <a:pt x="427239" y="901641"/>
                  </a:lnTo>
                  <a:lnTo>
                    <a:pt x="451061" y="859764"/>
                  </a:lnTo>
                  <a:lnTo>
                    <a:pt x="475552" y="818744"/>
                  </a:lnTo>
                  <a:lnTo>
                    <a:pt x="500742" y="778618"/>
                  </a:lnTo>
                  <a:lnTo>
                    <a:pt x="526657" y="739421"/>
                  </a:lnTo>
                  <a:lnTo>
                    <a:pt x="553325" y="701188"/>
                  </a:lnTo>
                  <a:lnTo>
                    <a:pt x="580775" y="663956"/>
                  </a:lnTo>
                  <a:lnTo>
                    <a:pt x="609033" y="627760"/>
                  </a:lnTo>
                  <a:lnTo>
                    <a:pt x="638130" y="592635"/>
                  </a:lnTo>
                  <a:lnTo>
                    <a:pt x="668091" y="558619"/>
                  </a:lnTo>
                  <a:lnTo>
                    <a:pt x="698945" y="525745"/>
                  </a:lnTo>
                  <a:lnTo>
                    <a:pt x="730720" y="494051"/>
                  </a:lnTo>
                  <a:lnTo>
                    <a:pt x="763444" y="463571"/>
                  </a:lnTo>
                  <a:lnTo>
                    <a:pt x="797144" y="434342"/>
                  </a:lnTo>
                  <a:lnTo>
                    <a:pt x="831850" y="406400"/>
                  </a:lnTo>
                  <a:lnTo>
                    <a:pt x="868375" y="379837"/>
                  </a:lnTo>
                  <a:lnTo>
                    <a:pt x="907412" y="354694"/>
                  </a:lnTo>
                  <a:lnTo>
                    <a:pt x="948799" y="330922"/>
                  </a:lnTo>
                  <a:lnTo>
                    <a:pt x="992374" y="308475"/>
                  </a:lnTo>
                  <a:lnTo>
                    <a:pt x="1037978" y="287305"/>
                  </a:lnTo>
                  <a:lnTo>
                    <a:pt x="1085449" y="267364"/>
                  </a:lnTo>
                  <a:lnTo>
                    <a:pt x="1134627" y="248605"/>
                  </a:lnTo>
                  <a:lnTo>
                    <a:pt x="1185350" y="230980"/>
                  </a:lnTo>
                  <a:lnTo>
                    <a:pt x="1237457" y="214442"/>
                  </a:lnTo>
                  <a:lnTo>
                    <a:pt x="1290789" y="198944"/>
                  </a:lnTo>
                  <a:lnTo>
                    <a:pt x="1345183" y="184438"/>
                  </a:lnTo>
                  <a:lnTo>
                    <a:pt x="1400479" y="170876"/>
                  </a:lnTo>
                  <a:lnTo>
                    <a:pt x="1456516" y="158212"/>
                  </a:lnTo>
                  <a:lnTo>
                    <a:pt x="1513133" y="146397"/>
                  </a:lnTo>
                  <a:lnTo>
                    <a:pt x="1570170" y="135385"/>
                  </a:lnTo>
                  <a:lnTo>
                    <a:pt x="1627465" y="125127"/>
                  </a:lnTo>
                  <a:lnTo>
                    <a:pt x="1684857" y="115576"/>
                  </a:lnTo>
                  <a:lnTo>
                    <a:pt x="1742186" y="106685"/>
                  </a:lnTo>
                  <a:lnTo>
                    <a:pt x="1799291" y="98407"/>
                  </a:lnTo>
                  <a:lnTo>
                    <a:pt x="1856010" y="90693"/>
                  </a:lnTo>
                  <a:lnTo>
                    <a:pt x="1912184" y="83497"/>
                  </a:lnTo>
                  <a:lnTo>
                    <a:pt x="1967650" y="76771"/>
                  </a:lnTo>
                  <a:lnTo>
                    <a:pt x="2022249" y="70467"/>
                  </a:lnTo>
                  <a:lnTo>
                    <a:pt x="2075818" y="64539"/>
                  </a:lnTo>
                  <a:lnTo>
                    <a:pt x="2128199" y="58938"/>
                  </a:lnTo>
                  <a:lnTo>
                    <a:pt x="2179228" y="53617"/>
                  </a:lnTo>
                  <a:lnTo>
                    <a:pt x="2228746" y="48529"/>
                  </a:lnTo>
                  <a:lnTo>
                    <a:pt x="2276592" y="43625"/>
                  </a:lnTo>
                  <a:lnTo>
                    <a:pt x="2322605" y="38860"/>
                  </a:lnTo>
                  <a:lnTo>
                    <a:pt x="2366624" y="34185"/>
                  </a:lnTo>
                  <a:lnTo>
                    <a:pt x="2408487" y="29553"/>
                  </a:lnTo>
                  <a:lnTo>
                    <a:pt x="2448035" y="24916"/>
                  </a:lnTo>
                  <a:lnTo>
                    <a:pt x="2519539" y="15438"/>
                  </a:lnTo>
                  <a:lnTo>
                    <a:pt x="2579849" y="5372"/>
                  </a:lnTo>
                  <a:lnTo>
                    <a:pt x="2605405" y="0"/>
                  </a:lnTo>
                </a:path>
              </a:pathLst>
            </a:custGeom>
            <a:ln w="12699">
              <a:solidFill>
                <a:srgbClr val="00AFE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2369947" y="1523746"/>
            <a:ext cx="11938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V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47952" y="3346830"/>
            <a:ext cx="5460365" cy="1141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9916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Microsoft Sans Serif"/>
                <a:cs typeface="Microsoft Sans Serif"/>
              </a:rPr>
              <a:t>i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17221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elemento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92.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coordinación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consiste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seleccionar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descargador,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debajo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soportabilidad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proteger: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57" name="object 57" descr=""/>
          <p:cNvGrpSpPr/>
          <p:nvPr/>
        </p:nvGrpSpPr>
        <p:grpSpPr>
          <a:xfrm>
            <a:off x="2530475" y="1803400"/>
            <a:ext cx="2090420" cy="1644650"/>
            <a:chOff x="2530475" y="1803400"/>
            <a:chExt cx="2090420" cy="1644650"/>
          </a:xfrm>
        </p:grpSpPr>
        <p:sp>
          <p:nvSpPr>
            <p:cNvPr id="58" name="object 58" descr=""/>
            <p:cNvSpPr/>
            <p:nvPr/>
          </p:nvSpPr>
          <p:spPr>
            <a:xfrm>
              <a:off x="2540000" y="1812925"/>
              <a:ext cx="650875" cy="1625600"/>
            </a:xfrm>
            <a:custGeom>
              <a:avLst/>
              <a:gdLst/>
              <a:ahLst/>
              <a:cxnLst/>
              <a:rect l="l" t="t" r="r" b="b"/>
              <a:pathLst>
                <a:path w="650875" h="1625600">
                  <a:moveTo>
                    <a:pt x="0" y="1625600"/>
                  </a:moveTo>
                  <a:lnTo>
                    <a:pt x="650875" y="0"/>
                  </a:lnTo>
                </a:path>
              </a:pathLst>
            </a:custGeom>
            <a:ln w="1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938780" y="2549525"/>
              <a:ext cx="1682114" cy="524510"/>
            </a:xfrm>
            <a:custGeom>
              <a:avLst/>
              <a:gdLst/>
              <a:ahLst/>
              <a:cxnLst/>
              <a:rect l="l" t="t" r="r" b="b"/>
              <a:pathLst>
                <a:path w="1682114" h="524510">
                  <a:moveTo>
                    <a:pt x="1682115" y="0"/>
                  </a:moveTo>
                  <a:lnTo>
                    <a:pt x="0" y="0"/>
                  </a:lnTo>
                  <a:lnTo>
                    <a:pt x="0" y="524509"/>
                  </a:lnTo>
                  <a:lnTo>
                    <a:pt x="1682115" y="524509"/>
                  </a:lnTo>
                  <a:lnTo>
                    <a:pt x="1682115" y="0"/>
                  </a:lnTo>
                  <a:close/>
                </a:path>
              </a:pathLst>
            </a:custGeom>
            <a:solidFill>
              <a:srgbClr val="7E7E7E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926079" y="2524125"/>
              <a:ext cx="1682115" cy="524509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2926079" y="2524125"/>
              <a:ext cx="1682114" cy="524510"/>
            </a:xfrm>
            <a:custGeom>
              <a:avLst/>
              <a:gdLst/>
              <a:ahLst/>
              <a:cxnLst/>
              <a:rect l="l" t="t" r="r" b="b"/>
              <a:pathLst>
                <a:path w="1682114" h="524510">
                  <a:moveTo>
                    <a:pt x="0" y="524509"/>
                  </a:moveTo>
                  <a:lnTo>
                    <a:pt x="1682115" y="524509"/>
                  </a:lnTo>
                  <a:lnTo>
                    <a:pt x="1682115" y="0"/>
                  </a:lnTo>
                  <a:lnTo>
                    <a:pt x="0" y="0"/>
                  </a:lnTo>
                  <a:lnTo>
                    <a:pt x="0" y="524509"/>
                  </a:lnTo>
                  <a:close/>
                </a:path>
              </a:pathLst>
            </a:custGeom>
            <a:ln w="127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 txBox="1"/>
          <p:nvPr/>
        </p:nvSpPr>
        <p:spPr>
          <a:xfrm>
            <a:off x="4271847" y="2590546"/>
            <a:ext cx="25146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100" spc="40">
                <a:latin typeface="Microsoft Sans Serif"/>
                <a:cs typeface="Microsoft Sans Serif"/>
              </a:rPr>
              <a:t>→∞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024251" y="2590546"/>
            <a:ext cx="728345" cy="35687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R="5080">
              <a:lnSpc>
                <a:spcPts val="1280"/>
              </a:lnSpc>
              <a:spcBef>
                <a:spcPts val="180"/>
              </a:spcBef>
            </a:pPr>
            <a:r>
              <a:rPr dirty="0" sz="1100" spc="-25">
                <a:latin typeface="Microsoft Sans Serif"/>
                <a:cs typeface="Microsoft Sans Serif"/>
              </a:rPr>
              <a:t>m=R=∆V/∆i </a:t>
            </a:r>
            <a:r>
              <a:rPr dirty="0" sz="1100" spc="-10">
                <a:latin typeface="Microsoft Sans Serif"/>
                <a:cs typeface="Microsoft Sans Serif"/>
              </a:rPr>
              <a:t>“abierto”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3619500" y="1409699"/>
            <a:ext cx="2338705" cy="740410"/>
            <a:chOff x="3619500" y="1409699"/>
            <a:chExt cx="2338705" cy="740410"/>
          </a:xfrm>
        </p:grpSpPr>
        <p:sp>
          <p:nvSpPr>
            <p:cNvPr id="65" name="object 65" descr=""/>
            <p:cNvSpPr/>
            <p:nvPr/>
          </p:nvSpPr>
          <p:spPr>
            <a:xfrm>
              <a:off x="3629025" y="1419224"/>
              <a:ext cx="1518920" cy="222250"/>
            </a:xfrm>
            <a:custGeom>
              <a:avLst/>
              <a:gdLst/>
              <a:ahLst/>
              <a:cxnLst/>
              <a:rect l="l" t="t" r="r" b="b"/>
              <a:pathLst>
                <a:path w="1518920" h="222250">
                  <a:moveTo>
                    <a:pt x="0" y="222250"/>
                  </a:moveTo>
                  <a:lnTo>
                    <a:pt x="1518920" y="0"/>
                  </a:lnTo>
                </a:path>
              </a:pathLst>
            </a:custGeom>
            <a:ln w="1905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381500" y="1597024"/>
              <a:ext cx="1576705" cy="553085"/>
            </a:xfrm>
            <a:custGeom>
              <a:avLst/>
              <a:gdLst/>
              <a:ahLst/>
              <a:cxnLst/>
              <a:rect l="l" t="t" r="r" b="b"/>
              <a:pathLst>
                <a:path w="1576704" h="553085">
                  <a:moveTo>
                    <a:pt x="1576704" y="0"/>
                  </a:moveTo>
                  <a:lnTo>
                    <a:pt x="0" y="0"/>
                  </a:lnTo>
                  <a:lnTo>
                    <a:pt x="0" y="553084"/>
                  </a:lnTo>
                  <a:lnTo>
                    <a:pt x="1576704" y="553084"/>
                  </a:lnTo>
                  <a:lnTo>
                    <a:pt x="1576704" y="0"/>
                  </a:lnTo>
                  <a:close/>
                </a:path>
              </a:pathLst>
            </a:custGeom>
            <a:solidFill>
              <a:srgbClr val="7E7E7E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68800" y="1571624"/>
              <a:ext cx="1576704" cy="553084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4368800" y="1571624"/>
              <a:ext cx="1576705" cy="553085"/>
            </a:xfrm>
            <a:custGeom>
              <a:avLst/>
              <a:gdLst/>
              <a:ahLst/>
              <a:cxnLst/>
              <a:rect l="l" t="t" r="r" b="b"/>
              <a:pathLst>
                <a:path w="1576704" h="553085">
                  <a:moveTo>
                    <a:pt x="0" y="553084"/>
                  </a:moveTo>
                  <a:lnTo>
                    <a:pt x="1576704" y="553084"/>
                  </a:lnTo>
                  <a:lnTo>
                    <a:pt x="1576704" y="0"/>
                  </a:lnTo>
                  <a:lnTo>
                    <a:pt x="0" y="0"/>
                  </a:lnTo>
                  <a:lnTo>
                    <a:pt x="0" y="553084"/>
                  </a:lnTo>
                  <a:close/>
                </a:path>
              </a:pathLst>
            </a:custGeom>
            <a:ln w="127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 txBox="1"/>
          <p:nvPr/>
        </p:nvSpPr>
        <p:spPr>
          <a:xfrm>
            <a:off x="5631625" y="1638046"/>
            <a:ext cx="23114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100" spc="-25">
                <a:latin typeface="Microsoft Sans Serif"/>
                <a:cs typeface="Microsoft Sans Serif"/>
              </a:rPr>
              <a:t>→0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467733" y="1638046"/>
            <a:ext cx="728345" cy="3556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R="5080">
              <a:lnSpc>
                <a:spcPts val="1270"/>
              </a:lnSpc>
              <a:spcBef>
                <a:spcPts val="185"/>
              </a:spcBef>
            </a:pPr>
            <a:r>
              <a:rPr dirty="0" sz="1100" spc="-25">
                <a:latin typeface="Microsoft Sans Serif"/>
                <a:cs typeface="Microsoft Sans Serif"/>
              </a:rPr>
              <a:t>m=R=∆V/∆i </a:t>
            </a:r>
            <a:r>
              <a:rPr dirty="0" sz="1100" spc="-10">
                <a:latin typeface="Microsoft Sans Serif"/>
                <a:cs typeface="Microsoft Sans Serif"/>
              </a:rPr>
              <a:t>“corto”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73" name="object 7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129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65300" y="1387679"/>
            <a:ext cx="4086249" cy="2838245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4210025"/>
            <a:ext cx="5461635" cy="170243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97091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4Curva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funcionamiento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10">
                <a:latin typeface="Microsoft Sans Serif"/>
                <a:cs typeface="Microsoft Sans Serif"/>
              </a:rPr>
              <a:t> descargador.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605"/>
              </a:spcBef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pasar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superarse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Tensión</a:t>
            </a:r>
            <a:r>
              <a:rPr dirty="0" sz="1100" spc="55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de</a:t>
            </a:r>
            <a:r>
              <a:rPr dirty="0" sz="1100" spc="60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Arqueo</a:t>
            </a:r>
            <a:r>
              <a:rPr dirty="0" sz="1100" spc="6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descargador,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conduce,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quedando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terminales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residual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Vr</a:t>
            </a:r>
            <a:r>
              <a:rPr dirty="0" sz="1100">
                <a:latin typeface="Microsoft Sans Serif"/>
                <a:cs typeface="Microsoft Sans Serif"/>
              </a:rPr>
              <a:t>);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nivel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protegidos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(BIL)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superior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Tensión</a:t>
            </a:r>
            <a:r>
              <a:rPr dirty="0" sz="1100" spc="235" i="1">
                <a:latin typeface="Arial"/>
                <a:cs typeface="Arial"/>
              </a:rPr>
              <a:t> </a:t>
            </a:r>
            <a:r>
              <a:rPr dirty="0" sz="1100" spc="-25" i="1">
                <a:latin typeface="Arial"/>
                <a:cs typeface="Arial"/>
              </a:rPr>
              <a:t>de </a:t>
            </a:r>
            <a:r>
              <a:rPr dirty="0" sz="1100" i="1">
                <a:latin typeface="Arial"/>
                <a:cs typeface="Arial"/>
              </a:rPr>
              <a:t>Arqueo</a:t>
            </a:r>
            <a:r>
              <a:rPr dirty="0" sz="1100" spc="-10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y</a:t>
            </a:r>
            <a:r>
              <a:rPr dirty="0" sz="1100" spc="-2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tensión</a:t>
            </a:r>
            <a:r>
              <a:rPr dirty="0" sz="1100" spc="-20" i="1">
                <a:latin typeface="Arial"/>
                <a:cs typeface="Arial"/>
              </a:rPr>
              <a:t> </a:t>
            </a:r>
            <a:r>
              <a:rPr dirty="0" sz="1100" spc="-10" i="1">
                <a:latin typeface="Arial"/>
                <a:cs typeface="Arial"/>
              </a:rPr>
              <a:t>residual.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6100"/>
              </a:lnSpc>
              <a:spcBef>
                <a:spcPts val="595"/>
              </a:spcBef>
            </a:pPr>
            <a:r>
              <a:rPr dirty="0" sz="1100">
                <a:latin typeface="Microsoft Sans Serif"/>
                <a:cs typeface="Microsoft Sans Serif"/>
              </a:rPr>
              <a:t>Hasta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finales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años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70,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tecnología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utilizaba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Carburo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Silicio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(SiC)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Gaps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aire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evitar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normales;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esta </a:t>
            </a:r>
            <a:r>
              <a:rPr dirty="0" sz="1100">
                <a:latin typeface="Microsoft Sans Serif"/>
                <a:cs typeface="Microsoft Sans Serif"/>
              </a:rPr>
              <a:t>tecnología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desplazada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resistores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Óxidos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Metálicos,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como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Oxido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Zinc</a:t>
            </a:r>
            <a:r>
              <a:rPr dirty="0" sz="1100" spc="-10">
                <a:latin typeface="Microsoft Sans Serif"/>
                <a:cs typeface="Microsoft Sans Serif"/>
              </a:rPr>
              <a:t> (Zn0).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75099" y="5975350"/>
            <a:ext cx="3944700" cy="292798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2011426" y="8959088"/>
            <a:ext cx="393382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12-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voltaje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descargadores.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130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13283" y="1336674"/>
            <a:ext cx="4144594" cy="2524125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3902176"/>
            <a:ext cx="5461635" cy="371411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algn="just" marL="680085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6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Curva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un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Oxido Zinc de</a:t>
            </a:r>
            <a:r>
              <a:rPr dirty="0" sz="1100" spc="-10">
                <a:latin typeface="Microsoft Sans Serif"/>
                <a:cs typeface="Microsoft Sans Serif"/>
              </a:rPr>
              <a:t> 550/10kA.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700"/>
              </a:lnSpc>
              <a:spcBef>
                <a:spcPts val="610"/>
              </a:spcBef>
            </a:pP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ZnO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(MOV,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Metal-</a:t>
            </a:r>
            <a:r>
              <a:rPr dirty="0" sz="1100">
                <a:latin typeface="Microsoft Sans Serif"/>
                <a:cs typeface="Microsoft Sans Serif"/>
              </a:rPr>
              <a:t>Oxide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Varistor)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hicieron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innecesario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Gaps,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asegurar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normales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conduzcan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(corriente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mA),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contrario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producir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avalancha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térmica;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una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primero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verificar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condiciones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normales,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halla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consumo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 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(correcta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descargador).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necesario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MOV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capaz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absorber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conducción,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diversas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clases,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dependiendo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cuantos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kJ,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MJ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absorber;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sí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efecto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recorta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MOV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absorbe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allá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límite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clase,</a:t>
            </a:r>
            <a:r>
              <a:rPr dirty="0" sz="1100" spc="2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2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destruir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(explosión);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2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segundo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cantidad </a:t>
            </a:r>
            <a:r>
              <a:rPr dirty="0" sz="1100">
                <a:latin typeface="Microsoft Sans Serif"/>
                <a:cs typeface="Microsoft Sans Serif"/>
              </a:rPr>
              <a:t>energía que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consume durante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</a:t>
            </a:r>
            <a:r>
              <a:rPr dirty="0" sz="1100" spc="-10">
                <a:latin typeface="Microsoft Sans Serif"/>
                <a:cs typeface="Microsoft Sans Serif"/>
              </a:rPr>
              <a:t>evento.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ts val="1260"/>
              </a:lnSpc>
            </a:pP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desaparecer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convertirse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nuevo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aislador, </a:t>
            </a:r>
            <a:r>
              <a:rPr dirty="0" sz="1100">
                <a:latin typeface="Microsoft Sans Serif"/>
                <a:cs typeface="Microsoft Sans Serif"/>
              </a:rPr>
              <a:t>interrumpiendo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establecido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través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él.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96000"/>
              </a:lnSpc>
              <a:spcBef>
                <a:spcPts val="1235"/>
              </a:spcBef>
            </a:pP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último,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viajeras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fenómenos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locales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(dependen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tiempo;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v=f(x,t)</a:t>
            </a:r>
            <a:r>
              <a:rPr dirty="0" sz="1100">
                <a:latin typeface="Microsoft Sans Serif"/>
                <a:cs typeface="Microsoft Sans Serif"/>
              </a:rPr>
              <a:t>);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</a:t>
            </a:r>
            <a:r>
              <a:rPr dirty="0" sz="1100" i="1">
                <a:latin typeface="Arial"/>
                <a:cs typeface="Arial"/>
              </a:rPr>
              <a:t>Dmax</a:t>
            </a:r>
            <a:r>
              <a:rPr dirty="0" sz="1100">
                <a:latin typeface="Microsoft Sans Serif"/>
                <a:cs typeface="Microsoft Sans Serif"/>
              </a:rPr>
              <a:t>)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protege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equipo,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calculada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partir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de: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BIL</a:t>
            </a:r>
            <a:r>
              <a:rPr dirty="0" sz="1100" spc="2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protegido,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 i="1">
                <a:latin typeface="Arial"/>
                <a:cs typeface="Arial"/>
              </a:rPr>
              <a:t>Tensión </a:t>
            </a:r>
            <a:r>
              <a:rPr dirty="0" sz="1100" i="1">
                <a:latin typeface="Arial"/>
                <a:cs typeface="Arial"/>
              </a:rPr>
              <a:t>Residual</a:t>
            </a:r>
            <a:r>
              <a:rPr dirty="0" sz="1100" spc="2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pendiente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Sa</a:t>
            </a:r>
            <a:r>
              <a:rPr dirty="0" sz="1100">
                <a:latin typeface="Microsoft Sans Serif"/>
                <a:cs typeface="Microsoft Sans Serif"/>
              </a:rPr>
              <a:t>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velocidad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pulso </a:t>
            </a:r>
            <a:r>
              <a:rPr dirty="0" sz="1100" i="1">
                <a:latin typeface="Arial"/>
                <a:cs typeface="Arial"/>
              </a:rPr>
              <a:t>Vel</a:t>
            </a:r>
            <a:r>
              <a:rPr dirty="0" sz="1100" spc="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,así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[13]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176935" y="8052031"/>
            <a:ext cx="2066289" cy="0"/>
          </a:xfrm>
          <a:custGeom>
            <a:avLst/>
            <a:gdLst/>
            <a:ahLst/>
            <a:cxnLst/>
            <a:rect l="l" t="t" r="r" b="b"/>
            <a:pathLst>
              <a:path w="2066289" h="0">
                <a:moveTo>
                  <a:pt x="0" y="0"/>
                </a:moveTo>
                <a:lnTo>
                  <a:pt x="2066046" y="0"/>
                </a:lnTo>
              </a:path>
            </a:pathLst>
          </a:custGeom>
          <a:ln w="85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033105" y="8044474"/>
            <a:ext cx="36131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700" spc="-25">
                <a:latin typeface="Times New Roman"/>
                <a:cs typeface="Times New Roman"/>
              </a:rPr>
              <a:t>2</a:t>
            </a:r>
            <a:r>
              <a:rPr dirty="0" sz="1700" spc="-25" i="1">
                <a:latin typeface="Times New Roman"/>
                <a:cs typeface="Times New Roman"/>
              </a:rPr>
              <a:t>Sa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59897" y="7744273"/>
            <a:ext cx="244919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541655" algn="l"/>
              </a:tabLst>
            </a:pPr>
            <a:r>
              <a:rPr dirty="0" sz="1700" spc="-25" i="1">
                <a:latin typeface="Times New Roman"/>
                <a:cs typeface="Times New Roman"/>
              </a:rPr>
              <a:t>BIL</a:t>
            </a:r>
            <a:r>
              <a:rPr dirty="0" sz="1700" i="1">
                <a:latin typeface="Times New Roman"/>
                <a:cs typeface="Times New Roman"/>
              </a:rPr>
              <a:t>	Tension</a:t>
            </a:r>
            <a:r>
              <a:rPr dirty="0" sz="1700" spc="-180" i="1">
                <a:latin typeface="Times New Roman"/>
                <a:cs typeface="Times New Roman"/>
              </a:rPr>
              <a:t> </a:t>
            </a:r>
            <a:r>
              <a:rPr dirty="0" sz="1700">
                <a:latin typeface="Times New Roman"/>
                <a:cs typeface="Times New Roman"/>
              </a:rPr>
              <a:t>Re</a:t>
            </a:r>
            <a:r>
              <a:rPr dirty="0" sz="1700" spc="-150">
                <a:latin typeface="Times New Roman"/>
                <a:cs typeface="Times New Roman"/>
              </a:rPr>
              <a:t> </a:t>
            </a:r>
            <a:r>
              <a:rPr dirty="0" sz="1700" i="1">
                <a:latin typeface="Times New Roman"/>
                <a:cs typeface="Times New Roman"/>
              </a:rPr>
              <a:t>sidual</a:t>
            </a:r>
            <a:r>
              <a:rPr dirty="0" sz="1700" spc="-180" i="1">
                <a:latin typeface="Times New Roman"/>
                <a:cs typeface="Times New Roman"/>
              </a:rPr>
              <a:t> </a:t>
            </a:r>
            <a:r>
              <a:rPr dirty="0" baseline="-34313" sz="2550" spc="-37" i="1">
                <a:latin typeface="Times New Roman"/>
                <a:cs typeface="Times New Roman"/>
              </a:rPr>
              <a:t>Vel</a:t>
            </a:r>
            <a:endParaRPr baseline="-34313" sz="2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84873" y="7878315"/>
            <a:ext cx="59245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700" i="1">
                <a:latin typeface="Times New Roman"/>
                <a:cs typeface="Times New Roman"/>
              </a:rPr>
              <a:t>D</a:t>
            </a:r>
            <a:r>
              <a:rPr dirty="0" sz="1700" spc="-190" i="1">
                <a:latin typeface="Times New Roman"/>
                <a:cs typeface="Times New Roman"/>
              </a:rPr>
              <a:t> </a:t>
            </a:r>
            <a:r>
              <a:rPr dirty="0" sz="1700" spc="-25">
                <a:latin typeface="Times New Roman"/>
                <a:cs typeface="Times New Roman"/>
              </a:rPr>
              <a:t>max</a:t>
            </a:r>
            <a:endParaRPr sz="17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006674" y="7765536"/>
            <a:ext cx="805815" cy="387350"/>
            <a:chOff x="3006674" y="7765536"/>
            <a:chExt cx="805815" cy="387350"/>
          </a:xfrm>
        </p:grpSpPr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8706" y="7765536"/>
              <a:ext cx="253634" cy="253098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06674" y="7889732"/>
              <a:ext cx="253634" cy="262931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1247952" y="8297418"/>
            <a:ext cx="5461635" cy="67691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61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tercer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interés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distancia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ubicarlo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tal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proteja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(transformador,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banco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compensación,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otros).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Indudablemente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mejor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posición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mismo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equipo </a:t>
            </a:r>
            <a:r>
              <a:rPr dirty="0" sz="1100">
                <a:latin typeface="Microsoft Sans Serif"/>
                <a:cs typeface="Microsoft Sans Serif"/>
              </a:rPr>
              <a:t>(distancia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cero),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ello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existen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bujes.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131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47952" y="1235709"/>
            <a:ext cx="5460365" cy="998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12.1: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100">
                <a:latin typeface="Microsoft Sans Serif"/>
                <a:cs typeface="Microsoft Sans Serif"/>
              </a:rPr>
              <a:t>Cuál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Tensión</a:t>
            </a:r>
            <a:r>
              <a:rPr dirty="0" sz="1100" spc="85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Residual</a:t>
            </a:r>
            <a:r>
              <a:rPr dirty="0" sz="1100">
                <a:latin typeface="Microsoft Sans Serif"/>
                <a:cs typeface="Microsoft Sans Serif"/>
              </a:rPr>
              <a:t>=100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kV, </a:t>
            </a:r>
            <a:r>
              <a:rPr dirty="0" sz="1100">
                <a:latin typeface="Microsoft Sans Serif"/>
                <a:cs typeface="Microsoft Sans Serif"/>
              </a:rPr>
              <a:t>protege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BIL=900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onda 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1,2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 uS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(valor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común);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conductor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i="1">
                <a:latin typeface="Arial"/>
                <a:cs typeface="Arial"/>
              </a:rPr>
              <a:t>Zsurge</a:t>
            </a:r>
            <a:r>
              <a:rPr dirty="0" sz="1100">
                <a:latin typeface="Microsoft Sans Serif"/>
                <a:cs typeface="Microsoft Sans Serif"/>
              </a:rPr>
              <a:t>=300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Ω.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2716857" y="2480104"/>
            <a:ext cx="588010" cy="0"/>
          </a:xfrm>
          <a:custGeom>
            <a:avLst/>
            <a:gdLst/>
            <a:ahLst/>
            <a:cxnLst/>
            <a:rect l="l" t="t" r="r" b="b"/>
            <a:pathLst>
              <a:path w="588010" h="0">
                <a:moveTo>
                  <a:pt x="0" y="0"/>
                </a:moveTo>
                <a:lnTo>
                  <a:pt x="113209" y="0"/>
                </a:lnTo>
              </a:path>
              <a:path w="588010" h="0">
                <a:moveTo>
                  <a:pt x="148282" y="0"/>
                </a:moveTo>
                <a:lnTo>
                  <a:pt x="587783" y="0"/>
                </a:lnTo>
              </a:path>
            </a:pathLst>
          </a:custGeom>
          <a:ln w="757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017603" y="3016593"/>
            <a:ext cx="1179195" cy="0"/>
          </a:xfrm>
          <a:custGeom>
            <a:avLst/>
            <a:gdLst/>
            <a:ahLst/>
            <a:cxnLst/>
            <a:rect l="l" t="t" r="r" b="b"/>
            <a:pathLst>
              <a:path w="1179195" h="0">
                <a:moveTo>
                  <a:pt x="0" y="0"/>
                </a:moveTo>
                <a:lnTo>
                  <a:pt x="1179006" y="0"/>
                </a:lnTo>
              </a:path>
            </a:pathLst>
          </a:custGeom>
          <a:ln w="75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855145" y="2863367"/>
            <a:ext cx="790575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06705" algn="l"/>
              </a:tabLst>
            </a:pPr>
            <a:r>
              <a:rPr dirty="0" sz="1450" spc="-50" i="1">
                <a:latin typeface="Times New Roman"/>
                <a:cs typeface="Times New Roman"/>
              </a:rPr>
              <a:t>S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 spc="-10">
                <a:latin typeface="Times New Roman"/>
                <a:cs typeface="Times New Roman"/>
              </a:rPr>
              <a:t>67,2</a:t>
            </a:r>
            <a:r>
              <a:rPr dirty="0" sz="1450" spc="-10" i="1">
                <a:latin typeface="Times New Roman"/>
                <a:cs typeface="Times New Roman"/>
              </a:rPr>
              <a:t>m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26250" y="3008420"/>
            <a:ext cx="1151255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043305" algn="l"/>
              </a:tabLst>
            </a:pPr>
            <a:r>
              <a:rPr dirty="0" sz="1450">
                <a:latin typeface="Times New Roman"/>
                <a:cs typeface="Times New Roman"/>
              </a:rPr>
              <a:t>2</a:t>
            </a:r>
            <a:r>
              <a:rPr dirty="0" sz="1450" spc="-140">
                <a:latin typeface="Times New Roman"/>
                <a:cs typeface="Times New Roman"/>
              </a:rPr>
              <a:t> </a:t>
            </a:r>
            <a:r>
              <a:rPr dirty="0" sz="1450">
                <a:latin typeface="Times New Roman"/>
                <a:cs typeface="Times New Roman"/>
              </a:rPr>
              <a:t>*1250</a:t>
            </a:r>
            <a:r>
              <a:rPr dirty="0" sz="1450" i="1">
                <a:latin typeface="Times New Roman"/>
                <a:cs typeface="Times New Roman"/>
              </a:rPr>
              <a:t>kV</a:t>
            </a:r>
            <a:r>
              <a:rPr dirty="0" sz="1450" spc="80" i="1">
                <a:latin typeface="Times New Roman"/>
                <a:cs typeface="Times New Roman"/>
              </a:rPr>
              <a:t> </a:t>
            </a:r>
            <a:r>
              <a:rPr dirty="0" sz="1450" spc="-50">
                <a:latin typeface="Times New Roman"/>
                <a:cs typeface="Times New Roman"/>
              </a:rPr>
              <a:t>/</a:t>
            </a:r>
            <a:r>
              <a:rPr dirty="0" sz="1450">
                <a:latin typeface="Times New Roman"/>
                <a:cs typeface="Times New Roman"/>
              </a:rPr>
              <a:t>	</a:t>
            </a:r>
            <a:r>
              <a:rPr dirty="0" sz="1450" spc="-50" i="1">
                <a:latin typeface="Times New Roman"/>
                <a:cs typeface="Times New Roman"/>
              </a:rPr>
              <a:t>S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86366" y="2746955"/>
            <a:ext cx="1779905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694690" algn="l"/>
              </a:tabLst>
            </a:pPr>
            <a:r>
              <a:rPr dirty="0" sz="1450" spc="-10">
                <a:latin typeface="Times New Roman"/>
                <a:cs typeface="Times New Roman"/>
              </a:rPr>
              <a:t>900</a:t>
            </a:r>
            <a:r>
              <a:rPr dirty="0" sz="1450" spc="-10" i="1">
                <a:latin typeface="Times New Roman"/>
                <a:cs typeface="Times New Roman"/>
              </a:rPr>
              <a:t>kV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>
                <a:latin typeface="Times New Roman"/>
                <a:cs typeface="Times New Roman"/>
              </a:rPr>
              <a:t>100</a:t>
            </a:r>
            <a:r>
              <a:rPr dirty="0" sz="1450" i="1">
                <a:latin typeface="Times New Roman"/>
                <a:cs typeface="Times New Roman"/>
              </a:rPr>
              <a:t>kV</a:t>
            </a:r>
            <a:r>
              <a:rPr dirty="0" sz="1450" spc="180" i="1">
                <a:latin typeface="Times New Roman"/>
                <a:cs typeface="Times New Roman"/>
              </a:rPr>
              <a:t> </a:t>
            </a:r>
            <a:r>
              <a:rPr dirty="0" baseline="-34482" sz="2175">
                <a:latin typeface="Times New Roman"/>
                <a:cs typeface="Times New Roman"/>
              </a:rPr>
              <a:t>210</a:t>
            </a:r>
            <a:r>
              <a:rPr dirty="0" baseline="-34482" sz="2175" i="1">
                <a:latin typeface="Times New Roman"/>
                <a:cs typeface="Times New Roman"/>
              </a:rPr>
              <a:t>m</a:t>
            </a:r>
            <a:r>
              <a:rPr dirty="0" baseline="-34482" sz="2175" spc="-120" i="1">
                <a:latin typeface="Times New Roman"/>
                <a:cs typeface="Times New Roman"/>
              </a:rPr>
              <a:t> </a:t>
            </a:r>
            <a:r>
              <a:rPr dirty="0" baseline="-34482" sz="2175" spc="-75">
                <a:latin typeface="Times New Roman"/>
                <a:cs typeface="Times New Roman"/>
              </a:rPr>
              <a:t>/</a:t>
            </a:r>
            <a:endParaRPr baseline="-34482" sz="2175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24497" y="2863367"/>
            <a:ext cx="518159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450" i="1">
                <a:latin typeface="Times New Roman"/>
                <a:cs typeface="Times New Roman"/>
              </a:rPr>
              <a:t>D</a:t>
            </a:r>
            <a:r>
              <a:rPr dirty="0" sz="1450" spc="-135" i="1">
                <a:latin typeface="Times New Roman"/>
                <a:cs typeface="Times New Roman"/>
              </a:rPr>
              <a:t> </a:t>
            </a:r>
            <a:r>
              <a:rPr dirty="0" sz="1450" spc="-25">
                <a:latin typeface="Times New Roman"/>
                <a:cs typeface="Times New Roman"/>
              </a:rPr>
              <a:t>max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17107" y="2471921"/>
            <a:ext cx="577850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450">
                <a:latin typeface="Times New Roman"/>
                <a:cs typeface="Times New Roman"/>
              </a:rPr>
              <a:t>2</a:t>
            </a:r>
            <a:r>
              <a:rPr dirty="0" sz="1450" spc="-105">
                <a:latin typeface="Times New Roman"/>
                <a:cs typeface="Times New Roman"/>
              </a:rPr>
              <a:t> </a:t>
            </a:r>
            <a:r>
              <a:rPr dirty="0" sz="1450">
                <a:latin typeface="Times New Roman"/>
                <a:cs typeface="Times New Roman"/>
              </a:rPr>
              <a:t>1,2</a:t>
            </a:r>
            <a:r>
              <a:rPr dirty="0" sz="1450" spc="409">
                <a:latin typeface="Times New Roman"/>
                <a:cs typeface="Times New Roman"/>
              </a:rPr>
              <a:t> </a:t>
            </a:r>
            <a:r>
              <a:rPr dirty="0" sz="1450" spc="-50" i="1">
                <a:latin typeface="Times New Roman"/>
                <a:cs typeface="Times New Roman"/>
              </a:rPr>
              <a:t>S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83728" y="2326878"/>
            <a:ext cx="2886075" cy="250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442595" algn="l"/>
                <a:tab pos="1931670" algn="l"/>
                <a:tab pos="2752090" algn="l"/>
              </a:tabLst>
            </a:pPr>
            <a:r>
              <a:rPr dirty="0" sz="1450" spc="-25" i="1">
                <a:latin typeface="Times New Roman"/>
                <a:cs typeface="Times New Roman"/>
              </a:rPr>
              <a:t>Sa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baseline="34482" sz="2175">
                <a:latin typeface="Times New Roman"/>
                <a:cs typeface="Times New Roman"/>
              </a:rPr>
              <a:t>1</a:t>
            </a:r>
            <a:r>
              <a:rPr dirty="0" baseline="34482" sz="2175" spc="367">
                <a:latin typeface="Times New Roman"/>
                <a:cs typeface="Times New Roman"/>
              </a:rPr>
              <a:t> </a:t>
            </a:r>
            <a:r>
              <a:rPr dirty="0" baseline="34482" sz="2175">
                <a:latin typeface="Times New Roman"/>
                <a:cs typeface="Times New Roman"/>
              </a:rPr>
              <a:t>10</a:t>
            </a:r>
            <a:r>
              <a:rPr dirty="0" baseline="34482" sz="2175" i="1">
                <a:latin typeface="Times New Roman"/>
                <a:cs typeface="Times New Roman"/>
              </a:rPr>
              <a:t>kA</a:t>
            </a:r>
            <a:r>
              <a:rPr dirty="0" baseline="34482" sz="2175" spc="89" i="1">
                <a:latin typeface="Times New Roman"/>
                <a:cs typeface="Times New Roman"/>
              </a:rPr>
              <a:t> </a:t>
            </a:r>
            <a:r>
              <a:rPr dirty="0" sz="1450">
                <a:latin typeface="Times New Roman"/>
                <a:cs typeface="Times New Roman"/>
              </a:rPr>
              <a:t>*</a:t>
            </a:r>
            <a:r>
              <a:rPr dirty="0" sz="1450" spc="-210">
                <a:latin typeface="Times New Roman"/>
                <a:cs typeface="Times New Roman"/>
              </a:rPr>
              <a:t> </a:t>
            </a:r>
            <a:r>
              <a:rPr dirty="0" sz="1450" spc="-10">
                <a:latin typeface="Times New Roman"/>
                <a:cs typeface="Times New Roman"/>
              </a:rPr>
              <a:t>300</a:t>
            </a:r>
            <a:r>
              <a:rPr dirty="0" sz="1450" spc="-10" i="1">
                <a:latin typeface="Times New Roman"/>
                <a:cs typeface="Times New Roman"/>
              </a:rPr>
              <a:t>ohm</a:t>
            </a:r>
            <a:r>
              <a:rPr dirty="0" sz="1450" i="1">
                <a:latin typeface="Times New Roman"/>
                <a:cs typeface="Times New Roman"/>
              </a:rPr>
              <a:t>	</a:t>
            </a:r>
            <a:r>
              <a:rPr dirty="0" sz="1450">
                <a:latin typeface="Times New Roman"/>
                <a:cs typeface="Times New Roman"/>
              </a:rPr>
              <a:t>1250</a:t>
            </a:r>
            <a:r>
              <a:rPr dirty="0" sz="1450" i="1">
                <a:latin typeface="Times New Roman"/>
                <a:cs typeface="Times New Roman"/>
              </a:rPr>
              <a:t>kV</a:t>
            </a:r>
            <a:r>
              <a:rPr dirty="0" sz="1450" spc="114" i="1">
                <a:latin typeface="Times New Roman"/>
                <a:cs typeface="Times New Roman"/>
              </a:rPr>
              <a:t> </a:t>
            </a:r>
            <a:r>
              <a:rPr dirty="0" sz="1450" spc="-50">
                <a:latin typeface="Times New Roman"/>
                <a:cs typeface="Times New Roman"/>
              </a:rPr>
              <a:t>/</a:t>
            </a:r>
            <a:r>
              <a:rPr dirty="0" sz="1450">
                <a:latin typeface="Times New Roman"/>
                <a:cs typeface="Times New Roman"/>
              </a:rPr>
              <a:t>	</a:t>
            </a:r>
            <a:r>
              <a:rPr dirty="0" sz="1450" spc="-50" i="1">
                <a:latin typeface="Times New Roman"/>
                <a:cs typeface="Times New Roman"/>
              </a:rPr>
              <a:t>S</a:t>
            </a:r>
            <a:endParaRPr sz="145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4762970" y="2874933"/>
            <a:ext cx="478155" cy="229870"/>
            <a:chOff x="4762970" y="2874933"/>
            <a:chExt cx="478155" cy="229870"/>
          </a:xfrm>
        </p:grpSpPr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9504" y="2874933"/>
              <a:ext cx="221090" cy="229438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62970" y="2874933"/>
              <a:ext cx="221090" cy="229438"/>
            </a:xfrm>
            <a:prstGeom prst="rect">
              <a:avLst/>
            </a:prstGeom>
          </p:spPr>
        </p:pic>
      </p:grpSp>
      <p:grpSp>
        <p:nvGrpSpPr>
          <p:cNvPr id="17" name="object 17" descr=""/>
          <p:cNvGrpSpPr/>
          <p:nvPr/>
        </p:nvGrpSpPr>
        <p:grpSpPr>
          <a:xfrm>
            <a:off x="2868949" y="2758522"/>
            <a:ext cx="1318260" cy="491490"/>
            <a:chOff x="2868949" y="2758522"/>
            <a:chExt cx="1318260" cy="491490"/>
          </a:xfrm>
        </p:grpSpPr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64986" y="2758522"/>
              <a:ext cx="221090" cy="229438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68949" y="2874933"/>
              <a:ext cx="221090" cy="229438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65636" y="3019989"/>
              <a:ext cx="221090" cy="229438"/>
            </a:xfrm>
            <a:prstGeom prst="rect">
              <a:avLst/>
            </a:prstGeom>
          </p:spPr>
        </p:pic>
      </p:grpSp>
      <p:pic>
        <p:nvPicPr>
          <p:cNvPr id="21" name="object 21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090650" y="2338445"/>
            <a:ext cx="221090" cy="229438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931979" y="2338445"/>
            <a:ext cx="221090" cy="229438"/>
          </a:xfrm>
          <a:prstGeom prst="rect">
            <a:avLst/>
          </a:prstGeom>
        </p:spPr>
      </p:pic>
      <p:grpSp>
        <p:nvGrpSpPr>
          <p:cNvPr id="23" name="object 23" descr=""/>
          <p:cNvGrpSpPr/>
          <p:nvPr/>
        </p:nvGrpSpPr>
        <p:grpSpPr>
          <a:xfrm>
            <a:off x="2568187" y="2338445"/>
            <a:ext cx="735330" cy="374650"/>
            <a:chOff x="2568187" y="2338445"/>
            <a:chExt cx="735330" cy="374650"/>
          </a:xfrm>
        </p:grpSpPr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68187" y="2338445"/>
              <a:ext cx="221090" cy="229438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82403" y="2483487"/>
              <a:ext cx="221090" cy="229438"/>
            </a:xfrm>
            <a:prstGeom prst="rect">
              <a:avLst/>
            </a:prstGeom>
          </p:spPr>
        </p:pic>
      </p:grpSp>
      <p:sp>
        <p:nvSpPr>
          <p:cNvPr id="26" name="object 26" descr=""/>
          <p:cNvSpPr txBox="1"/>
          <p:nvPr/>
        </p:nvSpPr>
        <p:spPr>
          <a:xfrm>
            <a:off x="1209852" y="3259962"/>
            <a:ext cx="5535295" cy="1534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¿Qué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rayo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30 </a:t>
            </a:r>
            <a:r>
              <a:rPr dirty="0" sz="1100" spc="-25">
                <a:latin typeface="Microsoft Sans Serif"/>
                <a:cs typeface="Microsoft Sans Serif"/>
              </a:rPr>
              <a:t>kA?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90500">
              <a:lnSpc>
                <a:spcPct val="100000"/>
              </a:lnSpc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12.2</a:t>
            </a:r>
            <a:r>
              <a:rPr dirty="0" sz="1600" spc="43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Modelo</a:t>
            </a:r>
            <a:r>
              <a:rPr dirty="0" sz="1600" spc="-12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descargadores</a:t>
            </a:r>
            <a:r>
              <a:rPr dirty="0" sz="16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3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el</a:t>
            </a:r>
            <a:r>
              <a:rPr dirty="0" sz="16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75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endParaRPr sz="1600">
              <a:latin typeface="Arial"/>
              <a:cs typeface="Arial"/>
            </a:endParaRPr>
          </a:p>
          <a:p>
            <a:pPr algn="just" marL="50800" marR="43180">
              <a:lnSpc>
                <a:spcPct val="959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dependiendo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onda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aplique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(suicheo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impulso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atmosférico).</a:t>
            </a:r>
            <a:r>
              <a:rPr dirty="0" sz="1100" spc="4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409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introduce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MOV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92,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</a:t>
            </a:r>
            <a:r>
              <a:rPr dirty="0" baseline="-11904" sz="1050">
                <a:latin typeface="Microsoft Sans Serif"/>
                <a:cs typeface="Microsoft Sans Serif"/>
              </a:rPr>
              <a:t>ref</a:t>
            </a:r>
            <a:r>
              <a:rPr dirty="0" baseline="-11904" sz="1050" spc="217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empezará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conducir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ZNO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(un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poco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inferior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COV)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ingresan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estimar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parámetros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p</a:t>
            </a:r>
            <a:r>
              <a:rPr dirty="0" sz="1100" spc="-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 </a:t>
            </a:r>
            <a:r>
              <a:rPr dirty="0" sz="1100" i="1">
                <a:latin typeface="Arial"/>
                <a:cs typeface="Arial"/>
              </a:rPr>
              <a:t>q</a:t>
            </a:r>
            <a:r>
              <a:rPr dirty="0" sz="1100" spc="-1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ecuación:</a:t>
            </a:r>
            <a:endParaRPr sz="1100">
              <a:latin typeface="Microsoft Sans Serif"/>
              <a:cs typeface="Microsoft Sans Serif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792334" y="5136877"/>
            <a:ext cx="339725" cy="179705"/>
            <a:chOff x="2792334" y="5136877"/>
            <a:chExt cx="339725" cy="179705"/>
          </a:xfrm>
        </p:grpSpPr>
        <p:sp>
          <p:nvSpPr>
            <p:cNvPr id="28" name="object 28" descr=""/>
            <p:cNvSpPr/>
            <p:nvPr/>
          </p:nvSpPr>
          <p:spPr>
            <a:xfrm>
              <a:off x="2796779" y="5226408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71991" y="0"/>
                  </a:lnTo>
                </a:path>
                <a:path w="330835" h="0">
                  <a:moveTo>
                    <a:pt x="250303" y="0"/>
                  </a:moveTo>
                  <a:lnTo>
                    <a:pt x="330722" y="0"/>
                  </a:lnTo>
                </a:path>
              </a:pathLst>
            </a:custGeom>
            <a:ln w="84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839238" y="5141322"/>
              <a:ext cx="254635" cy="170815"/>
            </a:xfrm>
            <a:custGeom>
              <a:avLst/>
              <a:gdLst/>
              <a:ahLst/>
              <a:cxnLst/>
              <a:rect l="l" t="t" r="r" b="b"/>
              <a:pathLst>
                <a:path w="254635" h="170814">
                  <a:moveTo>
                    <a:pt x="0" y="170458"/>
                  </a:moveTo>
                  <a:lnTo>
                    <a:pt x="42185" y="170458"/>
                  </a:lnTo>
                  <a:lnTo>
                    <a:pt x="212058" y="0"/>
                  </a:lnTo>
                  <a:lnTo>
                    <a:pt x="254231" y="0"/>
                  </a:lnTo>
                </a:path>
              </a:pathLst>
            </a:custGeom>
            <a:ln w="8445">
              <a:solidFill>
                <a:srgbClr val="8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868770" y="5179635"/>
              <a:ext cx="178435" cy="76835"/>
            </a:xfrm>
            <a:custGeom>
              <a:avLst/>
              <a:gdLst/>
              <a:ahLst/>
              <a:cxnLst/>
              <a:rect l="l" t="t" r="r" b="b"/>
              <a:pathLst>
                <a:path w="178435" h="76835">
                  <a:moveTo>
                    <a:pt x="178312" y="0"/>
                  </a:moveTo>
                  <a:lnTo>
                    <a:pt x="0" y="0"/>
                  </a:lnTo>
                  <a:lnTo>
                    <a:pt x="0" y="76630"/>
                  </a:lnTo>
                  <a:lnTo>
                    <a:pt x="178312" y="76630"/>
                  </a:lnTo>
                  <a:lnTo>
                    <a:pt x="1783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868770" y="5179635"/>
              <a:ext cx="178435" cy="76835"/>
            </a:xfrm>
            <a:custGeom>
              <a:avLst/>
              <a:gdLst/>
              <a:ahLst/>
              <a:cxnLst/>
              <a:rect l="l" t="t" r="r" b="b"/>
              <a:pathLst>
                <a:path w="178435" h="76835">
                  <a:moveTo>
                    <a:pt x="0" y="76630"/>
                  </a:moveTo>
                  <a:lnTo>
                    <a:pt x="178312" y="76630"/>
                  </a:lnTo>
                  <a:lnTo>
                    <a:pt x="178312" y="0"/>
                  </a:lnTo>
                  <a:lnTo>
                    <a:pt x="0" y="0"/>
                  </a:lnTo>
                  <a:lnTo>
                    <a:pt x="0" y="76630"/>
                  </a:lnTo>
                  <a:close/>
                </a:path>
              </a:pathLst>
            </a:custGeom>
            <a:ln w="84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2873223" y="5175384"/>
            <a:ext cx="181610" cy="10731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 spc="-25">
                <a:solidFill>
                  <a:srgbClr val="0000FF"/>
                </a:solidFill>
                <a:latin typeface="Microsoft Sans Serif"/>
                <a:cs typeface="Microsoft Sans Serif"/>
              </a:rPr>
              <a:t>MOV</a:t>
            </a:r>
            <a:endParaRPr sz="500">
              <a:latin typeface="Microsoft Sans Serif"/>
              <a:cs typeface="Microsoft Sans Serif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2771167" y="5201058"/>
            <a:ext cx="382270" cy="42545"/>
            <a:chOff x="2771167" y="5201058"/>
            <a:chExt cx="382270" cy="42545"/>
          </a:xfrm>
        </p:grpSpPr>
        <p:sp>
          <p:nvSpPr>
            <p:cNvPr id="34" name="object 34" descr=""/>
            <p:cNvSpPr/>
            <p:nvPr/>
          </p:nvSpPr>
          <p:spPr>
            <a:xfrm>
              <a:off x="2775388" y="52052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5604" y="0"/>
                  </a:moveTo>
                  <a:lnTo>
                    <a:pt x="8737" y="0"/>
                  </a:lnTo>
                  <a:lnTo>
                    <a:pt x="0" y="8453"/>
                  </a:lnTo>
                  <a:lnTo>
                    <a:pt x="0" y="16895"/>
                  </a:lnTo>
                  <a:lnTo>
                    <a:pt x="0" y="25349"/>
                  </a:lnTo>
                  <a:lnTo>
                    <a:pt x="8737" y="34089"/>
                  </a:lnTo>
                  <a:lnTo>
                    <a:pt x="25604" y="34089"/>
                  </a:lnTo>
                  <a:lnTo>
                    <a:pt x="34043" y="25349"/>
                  </a:lnTo>
                  <a:lnTo>
                    <a:pt x="34043" y="8453"/>
                  </a:lnTo>
                  <a:lnTo>
                    <a:pt x="256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75388" y="52052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16895"/>
                  </a:moveTo>
                  <a:lnTo>
                    <a:pt x="0" y="25349"/>
                  </a:lnTo>
                  <a:lnTo>
                    <a:pt x="8737" y="34089"/>
                  </a:lnTo>
                  <a:lnTo>
                    <a:pt x="17164" y="34089"/>
                  </a:lnTo>
                  <a:lnTo>
                    <a:pt x="25604" y="34089"/>
                  </a:lnTo>
                  <a:lnTo>
                    <a:pt x="34043" y="25349"/>
                  </a:lnTo>
                  <a:lnTo>
                    <a:pt x="34043" y="16895"/>
                  </a:lnTo>
                  <a:lnTo>
                    <a:pt x="34043" y="8453"/>
                  </a:lnTo>
                  <a:lnTo>
                    <a:pt x="25604" y="0"/>
                  </a:lnTo>
                  <a:lnTo>
                    <a:pt x="17164" y="0"/>
                  </a:lnTo>
                  <a:lnTo>
                    <a:pt x="8737" y="0"/>
                  </a:lnTo>
                  <a:lnTo>
                    <a:pt x="0" y="8453"/>
                  </a:lnTo>
                  <a:lnTo>
                    <a:pt x="0" y="16895"/>
                  </a:lnTo>
                  <a:close/>
                </a:path>
              </a:pathLst>
            </a:custGeom>
            <a:ln w="84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114848" y="52052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5306" y="0"/>
                  </a:moveTo>
                  <a:lnTo>
                    <a:pt x="8439" y="0"/>
                  </a:lnTo>
                  <a:lnTo>
                    <a:pt x="0" y="8453"/>
                  </a:lnTo>
                  <a:lnTo>
                    <a:pt x="0" y="16895"/>
                  </a:lnTo>
                  <a:lnTo>
                    <a:pt x="0" y="25349"/>
                  </a:lnTo>
                  <a:lnTo>
                    <a:pt x="8439" y="34089"/>
                  </a:lnTo>
                  <a:lnTo>
                    <a:pt x="25306" y="34089"/>
                  </a:lnTo>
                  <a:lnTo>
                    <a:pt x="33746" y="25349"/>
                  </a:lnTo>
                  <a:lnTo>
                    <a:pt x="33746" y="8453"/>
                  </a:lnTo>
                  <a:lnTo>
                    <a:pt x="253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114848" y="52052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16895"/>
                  </a:moveTo>
                  <a:lnTo>
                    <a:pt x="0" y="25349"/>
                  </a:lnTo>
                  <a:lnTo>
                    <a:pt x="8439" y="34089"/>
                  </a:lnTo>
                  <a:lnTo>
                    <a:pt x="16867" y="34089"/>
                  </a:lnTo>
                  <a:lnTo>
                    <a:pt x="25306" y="34089"/>
                  </a:lnTo>
                  <a:lnTo>
                    <a:pt x="33746" y="25349"/>
                  </a:lnTo>
                  <a:lnTo>
                    <a:pt x="33746" y="16895"/>
                  </a:lnTo>
                  <a:lnTo>
                    <a:pt x="33746" y="8453"/>
                  </a:lnTo>
                  <a:lnTo>
                    <a:pt x="25306" y="0"/>
                  </a:lnTo>
                  <a:lnTo>
                    <a:pt x="16867" y="0"/>
                  </a:lnTo>
                  <a:lnTo>
                    <a:pt x="8439" y="0"/>
                  </a:lnTo>
                  <a:lnTo>
                    <a:pt x="0" y="8453"/>
                  </a:lnTo>
                  <a:lnTo>
                    <a:pt x="0" y="16895"/>
                  </a:lnTo>
                  <a:close/>
                </a:path>
              </a:pathLst>
            </a:custGeom>
            <a:ln w="84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8" name="object 38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434607" y="4892179"/>
            <a:ext cx="1159469" cy="477888"/>
          </a:xfrm>
          <a:prstGeom prst="rect">
            <a:avLst/>
          </a:prstGeom>
        </p:spPr>
      </p:pic>
      <p:sp>
        <p:nvSpPr>
          <p:cNvPr id="39" name="object 39" descr=""/>
          <p:cNvSpPr txBox="1"/>
          <p:nvPr/>
        </p:nvSpPr>
        <p:spPr>
          <a:xfrm>
            <a:off x="1247952" y="5471540"/>
            <a:ext cx="5460365" cy="3556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>
              <a:lnSpc>
                <a:spcPts val="1270"/>
              </a:lnSpc>
              <a:spcBef>
                <a:spcPts val="185"/>
              </a:spcBef>
            </a:pP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92,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sólo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ingresan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puntos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interpola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entre </a:t>
            </a:r>
            <a:r>
              <a:rPr dirty="0" sz="1100">
                <a:latin typeface="Microsoft Sans Serif"/>
                <a:cs typeface="Microsoft Sans Serif"/>
              </a:rPr>
              <a:t>los puntos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 presentar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inestabilidad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numérica: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40" name="object 40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793090" y="5876969"/>
            <a:ext cx="4384581" cy="3045370"/>
          </a:xfrm>
          <a:prstGeom prst="rect">
            <a:avLst/>
          </a:prstGeom>
        </p:spPr>
      </p:pic>
      <p:sp>
        <p:nvSpPr>
          <p:cNvPr id="41" name="object 41" descr=""/>
          <p:cNvSpPr txBox="1"/>
          <p:nvPr/>
        </p:nvSpPr>
        <p:spPr>
          <a:xfrm>
            <a:off x="2892679" y="8965183"/>
            <a:ext cx="216916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7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lineal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92.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44" name="object 4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132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11572" y="2225294"/>
            <a:ext cx="219455" cy="172211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1235709"/>
            <a:ext cx="5462270" cy="18122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100" b="1">
                <a:latin typeface="Arial"/>
                <a:cs typeface="Arial"/>
              </a:rPr>
              <a:t>Ejemplo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12.2: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6600"/>
              </a:lnSpc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500/230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totales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10pF,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capacitancia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parásita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devanados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(alta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baja)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pF;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proteger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3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sobretensión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Tensión</a:t>
            </a:r>
            <a:r>
              <a:rPr dirty="0" sz="1100" spc="215" i="1">
                <a:latin typeface="Arial"/>
                <a:cs typeface="Arial"/>
              </a:rPr>
              <a:t> </a:t>
            </a:r>
            <a:r>
              <a:rPr dirty="0" sz="1100" i="1">
                <a:latin typeface="Arial"/>
                <a:cs typeface="Arial"/>
              </a:rPr>
              <a:t>Residual</a:t>
            </a:r>
            <a:r>
              <a:rPr dirty="0" sz="1100">
                <a:latin typeface="Microsoft Sans Serif"/>
                <a:cs typeface="Microsoft Sans Serif"/>
              </a:rPr>
              <a:t>=535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característica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anexa;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alimentación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línea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84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Zsurge</a:t>
            </a:r>
            <a:r>
              <a:rPr dirty="0" sz="1100">
                <a:latin typeface="Microsoft Sans Serif"/>
                <a:cs typeface="Microsoft Sans Serif"/>
              </a:rPr>
              <a:t>=300</a:t>
            </a:r>
            <a:r>
              <a:rPr dirty="0" sz="1100" spc="300">
                <a:latin typeface="Microsoft Sans Serif"/>
                <a:cs typeface="Microsoft Sans Serif"/>
              </a:rPr>
              <a:t>   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480">
                <a:latin typeface="Microsoft Sans Serif"/>
                <a:cs typeface="Microsoft Sans Serif"/>
              </a:rPr>
              <a:t> </a:t>
            </a:r>
            <a:r>
              <a:rPr dirty="0" sz="1100" i="1">
                <a:latin typeface="Arial"/>
                <a:cs typeface="Arial"/>
              </a:rPr>
              <a:t>Vel</a:t>
            </a:r>
            <a:r>
              <a:rPr dirty="0" sz="1100">
                <a:latin typeface="Microsoft Sans Serif"/>
                <a:cs typeface="Microsoft Sans Serif"/>
              </a:rPr>
              <a:t>=</a:t>
            </a:r>
            <a:r>
              <a:rPr dirty="0" sz="1100" i="1">
                <a:latin typeface="Arial"/>
                <a:cs typeface="Arial"/>
              </a:rPr>
              <a:t>c</a:t>
            </a:r>
            <a:r>
              <a:rPr dirty="0" sz="1100" spc="465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4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pasa</a:t>
            </a:r>
            <a:r>
              <a:rPr dirty="0" sz="1100" spc="4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4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hacia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buje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cada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fase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transformador.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¿Cuál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la </a:t>
            </a:r>
            <a:r>
              <a:rPr dirty="0" sz="1100">
                <a:latin typeface="Microsoft Sans Serif"/>
                <a:cs typeface="Microsoft Sans Serif"/>
              </a:rPr>
              <a:t>distancia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máxima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BIL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 </a:t>
            </a:r>
            <a:r>
              <a:rPr dirty="0" sz="1100">
                <a:latin typeface="Microsoft Sans Serif"/>
                <a:cs typeface="Microsoft Sans Serif"/>
              </a:rPr>
              <a:t>(equipo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protegido)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1050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kV,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será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impactado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rayo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magnitud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10kA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8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20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uS?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52089" y="3197225"/>
            <a:ext cx="2449194" cy="1391285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2633598" y="4604130"/>
            <a:ext cx="2688590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8Característica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2518638" y="5309671"/>
            <a:ext cx="589280" cy="0"/>
          </a:xfrm>
          <a:custGeom>
            <a:avLst/>
            <a:gdLst/>
            <a:ahLst/>
            <a:cxnLst/>
            <a:rect l="l" t="t" r="r" b="b"/>
            <a:pathLst>
              <a:path w="589280" h="0">
                <a:moveTo>
                  <a:pt x="0" y="0"/>
                </a:moveTo>
                <a:lnTo>
                  <a:pt x="125346" y="0"/>
                </a:lnTo>
              </a:path>
              <a:path w="589280" h="0">
                <a:moveTo>
                  <a:pt x="164576" y="0"/>
                </a:moveTo>
                <a:lnTo>
                  <a:pt x="589237" y="0"/>
                </a:lnTo>
              </a:path>
            </a:pathLst>
          </a:custGeom>
          <a:ln w="8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852486" y="5909320"/>
            <a:ext cx="1412240" cy="0"/>
          </a:xfrm>
          <a:custGeom>
            <a:avLst/>
            <a:gdLst/>
            <a:ahLst/>
            <a:cxnLst/>
            <a:rect l="l" t="t" r="r" b="b"/>
            <a:pathLst>
              <a:path w="1412239" h="0">
                <a:moveTo>
                  <a:pt x="0" y="0"/>
                </a:moveTo>
                <a:lnTo>
                  <a:pt x="1411632" y="0"/>
                </a:lnTo>
              </a:path>
            </a:pathLst>
          </a:custGeom>
          <a:ln w="8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997539" y="5739550"/>
            <a:ext cx="877569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3535" algn="l"/>
              </a:tabLst>
            </a:pPr>
            <a:r>
              <a:rPr dirty="0" sz="1650" spc="-50" i="1">
                <a:latin typeface="Times New Roman"/>
                <a:cs typeface="Times New Roman"/>
              </a:rPr>
              <a:t>S</a:t>
            </a:r>
            <a:r>
              <a:rPr dirty="0" sz="1650" i="1">
                <a:latin typeface="Times New Roman"/>
                <a:cs typeface="Times New Roman"/>
              </a:rPr>
              <a:t>	</a:t>
            </a:r>
            <a:r>
              <a:rPr dirty="0" sz="1650" spc="-10">
                <a:latin typeface="Times New Roman"/>
                <a:cs typeface="Times New Roman"/>
              </a:rPr>
              <a:t>49,4</a:t>
            </a:r>
            <a:r>
              <a:rPr dirty="0" sz="1650" spc="-10" i="1">
                <a:latin typeface="Times New Roman"/>
                <a:cs typeface="Times New Roman"/>
              </a:rPr>
              <a:t>m</a:t>
            </a:r>
            <a:endParaRPr sz="16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93144" y="5568328"/>
            <a:ext cx="2125980" cy="610235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20"/>
              </a:spcBef>
              <a:tabLst>
                <a:tab pos="901700" algn="l"/>
              </a:tabLst>
            </a:pPr>
            <a:r>
              <a:rPr dirty="0" sz="1650" spc="-10">
                <a:latin typeface="Times New Roman"/>
                <a:cs typeface="Times New Roman"/>
              </a:rPr>
              <a:t>1050</a:t>
            </a:r>
            <a:r>
              <a:rPr dirty="0" sz="1650" spc="-10" i="1">
                <a:latin typeface="Times New Roman"/>
                <a:cs typeface="Times New Roman"/>
              </a:rPr>
              <a:t>kV</a:t>
            </a:r>
            <a:r>
              <a:rPr dirty="0" sz="1650" i="1">
                <a:latin typeface="Times New Roman"/>
                <a:cs typeface="Times New Roman"/>
              </a:rPr>
              <a:t>	</a:t>
            </a:r>
            <a:r>
              <a:rPr dirty="0" sz="1650">
                <a:latin typeface="Times New Roman"/>
                <a:cs typeface="Times New Roman"/>
              </a:rPr>
              <a:t>535</a:t>
            </a:r>
            <a:r>
              <a:rPr dirty="0" sz="1650" i="1">
                <a:latin typeface="Times New Roman"/>
                <a:cs typeface="Times New Roman"/>
              </a:rPr>
              <a:t>kV</a:t>
            </a:r>
            <a:r>
              <a:rPr dirty="0" sz="1650" spc="85" i="1">
                <a:latin typeface="Times New Roman"/>
                <a:cs typeface="Times New Roman"/>
              </a:rPr>
              <a:t> </a:t>
            </a:r>
            <a:r>
              <a:rPr dirty="0" baseline="-33670" sz="2475">
                <a:latin typeface="Times New Roman"/>
                <a:cs typeface="Times New Roman"/>
              </a:rPr>
              <a:t>240</a:t>
            </a:r>
            <a:r>
              <a:rPr dirty="0" baseline="-33670" sz="2475" i="1">
                <a:latin typeface="Times New Roman"/>
                <a:cs typeface="Times New Roman"/>
              </a:rPr>
              <a:t>m</a:t>
            </a:r>
            <a:r>
              <a:rPr dirty="0" baseline="-33670" sz="2475" spc="-240" i="1">
                <a:latin typeface="Times New Roman"/>
                <a:cs typeface="Times New Roman"/>
              </a:rPr>
              <a:t> </a:t>
            </a:r>
            <a:r>
              <a:rPr dirty="0" baseline="-33670" sz="2475" spc="-75">
                <a:latin typeface="Times New Roman"/>
                <a:cs typeface="Times New Roman"/>
              </a:rPr>
              <a:t>/</a:t>
            </a:r>
            <a:endParaRPr baseline="-33670" sz="2475">
              <a:latin typeface="Times New Roman"/>
              <a:cs typeface="Times New Roman"/>
            </a:endParaRPr>
          </a:p>
          <a:p>
            <a:pPr marL="133350">
              <a:lnSpc>
                <a:spcPct val="100000"/>
              </a:lnSpc>
              <a:spcBef>
                <a:spcPts val="320"/>
              </a:spcBef>
              <a:tabLst>
                <a:tab pos="1278890" algn="l"/>
              </a:tabLst>
            </a:pPr>
            <a:r>
              <a:rPr dirty="0" sz="1650">
                <a:latin typeface="Times New Roman"/>
                <a:cs typeface="Times New Roman"/>
              </a:rPr>
              <a:t>2</a:t>
            </a:r>
            <a:r>
              <a:rPr dirty="0" sz="1650" spc="-215">
                <a:latin typeface="Times New Roman"/>
                <a:cs typeface="Times New Roman"/>
              </a:rPr>
              <a:t> </a:t>
            </a:r>
            <a:r>
              <a:rPr dirty="0" sz="1650">
                <a:latin typeface="Times New Roman"/>
                <a:cs typeface="Times New Roman"/>
              </a:rPr>
              <a:t>*1250</a:t>
            </a:r>
            <a:r>
              <a:rPr dirty="0" sz="1650" i="1">
                <a:latin typeface="Times New Roman"/>
                <a:cs typeface="Times New Roman"/>
              </a:rPr>
              <a:t>kV</a:t>
            </a:r>
            <a:r>
              <a:rPr dirty="0" sz="1650" spc="-15" i="1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Times New Roman"/>
                <a:cs typeface="Times New Roman"/>
              </a:rPr>
              <a:t>/</a:t>
            </a:r>
            <a:r>
              <a:rPr dirty="0" sz="1650">
                <a:latin typeface="Times New Roman"/>
                <a:cs typeface="Times New Roman"/>
              </a:rPr>
              <a:t>	</a:t>
            </a:r>
            <a:r>
              <a:rPr dirty="0" sz="1650" spc="-50" i="1">
                <a:latin typeface="Times New Roman"/>
                <a:cs typeface="Times New Roman"/>
              </a:rPr>
              <a:t>S</a:t>
            </a:r>
            <a:endParaRPr sz="16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83409" y="5739550"/>
            <a:ext cx="574675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50" i="1">
                <a:latin typeface="Times New Roman"/>
                <a:cs typeface="Times New Roman"/>
              </a:rPr>
              <a:t>D</a:t>
            </a:r>
            <a:r>
              <a:rPr dirty="0" sz="1650" spc="-175" i="1">
                <a:latin typeface="Times New Roman"/>
                <a:cs typeface="Times New Roman"/>
              </a:rPr>
              <a:t> </a:t>
            </a:r>
            <a:r>
              <a:rPr dirty="0" sz="1650" spc="-25">
                <a:latin typeface="Times New Roman"/>
                <a:cs typeface="Times New Roman"/>
              </a:rPr>
              <a:t>max</a:t>
            </a:r>
            <a:endParaRPr sz="16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20008" y="5302020"/>
            <a:ext cx="542925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50">
                <a:latin typeface="Times New Roman"/>
                <a:cs typeface="Times New Roman"/>
              </a:rPr>
              <a:t>2</a:t>
            </a:r>
            <a:r>
              <a:rPr dirty="0" sz="1650" spc="229">
                <a:latin typeface="Times New Roman"/>
                <a:cs typeface="Times New Roman"/>
              </a:rPr>
              <a:t> </a:t>
            </a:r>
            <a:r>
              <a:rPr dirty="0" sz="1650">
                <a:latin typeface="Times New Roman"/>
                <a:cs typeface="Times New Roman"/>
              </a:rPr>
              <a:t>8</a:t>
            </a:r>
            <a:r>
              <a:rPr dirty="0" sz="1650" spc="50">
                <a:latin typeface="Times New Roman"/>
                <a:cs typeface="Times New Roman"/>
              </a:rPr>
              <a:t>  </a:t>
            </a:r>
            <a:r>
              <a:rPr dirty="0" sz="1650" spc="-50" i="1">
                <a:latin typeface="Times New Roman"/>
                <a:cs typeface="Times New Roman"/>
              </a:rPr>
              <a:t>S</a:t>
            </a:r>
            <a:endParaRPr sz="16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41897" y="5139901"/>
            <a:ext cx="313563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87045" algn="l"/>
                <a:tab pos="2078989" algn="l"/>
                <a:tab pos="2990850" algn="l"/>
              </a:tabLst>
            </a:pPr>
            <a:r>
              <a:rPr dirty="0" sz="1650" spc="-25" i="1">
                <a:latin typeface="Times New Roman"/>
                <a:cs typeface="Times New Roman"/>
              </a:rPr>
              <a:t>Sa</a:t>
            </a:r>
            <a:r>
              <a:rPr dirty="0" sz="1650" i="1">
                <a:latin typeface="Times New Roman"/>
                <a:cs typeface="Times New Roman"/>
              </a:rPr>
              <a:t>	</a:t>
            </a:r>
            <a:r>
              <a:rPr dirty="0" baseline="35353" sz="2475">
                <a:latin typeface="Times New Roman"/>
                <a:cs typeface="Times New Roman"/>
              </a:rPr>
              <a:t>1</a:t>
            </a:r>
            <a:r>
              <a:rPr dirty="0" baseline="35353" sz="2475" spc="-150">
                <a:latin typeface="Times New Roman"/>
                <a:cs typeface="Times New Roman"/>
              </a:rPr>
              <a:t> </a:t>
            </a:r>
            <a:r>
              <a:rPr dirty="0" baseline="35353" sz="2475" spc="-15">
                <a:latin typeface="Times New Roman"/>
                <a:cs typeface="Times New Roman"/>
              </a:rPr>
              <a:t>10</a:t>
            </a:r>
            <a:r>
              <a:rPr dirty="0" baseline="35353" sz="2475" spc="-15" i="1">
                <a:latin typeface="Times New Roman"/>
                <a:cs typeface="Times New Roman"/>
              </a:rPr>
              <a:t>kA</a:t>
            </a:r>
            <a:r>
              <a:rPr dirty="0" sz="1650" spc="-10">
                <a:latin typeface="Times New Roman"/>
                <a:cs typeface="Times New Roman"/>
              </a:rPr>
              <a:t>*300</a:t>
            </a:r>
            <a:r>
              <a:rPr dirty="0" sz="1650" spc="-10" i="1">
                <a:latin typeface="Times New Roman"/>
                <a:cs typeface="Times New Roman"/>
              </a:rPr>
              <a:t>ohm</a:t>
            </a:r>
            <a:r>
              <a:rPr dirty="0" sz="1650" i="1">
                <a:latin typeface="Times New Roman"/>
                <a:cs typeface="Times New Roman"/>
              </a:rPr>
              <a:t>	</a:t>
            </a:r>
            <a:r>
              <a:rPr dirty="0" sz="1650">
                <a:latin typeface="Times New Roman"/>
                <a:cs typeface="Times New Roman"/>
              </a:rPr>
              <a:t>1250</a:t>
            </a:r>
            <a:r>
              <a:rPr dirty="0" sz="1650" i="1">
                <a:latin typeface="Times New Roman"/>
                <a:cs typeface="Times New Roman"/>
              </a:rPr>
              <a:t>kV</a:t>
            </a:r>
            <a:r>
              <a:rPr dirty="0" sz="1650" spc="5" i="1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Times New Roman"/>
                <a:cs typeface="Times New Roman"/>
              </a:rPr>
              <a:t>/</a:t>
            </a:r>
            <a:r>
              <a:rPr dirty="0" sz="1650">
                <a:latin typeface="Times New Roman"/>
                <a:cs typeface="Times New Roman"/>
              </a:rPr>
              <a:t>	</a:t>
            </a:r>
            <a:r>
              <a:rPr dirty="0" sz="1650" spc="-50" i="1">
                <a:latin typeface="Times New Roman"/>
                <a:cs typeface="Times New Roman"/>
              </a:rPr>
              <a:t>S</a:t>
            </a:r>
            <a:endParaRPr sz="1650">
              <a:latin typeface="Times New Roman"/>
              <a:cs typeface="Times New Roman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981508" y="5151335"/>
            <a:ext cx="245581" cy="256449"/>
          </a:xfrm>
          <a:prstGeom prst="rect">
            <a:avLst/>
          </a:prstGeom>
        </p:spPr>
      </p:pic>
      <p:grpSp>
        <p:nvGrpSpPr>
          <p:cNvPr id="17" name="object 17" descr=""/>
          <p:cNvGrpSpPr/>
          <p:nvPr/>
        </p:nvGrpSpPr>
        <p:grpSpPr>
          <a:xfrm>
            <a:off x="4893972" y="5750983"/>
            <a:ext cx="530860" cy="256540"/>
            <a:chOff x="4893972" y="5750983"/>
            <a:chExt cx="530860" cy="256540"/>
          </a:xfrm>
        </p:grpSpPr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79182" y="5750983"/>
              <a:ext cx="245581" cy="256449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93972" y="5750983"/>
              <a:ext cx="245581" cy="256449"/>
            </a:xfrm>
            <a:prstGeom prst="rect">
              <a:avLst/>
            </a:prstGeom>
          </p:spPr>
        </p:pic>
      </p:grpSp>
      <p:grpSp>
        <p:nvGrpSpPr>
          <p:cNvPr id="20" name="object 20" descr=""/>
          <p:cNvGrpSpPr/>
          <p:nvPr/>
        </p:nvGrpSpPr>
        <p:grpSpPr>
          <a:xfrm>
            <a:off x="2687044" y="5620868"/>
            <a:ext cx="1515110" cy="549275"/>
            <a:chOff x="2687044" y="5620868"/>
            <a:chExt cx="1515110" cy="549275"/>
          </a:xfrm>
        </p:grpSpPr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48738" y="5620868"/>
              <a:ext cx="245581" cy="256449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87044" y="5750983"/>
              <a:ext cx="245581" cy="256449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56384" y="5913116"/>
              <a:ext cx="245581" cy="256449"/>
            </a:xfrm>
            <a:prstGeom prst="rect">
              <a:avLst/>
            </a:prstGeom>
          </p:spPr>
        </p:pic>
      </p:grpSp>
      <p:pic>
        <p:nvPicPr>
          <p:cNvPr id="24" name="object 24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916497" y="5151335"/>
            <a:ext cx="245581" cy="256449"/>
          </a:xfrm>
          <a:prstGeom prst="rect">
            <a:avLst/>
          </a:prstGeom>
        </p:spPr>
      </p:pic>
      <p:grpSp>
        <p:nvGrpSpPr>
          <p:cNvPr id="25" name="object 25" descr=""/>
          <p:cNvGrpSpPr/>
          <p:nvPr/>
        </p:nvGrpSpPr>
        <p:grpSpPr>
          <a:xfrm>
            <a:off x="2352780" y="5151335"/>
            <a:ext cx="720725" cy="419100"/>
            <a:chOff x="2352780" y="5151335"/>
            <a:chExt cx="720725" cy="419100"/>
          </a:xfrm>
        </p:grpSpPr>
        <p:pic>
          <p:nvPicPr>
            <p:cNvPr id="26" name="object 2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52780" y="5151335"/>
              <a:ext cx="245581" cy="256449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27743" y="5313453"/>
              <a:ext cx="245581" cy="256449"/>
            </a:xfrm>
            <a:prstGeom prst="rect">
              <a:avLst/>
            </a:prstGeom>
          </p:spPr>
        </p:pic>
      </p:grpSp>
      <p:sp>
        <p:nvSpPr>
          <p:cNvPr id="28" name="object 28" descr=""/>
          <p:cNvSpPr txBox="1"/>
          <p:nvPr/>
        </p:nvSpPr>
        <p:spPr>
          <a:xfrm>
            <a:off x="1247952" y="6506336"/>
            <a:ext cx="3790315" cy="1936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 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ubicar 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50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m, 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inyectar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rayo,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29" name="object 29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25713" y="6782299"/>
            <a:ext cx="5149932" cy="928587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2987167" y="7782305"/>
            <a:ext cx="198120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>
                <a:latin typeface="Microsoft Sans Serif"/>
                <a:cs typeface="Microsoft Sans Serif"/>
              </a:rPr>
              <a:t>9Esquema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 </a:t>
            </a:r>
            <a:r>
              <a:rPr dirty="0" sz="1100" spc="-10">
                <a:latin typeface="Microsoft Sans Serif"/>
                <a:cs typeface="Microsoft Sans Serif"/>
              </a:rPr>
              <a:t>simular.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133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1787288" y="1399522"/>
            <a:ext cx="4519295" cy="2814955"/>
            <a:chOff x="1787288" y="1399522"/>
            <a:chExt cx="4519295" cy="2814955"/>
          </a:xfrm>
        </p:grpSpPr>
        <p:sp>
          <p:nvSpPr>
            <p:cNvPr id="6" name="object 6" descr=""/>
            <p:cNvSpPr/>
            <p:nvPr/>
          </p:nvSpPr>
          <p:spPr>
            <a:xfrm>
              <a:off x="1792051" y="1404285"/>
              <a:ext cx="4505325" cy="2762250"/>
            </a:xfrm>
            <a:custGeom>
              <a:avLst/>
              <a:gdLst/>
              <a:ahLst/>
              <a:cxnLst/>
              <a:rect l="l" t="t" r="r" b="b"/>
              <a:pathLst>
                <a:path w="4505325" h="2762250">
                  <a:moveTo>
                    <a:pt x="0" y="2762104"/>
                  </a:moveTo>
                  <a:lnTo>
                    <a:pt x="4504728" y="2762104"/>
                  </a:lnTo>
                  <a:lnTo>
                    <a:pt x="4504728" y="0"/>
                  </a:lnTo>
                  <a:lnTo>
                    <a:pt x="0" y="0"/>
                  </a:lnTo>
                  <a:lnTo>
                    <a:pt x="0" y="2762104"/>
                  </a:lnTo>
                  <a:close/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796804" y="4171139"/>
              <a:ext cx="4505325" cy="38100"/>
            </a:xfrm>
            <a:custGeom>
              <a:avLst/>
              <a:gdLst/>
              <a:ahLst/>
              <a:cxnLst/>
              <a:rect l="l" t="t" r="r" b="b"/>
              <a:pathLst>
                <a:path w="4505325" h="38100">
                  <a:moveTo>
                    <a:pt x="0" y="0"/>
                  </a:moveTo>
                  <a:lnTo>
                    <a:pt x="0" y="37995"/>
                  </a:lnTo>
                </a:path>
                <a:path w="4505325" h="38100">
                  <a:moveTo>
                    <a:pt x="447543" y="0"/>
                  </a:moveTo>
                  <a:lnTo>
                    <a:pt x="447543" y="37995"/>
                  </a:lnTo>
                </a:path>
                <a:path w="4505325" h="38100">
                  <a:moveTo>
                    <a:pt x="904883" y="0"/>
                  </a:moveTo>
                  <a:lnTo>
                    <a:pt x="904883" y="37995"/>
                  </a:lnTo>
                </a:path>
                <a:path w="4505325" h="38100">
                  <a:moveTo>
                    <a:pt x="1352341" y="0"/>
                  </a:moveTo>
                  <a:lnTo>
                    <a:pt x="1352341" y="37995"/>
                  </a:lnTo>
                </a:path>
                <a:path w="4505325" h="38100">
                  <a:moveTo>
                    <a:pt x="1799906" y="0"/>
                  </a:moveTo>
                  <a:lnTo>
                    <a:pt x="1799906" y="37995"/>
                  </a:lnTo>
                </a:path>
                <a:path w="4505325" h="38100">
                  <a:moveTo>
                    <a:pt x="2247685" y="0"/>
                  </a:moveTo>
                  <a:lnTo>
                    <a:pt x="2247685" y="37995"/>
                  </a:lnTo>
                </a:path>
                <a:path w="4505325" h="38100">
                  <a:moveTo>
                    <a:pt x="2704800" y="0"/>
                  </a:moveTo>
                  <a:lnTo>
                    <a:pt x="2704800" y="37995"/>
                  </a:lnTo>
                </a:path>
                <a:path w="4505325" h="38100">
                  <a:moveTo>
                    <a:pt x="3152365" y="0"/>
                  </a:moveTo>
                  <a:lnTo>
                    <a:pt x="3152365" y="37995"/>
                  </a:lnTo>
                </a:path>
                <a:path w="4505325" h="38100">
                  <a:moveTo>
                    <a:pt x="3600145" y="0"/>
                  </a:moveTo>
                  <a:lnTo>
                    <a:pt x="3600145" y="37995"/>
                  </a:lnTo>
                </a:path>
                <a:path w="4505325" h="38100">
                  <a:moveTo>
                    <a:pt x="4057153" y="0"/>
                  </a:moveTo>
                  <a:lnTo>
                    <a:pt x="4057153" y="37995"/>
                  </a:lnTo>
                </a:path>
                <a:path w="4505325" h="38100">
                  <a:moveTo>
                    <a:pt x="4504718" y="0"/>
                  </a:moveTo>
                  <a:lnTo>
                    <a:pt x="4504718" y="37995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665029" y="4201441"/>
            <a:ext cx="4755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6940" algn="l"/>
                <a:tab pos="1812289" algn="l"/>
                <a:tab pos="2717165" algn="l"/>
                <a:tab pos="3612515" algn="l"/>
                <a:tab pos="4516755" algn="l"/>
              </a:tabLst>
            </a:pPr>
            <a:r>
              <a:rPr dirty="0" sz="900" spc="-20">
                <a:latin typeface="Microsoft Sans Serif"/>
                <a:cs typeface="Microsoft Sans Serif"/>
              </a:rPr>
              <a:t>0.00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0.02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0.04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0.06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0.08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0">
                <a:latin typeface="Microsoft Sans Serif"/>
                <a:cs typeface="Microsoft Sans Serif"/>
              </a:rPr>
              <a:t>0.10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45978" y="4229928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749279" y="1409066"/>
            <a:ext cx="38100" cy="2762250"/>
          </a:xfrm>
          <a:custGeom>
            <a:avLst/>
            <a:gdLst/>
            <a:ahLst/>
            <a:cxnLst/>
            <a:rect l="l" t="t" r="r" b="b"/>
            <a:pathLst>
              <a:path w="38100" h="2762250">
                <a:moveTo>
                  <a:pt x="38017" y="2762072"/>
                </a:moveTo>
                <a:lnTo>
                  <a:pt x="0" y="2762072"/>
                </a:lnTo>
              </a:path>
              <a:path w="38100" h="2762250">
                <a:moveTo>
                  <a:pt x="38017" y="2304899"/>
                </a:moveTo>
                <a:lnTo>
                  <a:pt x="0" y="2304899"/>
                </a:lnTo>
              </a:path>
              <a:path w="38100" h="2762250">
                <a:moveTo>
                  <a:pt x="38017" y="1838258"/>
                </a:moveTo>
                <a:lnTo>
                  <a:pt x="0" y="1838258"/>
                </a:lnTo>
              </a:path>
              <a:path w="38100" h="2762250">
                <a:moveTo>
                  <a:pt x="38017" y="1380998"/>
                </a:moveTo>
                <a:lnTo>
                  <a:pt x="0" y="1380998"/>
                </a:lnTo>
              </a:path>
              <a:path w="38100" h="2762250">
                <a:moveTo>
                  <a:pt x="38017" y="923846"/>
                </a:moveTo>
                <a:lnTo>
                  <a:pt x="0" y="923846"/>
                </a:lnTo>
              </a:path>
              <a:path w="38100" h="2762250">
                <a:moveTo>
                  <a:pt x="38017" y="457152"/>
                </a:moveTo>
                <a:lnTo>
                  <a:pt x="0" y="457152"/>
                </a:lnTo>
              </a:path>
              <a:path w="38100" h="2762250">
                <a:moveTo>
                  <a:pt x="38017" y="0"/>
                </a:moveTo>
                <a:lnTo>
                  <a:pt x="0" y="0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541193" y="1315368"/>
            <a:ext cx="238125" cy="2924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59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1.2</a:t>
            </a:r>
            <a:endParaRPr sz="900">
              <a:latin typeface="Microsoft Sans Serif"/>
              <a:cs typeface="Microsoft Sans Serif"/>
            </a:endParaRPr>
          </a:p>
          <a:p>
            <a:pPr marL="21590" marR="5080" indent="-9525">
              <a:lnSpc>
                <a:spcPct val="166600"/>
              </a:lnSpc>
            </a:pPr>
            <a:r>
              <a:rPr dirty="0" sz="900" spc="-60">
                <a:latin typeface="Microsoft Sans Serif"/>
                <a:cs typeface="Microsoft Sans Serif"/>
              </a:rPr>
              <a:t>[MV]</a:t>
            </a:r>
            <a:r>
              <a:rPr dirty="0" sz="900" spc="-25">
                <a:latin typeface="Microsoft Sans Serif"/>
                <a:cs typeface="Microsoft Sans Serif"/>
              </a:rPr>
              <a:t> 1.0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0.8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0.6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0.4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0.2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792051" y="1799532"/>
            <a:ext cx="4514850" cy="2376805"/>
            <a:chOff x="1792051" y="1799532"/>
            <a:chExt cx="4514850" cy="2376805"/>
          </a:xfrm>
        </p:grpSpPr>
        <p:sp>
          <p:nvSpPr>
            <p:cNvPr id="13" name="object 13" descr=""/>
            <p:cNvSpPr/>
            <p:nvPr/>
          </p:nvSpPr>
          <p:spPr>
            <a:xfrm>
              <a:off x="1792051" y="41663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806311" y="1799532"/>
              <a:ext cx="314325" cy="2371725"/>
            </a:xfrm>
            <a:custGeom>
              <a:avLst/>
              <a:gdLst/>
              <a:ahLst/>
              <a:cxnLst/>
              <a:rect l="l" t="t" r="r" b="b"/>
              <a:pathLst>
                <a:path w="314325" h="2371725">
                  <a:moveTo>
                    <a:pt x="0" y="2371606"/>
                  </a:moveTo>
                  <a:lnTo>
                    <a:pt x="9507" y="2371606"/>
                  </a:lnTo>
                </a:path>
                <a:path w="314325" h="2371725">
                  <a:moveTo>
                    <a:pt x="19014" y="2371606"/>
                  </a:moveTo>
                  <a:lnTo>
                    <a:pt x="19014" y="2352619"/>
                  </a:lnTo>
                </a:path>
                <a:path w="314325" h="2371725">
                  <a:moveTo>
                    <a:pt x="19014" y="2343120"/>
                  </a:moveTo>
                  <a:lnTo>
                    <a:pt x="28510" y="1942918"/>
                  </a:lnTo>
                </a:path>
                <a:path w="314325" h="2371725">
                  <a:moveTo>
                    <a:pt x="28510" y="1933419"/>
                  </a:moveTo>
                  <a:lnTo>
                    <a:pt x="38017" y="409442"/>
                  </a:lnTo>
                </a:path>
                <a:path w="314325" h="2371725">
                  <a:moveTo>
                    <a:pt x="38017" y="399901"/>
                  </a:moveTo>
                  <a:lnTo>
                    <a:pt x="57300" y="190408"/>
                  </a:lnTo>
                </a:path>
                <a:path w="314325" h="2371725">
                  <a:moveTo>
                    <a:pt x="57300" y="180973"/>
                  </a:moveTo>
                  <a:lnTo>
                    <a:pt x="76303" y="47494"/>
                  </a:lnTo>
                </a:path>
                <a:path w="314325" h="2371725">
                  <a:moveTo>
                    <a:pt x="76303" y="37953"/>
                  </a:moveTo>
                  <a:lnTo>
                    <a:pt x="76303" y="18976"/>
                  </a:lnTo>
                </a:path>
                <a:path w="314325" h="2371725">
                  <a:moveTo>
                    <a:pt x="76303" y="9434"/>
                  </a:moveTo>
                  <a:lnTo>
                    <a:pt x="85811" y="18976"/>
                  </a:lnTo>
                </a:path>
                <a:path w="314325" h="2371725">
                  <a:moveTo>
                    <a:pt x="85811" y="28411"/>
                  </a:moveTo>
                  <a:lnTo>
                    <a:pt x="85811" y="285720"/>
                  </a:lnTo>
                </a:path>
                <a:path w="314325" h="2371725">
                  <a:moveTo>
                    <a:pt x="85811" y="295154"/>
                  </a:moveTo>
                  <a:lnTo>
                    <a:pt x="104825" y="1933419"/>
                  </a:lnTo>
                </a:path>
                <a:path w="314325" h="2371725">
                  <a:moveTo>
                    <a:pt x="104825" y="1942918"/>
                  </a:moveTo>
                  <a:lnTo>
                    <a:pt x="123828" y="2152647"/>
                  </a:lnTo>
                </a:path>
                <a:path w="314325" h="2371725">
                  <a:moveTo>
                    <a:pt x="123828" y="2162146"/>
                  </a:moveTo>
                  <a:lnTo>
                    <a:pt x="133335" y="2228628"/>
                  </a:lnTo>
                </a:path>
                <a:path w="314325" h="2371725">
                  <a:moveTo>
                    <a:pt x="133335" y="2238116"/>
                  </a:moveTo>
                  <a:lnTo>
                    <a:pt x="142843" y="2247883"/>
                  </a:lnTo>
                </a:path>
                <a:path w="314325" h="2371725">
                  <a:moveTo>
                    <a:pt x="142843" y="2257382"/>
                  </a:moveTo>
                  <a:lnTo>
                    <a:pt x="142843" y="2238116"/>
                  </a:lnTo>
                </a:path>
                <a:path w="314325" h="2371725">
                  <a:moveTo>
                    <a:pt x="142843" y="2228628"/>
                  </a:moveTo>
                  <a:lnTo>
                    <a:pt x="142843" y="1981172"/>
                  </a:lnTo>
                </a:path>
                <a:path w="314325" h="2371725">
                  <a:moveTo>
                    <a:pt x="142843" y="1971673"/>
                  </a:moveTo>
                  <a:lnTo>
                    <a:pt x="161857" y="333429"/>
                  </a:lnTo>
                </a:path>
                <a:path w="314325" h="2371725">
                  <a:moveTo>
                    <a:pt x="161857" y="323673"/>
                  </a:moveTo>
                  <a:lnTo>
                    <a:pt x="180860" y="114180"/>
                  </a:lnTo>
                </a:path>
                <a:path w="314325" h="2371725">
                  <a:moveTo>
                    <a:pt x="180860" y="104746"/>
                  </a:moveTo>
                  <a:lnTo>
                    <a:pt x="200143" y="28411"/>
                  </a:lnTo>
                </a:path>
                <a:path w="314325" h="2371725">
                  <a:moveTo>
                    <a:pt x="200143" y="18976"/>
                  </a:moveTo>
                  <a:lnTo>
                    <a:pt x="200143" y="9434"/>
                  </a:lnTo>
                </a:path>
                <a:path w="314325" h="2371725">
                  <a:moveTo>
                    <a:pt x="200143" y="0"/>
                  </a:moveTo>
                  <a:lnTo>
                    <a:pt x="200143" y="18976"/>
                  </a:lnTo>
                </a:path>
                <a:path w="314325" h="2371725">
                  <a:moveTo>
                    <a:pt x="200143" y="28411"/>
                  </a:moveTo>
                  <a:lnTo>
                    <a:pt x="209639" y="266636"/>
                  </a:lnTo>
                </a:path>
                <a:path w="314325" h="2371725">
                  <a:moveTo>
                    <a:pt x="209639" y="276178"/>
                  </a:moveTo>
                  <a:lnTo>
                    <a:pt x="228654" y="1904933"/>
                  </a:lnTo>
                </a:path>
                <a:path w="314325" h="2371725">
                  <a:moveTo>
                    <a:pt x="228654" y="1914432"/>
                  </a:moveTo>
                  <a:lnTo>
                    <a:pt x="238161" y="2114393"/>
                  </a:lnTo>
                </a:path>
                <a:path w="314325" h="2371725">
                  <a:moveTo>
                    <a:pt x="238161" y="2123892"/>
                  </a:moveTo>
                  <a:lnTo>
                    <a:pt x="257164" y="2200131"/>
                  </a:lnTo>
                </a:path>
                <a:path w="314325" h="2371725">
                  <a:moveTo>
                    <a:pt x="257164" y="2209630"/>
                  </a:moveTo>
                  <a:lnTo>
                    <a:pt x="257164" y="2219129"/>
                  </a:lnTo>
                </a:path>
                <a:path w="314325" h="2371725">
                  <a:moveTo>
                    <a:pt x="257164" y="2228628"/>
                  </a:moveTo>
                  <a:lnTo>
                    <a:pt x="266671" y="2209630"/>
                  </a:lnTo>
                </a:path>
                <a:path w="314325" h="2371725">
                  <a:moveTo>
                    <a:pt x="266671" y="2200131"/>
                  </a:moveTo>
                  <a:lnTo>
                    <a:pt x="266671" y="1961916"/>
                  </a:lnTo>
                </a:path>
                <a:path w="314325" h="2371725">
                  <a:moveTo>
                    <a:pt x="266671" y="1952417"/>
                  </a:moveTo>
                  <a:lnTo>
                    <a:pt x="285686" y="333429"/>
                  </a:lnTo>
                </a:path>
                <a:path w="314325" h="2371725">
                  <a:moveTo>
                    <a:pt x="285686" y="323673"/>
                  </a:moveTo>
                  <a:lnTo>
                    <a:pt x="304700" y="104746"/>
                  </a:lnTo>
                </a:path>
                <a:path w="314325" h="2371725">
                  <a:moveTo>
                    <a:pt x="304700" y="95204"/>
                  </a:moveTo>
                  <a:lnTo>
                    <a:pt x="314196" y="37953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115743" y="181376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12" y="14185"/>
                  </a:moveTo>
                  <a:lnTo>
                    <a:pt x="8115" y="10833"/>
                  </a:lnTo>
                  <a:lnTo>
                    <a:pt x="4762" y="9436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51"/>
                  </a:lnTo>
                  <a:lnTo>
                    <a:pt x="4762" y="18935"/>
                  </a:lnTo>
                  <a:lnTo>
                    <a:pt x="8115" y="17551"/>
                  </a:lnTo>
                  <a:lnTo>
                    <a:pt x="9512" y="14185"/>
                  </a:lnTo>
                  <a:close/>
                </a:path>
                <a:path w="19050" h="19050">
                  <a:moveTo>
                    <a:pt x="19011" y="4749"/>
                  </a:moveTo>
                  <a:lnTo>
                    <a:pt x="17627" y="1397"/>
                  </a:lnTo>
                  <a:lnTo>
                    <a:pt x="14262" y="0"/>
                  </a:lnTo>
                  <a:lnTo>
                    <a:pt x="10909" y="1397"/>
                  </a:lnTo>
                  <a:lnTo>
                    <a:pt x="9512" y="4749"/>
                  </a:lnTo>
                  <a:lnTo>
                    <a:pt x="10909" y="8115"/>
                  </a:lnTo>
                  <a:lnTo>
                    <a:pt x="14262" y="9499"/>
                  </a:lnTo>
                  <a:lnTo>
                    <a:pt x="17627" y="8115"/>
                  </a:lnTo>
                  <a:lnTo>
                    <a:pt x="19011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130015" y="1827944"/>
              <a:ext cx="57785" cy="2172335"/>
            </a:xfrm>
            <a:custGeom>
              <a:avLst/>
              <a:gdLst/>
              <a:ahLst/>
              <a:cxnLst/>
              <a:rect l="l" t="t" r="r" b="b"/>
              <a:pathLst>
                <a:path w="57785" h="2172335">
                  <a:moveTo>
                    <a:pt x="0" y="0"/>
                  </a:moveTo>
                  <a:lnTo>
                    <a:pt x="0" y="85769"/>
                  </a:lnTo>
                </a:path>
                <a:path w="57785" h="2172335">
                  <a:moveTo>
                    <a:pt x="0" y="95311"/>
                  </a:moveTo>
                  <a:lnTo>
                    <a:pt x="9775" y="790689"/>
                  </a:lnTo>
                </a:path>
                <a:path w="57785" h="2172335">
                  <a:moveTo>
                    <a:pt x="9775" y="800231"/>
                  </a:moveTo>
                  <a:lnTo>
                    <a:pt x="19282" y="1781285"/>
                  </a:lnTo>
                </a:path>
                <a:path w="57785" h="2172335">
                  <a:moveTo>
                    <a:pt x="19282" y="1790784"/>
                  </a:moveTo>
                  <a:lnTo>
                    <a:pt x="28778" y="1952760"/>
                  </a:lnTo>
                </a:path>
                <a:path w="57785" h="2172335">
                  <a:moveTo>
                    <a:pt x="28778" y="1962259"/>
                  </a:moveTo>
                  <a:lnTo>
                    <a:pt x="47793" y="2152732"/>
                  </a:lnTo>
                </a:path>
                <a:path w="57785" h="2172335">
                  <a:moveTo>
                    <a:pt x="47793" y="2162221"/>
                  </a:moveTo>
                  <a:lnTo>
                    <a:pt x="57300" y="217172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182563" y="400441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87315" y="1847027"/>
              <a:ext cx="57150" cy="2152650"/>
            </a:xfrm>
            <a:custGeom>
              <a:avLst/>
              <a:gdLst/>
              <a:ahLst/>
              <a:cxnLst/>
              <a:rect l="l" t="t" r="r" b="b"/>
              <a:pathLst>
                <a:path w="57150" h="2152650">
                  <a:moveTo>
                    <a:pt x="0" y="2152636"/>
                  </a:moveTo>
                  <a:lnTo>
                    <a:pt x="9507" y="2066898"/>
                  </a:lnTo>
                </a:path>
                <a:path w="57150" h="2152650">
                  <a:moveTo>
                    <a:pt x="9507" y="2057399"/>
                  </a:moveTo>
                  <a:lnTo>
                    <a:pt x="9507" y="1381213"/>
                  </a:lnTo>
                </a:path>
                <a:path w="57150" h="2152650">
                  <a:moveTo>
                    <a:pt x="9507" y="1371456"/>
                  </a:moveTo>
                  <a:lnTo>
                    <a:pt x="19003" y="381138"/>
                  </a:lnTo>
                </a:path>
                <a:path w="57150" h="2152650">
                  <a:moveTo>
                    <a:pt x="19003" y="371382"/>
                  </a:moveTo>
                  <a:lnTo>
                    <a:pt x="28510" y="209706"/>
                  </a:lnTo>
                </a:path>
                <a:path w="57150" h="2152650">
                  <a:moveTo>
                    <a:pt x="28510" y="200164"/>
                  </a:moveTo>
                  <a:lnTo>
                    <a:pt x="57032" y="19190"/>
                  </a:lnTo>
                </a:path>
                <a:path w="57150" h="2152650">
                  <a:moveTo>
                    <a:pt x="57032" y="9434"/>
                  </a:moveTo>
                  <a:lnTo>
                    <a:pt x="57032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239595" y="18327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253855" y="1847027"/>
              <a:ext cx="57785" cy="2143760"/>
            </a:xfrm>
            <a:custGeom>
              <a:avLst/>
              <a:gdLst/>
              <a:ahLst/>
              <a:cxnLst/>
              <a:rect l="l" t="t" r="r" b="b"/>
              <a:pathLst>
                <a:path w="57785" h="2143760">
                  <a:moveTo>
                    <a:pt x="0" y="0"/>
                  </a:moveTo>
                  <a:lnTo>
                    <a:pt x="0" y="85662"/>
                  </a:lnTo>
                </a:path>
                <a:path w="57785" h="2143760">
                  <a:moveTo>
                    <a:pt x="0" y="95204"/>
                  </a:moveTo>
                  <a:lnTo>
                    <a:pt x="0" y="752628"/>
                  </a:lnTo>
                </a:path>
                <a:path w="57785" h="2143760">
                  <a:moveTo>
                    <a:pt x="0" y="762063"/>
                  </a:moveTo>
                  <a:lnTo>
                    <a:pt x="9496" y="1752703"/>
                  </a:lnTo>
                </a:path>
                <a:path w="57785" h="2143760">
                  <a:moveTo>
                    <a:pt x="9496" y="1762202"/>
                  </a:moveTo>
                  <a:lnTo>
                    <a:pt x="28778" y="1924178"/>
                  </a:lnTo>
                </a:path>
                <a:path w="57785" h="2143760">
                  <a:moveTo>
                    <a:pt x="28778" y="1933677"/>
                  </a:moveTo>
                  <a:lnTo>
                    <a:pt x="47782" y="2114651"/>
                  </a:lnTo>
                </a:path>
                <a:path w="57785" h="2143760">
                  <a:moveTo>
                    <a:pt x="47782" y="2124150"/>
                  </a:moveTo>
                  <a:lnTo>
                    <a:pt x="57289" y="2143137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306392" y="3994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11144" y="1847027"/>
              <a:ext cx="114935" cy="2143760"/>
            </a:xfrm>
            <a:custGeom>
              <a:avLst/>
              <a:gdLst/>
              <a:ahLst/>
              <a:cxnLst/>
              <a:rect l="l" t="t" r="r" b="b"/>
              <a:pathLst>
                <a:path w="114935" h="2143760">
                  <a:moveTo>
                    <a:pt x="0" y="2143137"/>
                  </a:moveTo>
                  <a:lnTo>
                    <a:pt x="0" y="1990660"/>
                  </a:lnTo>
                </a:path>
                <a:path w="114935" h="2143760">
                  <a:moveTo>
                    <a:pt x="0" y="1981161"/>
                  </a:moveTo>
                  <a:lnTo>
                    <a:pt x="9507" y="924060"/>
                  </a:lnTo>
                </a:path>
                <a:path w="114935" h="2143760">
                  <a:moveTo>
                    <a:pt x="9507" y="914304"/>
                  </a:moveTo>
                  <a:lnTo>
                    <a:pt x="19014" y="381138"/>
                  </a:lnTo>
                </a:path>
                <a:path w="114935" h="2143760">
                  <a:moveTo>
                    <a:pt x="19014" y="371382"/>
                  </a:moveTo>
                  <a:lnTo>
                    <a:pt x="28521" y="209706"/>
                  </a:lnTo>
                </a:path>
                <a:path w="114935" h="2143760">
                  <a:moveTo>
                    <a:pt x="28521" y="200164"/>
                  </a:moveTo>
                  <a:lnTo>
                    <a:pt x="47524" y="47709"/>
                  </a:lnTo>
                </a:path>
                <a:path w="114935" h="2143760">
                  <a:moveTo>
                    <a:pt x="47524" y="38167"/>
                  </a:moveTo>
                  <a:lnTo>
                    <a:pt x="57032" y="9434"/>
                  </a:lnTo>
                </a:path>
                <a:path w="114935" h="2143760">
                  <a:moveTo>
                    <a:pt x="57032" y="0"/>
                  </a:moveTo>
                  <a:lnTo>
                    <a:pt x="57032" y="9434"/>
                  </a:lnTo>
                </a:path>
                <a:path w="114935" h="2143760">
                  <a:moveTo>
                    <a:pt x="57032" y="19190"/>
                  </a:moveTo>
                  <a:lnTo>
                    <a:pt x="66539" y="161890"/>
                  </a:lnTo>
                </a:path>
                <a:path w="114935" h="2143760">
                  <a:moveTo>
                    <a:pt x="66539" y="171432"/>
                  </a:moveTo>
                  <a:lnTo>
                    <a:pt x="66539" y="1209781"/>
                  </a:lnTo>
                </a:path>
                <a:path w="114935" h="2143760">
                  <a:moveTo>
                    <a:pt x="66539" y="1219323"/>
                  </a:moveTo>
                  <a:lnTo>
                    <a:pt x="76046" y="1762202"/>
                  </a:lnTo>
                </a:path>
                <a:path w="114935" h="2143760">
                  <a:moveTo>
                    <a:pt x="76046" y="1771701"/>
                  </a:moveTo>
                  <a:lnTo>
                    <a:pt x="95318" y="1933677"/>
                  </a:lnTo>
                </a:path>
                <a:path w="114935" h="2143760">
                  <a:moveTo>
                    <a:pt x="95318" y="1943176"/>
                  </a:moveTo>
                  <a:lnTo>
                    <a:pt x="104825" y="2095395"/>
                  </a:lnTo>
                </a:path>
                <a:path w="114935" h="2143760">
                  <a:moveTo>
                    <a:pt x="104825" y="2105152"/>
                  </a:moveTo>
                  <a:lnTo>
                    <a:pt x="114332" y="212415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420724" y="397592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34984" y="1875760"/>
              <a:ext cx="57150" cy="2095500"/>
            </a:xfrm>
            <a:custGeom>
              <a:avLst/>
              <a:gdLst/>
              <a:ahLst/>
              <a:cxnLst/>
              <a:rect l="l" t="t" r="r" b="b"/>
              <a:pathLst>
                <a:path w="57150" h="2095500">
                  <a:moveTo>
                    <a:pt x="0" y="2095417"/>
                  </a:moveTo>
                  <a:lnTo>
                    <a:pt x="0" y="1952428"/>
                  </a:lnTo>
                </a:path>
                <a:path w="57150" h="2095500">
                  <a:moveTo>
                    <a:pt x="0" y="1942929"/>
                  </a:moveTo>
                  <a:lnTo>
                    <a:pt x="9496" y="923846"/>
                  </a:lnTo>
                </a:path>
                <a:path w="57150" h="2095500">
                  <a:moveTo>
                    <a:pt x="9496" y="914304"/>
                  </a:moveTo>
                  <a:lnTo>
                    <a:pt x="19003" y="361947"/>
                  </a:lnTo>
                </a:path>
                <a:path w="57150" h="2095500">
                  <a:moveTo>
                    <a:pt x="19003" y="352406"/>
                  </a:moveTo>
                  <a:lnTo>
                    <a:pt x="28510" y="190408"/>
                  </a:lnTo>
                </a:path>
                <a:path w="57150" h="2095500">
                  <a:moveTo>
                    <a:pt x="28510" y="180973"/>
                  </a:moveTo>
                  <a:lnTo>
                    <a:pt x="47524" y="28518"/>
                  </a:lnTo>
                </a:path>
                <a:path w="57150" h="2095500">
                  <a:moveTo>
                    <a:pt x="47524" y="18976"/>
                  </a:moveTo>
                  <a:lnTo>
                    <a:pt x="57032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487263" y="1861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92016" y="1875760"/>
              <a:ext cx="57785" cy="2076450"/>
            </a:xfrm>
            <a:custGeom>
              <a:avLst/>
              <a:gdLst/>
              <a:ahLst/>
              <a:cxnLst/>
              <a:rect l="l" t="t" r="r" b="b"/>
              <a:pathLst>
                <a:path w="57785" h="2076450">
                  <a:moveTo>
                    <a:pt x="0" y="0"/>
                  </a:moveTo>
                  <a:lnTo>
                    <a:pt x="0" y="142699"/>
                  </a:lnTo>
                </a:path>
                <a:path w="57785" h="2076450">
                  <a:moveTo>
                    <a:pt x="0" y="152241"/>
                  </a:moveTo>
                  <a:lnTo>
                    <a:pt x="9496" y="1152315"/>
                  </a:lnTo>
                </a:path>
                <a:path w="57785" h="2076450">
                  <a:moveTo>
                    <a:pt x="9496" y="1161750"/>
                  </a:moveTo>
                  <a:lnTo>
                    <a:pt x="19003" y="1723970"/>
                  </a:lnTo>
                </a:path>
                <a:path w="57785" h="2076450">
                  <a:moveTo>
                    <a:pt x="19003" y="1733469"/>
                  </a:moveTo>
                  <a:lnTo>
                    <a:pt x="28510" y="1895445"/>
                  </a:lnTo>
                </a:path>
                <a:path w="57785" h="2076450">
                  <a:moveTo>
                    <a:pt x="28510" y="1904944"/>
                  </a:moveTo>
                  <a:lnTo>
                    <a:pt x="47782" y="2047665"/>
                  </a:lnTo>
                </a:path>
                <a:path w="57785" h="2076450">
                  <a:moveTo>
                    <a:pt x="47782" y="2057164"/>
                  </a:moveTo>
                  <a:lnTo>
                    <a:pt x="57289" y="207641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544553" y="39569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49305" y="1894737"/>
              <a:ext cx="57150" cy="2058035"/>
            </a:xfrm>
            <a:custGeom>
              <a:avLst/>
              <a:gdLst/>
              <a:ahLst/>
              <a:cxnLst/>
              <a:rect l="l" t="t" r="r" b="b"/>
              <a:pathLst>
                <a:path w="57150" h="2058035">
                  <a:moveTo>
                    <a:pt x="0" y="2057442"/>
                  </a:moveTo>
                  <a:lnTo>
                    <a:pt x="9507" y="1923953"/>
                  </a:lnTo>
                </a:path>
                <a:path w="57150" h="2058035">
                  <a:moveTo>
                    <a:pt x="9507" y="1914454"/>
                  </a:moveTo>
                  <a:lnTo>
                    <a:pt x="9507" y="933388"/>
                  </a:lnTo>
                </a:path>
                <a:path w="57150" h="2058035">
                  <a:moveTo>
                    <a:pt x="9507" y="923846"/>
                  </a:moveTo>
                  <a:lnTo>
                    <a:pt x="19014" y="361947"/>
                  </a:lnTo>
                </a:path>
                <a:path w="57150" h="2058035">
                  <a:moveTo>
                    <a:pt x="19014" y="352406"/>
                  </a:moveTo>
                  <a:lnTo>
                    <a:pt x="28521" y="199950"/>
                  </a:lnTo>
                </a:path>
                <a:path w="57150" h="2058035">
                  <a:moveTo>
                    <a:pt x="28521" y="190515"/>
                  </a:moveTo>
                  <a:lnTo>
                    <a:pt x="56989" y="28518"/>
                  </a:lnTo>
                </a:path>
                <a:path w="57150" h="2058035">
                  <a:moveTo>
                    <a:pt x="56989" y="18976"/>
                  </a:moveTo>
                  <a:lnTo>
                    <a:pt x="56989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601542" y="188044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615845" y="1894737"/>
              <a:ext cx="57150" cy="2047875"/>
            </a:xfrm>
            <a:custGeom>
              <a:avLst/>
              <a:gdLst/>
              <a:ahLst/>
              <a:cxnLst/>
              <a:rect l="l" t="t" r="r" b="b"/>
              <a:pathLst>
                <a:path w="57150" h="2047875">
                  <a:moveTo>
                    <a:pt x="0" y="0"/>
                  </a:moveTo>
                  <a:lnTo>
                    <a:pt x="0" y="142699"/>
                  </a:lnTo>
                </a:path>
                <a:path w="57150" h="2047875">
                  <a:moveTo>
                    <a:pt x="0" y="152455"/>
                  </a:moveTo>
                  <a:lnTo>
                    <a:pt x="9550" y="1104820"/>
                  </a:lnTo>
                </a:path>
                <a:path w="57150" h="2047875">
                  <a:moveTo>
                    <a:pt x="9550" y="1114362"/>
                  </a:moveTo>
                  <a:lnTo>
                    <a:pt x="18992" y="1685738"/>
                  </a:lnTo>
                </a:path>
                <a:path w="57150" h="2047875">
                  <a:moveTo>
                    <a:pt x="18992" y="1695494"/>
                  </a:moveTo>
                  <a:lnTo>
                    <a:pt x="28542" y="1847714"/>
                  </a:lnTo>
                </a:path>
                <a:path w="57150" h="2047875">
                  <a:moveTo>
                    <a:pt x="28542" y="1857213"/>
                  </a:moveTo>
                  <a:lnTo>
                    <a:pt x="47535" y="2028688"/>
                  </a:lnTo>
                </a:path>
                <a:path w="57150" h="2047875">
                  <a:moveTo>
                    <a:pt x="47535" y="2038187"/>
                  </a:moveTo>
                  <a:lnTo>
                    <a:pt x="56978" y="204768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668070" y="39474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72823" y="1913713"/>
              <a:ext cx="57785" cy="2028825"/>
            </a:xfrm>
            <a:custGeom>
              <a:avLst/>
              <a:gdLst/>
              <a:ahLst/>
              <a:cxnLst/>
              <a:rect l="l" t="t" r="r" b="b"/>
              <a:pathLst>
                <a:path w="57785" h="2028825">
                  <a:moveTo>
                    <a:pt x="0" y="2028709"/>
                  </a:moveTo>
                  <a:lnTo>
                    <a:pt x="0" y="1895477"/>
                  </a:lnTo>
                </a:path>
                <a:path w="57785" h="2028825">
                  <a:moveTo>
                    <a:pt x="0" y="1885989"/>
                  </a:moveTo>
                  <a:lnTo>
                    <a:pt x="9871" y="942823"/>
                  </a:lnTo>
                </a:path>
                <a:path w="57785" h="2028825">
                  <a:moveTo>
                    <a:pt x="9871" y="933388"/>
                  </a:moveTo>
                  <a:lnTo>
                    <a:pt x="19314" y="333429"/>
                  </a:lnTo>
                </a:path>
                <a:path w="57785" h="2028825">
                  <a:moveTo>
                    <a:pt x="19314" y="323994"/>
                  </a:moveTo>
                  <a:lnTo>
                    <a:pt x="28864" y="171539"/>
                  </a:lnTo>
                </a:path>
                <a:path w="57785" h="2028825">
                  <a:moveTo>
                    <a:pt x="28864" y="161997"/>
                  </a:moveTo>
                  <a:lnTo>
                    <a:pt x="47857" y="28518"/>
                  </a:lnTo>
                </a:path>
                <a:path w="57785" h="2028825">
                  <a:moveTo>
                    <a:pt x="47857" y="18976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725371" y="189953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730123" y="1904279"/>
              <a:ext cx="57150" cy="2019300"/>
            </a:xfrm>
            <a:custGeom>
              <a:avLst/>
              <a:gdLst/>
              <a:ahLst/>
              <a:cxnLst/>
              <a:rect l="l" t="t" r="r" b="b"/>
              <a:pathLst>
                <a:path w="57150" h="2019300">
                  <a:moveTo>
                    <a:pt x="0" y="0"/>
                  </a:moveTo>
                  <a:lnTo>
                    <a:pt x="0" y="47709"/>
                  </a:lnTo>
                </a:path>
                <a:path w="57150" h="2019300">
                  <a:moveTo>
                    <a:pt x="0" y="57144"/>
                  </a:moveTo>
                  <a:lnTo>
                    <a:pt x="9550" y="409657"/>
                  </a:lnTo>
                </a:path>
                <a:path w="57150" h="2019300">
                  <a:moveTo>
                    <a:pt x="9550" y="419092"/>
                  </a:moveTo>
                  <a:lnTo>
                    <a:pt x="19100" y="1704950"/>
                  </a:lnTo>
                </a:path>
                <a:path w="57150" h="2019300">
                  <a:moveTo>
                    <a:pt x="19100" y="1714449"/>
                  </a:moveTo>
                  <a:lnTo>
                    <a:pt x="38092" y="1876425"/>
                  </a:lnTo>
                </a:path>
                <a:path w="57150" h="2019300">
                  <a:moveTo>
                    <a:pt x="38092" y="1885924"/>
                  </a:moveTo>
                  <a:lnTo>
                    <a:pt x="57085" y="2000148"/>
                  </a:lnTo>
                </a:path>
                <a:path w="57150" h="2019300">
                  <a:moveTo>
                    <a:pt x="57085" y="2009647"/>
                  </a:moveTo>
                  <a:lnTo>
                    <a:pt x="57085" y="201914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82456" y="392817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96759" y="1932690"/>
              <a:ext cx="57785" cy="2000250"/>
            </a:xfrm>
            <a:custGeom>
              <a:avLst/>
              <a:gdLst/>
              <a:ahLst/>
              <a:cxnLst/>
              <a:rect l="l" t="t" r="r" b="b"/>
              <a:pathLst>
                <a:path w="57785" h="2000250">
                  <a:moveTo>
                    <a:pt x="0" y="2000234"/>
                  </a:moveTo>
                  <a:lnTo>
                    <a:pt x="0" y="1962238"/>
                  </a:lnTo>
                </a:path>
                <a:path w="57785" h="2000250">
                  <a:moveTo>
                    <a:pt x="0" y="1952750"/>
                  </a:moveTo>
                  <a:lnTo>
                    <a:pt x="0" y="1600301"/>
                  </a:lnTo>
                </a:path>
                <a:path w="57785" h="2000250">
                  <a:moveTo>
                    <a:pt x="0" y="1590802"/>
                  </a:moveTo>
                  <a:lnTo>
                    <a:pt x="19207" y="314453"/>
                  </a:lnTo>
                </a:path>
                <a:path w="57785" h="2000250">
                  <a:moveTo>
                    <a:pt x="19207" y="305018"/>
                  </a:moveTo>
                  <a:lnTo>
                    <a:pt x="28757" y="143020"/>
                  </a:lnTo>
                </a:path>
                <a:path w="57785" h="2000250">
                  <a:moveTo>
                    <a:pt x="28757" y="133479"/>
                  </a:moveTo>
                  <a:lnTo>
                    <a:pt x="47750" y="19298"/>
                  </a:lnTo>
                </a:path>
                <a:path w="57785" h="2000250">
                  <a:moveTo>
                    <a:pt x="47750" y="9541"/>
                  </a:moveTo>
                  <a:lnTo>
                    <a:pt x="57193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849200" y="191850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53952" y="1923255"/>
              <a:ext cx="57150" cy="1990725"/>
            </a:xfrm>
            <a:custGeom>
              <a:avLst/>
              <a:gdLst/>
              <a:ahLst/>
              <a:cxnLst/>
              <a:rect l="l" t="t" r="r" b="b"/>
              <a:pathLst>
                <a:path w="57150" h="1990725">
                  <a:moveTo>
                    <a:pt x="0" y="0"/>
                  </a:moveTo>
                  <a:lnTo>
                    <a:pt x="0" y="47709"/>
                  </a:lnTo>
                </a:path>
                <a:path w="57150" h="1990725">
                  <a:moveTo>
                    <a:pt x="0" y="57251"/>
                  </a:moveTo>
                  <a:lnTo>
                    <a:pt x="9550" y="390680"/>
                  </a:lnTo>
                </a:path>
                <a:path w="57150" h="1990725">
                  <a:moveTo>
                    <a:pt x="9550" y="400115"/>
                  </a:moveTo>
                  <a:lnTo>
                    <a:pt x="19100" y="1676475"/>
                  </a:lnTo>
                </a:path>
                <a:path w="57150" h="1990725">
                  <a:moveTo>
                    <a:pt x="19100" y="1685974"/>
                  </a:moveTo>
                  <a:lnTo>
                    <a:pt x="38092" y="1838194"/>
                  </a:lnTo>
                </a:path>
                <a:path w="57150" h="1990725">
                  <a:moveTo>
                    <a:pt x="38092" y="1847950"/>
                  </a:moveTo>
                  <a:lnTo>
                    <a:pt x="47535" y="1971673"/>
                  </a:lnTo>
                </a:path>
                <a:path w="57150" h="1990725">
                  <a:moveTo>
                    <a:pt x="47535" y="1981172"/>
                  </a:moveTo>
                  <a:lnTo>
                    <a:pt x="57085" y="199067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906285" y="39186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911038" y="1942232"/>
              <a:ext cx="57785" cy="1981200"/>
            </a:xfrm>
            <a:custGeom>
              <a:avLst/>
              <a:gdLst/>
              <a:ahLst/>
              <a:cxnLst/>
              <a:rect l="l" t="t" r="r" b="b"/>
              <a:pathLst>
                <a:path w="57785" h="1981200">
                  <a:moveTo>
                    <a:pt x="0" y="1981193"/>
                  </a:moveTo>
                  <a:lnTo>
                    <a:pt x="0" y="1933709"/>
                  </a:lnTo>
                </a:path>
                <a:path w="57785" h="1981200">
                  <a:moveTo>
                    <a:pt x="0" y="1924210"/>
                  </a:moveTo>
                  <a:lnTo>
                    <a:pt x="9550" y="1590759"/>
                  </a:lnTo>
                </a:path>
                <a:path w="57785" h="1981200">
                  <a:moveTo>
                    <a:pt x="9550" y="1581260"/>
                  </a:moveTo>
                  <a:lnTo>
                    <a:pt x="18992" y="314453"/>
                  </a:lnTo>
                </a:path>
                <a:path w="57785" h="1981200">
                  <a:moveTo>
                    <a:pt x="18992" y="304911"/>
                  </a:moveTo>
                  <a:lnTo>
                    <a:pt x="38307" y="152455"/>
                  </a:lnTo>
                </a:path>
                <a:path w="57785" h="1981200">
                  <a:moveTo>
                    <a:pt x="38307" y="143020"/>
                  </a:moveTo>
                  <a:lnTo>
                    <a:pt x="57300" y="28732"/>
                  </a:lnTo>
                </a:path>
                <a:path w="57785" h="1981200">
                  <a:moveTo>
                    <a:pt x="57300" y="19190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963586" y="1927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77888" y="1942232"/>
              <a:ext cx="57150" cy="1962785"/>
            </a:xfrm>
            <a:custGeom>
              <a:avLst/>
              <a:gdLst/>
              <a:ahLst/>
              <a:cxnLst/>
              <a:rect l="l" t="t" r="r" b="b"/>
              <a:pathLst>
                <a:path w="57150" h="1962785">
                  <a:moveTo>
                    <a:pt x="0" y="0"/>
                  </a:moveTo>
                  <a:lnTo>
                    <a:pt x="0" y="38274"/>
                  </a:lnTo>
                </a:path>
                <a:path w="57150" h="1962785">
                  <a:moveTo>
                    <a:pt x="0" y="47709"/>
                  </a:moveTo>
                  <a:lnTo>
                    <a:pt x="0" y="371704"/>
                  </a:lnTo>
                </a:path>
                <a:path w="57150" h="1962785">
                  <a:moveTo>
                    <a:pt x="0" y="381138"/>
                  </a:moveTo>
                  <a:lnTo>
                    <a:pt x="18992" y="1647999"/>
                  </a:lnTo>
                </a:path>
                <a:path w="57150" h="1962785">
                  <a:moveTo>
                    <a:pt x="18992" y="1657498"/>
                  </a:moveTo>
                  <a:lnTo>
                    <a:pt x="28435" y="1809718"/>
                  </a:lnTo>
                </a:path>
                <a:path w="57150" h="1962785">
                  <a:moveTo>
                    <a:pt x="28435" y="1819217"/>
                  </a:moveTo>
                  <a:lnTo>
                    <a:pt x="47428" y="1933709"/>
                  </a:lnTo>
                </a:path>
                <a:path w="57150" h="1962785">
                  <a:moveTo>
                    <a:pt x="47428" y="1943208"/>
                  </a:moveTo>
                  <a:lnTo>
                    <a:pt x="56978" y="1962195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030114" y="39091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034867" y="1961423"/>
              <a:ext cx="57785" cy="1943100"/>
            </a:xfrm>
            <a:custGeom>
              <a:avLst/>
              <a:gdLst/>
              <a:ahLst/>
              <a:cxnLst/>
              <a:rect l="l" t="t" r="r" b="b"/>
              <a:pathLst>
                <a:path w="57785" h="1943100">
                  <a:moveTo>
                    <a:pt x="0" y="1943004"/>
                  </a:moveTo>
                  <a:lnTo>
                    <a:pt x="0" y="1905019"/>
                  </a:lnTo>
                </a:path>
                <a:path w="57785" h="1943100">
                  <a:moveTo>
                    <a:pt x="0" y="1895263"/>
                  </a:moveTo>
                  <a:lnTo>
                    <a:pt x="9550" y="1581056"/>
                  </a:lnTo>
                </a:path>
                <a:path w="57785" h="1943100">
                  <a:moveTo>
                    <a:pt x="9550" y="1571568"/>
                  </a:moveTo>
                  <a:lnTo>
                    <a:pt x="18992" y="295262"/>
                  </a:lnTo>
                </a:path>
                <a:path w="57785" h="1943100">
                  <a:moveTo>
                    <a:pt x="18992" y="285720"/>
                  </a:moveTo>
                  <a:lnTo>
                    <a:pt x="37985" y="123829"/>
                  </a:lnTo>
                </a:path>
                <a:path w="57785" h="1943100">
                  <a:moveTo>
                    <a:pt x="37985" y="114288"/>
                  </a:moveTo>
                  <a:lnTo>
                    <a:pt x="47750" y="19083"/>
                  </a:lnTo>
                </a:path>
                <a:path w="57785" h="1943100">
                  <a:moveTo>
                    <a:pt x="47750" y="9541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087414" y="194724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092167" y="1961423"/>
              <a:ext cx="57150" cy="1924050"/>
            </a:xfrm>
            <a:custGeom>
              <a:avLst/>
              <a:gdLst/>
              <a:ahLst/>
              <a:cxnLst/>
              <a:rect l="l" t="t" r="r" b="b"/>
              <a:pathLst>
                <a:path w="57150" h="1924050">
                  <a:moveTo>
                    <a:pt x="0" y="0"/>
                  </a:moveTo>
                  <a:lnTo>
                    <a:pt x="9550" y="38060"/>
                  </a:lnTo>
                </a:path>
                <a:path w="57150" h="1924050">
                  <a:moveTo>
                    <a:pt x="9550" y="47494"/>
                  </a:moveTo>
                  <a:lnTo>
                    <a:pt x="9550" y="361947"/>
                  </a:lnTo>
                </a:path>
                <a:path w="57150" h="1924050">
                  <a:moveTo>
                    <a:pt x="9550" y="371489"/>
                  </a:moveTo>
                  <a:lnTo>
                    <a:pt x="28542" y="1628808"/>
                  </a:lnTo>
                </a:path>
                <a:path w="57150" h="1924050">
                  <a:moveTo>
                    <a:pt x="28542" y="1638307"/>
                  </a:moveTo>
                  <a:lnTo>
                    <a:pt x="37985" y="1800026"/>
                  </a:lnTo>
                </a:path>
                <a:path w="57150" h="1924050">
                  <a:moveTo>
                    <a:pt x="37985" y="1809782"/>
                  </a:moveTo>
                  <a:lnTo>
                    <a:pt x="56978" y="1905019"/>
                  </a:lnTo>
                </a:path>
                <a:path w="57150" h="1924050">
                  <a:moveTo>
                    <a:pt x="56978" y="1914518"/>
                  </a:moveTo>
                  <a:lnTo>
                    <a:pt x="56978" y="1924017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144393" y="38901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58696" y="1980506"/>
              <a:ext cx="57150" cy="1914525"/>
            </a:xfrm>
            <a:custGeom>
              <a:avLst/>
              <a:gdLst/>
              <a:ahLst/>
              <a:cxnLst/>
              <a:rect l="l" t="t" r="r" b="b"/>
              <a:pathLst>
                <a:path w="57150" h="1914525">
                  <a:moveTo>
                    <a:pt x="0" y="1914421"/>
                  </a:moveTo>
                  <a:lnTo>
                    <a:pt x="0" y="1866680"/>
                  </a:lnTo>
                </a:path>
                <a:path w="57150" h="1914525">
                  <a:moveTo>
                    <a:pt x="0" y="1857181"/>
                  </a:moveTo>
                  <a:lnTo>
                    <a:pt x="0" y="1561972"/>
                  </a:lnTo>
                </a:path>
                <a:path w="57150" h="1914525">
                  <a:moveTo>
                    <a:pt x="0" y="1552484"/>
                  </a:moveTo>
                  <a:lnTo>
                    <a:pt x="18992" y="295154"/>
                  </a:lnTo>
                </a:path>
                <a:path w="57150" h="1914525">
                  <a:moveTo>
                    <a:pt x="18992" y="285720"/>
                  </a:moveTo>
                  <a:lnTo>
                    <a:pt x="28542" y="123722"/>
                  </a:lnTo>
                </a:path>
                <a:path w="57150" h="1914525">
                  <a:moveTo>
                    <a:pt x="28542" y="114180"/>
                  </a:moveTo>
                  <a:lnTo>
                    <a:pt x="47535" y="18976"/>
                  </a:lnTo>
                </a:path>
                <a:path w="57150" h="1914525">
                  <a:moveTo>
                    <a:pt x="47535" y="9434"/>
                  </a:moveTo>
                  <a:lnTo>
                    <a:pt x="5708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211029" y="19662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215781" y="1980506"/>
              <a:ext cx="57785" cy="1895475"/>
            </a:xfrm>
            <a:custGeom>
              <a:avLst/>
              <a:gdLst/>
              <a:ahLst/>
              <a:cxnLst/>
              <a:rect l="l" t="t" r="r" b="b"/>
              <a:pathLst>
                <a:path w="57785" h="1895475">
                  <a:moveTo>
                    <a:pt x="0" y="0"/>
                  </a:moveTo>
                  <a:lnTo>
                    <a:pt x="0" y="66685"/>
                  </a:lnTo>
                </a:path>
                <a:path w="57785" h="1895475">
                  <a:moveTo>
                    <a:pt x="0" y="76227"/>
                  </a:moveTo>
                  <a:lnTo>
                    <a:pt x="9764" y="552356"/>
                  </a:lnTo>
                </a:path>
                <a:path w="57785" h="1895475">
                  <a:moveTo>
                    <a:pt x="9764" y="561898"/>
                  </a:moveTo>
                  <a:lnTo>
                    <a:pt x="19207" y="1561972"/>
                  </a:lnTo>
                </a:path>
                <a:path w="57785" h="1895475">
                  <a:moveTo>
                    <a:pt x="19207" y="1571471"/>
                  </a:moveTo>
                  <a:lnTo>
                    <a:pt x="28757" y="1714460"/>
                  </a:lnTo>
                </a:path>
                <a:path w="57785" h="1895475">
                  <a:moveTo>
                    <a:pt x="28757" y="1723959"/>
                  </a:moveTo>
                  <a:lnTo>
                    <a:pt x="47750" y="1876179"/>
                  </a:lnTo>
                </a:path>
                <a:path w="57785" h="1895475">
                  <a:moveTo>
                    <a:pt x="47750" y="1885935"/>
                  </a:moveTo>
                  <a:lnTo>
                    <a:pt x="57193" y="189543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268222" y="38806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272974" y="1999483"/>
              <a:ext cx="57150" cy="1877060"/>
            </a:xfrm>
            <a:custGeom>
              <a:avLst/>
              <a:gdLst/>
              <a:ahLst/>
              <a:cxnLst/>
              <a:rect l="l" t="t" r="r" b="b"/>
              <a:pathLst>
                <a:path w="57150" h="1877060">
                  <a:moveTo>
                    <a:pt x="0" y="1876458"/>
                  </a:moveTo>
                  <a:lnTo>
                    <a:pt x="9550" y="1800219"/>
                  </a:lnTo>
                </a:path>
                <a:path w="57150" h="1877060">
                  <a:moveTo>
                    <a:pt x="9550" y="1790720"/>
                  </a:moveTo>
                  <a:lnTo>
                    <a:pt x="9550" y="1324069"/>
                  </a:lnTo>
                </a:path>
                <a:path w="57150" h="1877060">
                  <a:moveTo>
                    <a:pt x="9550" y="1314527"/>
                  </a:moveTo>
                  <a:lnTo>
                    <a:pt x="19100" y="323887"/>
                  </a:lnTo>
                </a:path>
                <a:path w="57150" h="1877060">
                  <a:moveTo>
                    <a:pt x="19100" y="314453"/>
                  </a:moveTo>
                  <a:lnTo>
                    <a:pt x="38092" y="171432"/>
                  </a:lnTo>
                </a:path>
                <a:path w="57150" h="1877060">
                  <a:moveTo>
                    <a:pt x="38092" y="161997"/>
                  </a:moveTo>
                  <a:lnTo>
                    <a:pt x="57085" y="18976"/>
                  </a:lnTo>
                </a:path>
                <a:path w="57150" h="1877060">
                  <a:moveTo>
                    <a:pt x="57085" y="9434"/>
                  </a:moveTo>
                  <a:lnTo>
                    <a:pt x="5708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325307" y="19851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339610" y="1989941"/>
              <a:ext cx="57785" cy="1866900"/>
            </a:xfrm>
            <a:custGeom>
              <a:avLst/>
              <a:gdLst/>
              <a:ahLst/>
              <a:cxnLst/>
              <a:rect l="l" t="t" r="r" b="b"/>
              <a:pathLst>
                <a:path w="57785" h="1866900">
                  <a:moveTo>
                    <a:pt x="0" y="0"/>
                  </a:moveTo>
                  <a:lnTo>
                    <a:pt x="0" y="76227"/>
                  </a:lnTo>
                </a:path>
                <a:path w="57785" h="1866900">
                  <a:moveTo>
                    <a:pt x="0" y="85769"/>
                  </a:moveTo>
                  <a:lnTo>
                    <a:pt x="9442" y="542921"/>
                  </a:lnTo>
                </a:path>
                <a:path w="57785" h="1866900">
                  <a:moveTo>
                    <a:pt x="9442" y="552463"/>
                  </a:moveTo>
                  <a:lnTo>
                    <a:pt x="19207" y="1562037"/>
                  </a:lnTo>
                </a:path>
                <a:path w="57785" h="1866900">
                  <a:moveTo>
                    <a:pt x="19207" y="1571536"/>
                  </a:moveTo>
                  <a:lnTo>
                    <a:pt x="28757" y="1714524"/>
                  </a:lnTo>
                </a:path>
                <a:path w="57785" h="1866900">
                  <a:moveTo>
                    <a:pt x="28757" y="1724023"/>
                  </a:moveTo>
                  <a:lnTo>
                    <a:pt x="47750" y="1847746"/>
                  </a:lnTo>
                </a:path>
                <a:path w="57785" h="1866900">
                  <a:moveTo>
                    <a:pt x="47750" y="1857245"/>
                  </a:moveTo>
                  <a:lnTo>
                    <a:pt x="57300" y="186674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392158" y="38616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96910" y="2028001"/>
              <a:ext cx="47625" cy="1838960"/>
            </a:xfrm>
            <a:custGeom>
              <a:avLst/>
              <a:gdLst/>
              <a:ahLst/>
              <a:cxnLst/>
              <a:rect l="l" t="t" r="r" b="b"/>
              <a:pathLst>
                <a:path w="47625" h="1838960">
                  <a:moveTo>
                    <a:pt x="0" y="1838440"/>
                  </a:moveTo>
                  <a:lnTo>
                    <a:pt x="0" y="1762202"/>
                  </a:lnTo>
                </a:path>
                <a:path w="47625" h="1838960">
                  <a:moveTo>
                    <a:pt x="0" y="1752703"/>
                  </a:moveTo>
                  <a:lnTo>
                    <a:pt x="9442" y="1304985"/>
                  </a:lnTo>
                </a:path>
                <a:path w="47625" h="1838960">
                  <a:moveTo>
                    <a:pt x="9442" y="1295550"/>
                  </a:moveTo>
                  <a:lnTo>
                    <a:pt x="18992" y="295369"/>
                  </a:lnTo>
                </a:path>
                <a:path w="47625" h="1838960">
                  <a:moveTo>
                    <a:pt x="18992" y="285934"/>
                  </a:moveTo>
                  <a:lnTo>
                    <a:pt x="37985" y="133479"/>
                  </a:lnTo>
                </a:path>
                <a:path w="47625" h="1838960">
                  <a:moveTo>
                    <a:pt x="37985" y="123937"/>
                  </a:moveTo>
                  <a:lnTo>
                    <a:pt x="4742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439579" y="2004173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512" y="14287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287"/>
                  </a:lnTo>
                  <a:lnTo>
                    <a:pt x="1397" y="17653"/>
                  </a:lnTo>
                  <a:lnTo>
                    <a:pt x="4749" y="19037"/>
                  </a:lnTo>
                  <a:lnTo>
                    <a:pt x="8115" y="17653"/>
                  </a:lnTo>
                  <a:lnTo>
                    <a:pt x="9512" y="14287"/>
                  </a:lnTo>
                  <a:close/>
                </a:path>
                <a:path w="19685" h="19050">
                  <a:moveTo>
                    <a:pt x="19062" y="4749"/>
                  </a:moveTo>
                  <a:lnTo>
                    <a:pt x="17665" y="1397"/>
                  </a:lnTo>
                  <a:lnTo>
                    <a:pt x="14300" y="0"/>
                  </a:lnTo>
                  <a:lnTo>
                    <a:pt x="10947" y="1397"/>
                  </a:lnTo>
                  <a:lnTo>
                    <a:pt x="9550" y="4749"/>
                  </a:lnTo>
                  <a:lnTo>
                    <a:pt x="10947" y="8102"/>
                  </a:lnTo>
                  <a:lnTo>
                    <a:pt x="14300" y="9499"/>
                  </a:lnTo>
                  <a:lnTo>
                    <a:pt x="17665" y="8102"/>
                  </a:lnTo>
                  <a:lnTo>
                    <a:pt x="1906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453889" y="2008918"/>
              <a:ext cx="57785" cy="1838325"/>
            </a:xfrm>
            <a:custGeom>
              <a:avLst/>
              <a:gdLst/>
              <a:ahLst/>
              <a:cxnLst/>
              <a:rect l="l" t="t" r="r" b="b"/>
              <a:pathLst>
                <a:path w="57785" h="1838325">
                  <a:moveTo>
                    <a:pt x="0" y="0"/>
                  </a:moveTo>
                  <a:lnTo>
                    <a:pt x="9550" y="66793"/>
                  </a:lnTo>
                </a:path>
                <a:path w="57785" h="1838325">
                  <a:moveTo>
                    <a:pt x="9550" y="76335"/>
                  </a:moveTo>
                  <a:lnTo>
                    <a:pt x="9550" y="523945"/>
                  </a:lnTo>
                </a:path>
                <a:path w="57785" h="1838325">
                  <a:moveTo>
                    <a:pt x="9550" y="533487"/>
                  </a:moveTo>
                  <a:lnTo>
                    <a:pt x="28542" y="1533561"/>
                  </a:lnTo>
                </a:path>
                <a:path w="57785" h="1838325">
                  <a:moveTo>
                    <a:pt x="28542" y="1543060"/>
                  </a:moveTo>
                  <a:lnTo>
                    <a:pt x="38307" y="1686049"/>
                  </a:lnTo>
                </a:path>
                <a:path w="57785" h="1838325">
                  <a:moveTo>
                    <a:pt x="38307" y="1695548"/>
                  </a:moveTo>
                  <a:lnTo>
                    <a:pt x="57300" y="1819271"/>
                  </a:lnTo>
                </a:path>
                <a:path w="57785" h="1838325">
                  <a:moveTo>
                    <a:pt x="57300" y="1828770"/>
                  </a:moveTo>
                  <a:lnTo>
                    <a:pt x="57300" y="183826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506436" y="385193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520739" y="2018460"/>
              <a:ext cx="104775" cy="1828800"/>
            </a:xfrm>
            <a:custGeom>
              <a:avLst/>
              <a:gdLst/>
              <a:ahLst/>
              <a:cxnLst/>
              <a:rect l="l" t="t" r="r" b="b"/>
              <a:pathLst>
                <a:path w="104775" h="1828800">
                  <a:moveTo>
                    <a:pt x="0" y="1828727"/>
                  </a:moveTo>
                  <a:lnTo>
                    <a:pt x="0" y="1762245"/>
                  </a:lnTo>
                </a:path>
                <a:path w="104775" h="1828800">
                  <a:moveTo>
                    <a:pt x="0" y="1752746"/>
                  </a:moveTo>
                  <a:lnTo>
                    <a:pt x="9442" y="1324069"/>
                  </a:lnTo>
                </a:path>
                <a:path w="104775" h="1828800">
                  <a:moveTo>
                    <a:pt x="9442" y="1314527"/>
                  </a:moveTo>
                  <a:lnTo>
                    <a:pt x="18992" y="314453"/>
                  </a:lnTo>
                </a:path>
                <a:path w="104775" h="1828800">
                  <a:moveTo>
                    <a:pt x="18992" y="304911"/>
                  </a:moveTo>
                  <a:lnTo>
                    <a:pt x="28435" y="171432"/>
                  </a:lnTo>
                </a:path>
                <a:path w="104775" h="1828800">
                  <a:moveTo>
                    <a:pt x="28435" y="161997"/>
                  </a:moveTo>
                  <a:lnTo>
                    <a:pt x="47428" y="28732"/>
                  </a:lnTo>
                </a:path>
                <a:path w="104775" h="1828800">
                  <a:moveTo>
                    <a:pt x="47428" y="18976"/>
                  </a:moveTo>
                  <a:lnTo>
                    <a:pt x="56978" y="9541"/>
                  </a:lnTo>
                </a:path>
                <a:path w="104775" h="1828800">
                  <a:moveTo>
                    <a:pt x="56978" y="0"/>
                  </a:moveTo>
                  <a:lnTo>
                    <a:pt x="56978" y="9541"/>
                  </a:lnTo>
                </a:path>
                <a:path w="104775" h="1828800">
                  <a:moveTo>
                    <a:pt x="56978" y="18976"/>
                  </a:moveTo>
                  <a:lnTo>
                    <a:pt x="56978" y="114502"/>
                  </a:lnTo>
                </a:path>
                <a:path w="104775" h="1828800">
                  <a:moveTo>
                    <a:pt x="56978" y="123937"/>
                  </a:moveTo>
                  <a:lnTo>
                    <a:pt x="66528" y="723895"/>
                  </a:lnTo>
                </a:path>
                <a:path w="104775" h="1828800">
                  <a:moveTo>
                    <a:pt x="66528" y="733437"/>
                  </a:moveTo>
                  <a:lnTo>
                    <a:pt x="75971" y="1505032"/>
                  </a:lnTo>
                </a:path>
                <a:path w="104775" h="1828800">
                  <a:moveTo>
                    <a:pt x="75971" y="1514531"/>
                  </a:moveTo>
                  <a:lnTo>
                    <a:pt x="85521" y="1657252"/>
                  </a:lnTo>
                </a:path>
                <a:path w="104775" h="1828800">
                  <a:moveTo>
                    <a:pt x="85521" y="1667008"/>
                  </a:moveTo>
                  <a:lnTo>
                    <a:pt x="104728" y="180023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620706" y="3823448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512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  <a:path w="19685" h="19050">
                  <a:moveTo>
                    <a:pt x="19062" y="14249"/>
                  </a:moveTo>
                  <a:lnTo>
                    <a:pt x="17665" y="10883"/>
                  </a:lnTo>
                  <a:lnTo>
                    <a:pt x="14300" y="9499"/>
                  </a:lnTo>
                  <a:lnTo>
                    <a:pt x="10947" y="10883"/>
                  </a:lnTo>
                  <a:lnTo>
                    <a:pt x="9550" y="14249"/>
                  </a:lnTo>
                  <a:lnTo>
                    <a:pt x="10947" y="17602"/>
                  </a:lnTo>
                  <a:lnTo>
                    <a:pt x="14300" y="18999"/>
                  </a:lnTo>
                  <a:lnTo>
                    <a:pt x="17665" y="17602"/>
                  </a:lnTo>
                  <a:lnTo>
                    <a:pt x="19062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635018" y="2037436"/>
              <a:ext cx="171450" cy="1791335"/>
            </a:xfrm>
            <a:custGeom>
              <a:avLst/>
              <a:gdLst/>
              <a:ahLst/>
              <a:cxnLst/>
              <a:rect l="l" t="t" r="r" b="b"/>
              <a:pathLst>
                <a:path w="171450" h="1791335">
                  <a:moveTo>
                    <a:pt x="0" y="1790752"/>
                  </a:moveTo>
                  <a:lnTo>
                    <a:pt x="9550" y="1686017"/>
                  </a:lnTo>
                </a:path>
                <a:path w="171450" h="1791335">
                  <a:moveTo>
                    <a:pt x="9550" y="1676528"/>
                  </a:moveTo>
                  <a:lnTo>
                    <a:pt x="9550" y="1095600"/>
                  </a:lnTo>
                </a:path>
                <a:path w="171450" h="1791335">
                  <a:moveTo>
                    <a:pt x="9550" y="1085843"/>
                  </a:moveTo>
                  <a:lnTo>
                    <a:pt x="28542" y="314453"/>
                  </a:lnTo>
                </a:path>
                <a:path w="171450" h="1791335">
                  <a:moveTo>
                    <a:pt x="28542" y="305018"/>
                  </a:moveTo>
                  <a:lnTo>
                    <a:pt x="37985" y="161997"/>
                  </a:lnTo>
                </a:path>
                <a:path w="171450" h="1791335">
                  <a:moveTo>
                    <a:pt x="37985" y="152455"/>
                  </a:moveTo>
                  <a:lnTo>
                    <a:pt x="57085" y="28732"/>
                  </a:lnTo>
                </a:path>
                <a:path w="171450" h="1791335">
                  <a:moveTo>
                    <a:pt x="57085" y="19298"/>
                  </a:moveTo>
                  <a:lnTo>
                    <a:pt x="57085" y="9756"/>
                  </a:lnTo>
                </a:path>
                <a:path w="171450" h="1791335">
                  <a:moveTo>
                    <a:pt x="57085" y="0"/>
                  </a:moveTo>
                  <a:lnTo>
                    <a:pt x="66528" y="9756"/>
                  </a:lnTo>
                </a:path>
                <a:path w="171450" h="1791335">
                  <a:moveTo>
                    <a:pt x="66528" y="19298"/>
                  </a:moveTo>
                  <a:lnTo>
                    <a:pt x="66528" y="114502"/>
                  </a:lnTo>
                </a:path>
                <a:path w="171450" h="1791335">
                  <a:moveTo>
                    <a:pt x="66528" y="124044"/>
                  </a:moveTo>
                  <a:lnTo>
                    <a:pt x="76078" y="695377"/>
                  </a:lnTo>
                </a:path>
                <a:path w="171450" h="1791335">
                  <a:moveTo>
                    <a:pt x="76078" y="704919"/>
                  </a:moveTo>
                  <a:lnTo>
                    <a:pt x="85521" y="1476556"/>
                  </a:lnTo>
                </a:path>
                <a:path w="171450" h="1791335">
                  <a:moveTo>
                    <a:pt x="85521" y="1486055"/>
                  </a:moveTo>
                  <a:lnTo>
                    <a:pt x="95071" y="1628776"/>
                  </a:lnTo>
                </a:path>
                <a:path w="171450" h="1791335">
                  <a:moveTo>
                    <a:pt x="95071" y="1638275"/>
                  </a:moveTo>
                  <a:lnTo>
                    <a:pt x="114064" y="1762266"/>
                  </a:lnTo>
                </a:path>
                <a:path w="171450" h="1791335">
                  <a:moveTo>
                    <a:pt x="114064" y="1771754"/>
                  </a:moveTo>
                  <a:lnTo>
                    <a:pt x="123614" y="1781253"/>
                  </a:lnTo>
                </a:path>
                <a:path w="171450" h="1791335">
                  <a:moveTo>
                    <a:pt x="123614" y="1790752"/>
                  </a:moveTo>
                  <a:lnTo>
                    <a:pt x="123614" y="1781253"/>
                  </a:lnTo>
                </a:path>
                <a:path w="171450" h="1791335">
                  <a:moveTo>
                    <a:pt x="123614" y="1771754"/>
                  </a:moveTo>
                  <a:lnTo>
                    <a:pt x="123614" y="1676528"/>
                  </a:lnTo>
                </a:path>
                <a:path w="171450" h="1791335">
                  <a:moveTo>
                    <a:pt x="123614" y="1667029"/>
                  </a:moveTo>
                  <a:lnTo>
                    <a:pt x="133378" y="1105142"/>
                  </a:lnTo>
                </a:path>
                <a:path w="171450" h="1791335">
                  <a:moveTo>
                    <a:pt x="133378" y="1095600"/>
                  </a:moveTo>
                  <a:lnTo>
                    <a:pt x="142821" y="323994"/>
                  </a:lnTo>
                </a:path>
                <a:path w="171450" h="1791335">
                  <a:moveTo>
                    <a:pt x="142821" y="314453"/>
                  </a:moveTo>
                  <a:lnTo>
                    <a:pt x="152371" y="180973"/>
                  </a:lnTo>
                </a:path>
                <a:path w="171450" h="1791335">
                  <a:moveTo>
                    <a:pt x="152371" y="171539"/>
                  </a:moveTo>
                  <a:lnTo>
                    <a:pt x="171364" y="3827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801618" y="2051989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9512" y="14185"/>
                  </a:moveTo>
                  <a:lnTo>
                    <a:pt x="8115" y="10833"/>
                  </a:lnTo>
                  <a:lnTo>
                    <a:pt x="4762" y="9436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38"/>
                  </a:lnTo>
                  <a:lnTo>
                    <a:pt x="4762" y="18935"/>
                  </a:lnTo>
                  <a:lnTo>
                    <a:pt x="8115" y="17538"/>
                  </a:lnTo>
                  <a:lnTo>
                    <a:pt x="9512" y="14185"/>
                  </a:lnTo>
                  <a:close/>
                </a:path>
                <a:path w="19685" h="19050">
                  <a:moveTo>
                    <a:pt x="19062" y="4749"/>
                  </a:moveTo>
                  <a:lnTo>
                    <a:pt x="17665" y="1397"/>
                  </a:lnTo>
                  <a:lnTo>
                    <a:pt x="14312" y="0"/>
                  </a:lnTo>
                  <a:lnTo>
                    <a:pt x="10947" y="1397"/>
                  </a:lnTo>
                  <a:lnTo>
                    <a:pt x="9550" y="4749"/>
                  </a:lnTo>
                  <a:lnTo>
                    <a:pt x="10947" y="8115"/>
                  </a:lnTo>
                  <a:lnTo>
                    <a:pt x="14312" y="9499"/>
                  </a:lnTo>
                  <a:lnTo>
                    <a:pt x="17665" y="8115"/>
                  </a:lnTo>
                  <a:lnTo>
                    <a:pt x="1906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815932" y="2066169"/>
              <a:ext cx="114300" cy="1752600"/>
            </a:xfrm>
            <a:custGeom>
              <a:avLst/>
              <a:gdLst/>
              <a:ahLst/>
              <a:cxnLst/>
              <a:rect l="l" t="t" r="r" b="b"/>
              <a:pathLst>
                <a:path w="114300" h="1752600">
                  <a:moveTo>
                    <a:pt x="0" y="0"/>
                  </a:moveTo>
                  <a:lnTo>
                    <a:pt x="9442" y="95311"/>
                  </a:lnTo>
                </a:path>
                <a:path w="114300" h="1752600">
                  <a:moveTo>
                    <a:pt x="9442" y="104746"/>
                  </a:moveTo>
                  <a:lnTo>
                    <a:pt x="9442" y="657210"/>
                  </a:lnTo>
                </a:path>
                <a:path w="114300" h="1752600">
                  <a:moveTo>
                    <a:pt x="9442" y="666644"/>
                  </a:moveTo>
                  <a:lnTo>
                    <a:pt x="28435" y="1438325"/>
                  </a:lnTo>
                </a:path>
                <a:path w="114300" h="1752600">
                  <a:moveTo>
                    <a:pt x="28435" y="1447824"/>
                  </a:moveTo>
                  <a:lnTo>
                    <a:pt x="37985" y="1581045"/>
                  </a:lnTo>
                </a:path>
                <a:path w="114300" h="1752600">
                  <a:moveTo>
                    <a:pt x="37985" y="1590544"/>
                  </a:moveTo>
                  <a:lnTo>
                    <a:pt x="56978" y="1724034"/>
                  </a:lnTo>
                </a:path>
                <a:path w="114300" h="1752600">
                  <a:moveTo>
                    <a:pt x="56978" y="1733533"/>
                  </a:moveTo>
                  <a:lnTo>
                    <a:pt x="56978" y="1743021"/>
                  </a:lnTo>
                </a:path>
                <a:path w="114300" h="1752600">
                  <a:moveTo>
                    <a:pt x="56978" y="1752520"/>
                  </a:moveTo>
                  <a:lnTo>
                    <a:pt x="66528" y="1743021"/>
                  </a:lnTo>
                </a:path>
                <a:path w="114300" h="1752600">
                  <a:moveTo>
                    <a:pt x="66528" y="1733533"/>
                  </a:moveTo>
                  <a:lnTo>
                    <a:pt x="66528" y="1638297"/>
                  </a:lnTo>
                </a:path>
                <a:path w="114300" h="1752600">
                  <a:moveTo>
                    <a:pt x="66528" y="1628798"/>
                  </a:moveTo>
                  <a:lnTo>
                    <a:pt x="75971" y="1085843"/>
                  </a:lnTo>
                </a:path>
                <a:path w="114300" h="1752600">
                  <a:moveTo>
                    <a:pt x="75971" y="1076409"/>
                  </a:moveTo>
                  <a:lnTo>
                    <a:pt x="85735" y="314238"/>
                  </a:lnTo>
                </a:path>
                <a:path w="114300" h="1752600">
                  <a:moveTo>
                    <a:pt x="85735" y="304696"/>
                  </a:moveTo>
                  <a:lnTo>
                    <a:pt x="95285" y="171539"/>
                  </a:lnTo>
                </a:path>
                <a:path w="114300" h="1752600">
                  <a:moveTo>
                    <a:pt x="95285" y="161997"/>
                  </a:moveTo>
                  <a:lnTo>
                    <a:pt x="114278" y="28518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925455" y="207096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99" y="14300"/>
                  </a:moveTo>
                  <a:lnTo>
                    <a:pt x="8115" y="10934"/>
                  </a:lnTo>
                  <a:lnTo>
                    <a:pt x="4749" y="9550"/>
                  </a:lnTo>
                  <a:lnTo>
                    <a:pt x="1384" y="10934"/>
                  </a:lnTo>
                  <a:lnTo>
                    <a:pt x="0" y="14300"/>
                  </a:lnTo>
                  <a:lnTo>
                    <a:pt x="1384" y="17653"/>
                  </a:lnTo>
                  <a:lnTo>
                    <a:pt x="4749" y="19050"/>
                  </a:lnTo>
                  <a:lnTo>
                    <a:pt x="8115" y="17653"/>
                  </a:lnTo>
                  <a:lnTo>
                    <a:pt x="9499" y="14300"/>
                  </a:lnTo>
                  <a:close/>
                </a:path>
                <a:path w="19050" h="19050">
                  <a:moveTo>
                    <a:pt x="19050" y="4749"/>
                  </a:moveTo>
                  <a:lnTo>
                    <a:pt x="17665" y="1397"/>
                  </a:lnTo>
                  <a:lnTo>
                    <a:pt x="14300" y="0"/>
                  </a:lnTo>
                  <a:lnTo>
                    <a:pt x="10934" y="1397"/>
                  </a:lnTo>
                  <a:lnTo>
                    <a:pt x="9550" y="4749"/>
                  </a:lnTo>
                  <a:lnTo>
                    <a:pt x="10934" y="8115"/>
                  </a:lnTo>
                  <a:lnTo>
                    <a:pt x="14300" y="9499"/>
                  </a:lnTo>
                  <a:lnTo>
                    <a:pt x="17665" y="8115"/>
                  </a:lnTo>
                  <a:lnTo>
                    <a:pt x="1905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939761" y="2085253"/>
              <a:ext cx="57150" cy="1695450"/>
            </a:xfrm>
            <a:custGeom>
              <a:avLst/>
              <a:gdLst/>
              <a:ahLst/>
              <a:cxnLst/>
              <a:rect l="l" t="t" r="r" b="b"/>
              <a:pathLst>
                <a:path w="57150" h="1695450">
                  <a:moveTo>
                    <a:pt x="0" y="0"/>
                  </a:moveTo>
                  <a:lnTo>
                    <a:pt x="0" y="85662"/>
                  </a:lnTo>
                </a:path>
                <a:path w="57150" h="1695450">
                  <a:moveTo>
                    <a:pt x="0" y="95204"/>
                  </a:moveTo>
                  <a:lnTo>
                    <a:pt x="9442" y="628584"/>
                  </a:lnTo>
                </a:path>
                <a:path w="57150" h="1695450">
                  <a:moveTo>
                    <a:pt x="9442" y="638126"/>
                  </a:moveTo>
                  <a:lnTo>
                    <a:pt x="18992" y="1428740"/>
                  </a:lnTo>
                </a:path>
                <a:path w="57150" h="1695450">
                  <a:moveTo>
                    <a:pt x="18992" y="1438239"/>
                  </a:moveTo>
                  <a:lnTo>
                    <a:pt x="37985" y="1561962"/>
                  </a:lnTo>
                </a:path>
                <a:path w="57150" h="1695450">
                  <a:moveTo>
                    <a:pt x="37985" y="1571461"/>
                  </a:moveTo>
                  <a:lnTo>
                    <a:pt x="56978" y="169545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991978" y="3785463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14249"/>
                  </a:moveTo>
                  <a:lnTo>
                    <a:pt x="8115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15" y="17602"/>
                  </a:lnTo>
                  <a:lnTo>
                    <a:pt x="9512" y="14249"/>
                  </a:lnTo>
                  <a:close/>
                </a:path>
                <a:path w="9525" h="19050">
                  <a:moveTo>
                    <a:pt x="9512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996740" y="2104229"/>
              <a:ext cx="57785" cy="1686560"/>
            </a:xfrm>
            <a:custGeom>
              <a:avLst/>
              <a:gdLst/>
              <a:ahLst/>
              <a:cxnLst/>
              <a:rect l="l" t="t" r="r" b="b"/>
              <a:pathLst>
                <a:path w="57785" h="1686560">
                  <a:moveTo>
                    <a:pt x="0" y="1685974"/>
                  </a:moveTo>
                  <a:lnTo>
                    <a:pt x="9550" y="1590737"/>
                  </a:lnTo>
                </a:path>
                <a:path w="57785" h="1686560">
                  <a:moveTo>
                    <a:pt x="9550" y="1581238"/>
                  </a:moveTo>
                  <a:lnTo>
                    <a:pt x="9550" y="1066760"/>
                  </a:lnTo>
                </a:path>
                <a:path w="57785" h="1686560">
                  <a:moveTo>
                    <a:pt x="9550" y="1057325"/>
                  </a:moveTo>
                  <a:lnTo>
                    <a:pt x="28542" y="266636"/>
                  </a:lnTo>
                </a:path>
                <a:path w="57785" h="1686560">
                  <a:moveTo>
                    <a:pt x="28542" y="257201"/>
                  </a:moveTo>
                  <a:lnTo>
                    <a:pt x="38307" y="133479"/>
                  </a:lnTo>
                </a:path>
                <a:path w="57785" h="1686560">
                  <a:moveTo>
                    <a:pt x="38307" y="123937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049287" y="20899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054040" y="2085253"/>
              <a:ext cx="57150" cy="1686560"/>
            </a:xfrm>
            <a:custGeom>
              <a:avLst/>
              <a:gdLst/>
              <a:ahLst/>
              <a:cxnLst/>
              <a:rect l="l" t="t" r="r" b="b"/>
              <a:pathLst>
                <a:path w="57150" h="1686560">
                  <a:moveTo>
                    <a:pt x="0" y="0"/>
                  </a:moveTo>
                  <a:lnTo>
                    <a:pt x="9550" y="9434"/>
                  </a:lnTo>
                </a:path>
                <a:path w="57150" h="1686560">
                  <a:moveTo>
                    <a:pt x="9550" y="18976"/>
                  </a:moveTo>
                  <a:lnTo>
                    <a:pt x="9550" y="104638"/>
                  </a:lnTo>
                </a:path>
                <a:path w="57150" h="1686560">
                  <a:moveTo>
                    <a:pt x="9550" y="114180"/>
                  </a:moveTo>
                  <a:lnTo>
                    <a:pt x="18992" y="628584"/>
                  </a:lnTo>
                </a:path>
                <a:path w="57150" h="1686560">
                  <a:moveTo>
                    <a:pt x="18992" y="638126"/>
                  </a:moveTo>
                  <a:lnTo>
                    <a:pt x="28542" y="1419241"/>
                  </a:lnTo>
                </a:path>
                <a:path w="57150" h="1686560">
                  <a:moveTo>
                    <a:pt x="28542" y="1428740"/>
                  </a:moveTo>
                  <a:lnTo>
                    <a:pt x="37985" y="1552463"/>
                  </a:lnTo>
                </a:path>
                <a:path w="57150" h="1686560">
                  <a:moveTo>
                    <a:pt x="37985" y="1561962"/>
                  </a:moveTo>
                  <a:lnTo>
                    <a:pt x="57085" y="1685952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106373" y="37759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120569" y="2123206"/>
              <a:ext cx="57785" cy="1667510"/>
            </a:xfrm>
            <a:custGeom>
              <a:avLst/>
              <a:gdLst/>
              <a:ahLst/>
              <a:cxnLst/>
              <a:rect l="l" t="t" r="r" b="b"/>
              <a:pathLst>
                <a:path w="57785" h="1667510">
                  <a:moveTo>
                    <a:pt x="0" y="1666997"/>
                  </a:moveTo>
                  <a:lnTo>
                    <a:pt x="0" y="1657498"/>
                  </a:lnTo>
                </a:path>
                <a:path w="57785" h="1667510">
                  <a:moveTo>
                    <a:pt x="0" y="1647999"/>
                  </a:moveTo>
                  <a:lnTo>
                    <a:pt x="0" y="1562262"/>
                  </a:lnTo>
                </a:path>
                <a:path w="57785" h="1667510">
                  <a:moveTo>
                    <a:pt x="0" y="1552506"/>
                  </a:moveTo>
                  <a:lnTo>
                    <a:pt x="9550" y="1057325"/>
                  </a:lnTo>
                </a:path>
                <a:path w="57785" h="1667510">
                  <a:moveTo>
                    <a:pt x="9550" y="1047783"/>
                  </a:moveTo>
                  <a:lnTo>
                    <a:pt x="18992" y="266743"/>
                  </a:lnTo>
                </a:path>
                <a:path w="57785" h="1667510">
                  <a:moveTo>
                    <a:pt x="18992" y="257201"/>
                  </a:moveTo>
                  <a:lnTo>
                    <a:pt x="37985" y="133479"/>
                  </a:lnTo>
                </a:path>
                <a:path w="57785" h="1667510">
                  <a:moveTo>
                    <a:pt x="37985" y="123937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173105" y="209948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4749"/>
                  </a:moveTo>
                  <a:lnTo>
                    <a:pt x="8115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673" y="9474"/>
                  </a:lnTo>
                  <a:lnTo>
                    <a:pt x="1397" y="10820"/>
                  </a:lnTo>
                  <a:lnTo>
                    <a:pt x="0" y="14185"/>
                  </a:lnTo>
                  <a:lnTo>
                    <a:pt x="1397" y="17538"/>
                  </a:lnTo>
                  <a:lnTo>
                    <a:pt x="4762" y="18935"/>
                  </a:lnTo>
                  <a:lnTo>
                    <a:pt x="8115" y="17538"/>
                  </a:lnTo>
                  <a:lnTo>
                    <a:pt x="9512" y="14185"/>
                  </a:lnTo>
                  <a:lnTo>
                    <a:pt x="8115" y="10820"/>
                  </a:lnTo>
                  <a:lnTo>
                    <a:pt x="4838" y="9474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177869" y="2113664"/>
              <a:ext cx="57150" cy="1638300"/>
            </a:xfrm>
            <a:custGeom>
              <a:avLst/>
              <a:gdLst/>
              <a:ahLst/>
              <a:cxnLst/>
              <a:rect l="l" t="t" r="r" b="b"/>
              <a:pathLst>
                <a:path w="57150" h="1638300">
                  <a:moveTo>
                    <a:pt x="0" y="0"/>
                  </a:moveTo>
                  <a:lnTo>
                    <a:pt x="9550" y="85769"/>
                  </a:lnTo>
                </a:path>
                <a:path w="57150" h="1638300">
                  <a:moveTo>
                    <a:pt x="9550" y="95311"/>
                  </a:moveTo>
                  <a:lnTo>
                    <a:pt x="9550" y="590738"/>
                  </a:lnTo>
                </a:path>
                <a:path w="57150" h="1638300">
                  <a:moveTo>
                    <a:pt x="9550" y="600173"/>
                  </a:moveTo>
                  <a:lnTo>
                    <a:pt x="28542" y="1371574"/>
                  </a:lnTo>
                </a:path>
                <a:path w="57150" h="1638300">
                  <a:moveTo>
                    <a:pt x="28542" y="1381073"/>
                  </a:moveTo>
                  <a:lnTo>
                    <a:pt x="37985" y="1514563"/>
                  </a:lnTo>
                </a:path>
                <a:path w="57150" h="1638300">
                  <a:moveTo>
                    <a:pt x="37985" y="1524051"/>
                  </a:moveTo>
                  <a:lnTo>
                    <a:pt x="57085" y="163828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230192" y="3756710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512" y="14503"/>
                  </a:moveTo>
                  <a:lnTo>
                    <a:pt x="8115" y="11137"/>
                  </a:lnTo>
                  <a:lnTo>
                    <a:pt x="4762" y="9753"/>
                  </a:lnTo>
                  <a:lnTo>
                    <a:pt x="1397" y="11137"/>
                  </a:lnTo>
                  <a:lnTo>
                    <a:pt x="0" y="14503"/>
                  </a:lnTo>
                  <a:lnTo>
                    <a:pt x="1397" y="17856"/>
                  </a:lnTo>
                  <a:lnTo>
                    <a:pt x="4762" y="19253"/>
                  </a:lnTo>
                  <a:lnTo>
                    <a:pt x="8115" y="17856"/>
                  </a:lnTo>
                  <a:lnTo>
                    <a:pt x="9512" y="14503"/>
                  </a:lnTo>
                  <a:close/>
                </a:path>
                <a:path w="9525" h="19685">
                  <a:moveTo>
                    <a:pt x="9512" y="4749"/>
                  </a:moveTo>
                  <a:lnTo>
                    <a:pt x="8115" y="1384"/>
                  </a:lnTo>
                  <a:lnTo>
                    <a:pt x="4762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244397" y="2142397"/>
              <a:ext cx="47625" cy="1619250"/>
            </a:xfrm>
            <a:custGeom>
              <a:avLst/>
              <a:gdLst/>
              <a:ahLst/>
              <a:cxnLst/>
              <a:rect l="l" t="t" r="r" b="b"/>
              <a:pathLst>
                <a:path w="47625" h="1619250">
                  <a:moveTo>
                    <a:pt x="0" y="1619052"/>
                  </a:moveTo>
                  <a:lnTo>
                    <a:pt x="0" y="1533315"/>
                  </a:lnTo>
                </a:path>
                <a:path w="47625" h="1619250">
                  <a:moveTo>
                    <a:pt x="0" y="1523816"/>
                  </a:moveTo>
                  <a:lnTo>
                    <a:pt x="9550" y="1047676"/>
                  </a:lnTo>
                </a:path>
                <a:path w="47625" h="1619250">
                  <a:moveTo>
                    <a:pt x="9550" y="1038134"/>
                  </a:moveTo>
                  <a:lnTo>
                    <a:pt x="18992" y="266743"/>
                  </a:lnTo>
                </a:path>
                <a:path w="47625" h="1619250">
                  <a:moveTo>
                    <a:pt x="18992" y="256987"/>
                  </a:moveTo>
                  <a:lnTo>
                    <a:pt x="28542" y="123829"/>
                  </a:lnTo>
                </a:path>
                <a:path w="47625" h="1619250">
                  <a:moveTo>
                    <a:pt x="28542" y="114288"/>
                  </a:moveTo>
                  <a:lnTo>
                    <a:pt x="4753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287177" y="211846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9499" y="14503"/>
                  </a:moveTo>
                  <a:lnTo>
                    <a:pt x="8115" y="11150"/>
                  </a:lnTo>
                  <a:lnTo>
                    <a:pt x="4749" y="9753"/>
                  </a:lnTo>
                  <a:lnTo>
                    <a:pt x="1384" y="11150"/>
                  </a:lnTo>
                  <a:lnTo>
                    <a:pt x="0" y="14503"/>
                  </a:lnTo>
                  <a:lnTo>
                    <a:pt x="1384" y="17868"/>
                  </a:lnTo>
                  <a:lnTo>
                    <a:pt x="4749" y="19253"/>
                  </a:lnTo>
                  <a:lnTo>
                    <a:pt x="8115" y="17868"/>
                  </a:lnTo>
                  <a:lnTo>
                    <a:pt x="9499" y="14503"/>
                  </a:lnTo>
                  <a:close/>
                </a:path>
                <a:path w="19050" h="19685">
                  <a:moveTo>
                    <a:pt x="19050" y="4749"/>
                  </a:moveTo>
                  <a:lnTo>
                    <a:pt x="17665" y="1397"/>
                  </a:lnTo>
                  <a:lnTo>
                    <a:pt x="14300" y="0"/>
                  </a:lnTo>
                  <a:lnTo>
                    <a:pt x="10934" y="1397"/>
                  </a:lnTo>
                  <a:lnTo>
                    <a:pt x="9550" y="4749"/>
                  </a:lnTo>
                  <a:lnTo>
                    <a:pt x="10934" y="8115"/>
                  </a:lnTo>
                  <a:lnTo>
                    <a:pt x="14300" y="9499"/>
                  </a:lnTo>
                  <a:lnTo>
                    <a:pt x="17665" y="8115"/>
                  </a:lnTo>
                  <a:lnTo>
                    <a:pt x="1905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4301483" y="2132962"/>
              <a:ext cx="57785" cy="1609725"/>
            </a:xfrm>
            <a:custGeom>
              <a:avLst/>
              <a:gdLst/>
              <a:ahLst/>
              <a:cxnLst/>
              <a:rect l="l" t="t" r="r" b="b"/>
              <a:pathLst>
                <a:path w="57785" h="1609725">
                  <a:moveTo>
                    <a:pt x="0" y="0"/>
                  </a:moveTo>
                  <a:lnTo>
                    <a:pt x="0" y="76013"/>
                  </a:lnTo>
                </a:path>
                <a:path w="57785" h="1609725">
                  <a:moveTo>
                    <a:pt x="0" y="85448"/>
                  </a:moveTo>
                  <a:lnTo>
                    <a:pt x="9764" y="561898"/>
                  </a:lnTo>
                </a:path>
                <a:path w="57785" h="1609725">
                  <a:moveTo>
                    <a:pt x="9764" y="571440"/>
                  </a:moveTo>
                  <a:lnTo>
                    <a:pt x="19207" y="1342777"/>
                  </a:lnTo>
                </a:path>
                <a:path w="57785" h="1609725">
                  <a:moveTo>
                    <a:pt x="19207" y="1352276"/>
                  </a:moveTo>
                  <a:lnTo>
                    <a:pt x="38200" y="1485766"/>
                  </a:lnTo>
                </a:path>
                <a:path w="57785" h="1609725">
                  <a:moveTo>
                    <a:pt x="38200" y="1495265"/>
                  </a:moveTo>
                  <a:lnTo>
                    <a:pt x="57300" y="160948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354029" y="3747210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99" y="14249"/>
                  </a:moveTo>
                  <a:lnTo>
                    <a:pt x="8102" y="10883"/>
                  </a:lnTo>
                  <a:lnTo>
                    <a:pt x="4749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49" y="18999"/>
                  </a:lnTo>
                  <a:lnTo>
                    <a:pt x="8102" y="17602"/>
                  </a:lnTo>
                  <a:lnTo>
                    <a:pt x="9499" y="14249"/>
                  </a:lnTo>
                  <a:close/>
                </a:path>
                <a:path w="9525" h="19050">
                  <a:moveTo>
                    <a:pt x="9499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358783" y="2151939"/>
              <a:ext cx="57150" cy="1600200"/>
            </a:xfrm>
            <a:custGeom>
              <a:avLst/>
              <a:gdLst/>
              <a:ahLst/>
              <a:cxnLst/>
              <a:rect l="l" t="t" r="r" b="b"/>
              <a:pathLst>
                <a:path w="57150" h="1600200">
                  <a:moveTo>
                    <a:pt x="0" y="1600011"/>
                  </a:moveTo>
                  <a:lnTo>
                    <a:pt x="9442" y="1514274"/>
                  </a:lnTo>
                </a:path>
                <a:path w="57150" h="1600200">
                  <a:moveTo>
                    <a:pt x="9442" y="1504775"/>
                  </a:moveTo>
                  <a:lnTo>
                    <a:pt x="9442" y="1047569"/>
                  </a:lnTo>
                </a:path>
                <a:path w="57150" h="1600200">
                  <a:moveTo>
                    <a:pt x="9442" y="1038134"/>
                  </a:moveTo>
                  <a:lnTo>
                    <a:pt x="28435" y="266743"/>
                  </a:lnTo>
                </a:path>
                <a:path w="57150" h="1600200">
                  <a:moveTo>
                    <a:pt x="28435" y="257201"/>
                  </a:moveTo>
                  <a:lnTo>
                    <a:pt x="37985" y="133264"/>
                  </a:lnTo>
                </a:path>
                <a:path w="57150" h="1600200">
                  <a:moveTo>
                    <a:pt x="37985" y="123722"/>
                  </a:moveTo>
                  <a:lnTo>
                    <a:pt x="569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411002" y="212821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15"/>
                  </a:lnTo>
                  <a:lnTo>
                    <a:pt x="4660" y="9474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51"/>
                  </a:lnTo>
                  <a:lnTo>
                    <a:pt x="4749" y="18935"/>
                  </a:lnTo>
                  <a:lnTo>
                    <a:pt x="8115" y="17551"/>
                  </a:lnTo>
                  <a:lnTo>
                    <a:pt x="9512" y="14185"/>
                  </a:lnTo>
                  <a:lnTo>
                    <a:pt x="8115" y="10833"/>
                  </a:lnTo>
                  <a:lnTo>
                    <a:pt x="4826" y="9474"/>
                  </a:lnTo>
                  <a:lnTo>
                    <a:pt x="8115" y="8115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425312" y="2142397"/>
              <a:ext cx="57785" cy="1600200"/>
            </a:xfrm>
            <a:custGeom>
              <a:avLst/>
              <a:gdLst/>
              <a:ahLst/>
              <a:cxnLst/>
              <a:rect l="l" t="t" r="r" b="b"/>
              <a:pathLst>
                <a:path w="57785" h="1600200">
                  <a:moveTo>
                    <a:pt x="0" y="0"/>
                  </a:moveTo>
                  <a:lnTo>
                    <a:pt x="0" y="28518"/>
                  </a:lnTo>
                </a:path>
                <a:path w="57785" h="1600200">
                  <a:moveTo>
                    <a:pt x="0" y="38060"/>
                  </a:moveTo>
                  <a:lnTo>
                    <a:pt x="0" y="228468"/>
                  </a:lnTo>
                </a:path>
                <a:path w="57785" h="1600200">
                  <a:moveTo>
                    <a:pt x="0" y="238010"/>
                  </a:moveTo>
                  <a:lnTo>
                    <a:pt x="28757" y="1390594"/>
                  </a:lnTo>
                </a:path>
                <a:path w="57785" h="1600200">
                  <a:moveTo>
                    <a:pt x="28757" y="1400082"/>
                  </a:moveTo>
                  <a:lnTo>
                    <a:pt x="38200" y="1552570"/>
                  </a:lnTo>
                </a:path>
                <a:path w="57785" h="1600200">
                  <a:moveTo>
                    <a:pt x="38200" y="1562069"/>
                  </a:moveTo>
                  <a:lnTo>
                    <a:pt x="57300" y="160005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477860" y="374720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482612" y="2161480"/>
              <a:ext cx="57150" cy="1581150"/>
            </a:xfrm>
            <a:custGeom>
              <a:avLst/>
              <a:gdLst/>
              <a:ahLst/>
              <a:cxnLst/>
              <a:rect l="l" t="t" r="r" b="b"/>
              <a:pathLst>
                <a:path w="57150" h="1581150">
                  <a:moveTo>
                    <a:pt x="0" y="1580970"/>
                  </a:moveTo>
                  <a:lnTo>
                    <a:pt x="0" y="1552484"/>
                  </a:lnTo>
                </a:path>
                <a:path w="57150" h="1581150">
                  <a:moveTo>
                    <a:pt x="0" y="1542985"/>
                  </a:moveTo>
                  <a:lnTo>
                    <a:pt x="9442" y="1352512"/>
                  </a:lnTo>
                </a:path>
                <a:path w="57150" h="1581150">
                  <a:moveTo>
                    <a:pt x="9442" y="1343013"/>
                  </a:moveTo>
                  <a:lnTo>
                    <a:pt x="28435" y="199950"/>
                  </a:lnTo>
                </a:path>
                <a:path w="57150" h="1581150">
                  <a:moveTo>
                    <a:pt x="28435" y="190408"/>
                  </a:moveTo>
                  <a:lnTo>
                    <a:pt x="47535" y="47494"/>
                  </a:lnTo>
                </a:path>
                <a:path w="57150" h="1581150">
                  <a:moveTo>
                    <a:pt x="47535" y="37953"/>
                  </a:moveTo>
                  <a:lnTo>
                    <a:pt x="569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534838" y="21471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539591" y="2151939"/>
              <a:ext cx="57785" cy="1571625"/>
            </a:xfrm>
            <a:custGeom>
              <a:avLst/>
              <a:gdLst/>
              <a:ahLst/>
              <a:cxnLst/>
              <a:rect l="l" t="t" r="r" b="b"/>
              <a:pathLst>
                <a:path w="57785" h="1571625">
                  <a:moveTo>
                    <a:pt x="0" y="0"/>
                  </a:moveTo>
                  <a:lnTo>
                    <a:pt x="9550" y="28518"/>
                  </a:lnTo>
                </a:path>
                <a:path w="57785" h="1571625">
                  <a:moveTo>
                    <a:pt x="9550" y="37953"/>
                  </a:moveTo>
                  <a:lnTo>
                    <a:pt x="9550" y="295262"/>
                  </a:lnTo>
                </a:path>
                <a:path w="57785" h="1571625">
                  <a:moveTo>
                    <a:pt x="9550" y="304696"/>
                  </a:moveTo>
                  <a:lnTo>
                    <a:pt x="28542" y="1352555"/>
                  </a:lnTo>
                </a:path>
                <a:path w="57785" h="1571625">
                  <a:moveTo>
                    <a:pt x="28542" y="1362054"/>
                  </a:moveTo>
                  <a:lnTo>
                    <a:pt x="47857" y="1485777"/>
                  </a:lnTo>
                </a:path>
                <a:path w="57785" h="1571625">
                  <a:moveTo>
                    <a:pt x="47857" y="1495276"/>
                  </a:moveTo>
                  <a:lnTo>
                    <a:pt x="57300" y="157151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592138" y="372820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606441" y="2189892"/>
              <a:ext cx="47625" cy="1534160"/>
            </a:xfrm>
            <a:custGeom>
              <a:avLst/>
              <a:gdLst/>
              <a:ahLst/>
              <a:cxnLst/>
              <a:rect l="l" t="t" r="r" b="b"/>
              <a:pathLst>
                <a:path w="47625" h="1534160">
                  <a:moveTo>
                    <a:pt x="0" y="1533561"/>
                  </a:moveTo>
                  <a:lnTo>
                    <a:pt x="0" y="1457323"/>
                  </a:lnTo>
                </a:path>
                <a:path w="47625" h="1534160">
                  <a:moveTo>
                    <a:pt x="0" y="1447824"/>
                  </a:moveTo>
                  <a:lnTo>
                    <a:pt x="9442" y="1019158"/>
                  </a:lnTo>
                </a:path>
                <a:path w="47625" h="1534160">
                  <a:moveTo>
                    <a:pt x="9442" y="1009616"/>
                  </a:moveTo>
                  <a:lnTo>
                    <a:pt x="18992" y="238225"/>
                  </a:lnTo>
                </a:path>
                <a:path w="47625" h="1534160">
                  <a:moveTo>
                    <a:pt x="18992" y="228790"/>
                  </a:moveTo>
                  <a:lnTo>
                    <a:pt x="28435" y="114288"/>
                  </a:lnTo>
                </a:path>
                <a:path w="47625" h="1534160">
                  <a:moveTo>
                    <a:pt x="28435" y="104746"/>
                  </a:moveTo>
                  <a:lnTo>
                    <a:pt x="4753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649216" y="216617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12" y="14287"/>
                  </a:moveTo>
                  <a:lnTo>
                    <a:pt x="8115" y="10934"/>
                  </a:lnTo>
                  <a:lnTo>
                    <a:pt x="4749" y="9537"/>
                  </a:lnTo>
                  <a:lnTo>
                    <a:pt x="1397" y="10934"/>
                  </a:lnTo>
                  <a:lnTo>
                    <a:pt x="0" y="14287"/>
                  </a:lnTo>
                  <a:lnTo>
                    <a:pt x="1397" y="17640"/>
                  </a:lnTo>
                  <a:lnTo>
                    <a:pt x="4749" y="19037"/>
                  </a:lnTo>
                  <a:lnTo>
                    <a:pt x="8115" y="17640"/>
                  </a:lnTo>
                  <a:lnTo>
                    <a:pt x="9512" y="14287"/>
                  </a:lnTo>
                  <a:close/>
                </a:path>
                <a:path w="19050" h="19050">
                  <a:moveTo>
                    <a:pt x="18948" y="4749"/>
                  </a:moveTo>
                  <a:lnTo>
                    <a:pt x="17564" y="1384"/>
                  </a:lnTo>
                  <a:lnTo>
                    <a:pt x="14198" y="0"/>
                  </a:lnTo>
                  <a:lnTo>
                    <a:pt x="10833" y="1384"/>
                  </a:lnTo>
                  <a:lnTo>
                    <a:pt x="9448" y="4749"/>
                  </a:lnTo>
                  <a:lnTo>
                    <a:pt x="10833" y="8102"/>
                  </a:lnTo>
                  <a:lnTo>
                    <a:pt x="14198" y="9499"/>
                  </a:lnTo>
                  <a:lnTo>
                    <a:pt x="17564" y="8102"/>
                  </a:lnTo>
                  <a:lnTo>
                    <a:pt x="18948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663419" y="2170915"/>
              <a:ext cx="57785" cy="1543050"/>
            </a:xfrm>
            <a:custGeom>
              <a:avLst/>
              <a:gdLst/>
              <a:ahLst/>
              <a:cxnLst/>
              <a:rect l="l" t="t" r="r" b="b"/>
              <a:pathLst>
                <a:path w="57785" h="1543050">
                  <a:moveTo>
                    <a:pt x="0" y="0"/>
                  </a:moveTo>
                  <a:lnTo>
                    <a:pt x="0" y="28518"/>
                  </a:lnTo>
                </a:path>
                <a:path w="57785" h="1543050">
                  <a:moveTo>
                    <a:pt x="0" y="38060"/>
                  </a:moveTo>
                  <a:lnTo>
                    <a:pt x="9550" y="285720"/>
                  </a:lnTo>
                </a:path>
                <a:path w="57785" h="1543050">
                  <a:moveTo>
                    <a:pt x="9550" y="295262"/>
                  </a:moveTo>
                  <a:lnTo>
                    <a:pt x="28542" y="1333578"/>
                  </a:lnTo>
                </a:path>
                <a:path w="57785" h="1543050">
                  <a:moveTo>
                    <a:pt x="28542" y="1343077"/>
                  </a:moveTo>
                  <a:lnTo>
                    <a:pt x="38092" y="1476299"/>
                  </a:lnTo>
                </a:path>
                <a:path w="57785" h="1543050">
                  <a:moveTo>
                    <a:pt x="38092" y="1485798"/>
                  </a:moveTo>
                  <a:lnTo>
                    <a:pt x="57300" y="154304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715967" y="371870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720720" y="2199434"/>
              <a:ext cx="57150" cy="1515110"/>
            </a:xfrm>
            <a:custGeom>
              <a:avLst/>
              <a:gdLst/>
              <a:ahLst/>
              <a:cxnLst/>
              <a:rect l="l" t="t" r="r" b="b"/>
              <a:pathLst>
                <a:path w="57150" h="1515110">
                  <a:moveTo>
                    <a:pt x="0" y="1514531"/>
                  </a:moveTo>
                  <a:lnTo>
                    <a:pt x="9550" y="1400297"/>
                  </a:lnTo>
                </a:path>
                <a:path w="57150" h="1515110">
                  <a:moveTo>
                    <a:pt x="9550" y="1390798"/>
                  </a:moveTo>
                  <a:lnTo>
                    <a:pt x="18992" y="771605"/>
                  </a:lnTo>
                </a:path>
                <a:path w="57150" h="1515110">
                  <a:moveTo>
                    <a:pt x="18992" y="762170"/>
                  </a:moveTo>
                  <a:lnTo>
                    <a:pt x="28542" y="228683"/>
                  </a:lnTo>
                </a:path>
                <a:path w="57150" h="1515110">
                  <a:moveTo>
                    <a:pt x="28542" y="219248"/>
                  </a:moveTo>
                  <a:lnTo>
                    <a:pt x="37985" y="104746"/>
                  </a:lnTo>
                </a:path>
                <a:path w="57150" h="1515110">
                  <a:moveTo>
                    <a:pt x="37985" y="95204"/>
                  </a:moveTo>
                  <a:lnTo>
                    <a:pt x="5708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773041" y="2175712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4749"/>
                  </a:moveTo>
                  <a:lnTo>
                    <a:pt x="8115" y="1397"/>
                  </a:lnTo>
                  <a:lnTo>
                    <a:pt x="4762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673" y="9474"/>
                  </a:lnTo>
                  <a:lnTo>
                    <a:pt x="1397" y="10833"/>
                  </a:lnTo>
                  <a:lnTo>
                    <a:pt x="0" y="14185"/>
                  </a:lnTo>
                  <a:lnTo>
                    <a:pt x="1397" y="17538"/>
                  </a:lnTo>
                  <a:lnTo>
                    <a:pt x="4762" y="18935"/>
                  </a:lnTo>
                  <a:lnTo>
                    <a:pt x="8115" y="17538"/>
                  </a:lnTo>
                  <a:lnTo>
                    <a:pt x="9512" y="14185"/>
                  </a:lnTo>
                  <a:lnTo>
                    <a:pt x="8115" y="10833"/>
                  </a:lnTo>
                  <a:lnTo>
                    <a:pt x="4838" y="9474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787248" y="2189892"/>
              <a:ext cx="57150" cy="1505585"/>
            </a:xfrm>
            <a:custGeom>
              <a:avLst/>
              <a:gdLst/>
              <a:ahLst/>
              <a:cxnLst/>
              <a:rect l="l" t="t" r="r" b="b"/>
              <a:pathLst>
                <a:path w="57150" h="1505585">
                  <a:moveTo>
                    <a:pt x="0" y="0"/>
                  </a:moveTo>
                  <a:lnTo>
                    <a:pt x="0" y="28518"/>
                  </a:lnTo>
                </a:path>
                <a:path w="57150" h="1505585">
                  <a:moveTo>
                    <a:pt x="0" y="38274"/>
                  </a:moveTo>
                  <a:lnTo>
                    <a:pt x="9550" y="266743"/>
                  </a:lnTo>
                </a:path>
                <a:path w="57150" h="1505585">
                  <a:moveTo>
                    <a:pt x="9550" y="276285"/>
                  </a:moveTo>
                  <a:lnTo>
                    <a:pt x="18992" y="1304846"/>
                  </a:lnTo>
                </a:path>
                <a:path w="57150" h="1505585">
                  <a:moveTo>
                    <a:pt x="18992" y="1314602"/>
                  </a:moveTo>
                  <a:lnTo>
                    <a:pt x="38092" y="1438335"/>
                  </a:lnTo>
                </a:path>
                <a:path w="57150" h="1505585">
                  <a:moveTo>
                    <a:pt x="38092" y="1447824"/>
                  </a:moveTo>
                  <a:lnTo>
                    <a:pt x="57085" y="1505075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839581" y="369971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844334" y="2218410"/>
              <a:ext cx="57785" cy="1496060"/>
            </a:xfrm>
            <a:custGeom>
              <a:avLst/>
              <a:gdLst/>
              <a:ahLst/>
              <a:cxnLst/>
              <a:rect l="l" t="t" r="r" b="b"/>
              <a:pathLst>
                <a:path w="57785" h="1496060">
                  <a:moveTo>
                    <a:pt x="0" y="1495554"/>
                  </a:moveTo>
                  <a:lnTo>
                    <a:pt x="0" y="1486055"/>
                  </a:lnTo>
                </a:path>
                <a:path w="57785" h="1496060">
                  <a:moveTo>
                    <a:pt x="0" y="1476556"/>
                  </a:moveTo>
                  <a:lnTo>
                    <a:pt x="9764" y="1381320"/>
                  </a:lnTo>
                </a:path>
                <a:path w="57785" h="1496060">
                  <a:moveTo>
                    <a:pt x="9764" y="1371821"/>
                  </a:moveTo>
                  <a:lnTo>
                    <a:pt x="9764" y="762170"/>
                  </a:lnTo>
                </a:path>
                <a:path w="57785" h="1496060">
                  <a:moveTo>
                    <a:pt x="9764" y="752628"/>
                  </a:moveTo>
                  <a:lnTo>
                    <a:pt x="28757" y="219248"/>
                  </a:lnTo>
                </a:path>
                <a:path w="57785" h="1496060">
                  <a:moveTo>
                    <a:pt x="28757" y="209706"/>
                  </a:moveTo>
                  <a:lnTo>
                    <a:pt x="38200" y="95525"/>
                  </a:lnTo>
                </a:path>
                <a:path w="57785" h="1496060">
                  <a:moveTo>
                    <a:pt x="38200" y="85769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896878" y="219468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99" y="14300"/>
                  </a:moveTo>
                  <a:lnTo>
                    <a:pt x="8115" y="10934"/>
                  </a:lnTo>
                  <a:lnTo>
                    <a:pt x="4749" y="9550"/>
                  </a:lnTo>
                  <a:lnTo>
                    <a:pt x="1384" y="10934"/>
                  </a:lnTo>
                  <a:lnTo>
                    <a:pt x="0" y="14300"/>
                  </a:lnTo>
                  <a:lnTo>
                    <a:pt x="1384" y="17653"/>
                  </a:lnTo>
                  <a:lnTo>
                    <a:pt x="4749" y="19050"/>
                  </a:lnTo>
                  <a:lnTo>
                    <a:pt x="8115" y="17653"/>
                  </a:lnTo>
                  <a:lnTo>
                    <a:pt x="9499" y="14300"/>
                  </a:lnTo>
                  <a:close/>
                </a:path>
                <a:path w="9525" h="19050">
                  <a:moveTo>
                    <a:pt x="9499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49" y="9499"/>
                  </a:lnTo>
                  <a:lnTo>
                    <a:pt x="8115" y="8115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901634" y="2199434"/>
              <a:ext cx="57150" cy="1486535"/>
            </a:xfrm>
            <a:custGeom>
              <a:avLst/>
              <a:gdLst/>
              <a:ahLst/>
              <a:cxnLst/>
              <a:rect l="l" t="t" r="r" b="b"/>
              <a:pathLst>
                <a:path w="57150" h="1486535">
                  <a:moveTo>
                    <a:pt x="0" y="0"/>
                  </a:moveTo>
                  <a:lnTo>
                    <a:pt x="9442" y="28732"/>
                  </a:lnTo>
                </a:path>
                <a:path w="57150" h="1486535">
                  <a:moveTo>
                    <a:pt x="9442" y="38274"/>
                  </a:moveTo>
                  <a:lnTo>
                    <a:pt x="9442" y="266743"/>
                  </a:lnTo>
                </a:path>
                <a:path w="57150" h="1486535">
                  <a:moveTo>
                    <a:pt x="9442" y="276178"/>
                  </a:moveTo>
                  <a:lnTo>
                    <a:pt x="28435" y="1295304"/>
                  </a:lnTo>
                </a:path>
                <a:path w="57150" h="1486535">
                  <a:moveTo>
                    <a:pt x="28435" y="1305060"/>
                  </a:moveTo>
                  <a:lnTo>
                    <a:pt x="47535" y="1438282"/>
                  </a:lnTo>
                </a:path>
                <a:path w="57150" h="1486535">
                  <a:moveTo>
                    <a:pt x="47535" y="1447781"/>
                  </a:moveTo>
                  <a:lnTo>
                    <a:pt x="56978" y="148603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953860" y="36902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968163" y="2228166"/>
              <a:ext cx="57785" cy="1466850"/>
            </a:xfrm>
            <a:custGeom>
              <a:avLst/>
              <a:gdLst/>
              <a:ahLst/>
              <a:cxnLst/>
              <a:rect l="l" t="t" r="r" b="b"/>
              <a:pathLst>
                <a:path w="57785" h="1466850">
                  <a:moveTo>
                    <a:pt x="0" y="1466800"/>
                  </a:moveTo>
                  <a:lnTo>
                    <a:pt x="0" y="1438046"/>
                  </a:lnTo>
                </a:path>
                <a:path w="57785" h="1466850">
                  <a:moveTo>
                    <a:pt x="0" y="1428547"/>
                  </a:moveTo>
                  <a:lnTo>
                    <a:pt x="9442" y="1209566"/>
                  </a:lnTo>
                </a:path>
                <a:path w="57785" h="1466850">
                  <a:moveTo>
                    <a:pt x="9442" y="1200132"/>
                  </a:moveTo>
                  <a:lnTo>
                    <a:pt x="28757" y="190515"/>
                  </a:lnTo>
                </a:path>
                <a:path w="57785" h="1466850">
                  <a:moveTo>
                    <a:pt x="28757" y="180973"/>
                  </a:moveTo>
                  <a:lnTo>
                    <a:pt x="38307" y="57036"/>
                  </a:lnTo>
                </a:path>
                <a:path w="57785" h="1466850">
                  <a:moveTo>
                    <a:pt x="38307" y="47494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5020710" y="22136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5025463" y="2228166"/>
              <a:ext cx="57150" cy="1438275"/>
            </a:xfrm>
            <a:custGeom>
              <a:avLst/>
              <a:gdLst/>
              <a:ahLst/>
              <a:cxnLst/>
              <a:rect l="l" t="t" r="r" b="b"/>
              <a:pathLst>
                <a:path w="57150" h="1438275">
                  <a:moveTo>
                    <a:pt x="0" y="0"/>
                  </a:moveTo>
                  <a:lnTo>
                    <a:pt x="9442" y="95204"/>
                  </a:lnTo>
                </a:path>
                <a:path w="57150" h="1438275">
                  <a:moveTo>
                    <a:pt x="9442" y="104746"/>
                  </a:moveTo>
                  <a:lnTo>
                    <a:pt x="9442" y="599958"/>
                  </a:lnTo>
                </a:path>
                <a:path w="57150" h="1438275">
                  <a:moveTo>
                    <a:pt x="9442" y="609393"/>
                  </a:moveTo>
                  <a:lnTo>
                    <a:pt x="28435" y="1219108"/>
                  </a:lnTo>
                </a:path>
                <a:path w="57150" h="1438275">
                  <a:moveTo>
                    <a:pt x="28435" y="1228543"/>
                  </a:moveTo>
                  <a:lnTo>
                    <a:pt x="37985" y="1333310"/>
                  </a:lnTo>
                </a:path>
                <a:path w="57150" h="1438275">
                  <a:moveTo>
                    <a:pt x="37985" y="1342809"/>
                  </a:moveTo>
                  <a:lnTo>
                    <a:pt x="56978" y="143804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5077688" y="3670972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503"/>
                  </a:moveTo>
                  <a:lnTo>
                    <a:pt x="8102" y="11150"/>
                  </a:lnTo>
                  <a:lnTo>
                    <a:pt x="4749" y="9753"/>
                  </a:lnTo>
                  <a:lnTo>
                    <a:pt x="1384" y="11150"/>
                  </a:lnTo>
                  <a:lnTo>
                    <a:pt x="0" y="14503"/>
                  </a:lnTo>
                  <a:lnTo>
                    <a:pt x="1384" y="17856"/>
                  </a:lnTo>
                  <a:lnTo>
                    <a:pt x="4749" y="19253"/>
                  </a:lnTo>
                  <a:lnTo>
                    <a:pt x="8102" y="17856"/>
                  </a:lnTo>
                  <a:lnTo>
                    <a:pt x="9499" y="14503"/>
                  </a:lnTo>
                  <a:close/>
                </a:path>
                <a:path w="9525" h="19685">
                  <a:moveTo>
                    <a:pt x="9499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082442" y="2237708"/>
              <a:ext cx="57785" cy="1438275"/>
            </a:xfrm>
            <a:custGeom>
              <a:avLst/>
              <a:gdLst/>
              <a:ahLst/>
              <a:cxnLst/>
              <a:rect l="l" t="t" r="r" b="b"/>
              <a:pathLst>
                <a:path w="57785" h="1438275">
                  <a:moveTo>
                    <a:pt x="0" y="1438003"/>
                  </a:moveTo>
                  <a:lnTo>
                    <a:pt x="9550" y="1400007"/>
                  </a:lnTo>
                </a:path>
                <a:path w="57785" h="1438275">
                  <a:moveTo>
                    <a:pt x="9550" y="1390519"/>
                  </a:moveTo>
                  <a:lnTo>
                    <a:pt x="9550" y="1142773"/>
                  </a:lnTo>
                </a:path>
                <a:path w="57785" h="1438275">
                  <a:moveTo>
                    <a:pt x="9550" y="1133338"/>
                  </a:moveTo>
                  <a:lnTo>
                    <a:pt x="28542" y="199950"/>
                  </a:lnTo>
                </a:path>
                <a:path w="57785" h="1438275">
                  <a:moveTo>
                    <a:pt x="28542" y="190408"/>
                  </a:moveTo>
                  <a:lnTo>
                    <a:pt x="47857" y="76227"/>
                  </a:lnTo>
                </a:path>
                <a:path w="57785" h="1438275">
                  <a:moveTo>
                    <a:pt x="47857" y="66471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5134989" y="2223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149292" y="2228166"/>
              <a:ext cx="47625" cy="1428750"/>
            </a:xfrm>
            <a:custGeom>
              <a:avLst/>
              <a:gdLst/>
              <a:ahLst/>
              <a:cxnLst/>
              <a:rect l="l" t="t" r="r" b="b"/>
              <a:pathLst>
                <a:path w="47625" h="1428750">
                  <a:moveTo>
                    <a:pt x="0" y="0"/>
                  </a:moveTo>
                  <a:lnTo>
                    <a:pt x="0" y="9541"/>
                  </a:lnTo>
                </a:path>
                <a:path w="47625" h="1428750">
                  <a:moveTo>
                    <a:pt x="0" y="18976"/>
                  </a:moveTo>
                  <a:lnTo>
                    <a:pt x="0" y="104746"/>
                  </a:lnTo>
                </a:path>
                <a:path w="47625" h="1428750">
                  <a:moveTo>
                    <a:pt x="0" y="114288"/>
                  </a:moveTo>
                  <a:lnTo>
                    <a:pt x="9442" y="590416"/>
                  </a:lnTo>
                </a:path>
                <a:path w="47625" h="1428750">
                  <a:moveTo>
                    <a:pt x="9442" y="599958"/>
                  </a:moveTo>
                  <a:lnTo>
                    <a:pt x="18992" y="1209566"/>
                  </a:lnTo>
                </a:path>
                <a:path w="47625" h="1428750">
                  <a:moveTo>
                    <a:pt x="18992" y="1219108"/>
                  </a:moveTo>
                  <a:lnTo>
                    <a:pt x="37985" y="1323811"/>
                  </a:lnTo>
                </a:path>
                <a:path w="47625" h="1428750">
                  <a:moveTo>
                    <a:pt x="37985" y="1333310"/>
                  </a:moveTo>
                  <a:lnTo>
                    <a:pt x="47535" y="1428547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192064" y="366147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12" y="4749"/>
                  </a:moveTo>
                  <a:lnTo>
                    <a:pt x="8115" y="1384"/>
                  </a:lnTo>
                  <a:lnTo>
                    <a:pt x="4762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62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  <a:path w="19050" h="19050">
                  <a:moveTo>
                    <a:pt x="18948" y="14249"/>
                  </a:moveTo>
                  <a:lnTo>
                    <a:pt x="17564" y="10883"/>
                  </a:lnTo>
                  <a:lnTo>
                    <a:pt x="14198" y="9499"/>
                  </a:lnTo>
                  <a:lnTo>
                    <a:pt x="10833" y="10883"/>
                  </a:lnTo>
                  <a:lnTo>
                    <a:pt x="9448" y="14249"/>
                  </a:lnTo>
                  <a:lnTo>
                    <a:pt x="10833" y="17602"/>
                  </a:lnTo>
                  <a:lnTo>
                    <a:pt x="14198" y="18999"/>
                  </a:lnTo>
                  <a:lnTo>
                    <a:pt x="17564" y="17602"/>
                  </a:lnTo>
                  <a:lnTo>
                    <a:pt x="18948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5206270" y="2256685"/>
              <a:ext cx="57785" cy="1409700"/>
            </a:xfrm>
            <a:custGeom>
              <a:avLst/>
              <a:gdLst/>
              <a:ahLst/>
              <a:cxnLst/>
              <a:rect l="l" t="t" r="r" b="b"/>
              <a:pathLst>
                <a:path w="57785" h="1409700">
                  <a:moveTo>
                    <a:pt x="0" y="1409527"/>
                  </a:moveTo>
                  <a:lnTo>
                    <a:pt x="0" y="1371542"/>
                  </a:lnTo>
                </a:path>
                <a:path w="57785" h="1409700">
                  <a:moveTo>
                    <a:pt x="0" y="1362043"/>
                  </a:moveTo>
                  <a:lnTo>
                    <a:pt x="9550" y="1123797"/>
                  </a:lnTo>
                </a:path>
                <a:path w="57785" h="1409700">
                  <a:moveTo>
                    <a:pt x="9550" y="1114362"/>
                  </a:moveTo>
                  <a:lnTo>
                    <a:pt x="28542" y="199950"/>
                  </a:lnTo>
                </a:path>
                <a:path w="57785" h="1409700">
                  <a:moveTo>
                    <a:pt x="28542" y="190515"/>
                  </a:moveTo>
                  <a:lnTo>
                    <a:pt x="38092" y="76227"/>
                  </a:lnTo>
                </a:path>
                <a:path w="57785" h="1409700">
                  <a:moveTo>
                    <a:pt x="38092" y="66685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5258818" y="22423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5263570" y="2256685"/>
              <a:ext cx="57150" cy="1390650"/>
            </a:xfrm>
            <a:custGeom>
              <a:avLst/>
              <a:gdLst/>
              <a:ahLst/>
              <a:cxnLst/>
              <a:rect l="l" t="t" r="r" b="b"/>
              <a:pathLst>
                <a:path w="57150" h="1390650">
                  <a:moveTo>
                    <a:pt x="0" y="0"/>
                  </a:moveTo>
                  <a:lnTo>
                    <a:pt x="9550" y="85769"/>
                  </a:lnTo>
                </a:path>
                <a:path w="57150" h="1390650">
                  <a:moveTo>
                    <a:pt x="9550" y="95204"/>
                  </a:moveTo>
                  <a:lnTo>
                    <a:pt x="18992" y="561898"/>
                  </a:lnTo>
                </a:path>
                <a:path w="57150" h="1390650">
                  <a:moveTo>
                    <a:pt x="18992" y="571440"/>
                  </a:moveTo>
                  <a:lnTo>
                    <a:pt x="28542" y="1162071"/>
                  </a:lnTo>
                </a:path>
                <a:path w="57150" h="1390650">
                  <a:moveTo>
                    <a:pt x="28542" y="1171613"/>
                  </a:moveTo>
                  <a:lnTo>
                    <a:pt x="38092" y="1285794"/>
                  </a:lnTo>
                </a:path>
                <a:path w="57150" h="1390650">
                  <a:moveTo>
                    <a:pt x="38092" y="1295293"/>
                  </a:moveTo>
                  <a:lnTo>
                    <a:pt x="57085" y="139053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5315904" y="36519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5330099" y="2275661"/>
              <a:ext cx="57150" cy="1381125"/>
            </a:xfrm>
            <a:custGeom>
              <a:avLst/>
              <a:gdLst/>
              <a:ahLst/>
              <a:cxnLst/>
              <a:rect l="l" t="t" r="r" b="b"/>
              <a:pathLst>
                <a:path w="57150" h="1381125">
                  <a:moveTo>
                    <a:pt x="0" y="1381052"/>
                  </a:moveTo>
                  <a:lnTo>
                    <a:pt x="0" y="1343067"/>
                  </a:lnTo>
                </a:path>
                <a:path w="57150" h="1381125">
                  <a:moveTo>
                    <a:pt x="0" y="1333568"/>
                  </a:moveTo>
                  <a:lnTo>
                    <a:pt x="9550" y="1095385"/>
                  </a:lnTo>
                </a:path>
                <a:path w="57150" h="1381125">
                  <a:moveTo>
                    <a:pt x="9550" y="1085843"/>
                  </a:moveTo>
                  <a:lnTo>
                    <a:pt x="18992" y="190515"/>
                  </a:lnTo>
                </a:path>
                <a:path w="57150" h="1381125">
                  <a:moveTo>
                    <a:pt x="18992" y="180973"/>
                  </a:moveTo>
                  <a:lnTo>
                    <a:pt x="38092" y="76227"/>
                  </a:lnTo>
                </a:path>
                <a:path w="57150" h="1381125">
                  <a:moveTo>
                    <a:pt x="38092" y="66793"/>
                  </a:moveTo>
                  <a:lnTo>
                    <a:pt x="5708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5382432" y="22614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5387185" y="2256685"/>
              <a:ext cx="57785" cy="1381125"/>
            </a:xfrm>
            <a:custGeom>
              <a:avLst/>
              <a:gdLst/>
              <a:ahLst/>
              <a:cxnLst/>
              <a:rect l="l" t="t" r="r" b="b"/>
              <a:pathLst>
                <a:path w="57785" h="1381125">
                  <a:moveTo>
                    <a:pt x="0" y="0"/>
                  </a:moveTo>
                  <a:lnTo>
                    <a:pt x="0" y="9541"/>
                  </a:lnTo>
                </a:path>
                <a:path w="57785" h="1381125">
                  <a:moveTo>
                    <a:pt x="0" y="18976"/>
                  </a:moveTo>
                  <a:lnTo>
                    <a:pt x="9764" y="104746"/>
                  </a:lnTo>
                </a:path>
                <a:path w="57785" h="1381125">
                  <a:moveTo>
                    <a:pt x="9764" y="114180"/>
                  </a:moveTo>
                  <a:lnTo>
                    <a:pt x="9764" y="552356"/>
                  </a:lnTo>
                </a:path>
                <a:path w="57785" h="1381125">
                  <a:moveTo>
                    <a:pt x="9764" y="561898"/>
                  </a:moveTo>
                  <a:lnTo>
                    <a:pt x="28757" y="1152529"/>
                  </a:lnTo>
                </a:path>
                <a:path w="57785" h="1381125">
                  <a:moveTo>
                    <a:pt x="28757" y="1162071"/>
                  </a:moveTo>
                  <a:lnTo>
                    <a:pt x="38307" y="1276306"/>
                  </a:lnTo>
                </a:path>
                <a:path w="57785" h="1381125">
                  <a:moveTo>
                    <a:pt x="38307" y="1285794"/>
                  </a:moveTo>
                  <a:lnTo>
                    <a:pt x="57300" y="138103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5439732" y="36424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5444485" y="2285203"/>
              <a:ext cx="57150" cy="1362075"/>
            </a:xfrm>
            <a:custGeom>
              <a:avLst/>
              <a:gdLst/>
              <a:ahLst/>
              <a:cxnLst/>
              <a:rect l="l" t="t" r="r" b="b"/>
              <a:pathLst>
                <a:path w="57150" h="1362075">
                  <a:moveTo>
                    <a:pt x="0" y="1362011"/>
                  </a:moveTo>
                  <a:lnTo>
                    <a:pt x="9442" y="1324026"/>
                  </a:lnTo>
                </a:path>
                <a:path w="57150" h="1362075">
                  <a:moveTo>
                    <a:pt x="9442" y="1314527"/>
                  </a:moveTo>
                  <a:lnTo>
                    <a:pt x="9442" y="1085843"/>
                  </a:lnTo>
                </a:path>
                <a:path w="57150" h="1362075">
                  <a:moveTo>
                    <a:pt x="9442" y="1076302"/>
                  </a:moveTo>
                  <a:lnTo>
                    <a:pt x="28435" y="180973"/>
                  </a:lnTo>
                </a:path>
                <a:path w="57150" h="1362075">
                  <a:moveTo>
                    <a:pt x="28435" y="171432"/>
                  </a:moveTo>
                  <a:lnTo>
                    <a:pt x="47535" y="66685"/>
                  </a:lnTo>
                </a:path>
                <a:path w="57150" h="1362075">
                  <a:moveTo>
                    <a:pt x="47535" y="57251"/>
                  </a:moveTo>
                  <a:lnTo>
                    <a:pt x="569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5496699" y="2270924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9512" y="4737"/>
                  </a:moveTo>
                  <a:lnTo>
                    <a:pt x="8115" y="1384"/>
                  </a:lnTo>
                  <a:lnTo>
                    <a:pt x="4762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62" y="9486"/>
                  </a:lnTo>
                  <a:lnTo>
                    <a:pt x="8115" y="8102"/>
                  </a:lnTo>
                  <a:lnTo>
                    <a:pt x="9512" y="4737"/>
                  </a:lnTo>
                  <a:close/>
                </a:path>
                <a:path w="19685" h="9525">
                  <a:moveTo>
                    <a:pt x="19062" y="4737"/>
                  </a:moveTo>
                  <a:lnTo>
                    <a:pt x="17665" y="1384"/>
                  </a:lnTo>
                  <a:lnTo>
                    <a:pt x="14312" y="0"/>
                  </a:lnTo>
                  <a:lnTo>
                    <a:pt x="10947" y="1384"/>
                  </a:lnTo>
                  <a:lnTo>
                    <a:pt x="9550" y="4737"/>
                  </a:lnTo>
                  <a:lnTo>
                    <a:pt x="10947" y="8102"/>
                  </a:lnTo>
                  <a:lnTo>
                    <a:pt x="14312" y="9486"/>
                  </a:lnTo>
                  <a:lnTo>
                    <a:pt x="17665" y="8102"/>
                  </a:lnTo>
                  <a:lnTo>
                    <a:pt x="19062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5511014" y="2285203"/>
              <a:ext cx="57785" cy="1343025"/>
            </a:xfrm>
            <a:custGeom>
              <a:avLst/>
              <a:gdLst/>
              <a:ahLst/>
              <a:cxnLst/>
              <a:rect l="l" t="t" r="r" b="b"/>
              <a:pathLst>
                <a:path w="57785" h="1343025">
                  <a:moveTo>
                    <a:pt x="0" y="0"/>
                  </a:moveTo>
                  <a:lnTo>
                    <a:pt x="0" y="85662"/>
                  </a:lnTo>
                </a:path>
                <a:path w="57785" h="1343025">
                  <a:moveTo>
                    <a:pt x="0" y="95204"/>
                  </a:moveTo>
                  <a:lnTo>
                    <a:pt x="9442" y="523838"/>
                  </a:lnTo>
                </a:path>
                <a:path w="57785" h="1343025">
                  <a:moveTo>
                    <a:pt x="9442" y="533380"/>
                  </a:moveTo>
                  <a:lnTo>
                    <a:pt x="19207" y="1133553"/>
                  </a:lnTo>
                </a:path>
                <a:path w="57785" h="1343025">
                  <a:moveTo>
                    <a:pt x="19207" y="1143095"/>
                  </a:moveTo>
                  <a:lnTo>
                    <a:pt x="38307" y="1247787"/>
                  </a:lnTo>
                </a:path>
                <a:path w="57785" h="1343025">
                  <a:moveTo>
                    <a:pt x="38307" y="1257276"/>
                  </a:moveTo>
                  <a:lnTo>
                    <a:pt x="57300" y="134302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563561" y="363296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5568314" y="2304180"/>
              <a:ext cx="57150" cy="1324610"/>
            </a:xfrm>
            <a:custGeom>
              <a:avLst/>
              <a:gdLst/>
              <a:ahLst/>
              <a:cxnLst/>
              <a:rect l="l" t="t" r="r" b="b"/>
              <a:pathLst>
                <a:path w="57150" h="1324610">
                  <a:moveTo>
                    <a:pt x="0" y="1324047"/>
                  </a:moveTo>
                  <a:lnTo>
                    <a:pt x="9442" y="1238299"/>
                  </a:lnTo>
                </a:path>
                <a:path w="57150" h="1324610">
                  <a:moveTo>
                    <a:pt x="9442" y="1228811"/>
                  </a:moveTo>
                  <a:lnTo>
                    <a:pt x="9442" y="809665"/>
                  </a:lnTo>
                </a:path>
                <a:path w="57150" h="1324610">
                  <a:moveTo>
                    <a:pt x="9442" y="800123"/>
                  </a:moveTo>
                  <a:lnTo>
                    <a:pt x="28542" y="200164"/>
                  </a:lnTo>
                </a:path>
                <a:path w="57150" h="1324610">
                  <a:moveTo>
                    <a:pt x="28542" y="190730"/>
                  </a:moveTo>
                  <a:lnTo>
                    <a:pt x="37985" y="95204"/>
                  </a:lnTo>
                </a:path>
                <a:path w="57150" h="1324610">
                  <a:moveTo>
                    <a:pt x="37985" y="85769"/>
                  </a:moveTo>
                  <a:lnTo>
                    <a:pt x="569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620540" y="228988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634842" y="2304180"/>
              <a:ext cx="48260" cy="1305560"/>
            </a:xfrm>
            <a:custGeom>
              <a:avLst/>
              <a:gdLst/>
              <a:ahLst/>
              <a:cxnLst/>
              <a:rect l="l" t="t" r="r" b="b"/>
              <a:pathLst>
                <a:path w="48260" h="1305560">
                  <a:moveTo>
                    <a:pt x="0" y="0"/>
                  </a:moveTo>
                  <a:lnTo>
                    <a:pt x="0" y="76227"/>
                  </a:lnTo>
                </a:path>
                <a:path w="48260" h="1305560">
                  <a:moveTo>
                    <a:pt x="0" y="85769"/>
                  </a:moveTo>
                  <a:lnTo>
                    <a:pt x="9442" y="495427"/>
                  </a:lnTo>
                </a:path>
                <a:path w="48260" h="1305560">
                  <a:moveTo>
                    <a:pt x="9442" y="504861"/>
                  </a:moveTo>
                  <a:lnTo>
                    <a:pt x="18992" y="1105034"/>
                  </a:lnTo>
                </a:path>
                <a:path w="48260" h="1305560">
                  <a:moveTo>
                    <a:pt x="18992" y="1114576"/>
                  </a:moveTo>
                  <a:lnTo>
                    <a:pt x="28757" y="1209813"/>
                  </a:lnTo>
                </a:path>
                <a:path w="48260" h="1305560">
                  <a:moveTo>
                    <a:pt x="28757" y="1219312"/>
                  </a:moveTo>
                  <a:lnTo>
                    <a:pt x="47750" y="130504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677839" y="361398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99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99" y="4749"/>
                  </a:lnTo>
                  <a:close/>
                </a:path>
                <a:path w="19050" h="19050">
                  <a:moveTo>
                    <a:pt x="19050" y="14249"/>
                  </a:moveTo>
                  <a:lnTo>
                    <a:pt x="17653" y="10883"/>
                  </a:lnTo>
                  <a:lnTo>
                    <a:pt x="14300" y="9499"/>
                  </a:lnTo>
                  <a:lnTo>
                    <a:pt x="10934" y="10883"/>
                  </a:lnTo>
                  <a:lnTo>
                    <a:pt x="9550" y="14249"/>
                  </a:lnTo>
                  <a:lnTo>
                    <a:pt x="10934" y="17602"/>
                  </a:lnTo>
                  <a:lnTo>
                    <a:pt x="14300" y="18999"/>
                  </a:lnTo>
                  <a:lnTo>
                    <a:pt x="17653" y="17602"/>
                  </a:lnTo>
                  <a:lnTo>
                    <a:pt x="19050" y="142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5692143" y="2323371"/>
              <a:ext cx="57150" cy="1295400"/>
            </a:xfrm>
            <a:custGeom>
              <a:avLst/>
              <a:gdLst/>
              <a:ahLst/>
              <a:cxnLst/>
              <a:rect l="l" t="t" r="r" b="b"/>
              <a:pathLst>
                <a:path w="57150" h="1295400">
                  <a:moveTo>
                    <a:pt x="0" y="1295357"/>
                  </a:moveTo>
                  <a:lnTo>
                    <a:pt x="0" y="1219108"/>
                  </a:lnTo>
                </a:path>
                <a:path w="57150" h="1295400">
                  <a:moveTo>
                    <a:pt x="0" y="1209620"/>
                  </a:moveTo>
                  <a:lnTo>
                    <a:pt x="9442" y="799909"/>
                  </a:lnTo>
                </a:path>
                <a:path w="57150" h="1295400">
                  <a:moveTo>
                    <a:pt x="9442" y="790474"/>
                  </a:moveTo>
                  <a:lnTo>
                    <a:pt x="18992" y="200057"/>
                  </a:lnTo>
                </a:path>
                <a:path w="57150" h="1295400">
                  <a:moveTo>
                    <a:pt x="18992" y="190515"/>
                  </a:moveTo>
                  <a:lnTo>
                    <a:pt x="37985" y="85769"/>
                  </a:lnTo>
                </a:path>
                <a:path w="57150" h="1295400">
                  <a:moveTo>
                    <a:pt x="37985" y="76013"/>
                  </a:moveTo>
                  <a:lnTo>
                    <a:pt x="56978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5744362" y="2299436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5">
                  <a:moveTo>
                    <a:pt x="9499" y="14503"/>
                  </a:moveTo>
                  <a:lnTo>
                    <a:pt x="8115" y="11150"/>
                  </a:lnTo>
                  <a:lnTo>
                    <a:pt x="4749" y="9753"/>
                  </a:lnTo>
                  <a:lnTo>
                    <a:pt x="1397" y="11150"/>
                  </a:lnTo>
                  <a:lnTo>
                    <a:pt x="0" y="14503"/>
                  </a:lnTo>
                  <a:lnTo>
                    <a:pt x="1397" y="17868"/>
                  </a:lnTo>
                  <a:lnTo>
                    <a:pt x="4749" y="19253"/>
                  </a:lnTo>
                  <a:lnTo>
                    <a:pt x="8115" y="17868"/>
                  </a:lnTo>
                  <a:lnTo>
                    <a:pt x="9499" y="14503"/>
                  </a:lnTo>
                  <a:close/>
                </a:path>
                <a:path w="9525" h="19685">
                  <a:moveTo>
                    <a:pt x="9499" y="4749"/>
                  </a:moveTo>
                  <a:lnTo>
                    <a:pt x="8115" y="1397"/>
                  </a:lnTo>
                  <a:lnTo>
                    <a:pt x="4749" y="0"/>
                  </a:lnTo>
                  <a:lnTo>
                    <a:pt x="1397" y="1397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5749121" y="2313936"/>
              <a:ext cx="57785" cy="1285875"/>
            </a:xfrm>
            <a:custGeom>
              <a:avLst/>
              <a:gdLst/>
              <a:ahLst/>
              <a:cxnLst/>
              <a:rect l="l" t="t" r="r" b="b"/>
              <a:pathLst>
                <a:path w="57785" h="1285875">
                  <a:moveTo>
                    <a:pt x="0" y="0"/>
                  </a:moveTo>
                  <a:lnTo>
                    <a:pt x="9550" y="76013"/>
                  </a:lnTo>
                </a:path>
                <a:path w="57785" h="1285875">
                  <a:moveTo>
                    <a:pt x="9550" y="85448"/>
                  </a:moveTo>
                  <a:lnTo>
                    <a:pt x="9550" y="485670"/>
                  </a:lnTo>
                </a:path>
                <a:path w="57785" h="1285875">
                  <a:moveTo>
                    <a:pt x="9550" y="495105"/>
                  </a:moveTo>
                  <a:lnTo>
                    <a:pt x="28542" y="1085522"/>
                  </a:lnTo>
                </a:path>
                <a:path w="57785" h="1285875">
                  <a:moveTo>
                    <a:pt x="28542" y="1095278"/>
                  </a:moveTo>
                  <a:lnTo>
                    <a:pt x="38092" y="1190558"/>
                  </a:lnTo>
                </a:path>
                <a:path w="57785" h="1285875">
                  <a:moveTo>
                    <a:pt x="38092" y="1200057"/>
                  </a:moveTo>
                  <a:lnTo>
                    <a:pt x="57300" y="1285794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5801669" y="36044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5815972" y="2332913"/>
              <a:ext cx="47625" cy="1266825"/>
            </a:xfrm>
            <a:custGeom>
              <a:avLst/>
              <a:gdLst/>
              <a:ahLst/>
              <a:cxnLst/>
              <a:rect l="l" t="t" r="r" b="b"/>
              <a:pathLst>
                <a:path w="47625" h="1266825">
                  <a:moveTo>
                    <a:pt x="0" y="1266817"/>
                  </a:moveTo>
                  <a:lnTo>
                    <a:pt x="0" y="1200078"/>
                  </a:lnTo>
                </a:path>
                <a:path w="47625" h="1266825">
                  <a:moveTo>
                    <a:pt x="0" y="1190579"/>
                  </a:moveTo>
                  <a:lnTo>
                    <a:pt x="9442" y="800123"/>
                  </a:lnTo>
                </a:path>
                <a:path w="47625" h="1266825">
                  <a:moveTo>
                    <a:pt x="9442" y="790367"/>
                  </a:moveTo>
                  <a:lnTo>
                    <a:pt x="18992" y="199950"/>
                  </a:lnTo>
                </a:path>
                <a:path w="47625" h="1266825">
                  <a:moveTo>
                    <a:pt x="18992" y="190515"/>
                  </a:moveTo>
                  <a:lnTo>
                    <a:pt x="28542" y="95204"/>
                  </a:lnTo>
                </a:path>
                <a:path w="47625" h="1266825">
                  <a:moveTo>
                    <a:pt x="28542" y="85769"/>
                  </a:moveTo>
                  <a:lnTo>
                    <a:pt x="4753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5858751" y="2318625"/>
              <a:ext cx="19050" cy="9525"/>
            </a:xfrm>
            <a:custGeom>
              <a:avLst/>
              <a:gdLst/>
              <a:ahLst/>
              <a:cxnLst/>
              <a:rect l="l" t="t" r="r" b="b"/>
              <a:pathLst>
                <a:path w="19050" h="9525">
                  <a:moveTo>
                    <a:pt x="18948" y="4749"/>
                  </a:moveTo>
                  <a:lnTo>
                    <a:pt x="17551" y="1397"/>
                  </a:lnTo>
                  <a:lnTo>
                    <a:pt x="14198" y="0"/>
                  </a:lnTo>
                  <a:lnTo>
                    <a:pt x="10833" y="1397"/>
                  </a:lnTo>
                  <a:lnTo>
                    <a:pt x="9461" y="4673"/>
                  </a:lnTo>
                  <a:lnTo>
                    <a:pt x="8115" y="1397"/>
                  </a:lnTo>
                  <a:lnTo>
                    <a:pt x="4749" y="0"/>
                  </a:lnTo>
                  <a:lnTo>
                    <a:pt x="1384" y="1397"/>
                  </a:lnTo>
                  <a:lnTo>
                    <a:pt x="0" y="4749"/>
                  </a:lnTo>
                  <a:lnTo>
                    <a:pt x="1384" y="8115"/>
                  </a:lnTo>
                  <a:lnTo>
                    <a:pt x="4749" y="9499"/>
                  </a:lnTo>
                  <a:lnTo>
                    <a:pt x="8115" y="8115"/>
                  </a:lnTo>
                  <a:lnTo>
                    <a:pt x="9461" y="4838"/>
                  </a:lnTo>
                  <a:lnTo>
                    <a:pt x="10833" y="8115"/>
                  </a:lnTo>
                  <a:lnTo>
                    <a:pt x="14198" y="9499"/>
                  </a:lnTo>
                  <a:lnTo>
                    <a:pt x="17551" y="8115"/>
                  </a:lnTo>
                  <a:lnTo>
                    <a:pt x="18948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5872950" y="2332913"/>
              <a:ext cx="57150" cy="1257935"/>
            </a:xfrm>
            <a:custGeom>
              <a:avLst/>
              <a:gdLst/>
              <a:ahLst/>
              <a:cxnLst/>
              <a:rect l="l" t="t" r="r" b="b"/>
              <a:pathLst>
                <a:path w="57150" h="1257935">
                  <a:moveTo>
                    <a:pt x="0" y="0"/>
                  </a:moveTo>
                  <a:lnTo>
                    <a:pt x="0" y="66471"/>
                  </a:lnTo>
                </a:path>
                <a:path w="57150" h="1257935">
                  <a:moveTo>
                    <a:pt x="0" y="76227"/>
                  </a:moveTo>
                  <a:lnTo>
                    <a:pt x="9550" y="457152"/>
                  </a:lnTo>
                </a:path>
                <a:path w="57150" h="1257935">
                  <a:moveTo>
                    <a:pt x="9550" y="466694"/>
                  </a:moveTo>
                  <a:lnTo>
                    <a:pt x="18992" y="1057111"/>
                  </a:lnTo>
                </a:path>
                <a:path w="57150" h="1257935">
                  <a:moveTo>
                    <a:pt x="18992" y="1066545"/>
                  </a:moveTo>
                  <a:lnTo>
                    <a:pt x="38092" y="1161825"/>
                  </a:lnTo>
                </a:path>
                <a:path w="57150" h="1257935">
                  <a:moveTo>
                    <a:pt x="38092" y="1171581"/>
                  </a:moveTo>
                  <a:lnTo>
                    <a:pt x="57085" y="1257319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5925283" y="359498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5930036" y="2351889"/>
              <a:ext cx="57785" cy="1238885"/>
            </a:xfrm>
            <a:custGeom>
              <a:avLst/>
              <a:gdLst/>
              <a:ahLst/>
              <a:cxnLst/>
              <a:rect l="l" t="t" r="r" b="b"/>
              <a:pathLst>
                <a:path w="57785" h="1238885">
                  <a:moveTo>
                    <a:pt x="0" y="1238342"/>
                  </a:moveTo>
                  <a:lnTo>
                    <a:pt x="9764" y="1171602"/>
                  </a:lnTo>
                </a:path>
                <a:path w="57785" h="1238885">
                  <a:moveTo>
                    <a:pt x="9764" y="1162103"/>
                  </a:moveTo>
                  <a:lnTo>
                    <a:pt x="9764" y="790689"/>
                  </a:lnTo>
                </a:path>
                <a:path w="57785" h="1238885">
                  <a:moveTo>
                    <a:pt x="9764" y="781147"/>
                  </a:moveTo>
                  <a:lnTo>
                    <a:pt x="28757" y="199950"/>
                  </a:lnTo>
                </a:path>
                <a:path w="57785" h="1238885">
                  <a:moveTo>
                    <a:pt x="28757" y="190515"/>
                  </a:moveTo>
                  <a:lnTo>
                    <a:pt x="38307" y="85769"/>
                  </a:lnTo>
                </a:path>
                <a:path w="57785" h="1238885">
                  <a:moveTo>
                    <a:pt x="38307" y="76227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5982576" y="232817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14287"/>
                  </a:moveTo>
                  <a:lnTo>
                    <a:pt x="8115" y="10922"/>
                  </a:lnTo>
                  <a:lnTo>
                    <a:pt x="4749" y="9537"/>
                  </a:lnTo>
                  <a:lnTo>
                    <a:pt x="1397" y="10922"/>
                  </a:lnTo>
                  <a:lnTo>
                    <a:pt x="0" y="14287"/>
                  </a:lnTo>
                  <a:lnTo>
                    <a:pt x="1397" y="17640"/>
                  </a:lnTo>
                  <a:lnTo>
                    <a:pt x="4749" y="19037"/>
                  </a:lnTo>
                  <a:lnTo>
                    <a:pt x="8115" y="17640"/>
                  </a:lnTo>
                  <a:lnTo>
                    <a:pt x="9512" y="14287"/>
                  </a:lnTo>
                  <a:close/>
                </a:path>
                <a:path w="9525" h="19050">
                  <a:moveTo>
                    <a:pt x="9512" y="4737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37"/>
                  </a:lnTo>
                  <a:lnTo>
                    <a:pt x="1397" y="8102"/>
                  </a:lnTo>
                  <a:lnTo>
                    <a:pt x="4749" y="9486"/>
                  </a:lnTo>
                  <a:lnTo>
                    <a:pt x="8115" y="8102"/>
                  </a:lnTo>
                  <a:lnTo>
                    <a:pt x="9512" y="473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5996779" y="2342454"/>
              <a:ext cx="47625" cy="1228725"/>
            </a:xfrm>
            <a:custGeom>
              <a:avLst/>
              <a:gdLst/>
              <a:ahLst/>
              <a:cxnLst/>
              <a:rect l="l" t="t" r="r" b="b"/>
              <a:pathLst>
                <a:path w="47625" h="1228725">
                  <a:moveTo>
                    <a:pt x="0" y="0"/>
                  </a:moveTo>
                  <a:lnTo>
                    <a:pt x="0" y="66685"/>
                  </a:lnTo>
                </a:path>
                <a:path w="47625" h="1228725">
                  <a:moveTo>
                    <a:pt x="0" y="76227"/>
                  </a:moveTo>
                  <a:lnTo>
                    <a:pt x="9550" y="447610"/>
                  </a:lnTo>
                </a:path>
                <a:path w="47625" h="1228725">
                  <a:moveTo>
                    <a:pt x="9550" y="457152"/>
                  </a:moveTo>
                  <a:lnTo>
                    <a:pt x="19100" y="1038027"/>
                  </a:lnTo>
                </a:path>
                <a:path w="47625" h="1228725">
                  <a:moveTo>
                    <a:pt x="19100" y="1047569"/>
                  </a:moveTo>
                  <a:lnTo>
                    <a:pt x="28542" y="1142784"/>
                  </a:lnTo>
                </a:path>
                <a:path w="47625" h="1228725">
                  <a:moveTo>
                    <a:pt x="28542" y="1152283"/>
                  </a:moveTo>
                  <a:lnTo>
                    <a:pt x="47535" y="1228521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6039561" y="357573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9499" y="4749"/>
                  </a:moveTo>
                  <a:lnTo>
                    <a:pt x="8102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02" y="8102"/>
                  </a:lnTo>
                  <a:lnTo>
                    <a:pt x="9499" y="4749"/>
                  </a:lnTo>
                  <a:close/>
                </a:path>
                <a:path w="19050" h="19685">
                  <a:moveTo>
                    <a:pt x="19050" y="14503"/>
                  </a:moveTo>
                  <a:lnTo>
                    <a:pt x="17653" y="11150"/>
                  </a:lnTo>
                  <a:lnTo>
                    <a:pt x="14300" y="9753"/>
                  </a:lnTo>
                  <a:lnTo>
                    <a:pt x="10934" y="11150"/>
                  </a:lnTo>
                  <a:lnTo>
                    <a:pt x="9550" y="14503"/>
                  </a:lnTo>
                  <a:lnTo>
                    <a:pt x="10934" y="17856"/>
                  </a:lnTo>
                  <a:lnTo>
                    <a:pt x="14300" y="19253"/>
                  </a:lnTo>
                  <a:lnTo>
                    <a:pt x="17653" y="17856"/>
                  </a:lnTo>
                  <a:lnTo>
                    <a:pt x="19050" y="1450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6053864" y="2361431"/>
              <a:ext cx="57785" cy="1219200"/>
            </a:xfrm>
            <a:custGeom>
              <a:avLst/>
              <a:gdLst/>
              <a:ahLst/>
              <a:cxnLst/>
              <a:rect l="l" t="t" r="r" b="b"/>
              <a:pathLst>
                <a:path w="57785" h="1219200">
                  <a:moveTo>
                    <a:pt x="0" y="1219044"/>
                  </a:moveTo>
                  <a:lnTo>
                    <a:pt x="0" y="1152562"/>
                  </a:lnTo>
                </a:path>
                <a:path w="57785" h="1219200">
                  <a:moveTo>
                    <a:pt x="0" y="1143063"/>
                  </a:moveTo>
                  <a:lnTo>
                    <a:pt x="9442" y="781147"/>
                  </a:lnTo>
                </a:path>
                <a:path w="57785" h="1219200">
                  <a:moveTo>
                    <a:pt x="9442" y="771605"/>
                  </a:moveTo>
                  <a:lnTo>
                    <a:pt x="28757" y="190408"/>
                  </a:lnTo>
                </a:path>
                <a:path w="57785" h="1219200">
                  <a:moveTo>
                    <a:pt x="28757" y="180973"/>
                  </a:moveTo>
                  <a:lnTo>
                    <a:pt x="38307" y="85769"/>
                  </a:lnTo>
                </a:path>
                <a:path w="57785" h="1219200">
                  <a:moveTo>
                    <a:pt x="38307" y="76227"/>
                  </a:moveTo>
                  <a:lnTo>
                    <a:pt x="5730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6106412" y="23471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4748"/>
                  </a:moveTo>
                  <a:lnTo>
                    <a:pt x="1392" y="1390"/>
                  </a:lnTo>
                  <a:lnTo>
                    <a:pt x="4752" y="0"/>
                  </a:lnTo>
                  <a:lnTo>
                    <a:pt x="8113" y="1390"/>
                  </a:lnTo>
                  <a:lnTo>
                    <a:pt x="9505" y="4748"/>
                  </a:lnTo>
                  <a:lnTo>
                    <a:pt x="8113" y="8106"/>
                  </a:lnTo>
                  <a:lnTo>
                    <a:pt x="4752" y="9497"/>
                  </a:lnTo>
                  <a:lnTo>
                    <a:pt x="1392" y="8106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111165" y="2361431"/>
              <a:ext cx="57150" cy="1200150"/>
            </a:xfrm>
            <a:custGeom>
              <a:avLst/>
              <a:gdLst/>
              <a:ahLst/>
              <a:cxnLst/>
              <a:rect l="l" t="t" r="r" b="b"/>
              <a:pathLst>
                <a:path w="57150" h="1200150">
                  <a:moveTo>
                    <a:pt x="0" y="0"/>
                  </a:moveTo>
                  <a:lnTo>
                    <a:pt x="9442" y="66685"/>
                  </a:lnTo>
                </a:path>
                <a:path w="57150" h="1200150">
                  <a:moveTo>
                    <a:pt x="9442" y="76227"/>
                  </a:moveTo>
                  <a:lnTo>
                    <a:pt x="9442" y="428633"/>
                  </a:lnTo>
                </a:path>
                <a:path w="57150" h="1200150">
                  <a:moveTo>
                    <a:pt x="9442" y="438175"/>
                  </a:moveTo>
                  <a:lnTo>
                    <a:pt x="28542" y="1019050"/>
                  </a:lnTo>
                </a:path>
                <a:path w="57150" h="1200150">
                  <a:moveTo>
                    <a:pt x="28542" y="1028592"/>
                  </a:moveTo>
                  <a:lnTo>
                    <a:pt x="37985" y="1123807"/>
                  </a:lnTo>
                </a:path>
                <a:path w="57150" h="1200150">
                  <a:moveTo>
                    <a:pt x="37985" y="1133306"/>
                  </a:moveTo>
                  <a:lnTo>
                    <a:pt x="56978" y="1200046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6163386" y="356623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499" y="14249"/>
                  </a:moveTo>
                  <a:lnTo>
                    <a:pt x="8115" y="10883"/>
                  </a:lnTo>
                  <a:lnTo>
                    <a:pt x="4749" y="9499"/>
                  </a:lnTo>
                  <a:lnTo>
                    <a:pt x="1384" y="10883"/>
                  </a:lnTo>
                  <a:lnTo>
                    <a:pt x="0" y="14249"/>
                  </a:lnTo>
                  <a:lnTo>
                    <a:pt x="1384" y="17602"/>
                  </a:lnTo>
                  <a:lnTo>
                    <a:pt x="4749" y="18999"/>
                  </a:lnTo>
                  <a:lnTo>
                    <a:pt x="8115" y="17602"/>
                  </a:lnTo>
                  <a:lnTo>
                    <a:pt x="9499" y="14249"/>
                  </a:lnTo>
                  <a:close/>
                </a:path>
                <a:path w="9525" h="19050">
                  <a:moveTo>
                    <a:pt x="9499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84" y="1384"/>
                  </a:lnTo>
                  <a:lnTo>
                    <a:pt x="0" y="4749"/>
                  </a:lnTo>
                  <a:lnTo>
                    <a:pt x="1384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499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6177693" y="2380408"/>
              <a:ext cx="48260" cy="1190625"/>
            </a:xfrm>
            <a:custGeom>
              <a:avLst/>
              <a:gdLst/>
              <a:ahLst/>
              <a:cxnLst/>
              <a:rect l="l" t="t" r="r" b="b"/>
              <a:pathLst>
                <a:path w="48260" h="1190625">
                  <a:moveTo>
                    <a:pt x="0" y="1190568"/>
                  </a:moveTo>
                  <a:lnTo>
                    <a:pt x="0" y="1124086"/>
                  </a:lnTo>
                </a:path>
                <a:path w="48260" h="1190625">
                  <a:moveTo>
                    <a:pt x="0" y="1114330"/>
                  </a:moveTo>
                  <a:lnTo>
                    <a:pt x="9442" y="771605"/>
                  </a:lnTo>
                </a:path>
                <a:path w="48260" h="1190625">
                  <a:moveTo>
                    <a:pt x="9442" y="762170"/>
                  </a:moveTo>
                  <a:lnTo>
                    <a:pt x="18992" y="180973"/>
                  </a:lnTo>
                </a:path>
                <a:path w="48260" h="1190625">
                  <a:moveTo>
                    <a:pt x="18992" y="171432"/>
                  </a:moveTo>
                  <a:lnTo>
                    <a:pt x="28757" y="76227"/>
                  </a:lnTo>
                </a:path>
                <a:path w="48260" h="1190625">
                  <a:moveTo>
                    <a:pt x="28757" y="66793"/>
                  </a:moveTo>
                  <a:lnTo>
                    <a:pt x="4775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6220688" y="235668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499" y="14185"/>
                  </a:moveTo>
                  <a:lnTo>
                    <a:pt x="8115" y="10833"/>
                  </a:lnTo>
                  <a:lnTo>
                    <a:pt x="4749" y="9436"/>
                  </a:lnTo>
                  <a:lnTo>
                    <a:pt x="1384" y="10833"/>
                  </a:lnTo>
                  <a:lnTo>
                    <a:pt x="0" y="14185"/>
                  </a:lnTo>
                  <a:lnTo>
                    <a:pt x="1384" y="17538"/>
                  </a:lnTo>
                  <a:lnTo>
                    <a:pt x="4749" y="18935"/>
                  </a:lnTo>
                  <a:lnTo>
                    <a:pt x="8115" y="17538"/>
                  </a:lnTo>
                  <a:lnTo>
                    <a:pt x="9499" y="14185"/>
                  </a:lnTo>
                  <a:close/>
                </a:path>
                <a:path w="19050" h="19050">
                  <a:moveTo>
                    <a:pt x="19050" y="4749"/>
                  </a:moveTo>
                  <a:lnTo>
                    <a:pt x="17665" y="1397"/>
                  </a:lnTo>
                  <a:lnTo>
                    <a:pt x="14300" y="0"/>
                  </a:lnTo>
                  <a:lnTo>
                    <a:pt x="10934" y="1397"/>
                  </a:lnTo>
                  <a:lnTo>
                    <a:pt x="9550" y="4749"/>
                  </a:lnTo>
                  <a:lnTo>
                    <a:pt x="10934" y="8102"/>
                  </a:lnTo>
                  <a:lnTo>
                    <a:pt x="14300" y="9499"/>
                  </a:lnTo>
                  <a:lnTo>
                    <a:pt x="17665" y="8102"/>
                  </a:lnTo>
                  <a:lnTo>
                    <a:pt x="19050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6234994" y="2370866"/>
              <a:ext cx="57150" cy="1181735"/>
            </a:xfrm>
            <a:custGeom>
              <a:avLst/>
              <a:gdLst/>
              <a:ahLst/>
              <a:cxnLst/>
              <a:rect l="l" t="t" r="r" b="b"/>
              <a:pathLst>
                <a:path w="57150" h="1181735">
                  <a:moveTo>
                    <a:pt x="0" y="0"/>
                  </a:moveTo>
                  <a:lnTo>
                    <a:pt x="0" y="66793"/>
                  </a:lnTo>
                </a:path>
                <a:path w="57150" h="1181735">
                  <a:moveTo>
                    <a:pt x="0" y="76335"/>
                  </a:moveTo>
                  <a:lnTo>
                    <a:pt x="9442" y="419199"/>
                  </a:lnTo>
                </a:path>
                <a:path w="57150" h="1181735">
                  <a:moveTo>
                    <a:pt x="9442" y="428741"/>
                  </a:moveTo>
                  <a:lnTo>
                    <a:pt x="28542" y="1000181"/>
                  </a:lnTo>
                </a:path>
                <a:path w="57150" h="1181735">
                  <a:moveTo>
                    <a:pt x="28542" y="1009616"/>
                  </a:moveTo>
                  <a:lnTo>
                    <a:pt x="37985" y="1104874"/>
                  </a:lnTo>
                </a:path>
                <a:path w="57150" h="1181735">
                  <a:moveTo>
                    <a:pt x="37985" y="1114373"/>
                  </a:moveTo>
                  <a:lnTo>
                    <a:pt x="56978" y="1181112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6287211" y="3556736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512" y="14249"/>
                  </a:moveTo>
                  <a:lnTo>
                    <a:pt x="8115" y="10883"/>
                  </a:lnTo>
                  <a:lnTo>
                    <a:pt x="4749" y="9499"/>
                  </a:lnTo>
                  <a:lnTo>
                    <a:pt x="1397" y="10883"/>
                  </a:lnTo>
                  <a:lnTo>
                    <a:pt x="0" y="14249"/>
                  </a:lnTo>
                  <a:lnTo>
                    <a:pt x="1397" y="17602"/>
                  </a:lnTo>
                  <a:lnTo>
                    <a:pt x="4749" y="18999"/>
                  </a:lnTo>
                  <a:lnTo>
                    <a:pt x="8115" y="17602"/>
                  </a:lnTo>
                  <a:lnTo>
                    <a:pt x="9512" y="14249"/>
                  </a:lnTo>
                  <a:close/>
                </a:path>
                <a:path w="9525" h="19050">
                  <a:moveTo>
                    <a:pt x="9512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6291972" y="3437733"/>
              <a:ext cx="10160" cy="123825"/>
            </a:xfrm>
            <a:custGeom>
              <a:avLst/>
              <a:gdLst/>
              <a:ahLst/>
              <a:cxnLst/>
              <a:rect l="l" t="t" r="r" b="b"/>
              <a:pathLst>
                <a:path w="10160" h="123825">
                  <a:moveTo>
                    <a:pt x="0" y="123744"/>
                  </a:moveTo>
                  <a:lnTo>
                    <a:pt x="9550" y="57004"/>
                  </a:lnTo>
                </a:path>
                <a:path w="10160" h="123825">
                  <a:moveTo>
                    <a:pt x="9550" y="47505"/>
                  </a:moveTo>
                  <a:lnTo>
                    <a:pt x="9550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 descr=""/>
          <p:cNvSpPr/>
          <p:nvPr/>
        </p:nvSpPr>
        <p:spPr>
          <a:xfrm>
            <a:off x="1653167" y="1325119"/>
            <a:ext cx="0" cy="1270"/>
          </a:xfrm>
          <a:custGeom>
            <a:avLst/>
            <a:gdLst/>
            <a:ahLst/>
            <a:cxnLst/>
            <a:rect l="l" t="t" r="r" b="b"/>
            <a:pathLst>
              <a:path w="0" h="1269">
                <a:moveTo>
                  <a:pt x="0" y="857"/>
                </a:moveTo>
                <a:lnTo>
                  <a:pt x="0" y="0"/>
                </a:lnTo>
              </a:path>
            </a:pathLst>
          </a:custGeom>
          <a:ln w="950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6" name="object 146" descr=""/>
          <p:cNvGrpSpPr/>
          <p:nvPr/>
        </p:nvGrpSpPr>
        <p:grpSpPr>
          <a:xfrm>
            <a:off x="1834813" y="5347952"/>
            <a:ext cx="4505325" cy="2814955"/>
            <a:chOff x="1834813" y="5347952"/>
            <a:chExt cx="4505325" cy="2814955"/>
          </a:xfrm>
        </p:grpSpPr>
        <p:sp>
          <p:nvSpPr>
            <p:cNvPr id="147" name="object 147" descr=""/>
            <p:cNvSpPr/>
            <p:nvPr/>
          </p:nvSpPr>
          <p:spPr>
            <a:xfrm>
              <a:off x="1839575" y="5352715"/>
              <a:ext cx="4495800" cy="2762250"/>
            </a:xfrm>
            <a:custGeom>
              <a:avLst/>
              <a:gdLst/>
              <a:ahLst/>
              <a:cxnLst/>
              <a:rect l="l" t="t" r="r" b="b"/>
              <a:pathLst>
                <a:path w="4495800" h="2762250">
                  <a:moveTo>
                    <a:pt x="0" y="2762104"/>
                  </a:moveTo>
                  <a:lnTo>
                    <a:pt x="4495500" y="2762104"/>
                  </a:lnTo>
                  <a:lnTo>
                    <a:pt x="4495500" y="0"/>
                  </a:lnTo>
                  <a:lnTo>
                    <a:pt x="0" y="0"/>
                  </a:lnTo>
                  <a:lnTo>
                    <a:pt x="0" y="2762104"/>
                  </a:lnTo>
                  <a:close/>
                </a:path>
              </a:pathLst>
            </a:custGeom>
            <a:ln w="9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844329" y="8119569"/>
              <a:ext cx="895350" cy="38100"/>
            </a:xfrm>
            <a:custGeom>
              <a:avLst/>
              <a:gdLst/>
              <a:ahLst/>
              <a:cxnLst/>
              <a:rect l="l" t="t" r="r" b="b"/>
              <a:pathLst>
                <a:path w="895350" h="38100">
                  <a:moveTo>
                    <a:pt x="0" y="0"/>
                  </a:moveTo>
                  <a:lnTo>
                    <a:pt x="0" y="37995"/>
                  </a:lnTo>
                </a:path>
                <a:path w="895350" h="38100">
                  <a:moveTo>
                    <a:pt x="447811" y="0"/>
                  </a:moveTo>
                  <a:lnTo>
                    <a:pt x="447811" y="37995"/>
                  </a:lnTo>
                </a:path>
                <a:path w="895350" h="38100">
                  <a:moveTo>
                    <a:pt x="895344" y="0"/>
                  </a:moveTo>
                  <a:lnTo>
                    <a:pt x="895344" y="37995"/>
                  </a:lnTo>
                </a:path>
              </a:pathLst>
            </a:custGeom>
            <a:ln w="9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 descr=""/>
          <p:cNvSpPr txBox="1"/>
          <p:nvPr/>
        </p:nvSpPr>
        <p:spPr>
          <a:xfrm>
            <a:off x="1750840" y="8149872"/>
            <a:ext cx="10795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7415" algn="l"/>
              </a:tabLst>
            </a:pPr>
            <a:r>
              <a:rPr dirty="0" sz="900" spc="-25">
                <a:latin typeface="Microsoft Sans Serif"/>
                <a:cs typeface="Microsoft Sans Serif"/>
              </a:rPr>
              <a:t>0.0</a:t>
            </a:r>
            <a:r>
              <a:rPr dirty="0" sz="900">
                <a:latin typeface="Microsoft Sans Serif"/>
                <a:cs typeface="Microsoft Sans Serif"/>
              </a:rPr>
              <a:t>	</a:t>
            </a:r>
            <a:r>
              <a:rPr dirty="0" sz="900" spc="-25">
                <a:latin typeface="Microsoft Sans Serif"/>
                <a:cs typeface="Microsoft Sans Serif"/>
              </a:rPr>
              <a:t>0.2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0" name="object 150" descr=""/>
          <p:cNvSpPr/>
          <p:nvPr/>
        </p:nvSpPr>
        <p:spPr>
          <a:xfrm>
            <a:off x="3196681" y="8119569"/>
            <a:ext cx="448309" cy="38100"/>
          </a:xfrm>
          <a:custGeom>
            <a:avLst/>
            <a:gdLst/>
            <a:ahLst/>
            <a:cxnLst/>
            <a:rect l="l" t="t" r="r" b="b"/>
            <a:pathLst>
              <a:path w="448310" h="38100">
                <a:moveTo>
                  <a:pt x="0" y="0"/>
                </a:moveTo>
                <a:lnTo>
                  <a:pt x="0" y="37995"/>
                </a:lnTo>
              </a:path>
              <a:path w="448310" h="38100">
                <a:moveTo>
                  <a:pt x="447886" y="0"/>
                </a:moveTo>
                <a:lnTo>
                  <a:pt x="447886" y="37995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 txBox="1"/>
          <p:nvPr/>
        </p:nvSpPr>
        <p:spPr>
          <a:xfrm>
            <a:off x="3550746" y="8149872"/>
            <a:ext cx="184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0.4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2" name="object 152" descr=""/>
          <p:cNvSpPr/>
          <p:nvPr/>
        </p:nvSpPr>
        <p:spPr>
          <a:xfrm>
            <a:off x="4092026" y="8119569"/>
            <a:ext cx="447675" cy="38100"/>
          </a:xfrm>
          <a:custGeom>
            <a:avLst/>
            <a:gdLst/>
            <a:ahLst/>
            <a:cxnLst/>
            <a:rect l="l" t="t" r="r" b="b"/>
            <a:pathLst>
              <a:path w="447675" h="38100">
                <a:moveTo>
                  <a:pt x="0" y="0"/>
                </a:moveTo>
                <a:lnTo>
                  <a:pt x="0" y="37995"/>
                </a:lnTo>
              </a:path>
              <a:path w="447675" h="38100">
                <a:moveTo>
                  <a:pt x="447564" y="0"/>
                </a:moveTo>
                <a:lnTo>
                  <a:pt x="447564" y="37995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 txBox="1"/>
          <p:nvPr/>
        </p:nvSpPr>
        <p:spPr>
          <a:xfrm>
            <a:off x="4446091" y="8149872"/>
            <a:ext cx="184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0.6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4" name="object 154" descr=""/>
          <p:cNvSpPr/>
          <p:nvPr/>
        </p:nvSpPr>
        <p:spPr>
          <a:xfrm>
            <a:off x="4987370" y="8119569"/>
            <a:ext cx="457200" cy="38100"/>
          </a:xfrm>
          <a:custGeom>
            <a:avLst/>
            <a:gdLst/>
            <a:ahLst/>
            <a:cxnLst/>
            <a:rect l="l" t="t" r="r" b="b"/>
            <a:pathLst>
              <a:path w="457200" h="38100">
                <a:moveTo>
                  <a:pt x="0" y="0"/>
                </a:moveTo>
                <a:lnTo>
                  <a:pt x="0" y="37995"/>
                </a:lnTo>
              </a:path>
              <a:path w="457200" h="38100">
                <a:moveTo>
                  <a:pt x="457114" y="0"/>
                </a:moveTo>
                <a:lnTo>
                  <a:pt x="457114" y="37995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 txBox="1"/>
          <p:nvPr/>
        </p:nvSpPr>
        <p:spPr>
          <a:xfrm>
            <a:off x="5350663" y="8149872"/>
            <a:ext cx="184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0.8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6" name="object 156" descr=""/>
          <p:cNvSpPr/>
          <p:nvPr/>
        </p:nvSpPr>
        <p:spPr>
          <a:xfrm>
            <a:off x="5891943" y="8119569"/>
            <a:ext cx="448309" cy="38100"/>
          </a:xfrm>
          <a:custGeom>
            <a:avLst/>
            <a:gdLst/>
            <a:ahLst/>
            <a:cxnLst/>
            <a:rect l="l" t="t" r="r" b="b"/>
            <a:pathLst>
              <a:path w="448310" h="38100">
                <a:moveTo>
                  <a:pt x="0" y="0"/>
                </a:moveTo>
                <a:lnTo>
                  <a:pt x="0" y="37995"/>
                </a:lnTo>
              </a:path>
              <a:path w="448310" h="38100">
                <a:moveTo>
                  <a:pt x="447886" y="0"/>
                </a:moveTo>
                <a:lnTo>
                  <a:pt x="447886" y="37995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6246008" y="8149872"/>
            <a:ext cx="184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Microsoft Sans Serif"/>
                <a:cs typeface="Microsoft Sans Serif"/>
              </a:rPr>
              <a:t>1.0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5884071" y="8178358"/>
            <a:ext cx="2571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latin typeface="Microsoft Sans Serif"/>
                <a:cs typeface="Microsoft Sans Serif"/>
              </a:rPr>
              <a:t>[ms]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59" name="object 159" descr=""/>
          <p:cNvGrpSpPr/>
          <p:nvPr/>
        </p:nvGrpSpPr>
        <p:grpSpPr>
          <a:xfrm>
            <a:off x="1792042" y="5348016"/>
            <a:ext cx="4100195" cy="2776855"/>
            <a:chOff x="1792042" y="5348016"/>
            <a:chExt cx="4100195" cy="2776855"/>
          </a:xfrm>
        </p:grpSpPr>
        <p:sp>
          <p:nvSpPr>
            <p:cNvPr id="160" name="object 160" descr=""/>
            <p:cNvSpPr/>
            <p:nvPr/>
          </p:nvSpPr>
          <p:spPr>
            <a:xfrm>
              <a:off x="2287387" y="5352779"/>
              <a:ext cx="3600450" cy="2762250"/>
            </a:xfrm>
            <a:custGeom>
              <a:avLst/>
              <a:gdLst/>
              <a:ahLst/>
              <a:cxnLst/>
              <a:rect l="l" t="t" r="r" b="b"/>
              <a:pathLst>
                <a:path w="3600450" h="2762250">
                  <a:moveTo>
                    <a:pt x="0" y="0"/>
                  </a:moveTo>
                  <a:lnTo>
                    <a:pt x="0" y="2762040"/>
                  </a:lnTo>
                </a:path>
                <a:path w="3600450" h="2762250">
                  <a:moveTo>
                    <a:pt x="447564" y="0"/>
                  </a:moveTo>
                  <a:lnTo>
                    <a:pt x="447564" y="2762040"/>
                  </a:lnTo>
                </a:path>
                <a:path w="3600450" h="2762250">
                  <a:moveTo>
                    <a:pt x="904572" y="0"/>
                  </a:moveTo>
                  <a:lnTo>
                    <a:pt x="904572" y="2762040"/>
                  </a:lnTo>
                </a:path>
                <a:path w="3600450" h="2762250">
                  <a:moveTo>
                    <a:pt x="1352352" y="0"/>
                  </a:moveTo>
                  <a:lnTo>
                    <a:pt x="1352352" y="2762040"/>
                  </a:lnTo>
                </a:path>
                <a:path w="3600450" h="2762250">
                  <a:moveTo>
                    <a:pt x="1799917" y="0"/>
                  </a:moveTo>
                  <a:lnTo>
                    <a:pt x="1799917" y="2762040"/>
                  </a:lnTo>
                </a:path>
                <a:path w="3600450" h="2762250">
                  <a:moveTo>
                    <a:pt x="2247482" y="0"/>
                  </a:moveTo>
                  <a:lnTo>
                    <a:pt x="2247482" y="2762040"/>
                  </a:lnTo>
                </a:path>
                <a:path w="3600450" h="2762250">
                  <a:moveTo>
                    <a:pt x="2695261" y="0"/>
                  </a:moveTo>
                  <a:lnTo>
                    <a:pt x="2695261" y="2762040"/>
                  </a:lnTo>
                </a:path>
                <a:path w="3600450" h="2762250">
                  <a:moveTo>
                    <a:pt x="3152269" y="0"/>
                  </a:moveTo>
                  <a:lnTo>
                    <a:pt x="3152269" y="2762040"/>
                  </a:lnTo>
                </a:path>
                <a:path w="3600450" h="2762250">
                  <a:moveTo>
                    <a:pt x="3599834" y="0"/>
                  </a:moveTo>
                  <a:lnTo>
                    <a:pt x="3599834" y="2762040"/>
                  </a:lnTo>
                </a:path>
              </a:pathLst>
            </a:custGeom>
            <a:ln w="950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796804" y="811956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8017" y="0"/>
                  </a:moveTo>
                  <a:lnTo>
                    <a:pt x="0" y="0"/>
                  </a:lnTo>
                </a:path>
              </a:pathLst>
            </a:custGeom>
            <a:ln w="94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 descr=""/>
          <p:cNvSpPr txBox="1"/>
          <p:nvPr/>
        </p:nvSpPr>
        <p:spPr>
          <a:xfrm>
            <a:off x="1693540" y="8025881"/>
            <a:ext cx="89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Microsoft Sans Serif"/>
                <a:cs typeface="Microsoft Sans Serif"/>
              </a:rPr>
              <a:t>0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3" name="object 163" descr=""/>
          <p:cNvSpPr/>
          <p:nvPr/>
        </p:nvSpPr>
        <p:spPr>
          <a:xfrm>
            <a:off x="1796804" y="5357496"/>
            <a:ext cx="38100" cy="2486025"/>
          </a:xfrm>
          <a:custGeom>
            <a:avLst/>
            <a:gdLst/>
            <a:ahLst/>
            <a:cxnLst/>
            <a:rect l="l" t="t" r="r" b="b"/>
            <a:pathLst>
              <a:path w="38100" h="2486025">
                <a:moveTo>
                  <a:pt x="38017" y="2485862"/>
                </a:moveTo>
                <a:lnTo>
                  <a:pt x="0" y="2485862"/>
                </a:lnTo>
              </a:path>
              <a:path w="38100" h="2486025">
                <a:moveTo>
                  <a:pt x="38017" y="2209662"/>
                </a:moveTo>
                <a:lnTo>
                  <a:pt x="0" y="2209662"/>
                </a:lnTo>
              </a:path>
              <a:path w="38100" h="2486025">
                <a:moveTo>
                  <a:pt x="38017" y="1933462"/>
                </a:moveTo>
                <a:lnTo>
                  <a:pt x="0" y="1933462"/>
                </a:lnTo>
              </a:path>
              <a:path w="38100" h="2486025">
                <a:moveTo>
                  <a:pt x="38017" y="1657284"/>
                </a:moveTo>
                <a:lnTo>
                  <a:pt x="0" y="1657284"/>
                </a:lnTo>
              </a:path>
              <a:path w="38100" h="2486025">
                <a:moveTo>
                  <a:pt x="38017" y="1380998"/>
                </a:moveTo>
                <a:lnTo>
                  <a:pt x="0" y="1380998"/>
                </a:lnTo>
              </a:path>
              <a:path w="38100" h="2486025">
                <a:moveTo>
                  <a:pt x="38017" y="1104820"/>
                </a:moveTo>
                <a:lnTo>
                  <a:pt x="0" y="1104820"/>
                </a:lnTo>
              </a:path>
              <a:path w="38100" h="2486025">
                <a:moveTo>
                  <a:pt x="38017" y="828642"/>
                </a:moveTo>
                <a:lnTo>
                  <a:pt x="0" y="828642"/>
                </a:lnTo>
              </a:path>
              <a:path w="38100" h="2486025">
                <a:moveTo>
                  <a:pt x="38017" y="552356"/>
                </a:moveTo>
                <a:lnTo>
                  <a:pt x="0" y="552356"/>
                </a:lnTo>
              </a:path>
              <a:path w="38100" h="2486025">
                <a:moveTo>
                  <a:pt x="38017" y="276178"/>
                </a:moveTo>
                <a:lnTo>
                  <a:pt x="0" y="276178"/>
                </a:lnTo>
              </a:path>
              <a:path w="38100" h="2486025">
                <a:moveTo>
                  <a:pt x="38017" y="0"/>
                </a:moveTo>
                <a:lnTo>
                  <a:pt x="0" y="0"/>
                </a:lnTo>
              </a:path>
            </a:pathLst>
          </a:custGeom>
          <a:ln w="9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 txBox="1"/>
          <p:nvPr/>
        </p:nvSpPr>
        <p:spPr>
          <a:xfrm>
            <a:off x="1247952" y="4332333"/>
            <a:ext cx="5460365" cy="164655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286385">
              <a:lnSpc>
                <a:spcPct val="100000"/>
              </a:lnSpc>
              <a:spcBef>
                <a:spcPts val="440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ZNO.pl4;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6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30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v:HTRAFO</a:t>
            </a:r>
            <a:endParaRPr sz="800">
              <a:latin typeface="Microsoft Sans Serif"/>
              <a:cs typeface="Microsoft Sans Serif"/>
            </a:endParaRPr>
          </a:p>
          <a:p>
            <a:pPr marL="826135">
              <a:lnSpc>
                <a:spcPct val="100000"/>
              </a:lnSpc>
              <a:spcBef>
                <a:spcPts val="434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12-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Tensiones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buje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entrada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transformador.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70"/>
              </a:lnSpc>
              <a:spcBef>
                <a:spcPts val="625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buje</a:t>
            </a:r>
            <a:r>
              <a:rPr dirty="0" sz="1100" spc="1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alcanza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1020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KV.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siguiente </a:t>
            </a:r>
            <a:r>
              <a:rPr dirty="0" sz="1100">
                <a:latin typeface="Microsoft Sans Serif"/>
                <a:cs typeface="Microsoft Sans Serif"/>
              </a:rPr>
              <a:t>ilustra la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 de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descargador:</a:t>
            </a:r>
            <a:endParaRPr sz="1100">
              <a:latin typeface="Microsoft Sans Serif"/>
              <a:cs typeface="Microsoft Sans Serif"/>
            </a:endParaRPr>
          </a:p>
          <a:p>
            <a:pPr marL="324485" marR="4914265" indent="132715">
              <a:lnSpc>
                <a:spcPct val="138900"/>
              </a:lnSpc>
              <a:spcBef>
                <a:spcPts val="690"/>
              </a:spcBef>
            </a:pPr>
            <a:r>
              <a:rPr dirty="0" sz="900" spc="-50">
                <a:latin typeface="Microsoft Sans Serif"/>
                <a:cs typeface="Microsoft Sans Serif"/>
              </a:rPr>
              <a:t>5</a:t>
            </a:r>
            <a:r>
              <a:rPr dirty="0" sz="900" spc="500">
                <a:latin typeface="Microsoft Sans Serif"/>
                <a:cs typeface="Microsoft Sans Serif"/>
              </a:rPr>
              <a:t> </a:t>
            </a:r>
            <a:r>
              <a:rPr dirty="0" sz="900" spc="-60">
                <a:latin typeface="Microsoft Sans Serif"/>
                <a:cs typeface="Microsoft Sans Serif"/>
              </a:rPr>
              <a:t>[MA]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5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457834">
              <a:lnSpc>
                <a:spcPct val="100000"/>
              </a:lnSpc>
            </a:pPr>
            <a:r>
              <a:rPr dirty="0" sz="900" spc="-50">
                <a:latin typeface="Microsoft Sans Serif"/>
                <a:cs typeface="Microsoft Sans Serif"/>
              </a:rPr>
              <a:t>4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1693540" y="7473460"/>
            <a:ext cx="89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Microsoft Sans Serif"/>
                <a:cs typeface="Microsoft Sans Serif"/>
              </a:rPr>
              <a:t>1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1693540" y="6921082"/>
            <a:ext cx="89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Microsoft Sans Serif"/>
                <a:cs typeface="Microsoft Sans Serif"/>
              </a:rPr>
              <a:t>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1693540" y="6368618"/>
            <a:ext cx="89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Microsoft Sans Serif"/>
                <a:cs typeface="Microsoft Sans Serif"/>
              </a:rPr>
              <a:t>3</a:t>
            </a:r>
            <a:endParaRPr sz="900">
              <a:latin typeface="Microsoft Sans Serif"/>
              <a:cs typeface="Microsoft Sans Serif"/>
            </a:endParaRPr>
          </a:p>
        </p:txBody>
      </p:sp>
      <p:grpSp>
        <p:nvGrpSpPr>
          <p:cNvPr id="168" name="object 168" descr=""/>
          <p:cNvGrpSpPr/>
          <p:nvPr/>
        </p:nvGrpSpPr>
        <p:grpSpPr>
          <a:xfrm>
            <a:off x="1839575" y="5562240"/>
            <a:ext cx="4490720" cy="2562225"/>
            <a:chOff x="1839575" y="5562240"/>
            <a:chExt cx="4490720" cy="2562225"/>
          </a:xfrm>
        </p:grpSpPr>
        <p:sp>
          <p:nvSpPr>
            <p:cNvPr id="169" name="object 169" descr=""/>
            <p:cNvSpPr/>
            <p:nvPr/>
          </p:nvSpPr>
          <p:spPr>
            <a:xfrm>
              <a:off x="1839575" y="5628957"/>
              <a:ext cx="4476750" cy="2209800"/>
            </a:xfrm>
            <a:custGeom>
              <a:avLst/>
              <a:gdLst/>
              <a:ahLst/>
              <a:cxnLst/>
              <a:rect l="l" t="t" r="r" b="b"/>
              <a:pathLst>
                <a:path w="4476750" h="2209800">
                  <a:moveTo>
                    <a:pt x="0" y="2209662"/>
                  </a:moveTo>
                  <a:lnTo>
                    <a:pt x="4476218" y="2209662"/>
                  </a:lnTo>
                </a:path>
                <a:path w="4476750" h="2209800">
                  <a:moveTo>
                    <a:pt x="0" y="1933452"/>
                  </a:moveTo>
                  <a:lnTo>
                    <a:pt x="4476218" y="1933452"/>
                  </a:lnTo>
                </a:path>
                <a:path w="4476750" h="2209800">
                  <a:moveTo>
                    <a:pt x="0" y="1657284"/>
                  </a:moveTo>
                  <a:lnTo>
                    <a:pt x="4476218" y="1657284"/>
                  </a:lnTo>
                </a:path>
                <a:path w="4476750" h="2209800">
                  <a:moveTo>
                    <a:pt x="0" y="1380998"/>
                  </a:moveTo>
                  <a:lnTo>
                    <a:pt x="4476218" y="1380998"/>
                  </a:lnTo>
                </a:path>
                <a:path w="4476750" h="2209800">
                  <a:moveTo>
                    <a:pt x="0" y="1104820"/>
                  </a:moveTo>
                  <a:lnTo>
                    <a:pt x="4476218" y="1104820"/>
                  </a:lnTo>
                </a:path>
                <a:path w="4476750" h="2209800">
                  <a:moveTo>
                    <a:pt x="0" y="828642"/>
                  </a:moveTo>
                  <a:lnTo>
                    <a:pt x="4476218" y="828642"/>
                  </a:lnTo>
                </a:path>
                <a:path w="4476750" h="2209800">
                  <a:moveTo>
                    <a:pt x="0" y="552356"/>
                  </a:moveTo>
                  <a:lnTo>
                    <a:pt x="4476218" y="552356"/>
                  </a:lnTo>
                </a:path>
                <a:path w="4476750" h="2209800">
                  <a:moveTo>
                    <a:pt x="0" y="276178"/>
                  </a:moveTo>
                  <a:lnTo>
                    <a:pt x="4476218" y="276178"/>
                  </a:lnTo>
                </a:path>
                <a:path w="4476750" h="2209800">
                  <a:moveTo>
                    <a:pt x="0" y="0"/>
                  </a:moveTo>
                  <a:lnTo>
                    <a:pt x="4476218" y="0"/>
                  </a:lnTo>
                </a:path>
              </a:pathLst>
            </a:custGeom>
            <a:ln w="950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839569" y="811482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12" y="4749"/>
                  </a:moveTo>
                  <a:lnTo>
                    <a:pt x="8115" y="1384"/>
                  </a:lnTo>
                  <a:lnTo>
                    <a:pt x="4749" y="0"/>
                  </a:lnTo>
                  <a:lnTo>
                    <a:pt x="1397" y="1384"/>
                  </a:lnTo>
                  <a:lnTo>
                    <a:pt x="0" y="4749"/>
                  </a:lnTo>
                  <a:lnTo>
                    <a:pt x="1397" y="8102"/>
                  </a:lnTo>
                  <a:lnTo>
                    <a:pt x="4749" y="9499"/>
                  </a:lnTo>
                  <a:lnTo>
                    <a:pt x="8115" y="8102"/>
                  </a:lnTo>
                  <a:lnTo>
                    <a:pt x="9512" y="4749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844329" y="5566988"/>
              <a:ext cx="4486275" cy="2552700"/>
            </a:xfrm>
            <a:custGeom>
              <a:avLst/>
              <a:gdLst/>
              <a:ahLst/>
              <a:cxnLst/>
              <a:rect l="l" t="t" r="r" b="b"/>
              <a:pathLst>
                <a:path w="4486275" h="2552700">
                  <a:moveTo>
                    <a:pt x="0" y="2552580"/>
                  </a:moveTo>
                  <a:lnTo>
                    <a:pt x="9507" y="2543081"/>
                  </a:lnTo>
                </a:path>
                <a:path w="4486275" h="2552700">
                  <a:moveTo>
                    <a:pt x="9507" y="2533593"/>
                  </a:moveTo>
                  <a:lnTo>
                    <a:pt x="47793" y="2438356"/>
                  </a:lnTo>
                </a:path>
                <a:path w="4486275" h="2552700">
                  <a:moveTo>
                    <a:pt x="47793" y="2428857"/>
                  </a:moveTo>
                  <a:lnTo>
                    <a:pt x="162125" y="2095406"/>
                  </a:lnTo>
                </a:path>
                <a:path w="4486275" h="2552700">
                  <a:moveTo>
                    <a:pt x="162125" y="2085907"/>
                  </a:moveTo>
                  <a:lnTo>
                    <a:pt x="247668" y="1847682"/>
                  </a:lnTo>
                </a:path>
                <a:path w="4486275" h="2552700">
                  <a:moveTo>
                    <a:pt x="247668" y="1838151"/>
                  </a:moveTo>
                  <a:lnTo>
                    <a:pt x="342986" y="1638200"/>
                  </a:lnTo>
                </a:path>
                <a:path w="4486275" h="2552700">
                  <a:moveTo>
                    <a:pt x="342986" y="1628765"/>
                  </a:moveTo>
                  <a:lnTo>
                    <a:pt x="438304" y="1438250"/>
                  </a:lnTo>
                </a:path>
                <a:path w="4486275" h="2552700">
                  <a:moveTo>
                    <a:pt x="438304" y="1428708"/>
                  </a:moveTo>
                  <a:lnTo>
                    <a:pt x="533354" y="1257276"/>
                  </a:lnTo>
                </a:path>
                <a:path w="4486275" h="2552700">
                  <a:moveTo>
                    <a:pt x="533354" y="1247734"/>
                  </a:moveTo>
                  <a:lnTo>
                    <a:pt x="628672" y="1104820"/>
                  </a:lnTo>
                </a:path>
                <a:path w="4486275" h="2552700">
                  <a:moveTo>
                    <a:pt x="628672" y="1095278"/>
                  </a:moveTo>
                  <a:lnTo>
                    <a:pt x="714483" y="961799"/>
                  </a:lnTo>
                </a:path>
                <a:path w="4486275" h="2552700">
                  <a:moveTo>
                    <a:pt x="714483" y="952364"/>
                  </a:moveTo>
                  <a:lnTo>
                    <a:pt x="809501" y="838076"/>
                  </a:lnTo>
                </a:path>
                <a:path w="4486275" h="2552700">
                  <a:moveTo>
                    <a:pt x="819051" y="828642"/>
                  </a:moveTo>
                  <a:lnTo>
                    <a:pt x="904894" y="723895"/>
                  </a:lnTo>
                </a:path>
                <a:path w="4486275" h="2552700">
                  <a:moveTo>
                    <a:pt x="914337" y="714354"/>
                  </a:moveTo>
                  <a:lnTo>
                    <a:pt x="1000180" y="628584"/>
                  </a:lnTo>
                </a:path>
                <a:path w="4486275" h="2552700">
                  <a:moveTo>
                    <a:pt x="1009623" y="619149"/>
                  </a:moveTo>
                  <a:lnTo>
                    <a:pt x="1105016" y="533380"/>
                  </a:lnTo>
                </a:path>
                <a:path w="4486275" h="2552700">
                  <a:moveTo>
                    <a:pt x="1114459" y="523838"/>
                  </a:moveTo>
                  <a:lnTo>
                    <a:pt x="1209530" y="457152"/>
                  </a:lnTo>
                </a:path>
                <a:path w="4486275" h="2552700">
                  <a:moveTo>
                    <a:pt x="1219080" y="447610"/>
                  </a:moveTo>
                  <a:lnTo>
                    <a:pt x="1323916" y="380924"/>
                  </a:lnTo>
                </a:path>
                <a:path w="4486275" h="2552700">
                  <a:moveTo>
                    <a:pt x="1333359" y="371382"/>
                  </a:moveTo>
                  <a:lnTo>
                    <a:pt x="1447745" y="304696"/>
                  </a:lnTo>
                </a:path>
                <a:path w="4486275" h="2552700">
                  <a:moveTo>
                    <a:pt x="1457188" y="304696"/>
                  </a:moveTo>
                  <a:lnTo>
                    <a:pt x="1571574" y="247659"/>
                  </a:lnTo>
                </a:path>
                <a:path w="4486275" h="2552700">
                  <a:moveTo>
                    <a:pt x="1581016" y="247659"/>
                  </a:moveTo>
                  <a:lnTo>
                    <a:pt x="1704845" y="190408"/>
                  </a:lnTo>
                </a:path>
                <a:path w="4486275" h="2552700">
                  <a:moveTo>
                    <a:pt x="1714395" y="190408"/>
                  </a:moveTo>
                  <a:lnTo>
                    <a:pt x="1857217" y="152455"/>
                  </a:lnTo>
                </a:path>
                <a:path w="4486275" h="2552700">
                  <a:moveTo>
                    <a:pt x="1866767" y="152455"/>
                  </a:moveTo>
                  <a:lnTo>
                    <a:pt x="2009589" y="104746"/>
                  </a:lnTo>
                </a:path>
                <a:path w="4486275" h="2552700">
                  <a:moveTo>
                    <a:pt x="2019031" y="104746"/>
                  </a:moveTo>
                  <a:lnTo>
                    <a:pt x="2180953" y="76227"/>
                  </a:lnTo>
                </a:path>
                <a:path w="4486275" h="2552700">
                  <a:moveTo>
                    <a:pt x="2190718" y="76227"/>
                  </a:moveTo>
                  <a:lnTo>
                    <a:pt x="2371525" y="47494"/>
                  </a:lnTo>
                </a:path>
                <a:path w="4486275" h="2552700">
                  <a:moveTo>
                    <a:pt x="2381075" y="47494"/>
                  </a:moveTo>
                  <a:lnTo>
                    <a:pt x="2580982" y="28411"/>
                  </a:lnTo>
                </a:path>
                <a:path w="4486275" h="2552700">
                  <a:moveTo>
                    <a:pt x="2590425" y="28411"/>
                  </a:moveTo>
                  <a:lnTo>
                    <a:pt x="2838083" y="9434"/>
                  </a:lnTo>
                </a:path>
                <a:path w="4486275" h="2552700">
                  <a:moveTo>
                    <a:pt x="2847633" y="9434"/>
                  </a:moveTo>
                  <a:lnTo>
                    <a:pt x="3171584" y="0"/>
                  </a:lnTo>
                </a:path>
                <a:path w="4486275" h="2552700">
                  <a:moveTo>
                    <a:pt x="3181134" y="0"/>
                  </a:moveTo>
                  <a:lnTo>
                    <a:pt x="3638141" y="0"/>
                  </a:lnTo>
                </a:path>
                <a:path w="4486275" h="2552700">
                  <a:moveTo>
                    <a:pt x="3647691" y="0"/>
                  </a:moveTo>
                  <a:lnTo>
                    <a:pt x="4485735" y="0"/>
                  </a:lnTo>
                </a:path>
              </a:pathLst>
            </a:custGeom>
            <a:ln w="950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" name="object 172" descr=""/>
          <p:cNvSpPr/>
          <p:nvPr/>
        </p:nvSpPr>
        <p:spPr>
          <a:xfrm>
            <a:off x="1649477" y="521948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4748"/>
                </a:moveTo>
                <a:lnTo>
                  <a:pt x="1392" y="1390"/>
                </a:lnTo>
                <a:lnTo>
                  <a:pt x="4752" y="0"/>
                </a:lnTo>
                <a:lnTo>
                  <a:pt x="8113" y="1390"/>
                </a:lnTo>
                <a:lnTo>
                  <a:pt x="9505" y="4748"/>
                </a:lnTo>
                <a:lnTo>
                  <a:pt x="8113" y="8106"/>
                </a:lnTo>
                <a:lnTo>
                  <a:pt x="4752" y="9497"/>
                </a:lnTo>
                <a:lnTo>
                  <a:pt x="1392" y="8106"/>
                </a:lnTo>
                <a:lnTo>
                  <a:pt x="0" y="474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" name="object 173" descr=""/>
          <p:cNvSpPr txBox="1"/>
          <p:nvPr/>
        </p:nvSpPr>
        <p:spPr>
          <a:xfrm>
            <a:off x="1247952" y="8280099"/>
            <a:ext cx="5459095" cy="81343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286385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Microsoft Sans Serif"/>
                <a:cs typeface="Microsoft Sans Serif"/>
              </a:rPr>
              <a:t>(file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ZNO.pl4;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x-var</a:t>
            </a:r>
            <a:r>
              <a:rPr dirty="0" sz="800" spc="6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t)</a:t>
            </a:r>
            <a:r>
              <a:rPr dirty="0" sz="800" spc="330">
                <a:latin typeface="Microsoft Sans Serif"/>
                <a:cs typeface="Microsoft Sans Serif"/>
              </a:rPr>
              <a:t> </a:t>
            </a:r>
            <a:r>
              <a:rPr dirty="0" sz="800" spc="-10">
                <a:solidFill>
                  <a:srgbClr val="FF0000"/>
                </a:solidFill>
                <a:latin typeface="Microsoft Sans Serif"/>
                <a:cs typeface="Microsoft Sans Serif"/>
              </a:rPr>
              <a:t>c:PR_MOV-</a:t>
            </a:r>
            <a:endParaRPr sz="800">
              <a:latin typeface="Microsoft Sans Serif"/>
              <a:cs typeface="Microsoft Sans Serif"/>
            </a:endParaRPr>
          </a:p>
          <a:p>
            <a:pPr marL="1403985">
              <a:lnSpc>
                <a:spcPct val="100000"/>
              </a:lnSpc>
              <a:spcBef>
                <a:spcPts val="440"/>
              </a:spcBef>
              <a:tabLst>
                <a:tab pos="2484755" algn="l"/>
              </a:tabLst>
            </a:pPr>
            <a:r>
              <a:rPr dirty="0" sz="1100">
                <a:latin typeface="Microsoft Sans Serif"/>
                <a:cs typeface="Microsoft Sans Serif"/>
              </a:rPr>
              <a:t>Figura </a:t>
            </a:r>
            <a:r>
              <a:rPr dirty="0" sz="1100" spc="-10">
                <a:latin typeface="Microsoft Sans Serif"/>
                <a:cs typeface="Microsoft Sans Serif"/>
              </a:rPr>
              <a:t>12-</a:t>
            </a:r>
            <a:r>
              <a:rPr dirty="0" sz="1100" spc="-25">
                <a:latin typeface="Microsoft Sans Serif"/>
                <a:cs typeface="Microsoft Sans Serif"/>
              </a:rPr>
              <a:t>11</a:t>
            </a:r>
            <a:r>
              <a:rPr dirty="0" sz="1100">
                <a:latin typeface="Microsoft Sans Serif"/>
                <a:cs typeface="Microsoft Sans Serif"/>
              </a:rPr>
              <a:t>	Energía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descargador.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Según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descargador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debió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absorber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alrededor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4,6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MJ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durante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 spc="-10">
                <a:latin typeface="Microsoft Sans Serif"/>
                <a:cs typeface="Microsoft Sans Serif"/>
              </a:rPr>
              <a:t>evento.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4" name="object 174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" name="object 17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76" name="object 17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134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436877" y="1476502"/>
            <a:ext cx="5270500" cy="563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2120"/>
              </a:lnSpc>
              <a:spcBef>
                <a:spcPts val="100"/>
              </a:spcBef>
              <a:tabLst>
                <a:tab pos="3594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13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TEMAS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75" b="1">
                <a:solidFill>
                  <a:srgbClr val="336699"/>
                </a:solidFill>
                <a:latin typeface="Arial"/>
                <a:cs typeface="Arial"/>
              </a:rPr>
              <a:t>PARA</a:t>
            </a:r>
            <a:r>
              <a:rPr dirty="0" sz="1800" spc="-17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FUTURA</a:t>
            </a:r>
            <a:r>
              <a:rPr dirty="0" sz="1800" spc="-16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FORMACIÓN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0" b="1">
                <a:solidFill>
                  <a:srgbClr val="336699"/>
                </a:solidFill>
                <a:latin typeface="Arial"/>
                <a:cs typeface="Arial"/>
              </a:rPr>
              <a:t>COMPETENCIAS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65" b="1">
                <a:solidFill>
                  <a:srgbClr val="336699"/>
                </a:solidFill>
                <a:latin typeface="Arial"/>
                <a:cs typeface="Arial"/>
              </a:rPr>
              <a:t>EN</a:t>
            </a:r>
            <a:endParaRPr sz="1800">
              <a:latin typeface="Arial"/>
              <a:cs typeface="Arial"/>
            </a:endParaRPr>
          </a:p>
          <a:p>
            <a:pPr algn="r" marR="5080">
              <a:lnSpc>
                <a:spcPts val="2120"/>
              </a:lnSpc>
            </a:pPr>
            <a:r>
              <a:rPr dirty="0" sz="1800" spc="-310" b="1">
                <a:solidFill>
                  <a:srgbClr val="336699"/>
                </a:solidFill>
                <a:latin typeface="Arial"/>
                <a:cs typeface="Arial"/>
              </a:rPr>
              <a:t>TRANSITORIOS</a:t>
            </a:r>
            <a:r>
              <a:rPr dirty="0" sz="18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ELECTROMAGNETICOS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1489202" y="2581909"/>
            <a:ext cx="128270" cy="1630045"/>
            <a:chOff x="1489202" y="2581909"/>
            <a:chExt cx="128270" cy="1630045"/>
          </a:xfrm>
        </p:grpSpPr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2581909"/>
              <a:ext cx="128015" cy="17221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2789173"/>
              <a:ext cx="128015" cy="172211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2998342"/>
              <a:ext cx="128015" cy="172211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3205606"/>
              <a:ext cx="128015" cy="172211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3414394"/>
              <a:ext cx="128015" cy="172212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3623182"/>
              <a:ext cx="128015" cy="17221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3830446"/>
              <a:ext cx="128015" cy="172212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9202" y="4039234"/>
              <a:ext cx="128015" cy="172212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1247952" y="2162301"/>
            <a:ext cx="5460365" cy="205803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260"/>
              </a:lnSpc>
              <a:spcBef>
                <a:spcPts val="19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mundo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 quedan muchos temas,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muy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prácticos,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tratados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un </a:t>
            </a:r>
            <a:r>
              <a:rPr dirty="0" sz="1100">
                <a:latin typeface="Microsoft Sans Serif"/>
                <a:cs typeface="Microsoft Sans Serif"/>
              </a:rPr>
              <a:t>seminario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posterior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refuerzo; algunas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estas</a:t>
            </a:r>
            <a:r>
              <a:rPr dirty="0" sz="1100" spc="-20">
                <a:latin typeface="Microsoft Sans Serif"/>
                <a:cs typeface="Microsoft Sans Serif"/>
              </a:rPr>
              <a:t> son: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590"/>
              </a:spcBef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DigSilent.</a:t>
            </a:r>
            <a:endParaRPr sz="1100">
              <a:latin typeface="Microsoft Sans Serif"/>
              <a:cs typeface="Microsoft Sans Serif"/>
            </a:endParaRPr>
          </a:p>
          <a:p>
            <a:pPr marL="372110" marR="2555875">
              <a:lnSpc>
                <a:spcPts val="1650"/>
              </a:lnSpc>
              <a:spcBef>
                <a:spcPts val="95"/>
              </a:spcBef>
            </a:pP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HVAC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largos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(mayores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10</a:t>
            </a:r>
            <a:r>
              <a:rPr dirty="0" sz="1100" spc="-20">
                <a:latin typeface="Microsoft Sans Serif"/>
                <a:cs typeface="Microsoft Sans Serif"/>
              </a:rPr>
              <a:t> km).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subestaciones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GIS.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200"/>
              </a:spcBef>
            </a:pP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control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(TACS,</a:t>
            </a:r>
            <a:r>
              <a:rPr dirty="0" sz="1100" spc="-10">
                <a:latin typeface="Microsoft Sans Serif"/>
                <a:cs typeface="Microsoft Sans Serif"/>
              </a:rPr>
              <a:t> MODELS).</a:t>
            </a:r>
            <a:endParaRPr sz="1100">
              <a:latin typeface="Microsoft Sans Serif"/>
              <a:cs typeface="Microsoft Sans Serif"/>
            </a:endParaRPr>
          </a:p>
          <a:p>
            <a:pPr algn="just" marL="372110" marR="2181860">
              <a:lnSpc>
                <a:spcPct val="1241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 </a:t>
            </a:r>
            <a:r>
              <a:rPr dirty="0" sz="1100" spc="-10">
                <a:latin typeface="Microsoft Sans Serif"/>
                <a:cs typeface="Microsoft Sans Serif"/>
              </a:rPr>
              <a:t>Compensación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Estática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(SVC). </a:t>
            </a:r>
            <a:r>
              <a:rPr dirty="0" sz="1100">
                <a:latin typeface="Microsoft Sans Serif"/>
                <a:cs typeface="Microsoft Sans Serif"/>
              </a:rPr>
              <a:t>HVDC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(rectificadores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controlados). </a:t>
            </a: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HVDC.</a:t>
            </a:r>
            <a:endParaRPr sz="1100">
              <a:latin typeface="Microsoft Sans Serif"/>
              <a:cs typeface="Microsoft Sans Serif"/>
            </a:endParaRPr>
          </a:p>
          <a:p>
            <a:pPr marL="372110">
              <a:lnSpc>
                <a:spcPct val="100000"/>
              </a:lnSpc>
              <a:spcBef>
                <a:spcPts val="320"/>
              </a:spcBef>
            </a:pPr>
            <a:r>
              <a:rPr dirty="0" sz="1100">
                <a:latin typeface="Microsoft Sans Serif"/>
                <a:cs typeface="Microsoft Sans Serif"/>
              </a:rPr>
              <a:t>Simulador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transitorios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PSCAD/EMTDC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(ISA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posee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licencias).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02179" y="4814696"/>
            <a:ext cx="2865120" cy="3308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0" i="1">
                <a:solidFill>
                  <a:srgbClr val="FF0000"/>
                </a:solidFill>
                <a:latin typeface="Arial"/>
                <a:cs typeface="Arial"/>
              </a:rPr>
              <a:t>¡Gracias</a:t>
            </a:r>
            <a:r>
              <a:rPr dirty="0" sz="2000" spc="-10" i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2000" i="1">
                <a:solidFill>
                  <a:srgbClr val="FF0000"/>
                </a:solidFill>
                <a:latin typeface="Arial"/>
                <a:cs typeface="Arial"/>
              </a:rPr>
              <a:t>por</a:t>
            </a:r>
            <a:r>
              <a:rPr dirty="0" sz="2000" spc="-20" i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2000" i="1">
                <a:solidFill>
                  <a:srgbClr val="FF0000"/>
                </a:solidFill>
                <a:latin typeface="Arial"/>
                <a:cs typeface="Arial"/>
              </a:rPr>
              <a:t>su</a:t>
            </a:r>
            <a:r>
              <a:rPr dirty="0" sz="2000" spc="-5" i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2000" spc="-10" i="1">
                <a:solidFill>
                  <a:srgbClr val="FF0000"/>
                </a:solidFill>
                <a:latin typeface="Arial"/>
                <a:cs typeface="Arial"/>
              </a:rPr>
              <a:t>atención!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135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961133" y="1476502"/>
            <a:ext cx="4747260" cy="563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212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14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Anexo1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70" b="1">
                <a:solidFill>
                  <a:srgbClr val="336699"/>
                </a:solidFill>
                <a:latin typeface="Arial"/>
                <a:cs typeface="Arial"/>
              </a:rPr>
              <a:t>algunos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75" b="1">
                <a:solidFill>
                  <a:srgbClr val="336699"/>
                </a:solidFill>
                <a:latin typeface="Arial"/>
                <a:cs typeface="Arial"/>
              </a:rPr>
              <a:t>TIPS</a:t>
            </a:r>
            <a:r>
              <a:rPr dirty="0" sz="1800" spc="-10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40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54" b="1">
                <a:solidFill>
                  <a:srgbClr val="336699"/>
                </a:solidFill>
                <a:latin typeface="Arial"/>
                <a:cs typeface="Arial"/>
              </a:rPr>
              <a:t>archivo</a:t>
            </a:r>
            <a:r>
              <a:rPr dirty="0" sz="1800" spc="-114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9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0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54" b="1">
                <a:solidFill>
                  <a:srgbClr val="336699"/>
                </a:solidFill>
                <a:latin typeface="Arial"/>
                <a:cs typeface="Arial"/>
              </a:rPr>
              <a:t>configuración</a:t>
            </a:r>
            <a:r>
              <a:rPr dirty="0" sz="18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65" b="1">
                <a:solidFill>
                  <a:srgbClr val="336699"/>
                </a:solidFill>
                <a:latin typeface="Arial"/>
                <a:cs typeface="Arial"/>
              </a:rPr>
              <a:t>del</a:t>
            </a:r>
            <a:endParaRPr sz="1800">
              <a:latin typeface="Arial"/>
              <a:cs typeface="Arial"/>
            </a:endParaRPr>
          </a:p>
          <a:p>
            <a:pPr algn="r" marR="5080">
              <a:lnSpc>
                <a:spcPts val="2120"/>
              </a:lnSpc>
            </a:pPr>
            <a:r>
              <a:rPr dirty="0" sz="1800" spc="-330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47952" y="2162301"/>
            <a:ext cx="5461000" cy="3297554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cuenta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dos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idénticos: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“startup”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“startup.wnt”,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asignan </a:t>
            </a:r>
            <a:r>
              <a:rPr dirty="0" sz="1100">
                <a:latin typeface="Microsoft Sans Serif"/>
                <a:cs typeface="Microsoft Sans Serif"/>
              </a:rPr>
              <a:t>nombres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cantidad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variables,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rigen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corridas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valores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por </a:t>
            </a:r>
            <a:r>
              <a:rPr dirty="0" sz="1100">
                <a:latin typeface="Microsoft Sans Serif"/>
                <a:cs typeface="Microsoft Sans Serif"/>
              </a:rPr>
              <a:t>defecto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EMTP/ATP: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60"/>
              </a:lnSpc>
              <a:spcBef>
                <a:spcPts val="635"/>
              </a:spcBef>
            </a:pPr>
            <a:r>
              <a:rPr dirty="0" sz="1100">
                <a:latin typeface="Microsoft Sans Serif"/>
                <a:cs typeface="Microsoft Sans Serif"/>
              </a:rPr>
              <a:t>Ambos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archivos,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encontrarse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</a:t>
            </a:r>
            <a:r>
              <a:rPr dirty="0" sz="1100" spc="2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ejecutable</a:t>
            </a:r>
            <a:r>
              <a:rPr dirty="0" sz="1100" spc="2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25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EMTP/ATP </a:t>
            </a:r>
            <a:r>
              <a:rPr dirty="0" sz="1100">
                <a:latin typeface="Microsoft Sans Serif"/>
                <a:cs typeface="Microsoft Sans Serif"/>
              </a:rPr>
              <a:t>(atpwnt.exe),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contrario 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error: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1100" spc="-10" b="1">
                <a:latin typeface="Arial"/>
                <a:cs typeface="Arial"/>
              </a:rPr>
              <a:t>***********************************************************************</a:t>
            </a:r>
            <a:endParaRPr sz="1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540"/>
              </a:spcBef>
            </a:pPr>
            <a:r>
              <a:rPr dirty="0" sz="1100" b="1">
                <a:latin typeface="Arial"/>
                <a:cs typeface="Arial"/>
              </a:rPr>
              <a:t>Attempt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to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connect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disk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file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"startup"</a:t>
            </a:r>
            <a:r>
              <a:rPr dirty="0" sz="1100" spc="27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has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failed.</a:t>
            </a:r>
            <a:r>
              <a:rPr dirty="0" sz="1100" spc="140" b="1">
                <a:latin typeface="Arial"/>
                <a:cs typeface="Arial"/>
              </a:rPr>
              <a:t>  </a:t>
            </a:r>
            <a:r>
              <a:rPr dirty="0" sz="1100" b="1">
                <a:latin typeface="Arial"/>
                <a:cs typeface="Arial"/>
              </a:rPr>
              <a:t>Halt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in</a:t>
            </a:r>
            <a:r>
              <a:rPr dirty="0" sz="1100" spc="27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RFUNL1.</a:t>
            </a:r>
            <a:endParaRPr sz="1100">
              <a:latin typeface="Arial"/>
              <a:cs typeface="Arial"/>
            </a:endParaRPr>
          </a:p>
          <a:p>
            <a:pPr marL="52069">
              <a:lnSpc>
                <a:spcPct val="100000"/>
              </a:lnSpc>
              <a:spcBef>
                <a:spcPts val="550"/>
              </a:spcBef>
            </a:pPr>
            <a:r>
              <a:rPr dirty="0" sz="1100" spc="-10" b="1">
                <a:latin typeface="Arial"/>
                <a:cs typeface="Arial"/>
              </a:rPr>
              <a:t>***********************************************************************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enumeran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dar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problema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estos archivos: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96100"/>
              </a:lnSpc>
              <a:spcBef>
                <a:spcPts val="560"/>
              </a:spcBef>
            </a:pPr>
            <a:r>
              <a:rPr dirty="0" sz="1100" b="1">
                <a:latin typeface="Arial"/>
                <a:cs typeface="Arial"/>
              </a:rPr>
              <a:t>KTRPL4</a:t>
            </a:r>
            <a:r>
              <a:rPr dirty="0" sz="1100">
                <a:latin typeface="Microsoft Sans Serif"/>
                <a:cs typeface="Microsoft Sans Serif"/>
              </a:rPr>
              <a:t>: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identifica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cierto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procesos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disco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donde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escriben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los </a:t>
            </a:r>
            <a:r>
              <a:rPr dirty="0" sz="1100">
                <a:latin typeface="Microsoft Sans Serif"/>
                <a:cs typeface="Microsoft Sans Serif"/>
              </a:rPr>
              <a:t>resultados,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-3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c: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-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d:;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funcionar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bien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cualquier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valor,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siempre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cuanto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tenga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acceso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(no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halla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restricciones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escritura)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unidad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disco elegida.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60"/>
              </a:lnSpc>
              <a:spcBef>
                <a:spcPts val="64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algunas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ocasiones, la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bien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(el </a:t>
            </a:r>
            <a:r>
              <a:rPr dirty="0" sz="1100">
                <a:latin typeface="Microsoft Sans Serif"/>
                <a:cs typeface="Microsoft Sans Serif"/>
              </a:rPr>
              <a:t>tamaño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cero),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leer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genera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error: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53004" y="5525770"/>
            <a:ext cx="3067049" cy="125730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247952" y="6768693"/>
            <a:ext cx="5460365" cy="238633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just" marL="1343025">
              <a:lnSpc>
                <a:spcPct val="100000"/>
              </a:lnSpc>
              <a:spcBef>
                <a:spcPts val="64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10">
                <a:latin typeface="Microsoft Sans Serif"/>
                <a:cs typeface="Microsoft Sans Serif"/>
              </a:rPr>
              <a:t> 14-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*.pl4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  <a:spcBef>
                <a:spcPts val="600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ocurre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generó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“que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no </a:t>
            </a:r>
            <a:r>
              <a:rPr dirty="0" sz="1100">
                <a:latin typeface="Microsoft Sans Serif"/>
                <a:cs typeface="Microsoft Sans Serif"/>
              </a:rPr>
              <a:t>está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C-</a:t>
            </a:r>
            <a:r>
              <a:rPr dirty="0" sz="1100">
                <a:latin typeface="Microsoft Sans Serif"/>
                <a:cs typeface="Microsoft Sans Serif"/>
              </a:rPr>
              <a:t>Like,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ADF,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sino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“Formatted”,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“PISA”.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leer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estos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formatos </a:t>
            </a:r>
            <a:r>
              <a:rPr dirty="0" sz="1100">
                <a:latin typeface="Microsoft Sans Serif"/>
                <a:cs typeface="Microsoft Sans Serif"/>
              </a:rPr>
              <a:t>utilice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GTPPLOT,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cambie</a:t>
            </a:r>
            <a:r>
              <a:rPr dirty="0" sz="1100" spc="3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“startup”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3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“startup.wnt”</a:t>
            </a:r>
            <a:r>
              <a:rPr dirty="0" sz="1100" spc="3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especificar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-10">
                <a:latin typeface="Microsoft Sans Serif"/>
                <a:cs typeface="Microsoft Sans Serif"/>
              </a:rPr>
              <a:t> C-</a:t>
            </a:r>
            <a:r>
              <a:rPr dirty="0" sz="1100">
                <a:latin typeface="Microsoft Sans Serif"/>
                <a:cs typeface="Microsoft Sans Serif"/>
              </a:rPr>
              <a:t>Like, configurando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 </a:t>
            </a:r>
            <a:r>
              <a:rPr dirty="0" sz="1100" spc="-10">
                <a:latin typeface="Microsoft Sans Serif"/>
                <a:cs typeface="Microsoft Sans Serif"/>
              </a:rPr>
              <a:t>variables:</a:t>
            </a:r>
            <a:endParaRPr sz="1100">
              <a:latin typeface="Microsoft Sans Serif"/>
              <a:cs typeface="Microsoft Sans Serif"/>
            </a:endParaRPr>
          </a:p>
          <a:p>
            <a:pPr marL="12700" marR="4705985">
              <a:lnSpc>
                <a:spcPct val="140900"/>
              </a:lnSpc>
            </a:pPr>
            <a:r>
              <a:rPr dirty="0" sz="1100" spc="-10" b="1">
                <a:latin typeface="Arial"/>
                <a:cs typeface="Arial"/>
              </a:rPr>
              <a:t>LUNIT4=4 </a:t>
            </a:r>
            <a:r>
              <a:rPr dirty="0" sz="1100" b="1">
                <a:latin typeface="Arial"/>
                <a:cs typeface="Arial"/>
              </a:rPr>
              <a:t>L4BYTE=</a:t>
            </a:r>
            <a:r>
              <a:rPr dirty="0" sz="1100" spc="-60" b="1">
                <a:latin typeface="Arial"/>
                <a:cs typeface="Arial"/>
              </a:rPr>
              <a:t> </a:t>
            </a:r>
            <a:r>
              <a:rPr dirty="0" sz="1100" spc="-50" b="1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 b="1">
                <a:latin typeface="Arial"/>
                <a:cs typeface="Arial"/>
              </a:rPr>
              <a:t>FMTPL4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en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blanco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45"/>
              </a:spcBef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 parte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inferior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 línea,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 una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lista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rezan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5"/>
              </a:spcBef>
            </a:pPr>
            <a:r>
              <a:rPr dirty="0" sz="1000" b="1">
                <a:latin typeface="Arial"/>
                <a:cs typeface="Arial"/>
              </a:rPr>
              <a:t>0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DATTYP</a:t>
            </a:r>
            <a:r>
              <a:rPr dirty="0" sz="1000" spc="254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LISTYP</a:t>
            </a:r>
            <a:r>
              <a:rPr dirty="0" sz="1000" spc="254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PCHTYP</a:t>
            </a:r>
            <a:r>
              <a:rPr dirty="0" sz="1000" spc="26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PL4TYP</a:t>
            </a:r>
            <a:r>
              <a:rPr dirty="0" sz="1000" spc="254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EFIELD</a:t>
            </a:r>
            <a:r>
              <a:rPr dirty="0" sz="1000" spc="26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FMTPL4</a:t>
            </a:r>
            <a:r>
              <a:rPr dirty="0" sz="1000" spc="26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</a:rPr>
              <a:t>PSCTYP</a:t>
            </a:r>
            <a:r>
              <a:rPr dirty="0" sz="1000" spc="254" b="1">
                <a:latin typeface="Arial"/>
                <a:cs typeface="Arial"/>
              </a:rPr>
              <a:t> </a:t>
            </a:r>
            <a:r>
              <a:rPr dirty="0" sz="1000" spc="-10" b="1">
                <a:latin typeface="Arial"/>
                <a:cs typeface="Arial"/>
              </a:rPr>
              <a:t>-BLANK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136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18005" y="1237234"/>
            <a:ext cx="1329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825" algn="l"/>
                <a:tab pos="695960" algn="l"/>
                <a:tab pos="1097915" algn="l"/>
              </a:tabLst>
            </a:pPr>
            <a:r>
              <a:rPr dirty="0" sz="1000" spc="-20" b="1">
                <a:latin typeface="Arial"/>
                <a:cs typeface="Arial"/>
              </a:rPr>
              <a:t>.atp</a:t>
            </a:r>
            <a:r>
              <a:rPr dirty="0" sz="1000" b="1">
                <a:latin typeface="Arial"/>
                <a:cs typeface="Arial"/>
              </a:rPr>
              <a:t>	</a:t>
            </a:r>
            <a:r>
              <a:rPr dirty="0" sz="1000" spc="-20" b="1">
                <a:latin typeface="Arial"/>
                <a:cs typeface="Arial"/>
              </a:rPr>
              <a:t>.lis</a:t>
            </a:r>
            <a:r>
              <a:rPr dirty="0" sz="1000" b="1">
                <a:latin typeface="Arial"/>
                <a:cs typeface="Arial"/>
              </a:rPr>
              <a:t>	</a:t>
            </a:r>
            <a:r>
              <a:rPr dirty="0" sz="1000" spc="-20" b="1">
                <a:latin typeface="Arial"/>
                <a:cs typeface="Arial"/>
              </a:rPr>
              <a:t>.pch</a:t>
            </a:r>
            <a:r>
              <a:rPr dirty="0" sz="1000" b="1">
                <a:latin typeface="Arial"/>
                <a:cs typeface="Arial"/>
              </a:rPr>
              <a:t>	</a:t>
            </a:r>
            <a:r>
              <a:rPr dirty="0" sz="1000" spc="-20" b="1">
                <a:latin typeface="Arial"/>
                <a:cs typeface="Arial"/>
              </a:rPr>
              <a:t>.pl4</a:t>
            </a:r>
            <a:endParaRPr sz="10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326674" y="1237234"/>
            <a:ext cx="231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b="1">
                <a:latin typeface="Arial"/>
                <a:cs typeface="Arial"/>
              </a:rPr>
              <a:t>.PS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47952" y="1657858"/>
            <a:ext cx="5460365" cy="8369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just" marL="12700" marR="5080">
              <a:lnSpc>
                <a:spcPct val="95900"/>
              </a:lnSpc>
              <a:spcBef>
                <a:spcPts val="155"/>
              </a:spcBef>
            </a:pPr>
            <a:r>
              <a:rPr dirty="0" sz="1100">
                <a:latin typeface="Microsoft Sans Serif"/>
                <a:cs typeface="Microsoft Sans Serif"/>
              </a:rPr>
              <a:t>Lo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anterior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identifica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extensiones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(*.atp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este </a:t>
            </a:r>
            <a:r>
              <a:rPr dirty="0" sz="1100">
                <a:latin typeface="Microsoft Sans Serif"/>
                <a:cs typeface="Microsoft Sans Serif"/>
              </a:rPr>
              <a:t>caso,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antiguamente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utilizaba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*.dat),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listados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salida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(tendrá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*.lis),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extensión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esperada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BCTRAN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LINE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(archivos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*.pch),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 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gráficos con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gráficos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simulaciones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(*.pl4).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137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0652" y="2281681"/>
            <a:ext cx="128015" cy="17221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0652" y="3132454"/>
            <a:ext cx="128015" cy="172211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247952" y="1476502"/>
            <a:ext cx="5459730" cy="5255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2230">
              <a:lnSpc>
                <a:spcPct val="100000"/>
              </a:lnSpc>
              <a:spcBef>
                <a:spcPts val="100"/>
              </a:spcBef>
              <a:tabLst>
                <a:tab pos="1692275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15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Anexo2</a:t>
            </a:r>
            <a:r>
              <a:rPr dirty="0" sz="1800" spc="-11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54" b="1">
                <a:solidFill>
                  <a:srgbClr val="336699"/>
                </a:solidFill>
                <a:latin typeface="Arial"/>
                <a:cs typeface="Arial"/>
              </a:rPr>
              <a:t>Errores</a:t>
            </a:r>
            <a:r>
              <a:rPr dirty="0" sz="1800" spc="-10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10" b="1">
                <a:solidFill>
                  <a:srgbClr val="336699"/>
                </a:solidFill>
                <a:latin typeface="Arial"/>
                <a:cs typeface="Arial"/>
              </a:rPr>
              <a:t>comunes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54" b="1">
                <a:solidFill>
                  <a:srgbClr val="336699"/>
                </a:solidFill>
                <a:latin typeface="Arial"/>
                <a:cs typeface="Arial"/>
              </a:rPr>
              <a:t>corriendo</a:t>
            </a:r>
            <a:r>
              <a:rPr dirty="0" sz="1800" spc="-10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35" b="1">
                <a:solidFill>
                  <a:srgbClr val="336699"/>
                </a:solidFill>
                <a:latin typeface="Arial"/>
                <a:cs typeface="Arial"/>
              </a:rPr>
              <a:t>EMTP/ATP</a:t>
            </a:r>
            <a:endParaRPr sz="18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127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EMTP/ATP,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pueden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aparecer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diversos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tipos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errores,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comentar primeramente:</a:t>
            </a:r>
            <a:endParaRPr sz="1100">
              <a:latin typeface="Microsoft Sans Serif"/>
              <a:cs typeface="Microsoft Sans Serif"/>
            </a:endParaRPr>
          </a:p>
          <a:p>
            <a:pPr algn="just" marL="240665">
              <a:lnSpc>
                <a:spcPts val="1290"/>
              </a:lnSpc>
              <a:spcBef>
                <a:spcPts val="295"/>
              </a:spcBef>
            </a:pPr>
            <a:r>
              <a:rPr dirty="0" sz="1100">
                <a:latin typeface="Microsoft Sans Serif"/>
                <a:cs typeface="Microsoft Sans Serif"/>
              </a:rPr>
              <a:t>Advertencia: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detiene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ejecución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programa,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pero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archivo</a:t>
            </a:r>
            <a:endParaRPr sz="1100">
              <a:latin typeface="Microsoft Sans Serif"/>
              <a:cs typeface="Microsoft Sans Serif"/>
            </a:endParaRPr>
          </a:p>
          <a:p>
            <a:pPr algn="just" marL="240665" marR="5080">
              <a:lnSpc>
                <a:spcPct val="95800"/>
              </a:lnSpc>
              <a:spcBef>
                <a:spcPts val="25"/>
              </a:spcBef>
            </a:pPr>
            <a:r>
              <a:rPr dirty="0" sz="1100">
                <a:latin typeface="Microsoft Sans Serif"/>
                <a:cs typeface="Microsoft Sans Serif"/>
              </a:rPr>
              <a:t>*.lis,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usuario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verifique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resultados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allí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adelante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validos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o </a:t>
            </a:r>
            <a:r>
              <a:rPr dirty="0" sz="1100">
                <a:latin typeface="Microsoft Sans Serif"/>
                <a:cs typeface="Microsoft Sans Serif"/>
              </a:rPr>
              <a:t>no;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ejemplo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común,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aparase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flotante producto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 </a:t>
            </a:r>
            <a:r>
              <a:rPr dirty="0" sz="1100">
                <a:latin typeface="Microsoft Sans Serif"/>
                <a:cs typeface="Microsoft Sans Serif"/>
              </a:rPr>
              <a:t>alguna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maniobra,</a:t>
            </a:r>
            <a:r>
              <a:rPr dirty="0" sz="1100" spc="11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le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asigna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114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todos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sus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</a:rPr>
              <a:t>nodos</a:t>
            </a:r>
            <a:r>
              <a:rPr dirty="0" sz="1100" spc="4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105">
                <a:latin typeface="Microsoft Sans Serif"/>
                <a:cs typeface="Microsoft Sans Serif"/>
              </a:rPr>
              <a:t>  </a:t>
            </a:r>
            <a:r>
              <a:rPr dirty="0" sz="1100" spc="-10">
                <a:latin typeface="Microsoft Sans Serif"/>
                <a:cs typeface="Microsoft Sans Serif"/>
              </a:rPr>
              <a:t>cero, </a:t>
            </a:r>
            <a:r>
              <a:rPr dirty="0" sz="1100">
                <a:latin typeface="Microsoft Sans Serif"/>
                <a:cs typeface="Microsoft Sans Serif"/>
              </a:rPr>
              <a:t>escribiendo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aviso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*.lis.</a:t>
            </a:r>
            <a:endParaRPr sz="1100">
              <a:latin typeface="Microsoft Sans Serif"/>
              <a:cs typeface="Microsoft Sans Serif"/>
            </a:endParaRPr>
          </a:p>
          <a:p>
            <a:pPr algn="just" marL="240665" marR="5080">
              <a:lnSpc>
                <a:spcPct val="95900"/>
              </a:lnSpc>
              <a:spcBef>
                <a:spcPts val="375"/>
              </a:spcBef>
            </a:pP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Fatal: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interrumpe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simulación,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ejemplo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más</a:t>
            </a:r>
            <a:r>
              <a:rPr dirty="0" sz="1100" spc="1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común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6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se </a:t>
            </a:r>
            <a:r>
              <a:rPr dirty="0" sz="1100">
                <a:latin typeface="Microsoft Sans Serif"/>
                <a:cs typeface="Microsoft Sans Serif"/>
              </a:rPr>
              <a:t>tiene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tiempo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mayor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menor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constante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viaje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simular.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ts val="1270"/>
              </a:lnSpc>
              <a:spcBef>
                <a:spcPts val="325"/>
              </a:spcBef>
            </a:pP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comentan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algunos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Errores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Fatales,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sencillez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su </a:t>
            </a:r>
            <a:r>
              <a:rPr dirty="0" sz="1100">
                <a:latin typeface="Microsoft Sans Serif"/>
                <a:cs typeface="Microsoft Sans Serif"/>
              </a:rPr>
              <a:t>solución,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suelen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confundir.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1" marL="511175" indent="-407670">
              <a:lnSpc>
                <a:spcPct val="100000"/>
              </a:lnSpc>
              <a:buAutoNum type="arabicPeriod"/>
              <a:tabLst>
                <a:tab pos="511175" algn="l"/>
              </a:tabLst>
            </a:pPr>
            <a:r>
              <a:rPr dirty="0" sz="1600" spc="-380" b="1">
                <a:solidFill>
                  <a:srgbClr val="336699"/>
                </a:solidFill>
                <a:latin typeface="Arial"/>
                <a:cs typeface="Arial"/>
              </a:rPr>
              <a:t>No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se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encuentran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los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archivos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configuración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5" b="1">
                <a:solidFill>
                  <a:srgbClr val="336699"/>
                </a:solidFill>
                <a:latin typeface="Arial"/>
                <a:cs typeface="Arial"/>
              </a:rPr>
              <a:t>startup</a:t>
            </a:r>
            <a:endParaRPr sz="1600">
              <a:latin typeface="Arial"/>
              <a:cs typeface="Arial"/>
            </a:endParaRPr>
          </a:p>
          <a:p>
            <a:pPr algn="just" marL="12700" marR="6985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capitulo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comentó,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ubicación</a:t>
            </a:r>
            <a:r>
              <a:rPr dirty="0" sz="1100" spc="1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idénticos:</a:t>
            </a:r>
            <a:r>
              <a:rPr dirty="0" sz="1100" spc="1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“startup”</a:t>
            </a:r>
            <a:r>
              <a:rPr dirty="0" sz="1100" spc="195">
                <a:latin typeface="Microsoft Sans Serif"/>
                <a:cs typeface="Microsoft Sans Serif"/>
              </a:rPr>
              <a:t> </a:t>
            </a:r>
            <a:r>
              <a:rPr dirty="0" sz="1100" spc="-50">
                <a:latin typeface="Microsoft Sans Serif"/>
                <a:cs typeface="Microsoft Sans Serif"/>
              </a:rPr>
              <a:t>y </a:t>
            </a:r>
            <a:r>
              <a:rPr dirty="0" sz="1100">
                <a:latin typeface="Microsoft Sans Serif"/>
                <a:cs typeface="Microsoft Sans Serif"/>
              </a:rPr>
              <a:t>“startup.wnt”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error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reporta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encuentra.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1" marL="511175" indent="-407670">
              <a:lnSpc>
                <a:spcPct val="100000"/>
              </a:lnSpc>
              <a:buAutoNum type="arabicPeriod" startAt="2"/>
              <a:tabLst>
                <a:tab pos="511175" algn="l"/>
              </a:tabLst>
            </a:pPr>
            <a:r>
              <a:rPr dirty="0" sz="1600" spc="-380" b="1">
                <a:solidFill>
                  <a:srgbClr val="336699"/>
                </a:solidFill>
                <a:latin typeface="Arial"/>
                <a:cs typeface="Arial"/>
              </a:rPr>
              <a:t>No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es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5" b="1">
                <a:solidFill>
                  <a:srgbClr val="336699"/>
                </a:solidFill>
                <a:latin typeface="Arial"/>
                <a:cs typeface="Arial"/>
              </a:rPr>
              <a:t>correcto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el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formato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los</a:t>
            </a:r>
            <a:r>
              <a:rPr dirty="0" sz="1600" spc="-8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5" b="1">
                <a:solidFill>
                  <a:srgbClr val="336699"/>
                </a:solidFill>
                <a:latin typeface="Arial"/>
                <a:cs typeface="Arial"/>
              </a:rPr>
              <a:t>archivos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336699"/>
                </a:solidFill>
                <a:latin typeface="Arial"/>
                <a:cs typeface="Arial"/>
              </a:rPr>
              <a:t>*.pl4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95900"/>
              </a:lnSpc>
              <a:spcBef>
                <a:spcPts val="630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capítulo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14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comentó,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plotXY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solo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lee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formatos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C-</a:t>
            </a:r>
            <a:r>
              <a:rPr dirty="0" sz="1100">
                <a:latin typeface="Microsoft Sans Serif"/>
                <a:cs typeface="Microsoft Sans Serif"/>
              </a:rPr>
              <a:t>Like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ADF.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El </a:t>
            </a:r>
            <a:r>
              <a:rPr dirty="0" sz="1100">
                <a:latin typeface="Microsoft Sans Serif"/>
                <a:cs typeface="Microsoft Sans Serif"/>
              </a:rPr>
              <a:t>formato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configura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archivos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“startup”</a:t>
            </a:r>
            <a:r>
              <a:rPr dirty="0" sz="1100" spc="1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“startup.wnt”,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tal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 comento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capítulo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14.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100">
              <a:latin typeface="Microsoft Sans Serif"/>
              <a:cs typeface="Microsoft Sans Serif"/>
            </a:endParaRPr>
          </a:p>
          <a:p>
            <a:pPr lvl="1" marL="511175" indent="-407670">
              <a:lnSpc>
                <a:spcPct val="100000"/>
              </a:lnSpc>
              <a:buAutoNum type="arabicPeriod" startAt="3"/>
              <a:tabLst>
                <a:tab pos="511175" algn="l"/>
              </a:tabLst>
            </a:pP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El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0" b="1">
                <a:solidFill>
                  <a:srgbClr val="336699"/>
                </a:solidFill>
                <a:latin typeface="Arial"/>
                <a:cs typeface="Arial"/>
              </a:rPr>
              <a:t>archivo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50" b="1">
                <a:solidFill>
                  <a:srgbClr val="336699"/>
                </a:solidFill>
                <a:latin typeface="Arial"/>
                <a:cs typeface="Arial"/>
              </a:rPr>
              <a:t>*.pl4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no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es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creado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665"/>
              </a:spcBef>
            </a:pP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enuncian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continuación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2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</a:t>
            </a:r>
            <a:r>
              <a:rPr dirty="0" sz="1100" spc="20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2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creado</a:t>
            </a:r>
            <a:r>
              <a:rPr dirty="0" sz="1100" spc="20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(está </a:t>
            </a:r>
            <a:r>
              <a:rPr dirty="0" sz="1100">
                <a:latin typeface="Microsoft Sans Serif"/>
                <a:cs typeface="Microsoft Sans Serif"/>
              </a:rPr>
              <a:t>vacío)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reportando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error: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71428" y="6854219"/>
            <a:ext cx="2903895" cy="1134056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247952" y="8090154"/>
            <a:ext cx="5459095" cy="1053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11785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15-</a:t>
            </a:r>
            <a:r>
              <a:rPr dirty="0" sz="1100">
                <a:latin typeface="Microsoft Sans Serif"/>
                <a:cs typeface="Microsoft Sans Serif"/>
              </a:rPr>
              <a:t>1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conectada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600" spc="-265" b="1">
                <a:solidFill>
                  <a:srgbClr val="336699"/>
                </a:solidFill>
                <a:latin typeface="Arial"/>
                <a:cs typeface="Arial"/>
              </a:rPr>
              <a:t>15.3.1</a:t>
            </a:r>
            <a:r>
              <a:rPr dirty="0" sz="1600" spc="29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Fuente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5" b="1">
                <a:solidFill>
                  <a:srgbClr val="336699"/>
                </a:solidFill>
                <a:latin typeface="Arial"/>
                <a:cs typeface="Arial"/>
              </a:rPr>
              <a:t>conectada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sin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5" b="1">
                <a:solidFill>
                  <a:srgbClr val="336699"/>
                </a:solidFill>
                <a:latin typeface="Arial"/>
                <a:cs typeface="Arial"/>
              </a:rPr>
              <a:t>impedancia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ts val="1260"/>
              </a:lnSpc>
              <a:spcBef>
                <a:spcPts val="660"/>
              </a:spcBef>
            </a:pPr>
            <a:r>
              <a:rPr dirty="0" sz="1100">
                <a:latin typeface="Microsoft Sans Serif"/>
                <a:cs typeface="Microsoft Sans Serif"/>
              </a:rPr>
              <a:t>Las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fuentes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deben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tener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menos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impedancia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tierra,</a:t>
            </a:r>
            <a:r>
              <a:rPr dirty="0" sz="1100" spc="114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así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esta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sea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alta;</a:t>
            </a:r>
            <a:r>
              <a:rPr dirty="0" sz="1100" spc="1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ello </a:t>
            </a:r>
            <a:r>
              <a:rPr dirty="0" sz="1100">
                <a:latin typeface="Microsoft Sans Serif"/>
                <a:cs typeface="Microsoft Sans Serif"/>
              </a:rPr>
              <a:t>este esquema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presenta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 error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EMTP: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138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29354" y="1384164"/>
            <a:ext cx="504825" cy="342525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247952" y="1824583"/>
            <a:ext cx="3999229" cy="501015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1786889">
              <a:lnSpc>
                <a:spcPct val="100000"/>
              </a:lnSpc>
              <a:spcBef>
                <a:spcPts val="650"/>
              </a:spcBef>
            </a:pPr>
            <a:r>
              <a:rPr dirty="0" sz="1100">
                <a:latin typeface="Microsoft Sans Serif"/>
                <a:cs typeface="Microsoft Sans Serif"/>
              </a:rPr>
              <a:t>Figura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15-</a:t>
            </a:r>
            <a:r>
              <a:rPr dirty="0" sz="1100">
                <a:latin typeface="Microsoft Sans Serif"/>
                <a:cs typeface="Microsoft Sans Serif"/>
              </a:rPr>
              <a:t>2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Fuente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impedancia.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reporta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*.lis: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83126" y="2404866"/>
            <a:ext cx="5397248" cy="762985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14042" y="3728339"/>
            <a:ext cx="170687" cy="172212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247952" y="3269650"/>
            <a:ext cx="5457190" cy="1357630"/>
          </a:xfrm>
          <a:prstGeom prst="rect">
            <a:avLst/>
          </a:prstGeom>
        </p:spPr>
        <p:txBody>
          <a:bodyPr wrap="square" lIns="0" tIns="132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40"/>
              </a:spcBef>
            </a:pPr>
            <a:r>
              <a:rPr dirty="0" sz="1600" spc="-265" b="1">
                <a:solidFill>
                  <a:srgbClr val="336699"/>
                </a:solidFill>
                <a:latin typeface="Arial"/>
                <a:cs typeface="Arial"/>
              </a:rPr>
              <a:t>15.3.2</a:t>
            </a:r>
            <a:r>
              <a:rPr dirty="0" sz="1600" spc="27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Delta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55" b="1">
                <a:solidFill>
                  <a:srgbClr val="336699"/>
                </a:solidFill>
                <a:latin typeface="Arial"/>
                <a:cs typeface="Arial"/>
              </a:rPr>
              <a:t>T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85" b="1">
                <a:solidFill>
                  <a:srgbClr val="336699"/>
                </a:solidFill>
                <a:latin typeface="Arial"/>
                <a:cs typeface="Arial"/>
              </a:rPr>
              <a:t>superior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45" b="1">
                <a:solidFill>
                  <a:srgbClr val="336699"/>
                </a:solidFill>
                <a:latin typeface="Arial"/>
                <a:cs typeface="Arial"/>
              </a:rPr>
              <a:t>al</a:t>
            </a:r>
            <a:r>
              <a:rPr dirty="0" sz="1600" spc="-15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tiempo</a:t>
            </a:r>
            <a:r>
              <a:rPr dirty="0" sz="1600" spc="-13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40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600" spc="-14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10" b="1">
                <a:solidFill>
                  <a:srgbClr val="336699"/>
                </a:solidFill>
                <a:latin typeface="Arial"/>
                <a:cs typeface="Arial"/>
              </a:rPr>
              <a:t>resonacia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ts val="1260"/>
              </a:lnSpc>
              <a:spcBef>
                <a:spcPts val="745"/>
              </a:spcBef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75">
                <a:latin typeface="Microsoft Sans Serif"/>
                <a:cs typeface="Microsoft Sans Serif"/>
              </a:rPr>
              <a:t>  </a:t>
            </a:r>
            <a:r>
              <a:rPr dirty="0" sz="1100" i="1">
                <a:latin typeface="Arial"/>
                <a:cs typeface="Arial"/>
              </a:rPr>
              <a:t>t</a:t>
            </a:r>
            <a:r>
              <a:rPr dirty="0" sz="1100" spc="380" i="1">
                <a:latin typeface="Arial"/>
                <a:cs typeface="Arial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inadecuado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3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método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integración,</a:t>
            </a:r>
            <a:r>
              <a:rPr dirty="0" sz="1100" spc="3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dicho</a:t>
            </a:r>
            <a:r>
              <a:rPr dirty="0" sz="1100" spc="3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valor</a:t>
            </a:r>
            <a:r>
              <a:rPr dirty="0" sz="1100" spc="39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debe </a:t>
            </a:r>
            <a:r>
              <a:rPr dirty="0" sz="1100">
                <a:latin typeface="Microsoft Sans Serif"/>
                <a:cs typeface="Microsoft Sans Serif"/>
              </a:rPr>
              <a:t>reevaluarse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explico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capitulo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4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general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6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capitulo</a:t>
            </a:r>
            <a:r>
              <a:rPr dirty="0" sz="1100" spc="7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9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líneas </a:t>
            </a:r>
            <a:r>
              <a:rPr dirty="0" sz="1100">
                <a:latin typeface="Microsoft Sans Serif"/>
                <a:cs typeface="Microsoft Sans Serif"/>
              </a:rPr>
              <a:t>de </a:t>
            </a:r>
            <a:r>
              <a:rPr dirty="0" sz="1100" spc="-10">
                <a:latin typeface="Microsoft Sans Serif"/>
                <a:cs typeface="Microsoft Sans Serif"/>
              </a:rPr>
              <a:t>transmisión.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reporta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este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error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*.lis: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554067" y="4692650"/>
            <a:ext cx="5209233" cy="490713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247952" y="5298530"/>
            <a:ext cx="5459730" cy="775335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915"/>
              </a:spcBef>
            </a:pPr>
            <a:r>
              <a:rPr dirty="0" sz="1600" spc="-280" b="1">
                <a:solidFill>
                  <a:srgbClr val="336699"/>
                </a:solidFill>
                <a:latin typeface="Arial"/>
                <a:cs typeface="Arial"/>
              </a:rPr>
              <a:t>15.4</a:t>
            </a:r>
            <a:r>
              <a:rPr dirty="0" sz="1600" spc="38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05" b="1">
                <a:solidFill>
                  <a:srgbClr val="336699"/>
                </a:solidFill>
                <a:latin typeface="Arial"/>
                <a:cs typeface="Arial"/>
              </a:rPr>
              <a:t>Simulación</a:t>
            </a:r>
            <a:r>
              <a:rPr dirty="0" sz="1600" spc="-13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75" b="1">
                <a:solidFill>
                  <a:srgbClr val="336699"/>
                </a:solidFill>
                <a:latin typeface="Arial"/>
                <a:cs typeface="Arial"/>
              </a:rPr>
              <a:t>sin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ninguna</a:t>
            </a:r>
            <a:r>
              <a:rPr dirty="0" sz="16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295" b="1">
                <a:solidFill>
                  <a:srgbClr val="336699"/>
                </a:solidFill>
                <a:latin typeface="Arial"/>
                <a:cs typeface="Arial"/>
              </a:rPr>
              <a:t>señal</a:t>
            </a:r>
            <a:r>
              <a:rPr dirty="0" sz="16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600" spc="-320" b="1">
                <a:solidFill>
                  <a:srgbClr val="336699"/>
                </a:solidFill>
                <a:latin typeface="Arial"/>
                <a:cs typeface="Arial"/>
              </a:rPr>
              <a:t>monitoreada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ts val="1270"/>
              </a:lnSpc>
              <a:spcBef>
                <a:spcPts val="660"/>
              </a:spcBef>
            </a:pPr>
            <a:r>
              <a:rPr dirty="0" sz="1100">
                <a:latin typeface="Microsoft Sans Serif"/>
                <a:cs typeface="Microsoft Sans Serif"/>
              </a:rPr>
              <a:t>Obviamente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crea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1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*.pl4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ninguna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señal,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1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archivo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*.lis</a:t>
            </a:r>
            <a:r>
              <a:rPr dirty="0" sz="1100" spc="1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escribe</a:t>
            </a:r>
            <a:r>
              <a:rPr dirty="0" sz="1100" spc="1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error </a:t>
            </a:r>
            <a:r>
              <a:rPr dirty="0" sz="1100">
                <a:latin typeface="Microsoft Sans Serif"/>
                <a:cs typeface="Microsoft Sans Serif"/>
              </a:rPr>
              <a:t>“The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user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apparently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forgot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request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one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or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more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output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variables…”,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 spc="-20">
                <a:latin typeface="Microsoft Sans Serif"/>
                <a:cs typeface="Microsoft Sans Serif"/>
              </a:rPr>
              <a:t>así:</a:t>
            </a:r>
            <a:endParaRPr sz="1100">
              <a:latin typeface="Microsoft Sans Serif"/>
              <a:cs typeface="Microsoft Sans Serif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590415" y="6148945"/>
            <a:ext cx="5396239" cy="519343"/>
          </a:xfrm>
          <a:prstGeom prst="rect">
            <a:avLst/>
          </a:prstGeom>
        </p:spPr>
      </p:pic>
      <p:sp>
        <p:nvSpPr>
          <p:cNvPr id="13" name="object 13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5" name="object 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139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242364" y="14892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247952" y="1476502"/>
            <a:ext cx="5461635" cy="4609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6350">
              <a:lnSpc>
                <a:spcPct val="100000"/>
              </a:lnSpc>
              <a:spcBef>
                <a:spcPts val="100"/>
              </a:spcBef>
              <a:tabLst>
                <a:tab pos="3594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16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30" b="1">
                <a:solidFill>
                  <a:srgbClr val="336699"/>
                </a:solidFill>
                <a:latin typeface="Arial"/>
                <a:cs typeface="Arial"/>
              </a:rPr>
              <a:t>REFERENCIAS</a:t>
            </a:r>
            <a:endParaRPr sz="1800">
              <a:latin typeface="Arial"/>
              <a:cs typeface="Arial"/>
            </a:endParaRPr>
          </a:p>
          <a:p>
            <a:pPr algn="just" marL="12700" marR="5715" indent="178435">
              <a:lnSpc>
                <a:spcPct val="95900"/>
              </a:lnSpc>
              <a:spcBef>
                <a:spcPts val="1235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Definición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Modelos</a:t>
            </a:r>
            <a:r>
              <a:rPr dirty="0" sz="1100" spc="6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Matemáticos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los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Equipos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del </a:t>
            </a:r>
            <a:r>
              <a:rPr dirty="0" sz="1100">
                <a:latin typeface="Microsoft Sans Serif"/>
                <a:cs typeface="Microsoft Sans Serif"/>
              </a:rPr>
              <a:t>STN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Propiedad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ISA</a:t>
            </a:r>
            <a:r>
              <a:rPr dirty="0" sz="1100" spc="4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Gerencia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Producción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Dirección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Gestión</a:t>
            </a:r>
            <a:r>
              <a:rPr dirty="0" sz="1100" spc="4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Red</a:t>
            </a:r>
            <a:r>
              <a:rPr dirty="0" sz="1100" spc="4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Equipo </a:t>
            </a:r>
            <a:r>
              <a:rPr dirty="0" sz="1100">
                <a:latin typeface="Microsoft Sans Serif"/>
                <a:cs typeface="Microsoft Sans Serif"/>
              </a:rPr>
              <a:t>Estudios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Operación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Documento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UENTE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-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OYS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004,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Medellín,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Diciembre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10">
                <a:latin typeface="Microsoft Sans Serif"/>
                <a:cs typeface="Microsoft Sans Serif"/>
              </a:rPr>
              <a:t> 1998.</a:t>
            </a:r>
            <a:endParaRPr sz="1100">
              <a:latin typeface="Microsoft Sans Serif"/>
              <a:cs typeface="Microsoft Sans Serif"/>
            </a:endParaRPr>
          </a:p>
          <a:p>
            <a:pPr algn="just" marL="191135" indent="-178435">
              <a:lnSpc>
                <a:spcPct val="100000"/>
              </a:lnSpc>
              <a:spcBef>
                <a:spcPts val="24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-6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Rulebook.</a:t>
            </a:r>
            <a:endParaRPr sz="1100">
              <a:latin typeface="Microsoft Sans Serif"/>
              <a:cs typeface="Microsoft Sans Serif"/>
            </a:endParaRPr>
          </a:p>
          <a:p>
            <a:pPr marL="12700" marR="8890" indent="178435">
              <a:lnSpc>
                <a:spcPts val="1270"/>
              </a:lnSpc>
              <a:spcBef>
                <a:spcPts val="32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EMTP/ATP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Theory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Book</a:t>
            </a:r>
            <a:r>
              <a:rPr dirty="0" sz="1100" spc="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Magnetic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Transient</a:t>
            </a:r>
            <a:r>
              <a:rPr dirty="0" sz="1100" spc="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Program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(EMTP)</a:t>
            </a:r>
            <a:r>
              <a:rPr dirty="0" sz="1100" spc="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Theory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Book. </a:t>
            </a:r>
            <a:r>
              <a:rPr dirty="0" sz="1100">
                <a:latin typeface="Microsoft Sans Serif"/>
                <a:cs typeface="Microsoft Sans Serif"/>
              </a:rPr>
              <a:t>Branch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of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System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Engineering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Bonneville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Power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Administration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Portland,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Oregon.</a:t>
            </a:r>
            <a:endParaRPr sz="1100">
              <a:latin typeface="Microsoft Sans Serif"/>
              <a:cs typeface="Microsoft Sans Serif"/>
            </a:endParaRPr>
          </a:p>
          <a:p>
            <a:pPr marL="12700" marR="9525" indent="178435">
              <a:lnSpc>
                <a:spcPts val="1270"/>
              </a:lnSpc>
              <a:spcBef>
                <a:spcPts val="295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László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Prikler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and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Hans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Kr.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Høidalen,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ATPDraw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for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Windows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3.1x/95/NT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version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1.0 </a:t>
            </a:r>
            <a:r>
              <a:rPr dirty="0" sz="1100" spc="-20">
                <a:latin typeface="Microsoft Sans Serif"/>
                <a:cs typeface="Microsoft Sans Serif"/>
              </a:rPr>
              <a:t>User‟s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Manual,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SINTEF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Energy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Research,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Trondheim,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Norway,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October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15,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1998.</a:t>
            </a:r>
            <a:endParaRPr sz="1100">
              <a:latin typeface="Microsoft Sans Serif"/>
              <a:cs typeface="Microsoft Sans Serif"/>
            </a:endParaRPr>
          </a:p>
          <a:p>
            <a:pPr marL="12700" marR="5715" indent="178435">
              <a:lnSpc>
                <a:spcPts val="1260"/>
              </a:lnSpc>
              <a:spcBef>
                <a:spcPts val="30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A.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Greenwood,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Electrical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Transients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Power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Systems,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second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edition.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ISBN: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0-</a:t>
            </a:r>
            <a:r>
              <a:rPr dirty="0" sz="1100" spc="-20">
                <a:latin typeface="Microsoft Sans Serif"/>
                <a:cs typeface="Microsoft Sans Serif"/>
              </a:rPr>
              <a:t>471- </a:t>
            </a:r>
            <a:r>
              <a:rPr dirty="0" sz="1100" spc="-10">
                <a:latin typeface="Microsoft Sans Serif"/>
                <a:cs typeface="Microsoft Sans Serif"/>
              </a:rPr>
              <a:t>62058-</a:t>
            </a:r>
            <a:r>
              <a:rPr dirty="0" sz="1100" spc="-25">
                <a:latin typeface="Microsoft Sans Serif"/>
                <a:cs typeface="Microsoft Sans Serif"/>
              </a:rPr>
              <a:t>0.</a:t>
            </a:r>
            <a:endParaRPr sz="1100">
              <a:latin typeface="Microsoft Sans Serif"/>
              <a:cs typeface="Microsoft Sans Serif"/>
            </a:endParaRPr>
          </a:p>
          <a:p>
            <a:pPr marL="12700" marR="6350" indent="178435">
              <a:lnSpc>
                <a:spcPts val="1260"/>
              </a:lnSpc>
              <a:spcBef>
                <a:spcPts val="315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J.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Arrillaga,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N.</a:t>
            </a:r>
            <a:r>
              <a:rPr dirty="0" sz="1100" spc="7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Watson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Power</a:t>
            </a:r>
            <a:r>
              <a:rPr dirty="0" sz="1100" spc="8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Systems</a:t>
            </a:r>
            <a:r>
              <a:rPr dirty="0" sz="1100" spc="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Electromagnetic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Transients</a:t>
            </a:r>
            <a:r>
              <a:rPr dirty="0" sz="1100" spc="1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Simulation,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-25">
                <a:latin typeface="Microsoft Sans Serif"/>
                <a:cs typeface="Microsoft Sans Serif"/>
              </a:rPr>
              <a:t>IEE </a:t>
            </a:r>
            <a:r>
              <a:rPr dirty="0" sz="1100">
                <a:latin typeface="Microsoft Sans Serif"/>
                <a:cs typeface="Microsoft Sans Serif"/>
              </a:rPr>
              <a:t>Power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&amp;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Series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ISBN: </a:t>
            </a:r>
            <a:r>
              <a:rPr dirty="0" sz="1100" spc="-10">
                <a:latin typeface="Microsoft Sans Serif"/>
                <a:cs typeface="Microsoft Sans Serif"/>
              </a:rPr>
              <a:t>0852961065.</a:t>
            </a:r>
            <a:endParaRPr sz="1100">
              <a:latin typeface="Microsoft Sans Serif"/>
              <a:cs typeface="Microsoft Sans Serif"/>
            </a:endParaRPr>
          </a:p>
          <a:p>
            <a:pPr marL="191135" indent="-178435">
              <a:lnSpc>
                <a:spcPct val="100000"/>
              </a:lnSpc>
              <a:spcBef>
                <a:spcPts val="22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Lathi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Introducción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Teoría 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Comunicación,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Editorial</a:t>
            </a:r>
            <a:r>
              <a:rPr dirty="0" sz="1100" spc="-10">
                <a:latin typeface="Microsoft Sans Serif"/>
                <a:cs typeface="Microsoft Sans Serif"/>
              </a:rPr>
              <a:t> Limusa.</a:t>
            </a:r>
            <a:endParaRPr sz="1100">
              <a:latin typeface="Microsoft Sans Serif"/>
              <a:cs typeface="Microsoft Sans Serif"/>
            </a:endParaRPr>
          </a:p>
          <a:p>
            <a:pPr marL="12700" marR="7620" indent="178435">
              <a:lnSpc>
                <a:spcPts val="1260"/>
              </a:lnSpc>
              <a:spcBef>
                <a:spcPts val="33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EPRI.</a:t>
            </a:r>
            <a:r>
              <a:rPr dirty="0" sz="1100" spc="2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Transmission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Line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Reference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Book</a:t>
            </a:r>
            <a:r>
              <a:rPr dirty="0" sz="1100" spc="2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345</a:t>
            </a:r>
            <a:r>
              <a:rPr dirty="0" sz="1100" spc="2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kV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and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Above.</a:t>
            </a:r>
            <a:r>
              <a:rPr dirty="0" sz="1100" spc="2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2a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ed.</a:t>
            </a:r>
            <a:r>
              <a:rPr dirty="0" sz="1100" spc="229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Palo</a:t>
            </a:r>
            <a:r>
              <a:rPr dirty="0" sz="1100" spc="23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Alto, </a:t>
            </a:r>
            <a:r>
              <a:rPr dirty="0" sz="1100">
                <a:latin typeface="Microsoft Sans Serif"/>
                <a:cs typeface="Microsoft Sans Serif"/>
              </a:rPr>
              <a:t>California,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1982.</a:t>
            </a:r>
            <a:endParaRPr sz="1100">
              <a:latin typeface="Microsoft Sans Serif"/>
              <a:cs typeface="Microsoft Sans Serif"/>
            </a:endParaRPr>
          </a:p>
          <a:p>
            <a:pPr marL="191135" indent="-178435">
              <a:lnSpc>
                <a:spcPct val="100000"/>
              </a:lnSpc>
              <a:spcBef>
                <a:spcPts val="220"/>
              </a:spcBef>
              <a:buAutoNum type="arabicPlain"/>
              <a:tabLst>
                <a:tab pos="191135" algn="l"/>
              </a:tabLst>
            </a:pP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Media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Tensión.</a:t>
            </a:r>
            <a:r>
              <a:rPr dirty="0" sz="1100" spc="-10">
                <a:latin typeface="Microsoft Sans Serif"/>
                <a:cs typeface="Microsoft Sans Serif"/>
              </a:rPr>
              <a:t> CENTELSA.</a:t>
            </a:r>
            <a:endParaRPr sz="1100">
              <a:latin typeface="Microsoft Sans Serif"/>
              <a:cs typeface="Microsoft Sans Serif"/>
            </a:endParaRPr>
          </a:p>
          <a:p>
            <a:pPr marL="368935" indent="-356235">
              <a:lnSpc>
                <a:spcPct val="100000"/>
              </a:lnSpc>
              <a:spcBef>
                <a:spcPts val="240"/>
              </a:spcBef>
              <a:buAutoNum type="arabicPlain"/>
              <a:tabLst>
                <a:tab pos="368935" algn="l"/>
              </a:tabLst>
            </a:pP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Baja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Tensión.</a:t>
            </a:r>
            <a:r>
              <a:rPr dirty="0" sz="1100" spc="-10">
                <a:latin typeface="Microsoft Sans Serif"/>
                <a:cs typeface="Microsoft Sans Serif"/>
              </a:rPr>
              <a:t> CENTELSA.</a:t>
            </a:r>
            <a:endParaRPr sz="1100">
              <a:latin typeface="Microsoft Sans Serif"/>
              <a:cs typeface="Microsoft Sans Serif"/>
            </a:endParaRPr>
          </a:p>
          <a:p>
            <a:pPr marL="12700" marR="5080" indent="356235">
              <a:lnSpc>
                <a:spcPts val="1260"/>
              </a:lnSpc>
              <a:spcBef>
                <a:spcPts val="345"/>
              </a:spcBef>
              <a:buAutoNum type="arabicPlain"/>
              <a:tabLst>
                <a:tab pos="368935" algn="l"/>
              </a:tabLst>
            </a:pPr>
            <a:r>
              <a:rPr dirty="0" sz="1100">
                <a:latin typeface="Microsoft Sans Serif"/>
                <a:cs typeface="Microsoft Sans Serif"/>
              </a:rPr>
              <a:t>Cables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Eléctricos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Aislados, Descripción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y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aplicaciones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prácticas.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Manuel</a:t>
            </a:r>
            <a:r>
              <a:rPr dirty="0" sz="1100" spc="-10">
                <a:latin typeface="Microsoft Sans Serif"/>
                <a:cs typeface="Microsoft Sans Serif"/>
              </a:rPr>
              <a:t> Llorente </a:t>
            </a:r>
            <a:r>
              <a:rPr dirty="0" sz="1100">
                <a:latin typeface="Microsoft Sans Serif"/>
                <a:cs typeface="Microsoft Sans Serif"/>
              </a:rPr>
              <a:t>Antón.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Editorial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Paraninfo.</a:t>
            </a:r>
            <a:r>
              <a:rPr dirty="0" sz="1100" spc="-20">
                <a:latin typeface="Microsoft Sans Serif"/>
                <a:cs typeface="Microsoft Sans Serif"/>
              </a:rPr>
              <a:t> 1994.</a:t>
            </a:r>
            <a:endParaRPr sz="1100">
              <a:latin typeface="Microsoft Sans Serif"/>
              <a:cs typeface="Microsoft Sans Serif"/>
            </a:endParaRPr>
          </a:p>
          <a:p>
            <a:pPr marL="12700" marR="9525" indent="356235">
              <a:lnSpc>
                <a:spcPts val="1270"/>
              </a:lnSpc>
              <a:spcBef>
                <a:spcPts val="295"/>
              </a:spcBef>
              <a:buAutoNum type="arabicPlain"/>
              <a:tabLst>
                <a:tab pos="368935" algn="l"/>
              </a:tabLst>
            </a:pPr>
            <a:r>
              <a:rPr dirty="0" sz="1100">
                <a:latin typeface="Microsoft Sans Serif"/>
                <a:cs typeface="Microsoft Sans Serif"/>
              </a:rPr>
              <a:t>Folkers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Ralph,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Determine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Transformer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Suitability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Using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EMTP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models,</a:t>
            </a:r>
            <a:r>
              <a:rPr dirty="0" sz="1100" spc="-25">
                <a:latin typeface="Microsoft Sans Serif"/>
                <a:cs typeface="Microsoft Sans Serif"/>
              </a:rPr>
              <a:t> by </a:t>
            </a:r>
            <a:r>
              <a:rPr dirty="0" sz="1100">
                <a:latin typeface="Microsoft Sans Serif"/>
                <a:cs typeface="Microsoft Sans Serif"/>
              </a:rPr>
              <a:t>(Schweitzer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Engineering</a:t>
            </a:r>
            <a:r>
              <a:rPr dirty="0" sz="1100" spc="-5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Laboratories).</a:t>
            </a:r>
            <a:endParaRPr sz="1100">
              <a:latin typeface="Microsoft Sans Serif"/>
              <a:cs typeface="Microsoft Sans Serif"/>
            </a:endParaRPr>
          </a:p>
          <a:p>
            <a:pPr marL="12700" marR="11430" indent="356235">
              <a:lnSpc>
                <a:spcPts val="1270"/>
              </a:lnSpc>
              <a:spcBef>
                <a:spcPts val="290"/>
              </a:spcBef>
              <a:buAutoNum type="arabicPlain"/>
              <a:tabLst>
                <a:tab pos="368935" algn="l"/>
              </a:tabLst>
            </a:pPr>
            <a:r>
              <a:rPr dirty="0" sz="1100">
                <a:latin typeface="Microsoft Sans Serif"/>
                <a:cs typeface="Microsoft Sans Serif"/>
              </a:rPr>
              <a:t>Aponte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Guillermo,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Notas curso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coordinación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aislamiento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Universidad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del </a:t>
            </a:r>
            <a:r>
              <a:rPr dirty="0" sz="1100" spc="-10">
                <a:latin typeface="Microsoft Sans Serif"/>
                <a:cs typeface="Microsoft Sans Serif"/>
              </a:rPr>
              <a:t>Valle 2006.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140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863" y="338402"/>
            <a:ext cx="973062" cy="511862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54048" y="729487"/>
            <a:ext cx="54375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24604" algn="l"/>
              </a:tabLst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NOTAS CURSO 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TRANSITORIOS</a:t>
            </a:r>
            <a:r>
              <a:rPr dirty="0" u="sng" sz="800" spc="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2010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242364" y="918667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026789" y="1514602"/>
            <a:ext cx="268033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800" spc="-295" b="1">
                <a:solidFill>
                  <a:srgbClr val="336699"/>
                </a:solidFill>
                <a:latin typeface="Arial"/>
                <a:cs typeface="Arial"/>
              </a:rPr>
              <a:t>17</a:t>
            </a:r>
            <a:r>
              <a:rPr dirty="0" sz="1800" b="1">
                <a:solidFill>
                  <a:srgbClr val="336699"/>
                </a:solidFill>
                <a:latin typeface="Arial"/>
                <a:cs typeface="Arial"/>
              </a:rPr>
              <a:t>	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ANEXO</a:t>
            </a:r>
            <a:r>
              <a:rPr dirty="0" sz="1800" spc="-14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270" b="1">
                <a:solidFill>
                  <a:srgbClr val="336699"/>
                </a:solidFill>
                <a:latin typeface="Arial"/>
                <a:cs typeface="Arial"/>
              </a:rPr>
              <a:t>3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50" b="1">
                <a:solidFill>
                  <a:srgbClr val="336699"/>
                </a:solidFill>
                <a:latin typeface="Arial"/>
                <a:cs typeface="Arial"/>
              </a:rPr>
              <a:t>TABLA</a:t>
            </a:r>
            <a:r>
              <a:rPr dirty="0" sz="1800" spc="-180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45" b="1">
                <a:solidFill>
                  <a:srgbClr val="336699"/>
                </a:solidFill>
                <a:latin typeface="Arial"/>
                <a:cs typeface="Arial"/>
              </a:rPr>
              <a:t>DE</a:t>
            </a:r>
            <a:r>
              <a:rPr dirty="0" sz="1800" spc="-125" b="1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dirty="0" sz="1800" spc="-315" b="1">
                <a:solidFill>
                  <a:srgbClr val="336699"/>
                </a:solidFill>
                <a:latin typeface="Arial"/>
                <a:cs typeface="Arial"/>
              </a:rPr>
              <a:t>SIGLAS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242364" y="1527301"/>
            <a:ext cx="5470525" cy="6350"/>
          </a:xfrm>
          <a:custGeom>
            <a:avLst/>
            <a:gdLst/>
            <a:ahLst/>
            <a:cxnLst/>
            <a:rect l="l" t="t" r="r" b="b"/>
            <a:pathLst>
              <a:path w="5470525" h="6350">
                <a:moveTo>
                  <a:pt x="5470524" y="0"/>
                </a:moveTo>
                <a:lnTo>
                  <a:pt x="0" y="0"/>
                </a:lnTo>
                <a:lnTo>
                  <a:pt x="0" y="6096"/>
                </a:lnTo>
                <a:lnTo>
                  <a:pt x="5470524" y="6096"/>
                </a:lnTo>
                <a:lnTo>
                  <a:pt x="5470524" y="0"/>
                </a:lnTo>
                <a:close/>
              </a:path>
            </a:pathLst>
          </a:custGeom>
          <a:solidFill>
            <a:srgbClr val="003B6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247952" y="1908402"/>
            <a:ext cx="2889250" cy="34036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>
                <a:latin typeface="Microsoft Sans Serif"/>
                <a:cs typeface="Microsoft Sans Serif"/>
              </a:rPr>
              <a:t>ATP: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/>
              </a:rPr>
              <a:t>Alternative</a:t>
            </a:r>
            <a:r>
              <a:rPr dirty="0" sz="1100" spc="-25">
                <a:latin typeface="Microsoft Sans Serif"/>
                <a:cs typeface="Microsoft Sans Serif"/>
                <a:hlinkClick r:id="rId3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/>
              </a:rPr>
              <a:t>Transient</a:t>
            </a:r>
            <a:r>
              <a:rPr dirty="0" sz="1100" spc="-20">
                <a:latin typeface="Microsoft Sans Serif"/>
                <a:cs typeface="Microsoft Sans Serif"/>
                <a:hlinkClick r:id="rId3"/>
              </a:rPr>
              <a:t> </a:t>
            </a:r>
            <a:r>
              <a:rPr dirty="0" sz="1100" spc="-10">
                <a:latin typeface="Microsoft Sans Serif"/>
                <a:cs typeface="Microsoft Sans Serif"/>
                <a:hlinkClick r:id="rId3"/>
              </a:rPr>
              <a:t>Program</a:t>
            </a:r>
            <a:r>
              <a:rPr dirty="0" sz="1100" spc="-10"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  <a:p>
            <a:pPr marL="12700" marR="96520">
              <a:lnSpc>
                <a:spcPts val="1570"/>
              </a:lnSpc>
              <a:spcBef>
                <a:spcPts val="80"/>
              </a:spcBef>
            </a:pPr>
            <a:r>
              <a:rPr dirty="0" sz="1100">
                <a:latin typeface="Microsoft Sans Serif"/>
                <a:cs typeface="Microsoft Sans Serif"/>
              </a:rPr>
              <a:t>EMTP: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ElectroMagnetic </a:t>
            </a:r>
            <a:r>
              <a:rPr dirty="0" sz="1100">
                <a:latin typeface="Microsoft Sans Serif"/>
                <a:cs typeface="Microsoft Sans Serif"/>
              </a:rPr>
              <a:t>Transients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Program. </a:t>
            </a:r>
            <a:r>
              <a:rPr dirty="0" sz="1100">
                <a:latin typeface="Microsoft Sans Serif"/>
                <a:cs typeface="Microsoft Sans Serif"/>
              </a:rPr>
              <a:t>SVC: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Static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Var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Compensators.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1560"/>
              </a:lnSpc>
            </a:pPr>
            <a:r>
              <a:rPr dirty="0" sz="1100">
                <a:latin typeface="Microsoft Sans Serif"/>
                <a:cs typeface="Microsoft Sans Serif"/>
              </a:rPr>
              <a:t>TCSC: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Thyristor-Controlled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Series</a:t>
            </a:r>
            <a:r>
              <a:rPr dirty="0" sz="1100" spc="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Capacitors. </a:t>
            </a:r>
            <a:r>
              <a:rPr dirty="0" sz="1100">
                <a:latin typeface="Microsoft Sans Serif"/>
                <a:cs typeface="Microsoft Sans Serif"/>
              </a:rPr>
              <a:t>SIL: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Surge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Impedance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Loading.</a:t>
            </a:r>
            <a:endParaRPr sz="1100">
              <a:latin typeface="Microsoft Sans Serif"/>
              <a:cs typeface="Microsoft Sans Serif"/>
            </a:endParaRPr>
          </a:p>
          <a:p>
            <a:pPr marL="12700" marR="319405">
              <a:lnSpc>
                <a:spcPts val="156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SIG: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Sistema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Información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Geográfica. CCVT:</a:t>
            </a:r>
            <a:endParaRPr sz="1100">
              <a:latin typeface="Microsoft Sans Serif"/>
              <a:cs typeface="Microsoft Sans Serif"/>
            </a:endParaRPr>
          </a:p>
          <a:p>
            <a:pPr marL="12700" marR="747395">
              <a:lnSpc>
                <a:spcPts val="1560"/>
              </a:lnSpc>
              <a:spcBef>
                <a:spcPts val="15"/>
              </a:spcBef>
            </a:pPr>
            <a:r>
              <a:rPr dirty="0" sz="1100">
                <a:latin typeface="Microsoft Sans Serif"/>
                <a:cs typeface="Microsoft Sans Serif"/>
              </a:rPr>
              <a:t>TRV:</a:t>
            </a:r>
            <a:r>
              <a:rPr dirty="0" sz="1100" spc="-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/>
              </a:rPr>
              <a:t>Transient</a:t>
            </a:r>
            <a:r>
              <a:rPr dirty="0" sz="1100" spc="-25">
                <a:latin typeface="Microsoft Sans Serif"/>
                <a:cs typeface="Microsoft Sans Serif"/>
                <a:hlinkClick r:id="rId4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/>
              </a:rPr>
              <a:t>Recovery</a:t>
            </a:r>
            <a:r>
              <a:rPr dirty="0" sz="1100" spc="-40">
                <a:latin typeface="Microsoft Sans Serif"/>
                <a:cs typeface="Microsoft Sans Serif"/>
                <a:hlinkClick r:id="rId4"/>
              </a:rPr>
              <a:t> </a:t>
            </a:r>
            <a:r>
              <a:rPr dirty="0" sz="1100" spc="-10">
                <a:latin typeface="Microsoft Sans Serif"/>
                <a:cs typeface="Microsoft Sans Serif"/>
                <a:hlinkClick r:id="rId4"/>
              </a:rPr>
              <a:t>Voltage.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XLPE: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Polietileno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Reticulado</a:t>
            </a:r>
            <a:r>
              <a:rPr dirty="0" sz="1100" spc="5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PVC: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Poli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Cloruro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Vinilo.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1100">
                <a:latin typeface="Microsoft Sans Serif"/>
                <a:cs typeface="Microsoft Sans Serif"/>
              </a:rPr>
              <a:t>EPR: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Caucho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Etileno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Propileno.</a:t>
            </a:r>
            <a:endParaRPr sz="1100">
              <a:latin typeface="Microsoft Sans Serif"/>
              <a:cs typeface="Microsoft Sans Serif"/>
            </a:endParaRPr>
          </a:p>
          <a:p>
            <a:pPr marL="12700" marR="205104">
              <a:lnSpc>
                <a:spcPts val="1570"/>
              </a:lnSpc>
              <a:spcBef>
                <a:spcPts val="85"/>
              </a:spcBef>
            </a:pPr>
            <a:r>
              <a:rPr dirty="0" sz="1100">
                <a:latin typeface="Microsoft Sans Serif"/>
                <a:cs typeface="Microsoft Sans Serif"/>
              </a:rPr>
              <a:t>SEL: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Schweitzer</a:t>
            </a:r>
            <a:r>
              <a:rPr dirty="0" sz="1100" spc="-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Engineering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Laboratories. </a:t>
            </a:r>
            <a:r>
              <a:rPr dirty="0" sz="1100">
                <a:latin typeface="Microsoft Sans Serif"/>
                <a:cs typeface="Microsoft Sans Serif"/>
              </a:rPr>
              <a:t>CT: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Current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Transformer.</a:t>
            </a:r>
            <a:endParaRPr sz="1100">
              <a:latin typeface="Microsoft Sans Serif"/>
              <a:cs typeface="Microsoft Sans Serif"/>
            </a:endParaRPr>
          </a:p>
          <a:p>
            <a:pPr marL="12700" marR="1010919">
              <a:lnSpc>
                <a:spcPts val="1560"/>
              </a:lnSpc>
            </a:pPr>
            <a:r>
              <a:rPr dirty="0" sz="1100">
                <a:latin typeface="Microsoft Sans Serif"/>
                <a:cs typeface="Microsoft Sans Serif"/>
              </a:rPr>
              <a:t>COV: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Continuos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Over </a:t>
            </a:r>
            <a:r>
              <a:rPr dirty="0" sz="1100" spc="-10">
                <a:latin typeface="Microsoft Sans Serif"/>
                <a:cs typeface="Microsoft Sans Serif"/>
              </a:rPr>
              <a:t>Voltaje. </a:t>
            </a:r>
            <a:r>
              <a:rPr dirty="0" sz="1100">
                <a:latin typeface="Microsoft Sans Serif"/>
                <a:cs typeface="Microsoft Sans Serif"/>
              </a:rPr>
              <a:t>BIL: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Basic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Insulation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Level.</a:t>
            </a:r>
            <a:endParaRPr sz="1100">
              <a:latin typeface="Microsoft Sans Serif"/>
              <a:cs typeface="Microsoft Sans Serif"/>
            </a:endParaRPr>
          </a:p>
          <a:p>
            <a:pPr marL="12700" marR="949325">
              <a:lnSpc>
                <a:spcPts val="1560"/>
              </a:lnSpc>
              <a:spcBef>
                <a:spcPts val="10"/>
              </a:spcBef>
            </a:pPr>
            <a:r>
              <a:rPr dirty="0" sz="1100">
                <a:latin typeface="Microsoft Sans Serif"/>
                <a:cs typeface="Microsoft Sans Serif"/>
              </a:rPr>
              <a:t>MOV: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Metal-</a:t>
            </a:r>
            <a:r>
              <a:rPr dirty="0" sz="1100">
                <a:latin typeface="Microsoft Sans Serif"/>
                <a:cs typeface="Microsoft Sans Serif"/>
              </a:rPr>
              <a:t>Oxide</a:t>
            </a:r>
            <a:r>
              <a:rPr dirty="0" sz="1100" spc="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Varistor. </a:t>
            </a:r>
            <a:r>
              <a:rPr dirty="0" sz="1100">
                <a:latin typeface="Microsoft Sans Serif"/>
                <a:cs typeface="Microsoft Sans Serif"/>
              </a:rPr>
              <a:t>GIS: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/>
              </a:rPr>
              <a:t>Gas</a:t>
            </a:r>
            <a:r>
              <a:rPr dirty="0" sz="1100" spc="-10">
                <a:latin typeface="Microsoft Sans Serif"/>
                <a:cs typeface="Microsoft Sans Serif"/>
                <a:hlinkClick r:id="rId5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/>
              </a:rPr>
              <a:t>Insulated</a:t>
            </a:r>
            <a:r>
              <a:rPr dirty="0" sz="1100" spc="-10">
                <a:latin typeface="Microsoft Sans Serif"/>
                <a:cs typeface="Microsoft Sans Serif"/>
                <a:hlinkClick r:id="rId5"/>
              </a:rPr>
              <a:t> Substation.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4800" y="0"/>
            <a:ext cx="6350" cy="10061575"/>
          </a:xfrm>
          <a:custGeom>
            <a:avLst/>
            <a:gdLst/>
            <a:ahLst/>
            <a:cxnLst/>
            <a:rect l="l" t="t" r="r" b="b"/>
            <a:pathLst>
              <a:path w="6350" h="10061575">
                <a:moveTo>
                  <a:pt x="6096" y="0"/>
                </a:moveTo>
                <a:lnTo>
                  <a:pt x="0" y="0"/>
                </a:lnTo>
                <a:lnTo>
                  <a:pt x="0" y="10061448"/>
                </a:lnTo>
                <a:lnTo>
                  <a:pt x="6096" y="10061448"/>
                </a:lnTo>
                <a:lnTo>
                  <a:pt x="6096" y="0"/>
                </a:lnTo>
                <a:close/>
              </a:path>
            </a:pathLst>
          </a:custGeom>
          <a:solidFill>
            <a:srgbClr val="C0C0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92405">
              <a:lnSpc>
                <a:spcPts val="1055"/>
              </a:lnSpc>
            </a:pPr>
            <a:r>
              <a:rPr dirty="0"/>
              <a:t>Edición</a:t>
            </a:r>
            <a:r>
              <a:rPr dirty="0" spc="-10"/>
              <a:t> </a:t>
            </a:r>
            <a:r>
              <a:rPr dirty="0"/>
              <a:t>preliminar</a:t>
            </a:r>
            <a:r>
              <a:rPr dirty="0" spc="5"/>
              <a:t> </a:t>
            </a:r>
            <a:r>
              <a:rPr dirty="0" spc="-10"/>
              <a:t>©Derechos</a:t>
            </a:r>
            <a:r>
              <a:rPr dirty="0" spc="-15"/>
              <a:t> </a:t>
            </a:r>
            <a:r>
              <a:rPr dirty="0"/>
              <a:t>Reservados:</a:t>
            </a:r>
            <a:r>
              <a:rPr dirty="0" spc="-10"/>
              <a:t> </a:t>
            </a:r>
            <a:r>
              <a:rPr dirty="0"/>
              <a:t>ISA</a:t>
            </a:r>
            <a:r>
              <a:rPr dirty="0" spc="-5"/>
              <a:t> </a:t>
            </a:r>
            <a:r>
              <a:rPr dirty="0"/>
              <a:t>-</a:t>
            </a:r>
            <a:r>
              <a:rPr dirty="0" spc="-20"/>
              <a:t> </a:t>
            </a:r>
            <a:r>
              <a:rPr dirty="0" spc="-10"/>
              <a:t>23/02/2010</a:t>
            </a:r>
          </a:p>
          <a:p>
            <a:pPr marL="192405">
              <a:lnSpc>
                <a:spcPts val="1175"/>
              </a:lnSpc>
            </a:pPr>
            <a:r>
              <a:rPr dirty="0" sz="1000"/>
              <a:t>Se</a:t>
            </a:r>
            <a:r>
              <a:rPr dirty="0" sz="1000" spc="-25"/>
              <a:t> </a:t>
            </a:r>
            <a:r>
              <a:rPr dirty="0" sz="1000"/>
              <a:t>prohíbe</a:t>
            </a:r>
            <a:r>
              <a:rPr dirty="0" sz="1000" spc="-20"/>
              <a:t> </a:t>
            </a:r>
            <a:r>
              <a:rPr dirty="0" sz="1000"/>
              <a:t>la</a:t>
            </a:r>
            <a:r>
              <a:rPr dirty="0" sz="1000" spc="-15"/>
              <a:t> </a:t>
            </a:r>
            <a:r>
              <a:rPr dirty="0" sz="1000"/>
              <a:t>reproducción</a:t>
            </a:r>
            <a:r>
              <a:rPr dirty="0" sz="1000" spc="-15"/>
              <a:t> </a:t>
            </a:r>
            <a:r>
              <a:rPr dirty="0" sz="1000"/>
              <a:t>total</a:t>
            </a:r>
            <a:r>
              <a:rPr dirty="0" sz="1000" spc="-25"/>
              <a:t> </a:t>
            </a:r>
            <a:r>
              <a:rPr dirty="0" sz="1000"/>
              <a:t>o</a:t>
            </a:r>
            <a:r>
              <a:rPr dirty="0" sz="1000" spc="-20"/>
              <a:t> </a:t>
            </a:r>
            <a:r>
              <a:rPr dirty="0" sz="1000"/>
              <a:t>parcial</a:t>
            </a:r>
            <a:r>
              <a:rPr dirty="0" sz="1000" spc="-35"/>
              <a:t> </a:t>
            </a:r>
            <a:r>
              <a:rPr dirty="0" sz="1000"/>
              <a:t>de</a:t>
            </a:r>
            <a:r>
              <a:rPr dirty="0" sz="1000" spc="-20"/>
              <a:t> </a:t>
            </a:r>
            <a:r>
              <a:rPr dirty="0" sz="1000"/>
              <a:t>este</a:t>
            </a:r>
            <a:r>
              <a:rPr dirty="0" sz="1000" spc="-25"/>
              <a:t> </a:t>
            </a:r>
            <a:r>
              <a:rPr dirty="0" sz="1000"/>
              <a:t>documento</a:t>
            </a:r>
            <a:r>
              <a:rPr dirty="0" sz="1000" spc="-15"/>
              <a:t> </a:t>
            </a:r>
            <a:r>
              <a:rPr dirty="0" sz="1000"/>
              <a:t>sin</a:t>
            </a:r>
            <a:r>
              <a:rPr dirty="0" sz="1000" spc="-15"/>
              <a:t> </a:t>
            </a:r>
            <a:r>
              <a:rPr dirty="0" sz="1000"/>
              <a:t>autorización</a:t>
            </a:r>
            <a:r>
              <a:rPr dirty="0" sz="1000" spc="-30"/>
              <a:t> </a:t>
            </a:r>
            <a:r>
              <a:rPr dirty="0" sz="1000"/>
              <a:t>previa</a:t>
            </a:r>
            <a:r>
              <a:rPr dirty="0" sz="1000" spc="-15"/>
              <a:t> </a:t>
            </a:r>
            <a:r>
              <a:rPr dirty="0" sz="1000" spc="-10"/>
              <a:t>escrita</a:t>
            </a:r>
            <a:endParaRPr sz="1000"/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60020">
              <a:lnSpc>
                <a:spcPct val="100000"/>
              </a:lnSpc>
            </a:pPr>
            <a:r>
              <a:rPr dirty="0" spc="-25"/>
              <a:t>141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Guillermo Vinasco</dc:creator>
  <cp:keywords>EMTP,ATPDRAW</cp:keywords>
  <dc:title>Curso transitorios 2010</dc:title>
  <dcterms:created xsi:type="dcterms:W3CDTF">2025-05-12T11:53:35Z</dcterms:created>
  <dcterms:modified xsi:type="dcterms:W3CDTF">2025-05-12T11:53:35Z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2010-07-29T00:00:00Z</vt:filetime>
  </property>
  <property fmtid="{D5CDD505-2E9C-101B-9397-08002B2CF9AE}" pid="3" name="Creator">
    <vt:lpwstr>Microsoft® Office Word 2007</vt:lpwstr>
  </property>
  <property fmtid="{D5CDD505-2E9C-101B-9397-08002B2CF9AE}" pid="4" name="LastSaved">
    <vt:filetime>2025-05-12T00:00:00Z</vt:filetime>
  </property>
  <property fmtid="{D5CDD505-2E9C-101B-9397-08002B2CF9AE}" pid="5" name="Producer">
    <vt:lpwstr>Microsoft® Office Word 2007</vt:lpwstr>
  </property>
</Properties>
</file>